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</p:sldIdLst>
  <p:sldSz cx="57785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9"/>
    <p:restoredTop sz="85881"/>
  </p:normalViewPr>
  <p:slideViewPr>
    <p:cSldViewPr snapToGrid="0" snapToObjects="1">
      <p:cViewPr varScale="1">
        <p:scale>
          <a:sx n="136" d="100"/>
          <a:sy n="136" d="100"/>
        </p:scale>
        <p:origin x="3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B8A7-4D2E-3847-B1F2-F4717AC7282A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A5D26-2DFB-F445-BCAB-5A4FBACE1B7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362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右手螺旋定则向mesh外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Previous operation:</a:t>
            </a:r>
            <a:r>
              <a:rPr lang="zh-CN" altLang="en-US" dirty="0"/>
              <a:t> 逆时针</a:t>
            </a:r>
            <a:endParaRPr lang="en-US" dirty="0"/>
          </a:p>
          <a:p>
            <a:r>
              <a:rPr lang="en-US" dirty="0"/>
              <a:t>Next operation: </a:t>
            </a:r>
            <a:r>
              <a:rPr lang="en-US" dirty="0" err="1"/>
              <a:t>顺时针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512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21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Opposite operation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07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SwingLeft</a:t>
            </a:r>
            <a:r>
              <a:rPr lang="en-US" dirty="0"/>
              <a:t> </a:t>
            </a:r>
            <a:r>
              <a:rPr lang="en-US" dirty="0" err="1"/>
              <a:t>SwingRight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971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edge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0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93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958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Hole vertices: case 1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A5D26-2DFB-F445-BCAB-5A4FBACE1B7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097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945695"/>
            <a:ext cx="4911725" cy="2011774"/>
          </a:xfrm>
        </p:spPr>
        <p:txBody>
          <a:bodyPr anchor="b"/>
          <a:lstStyle>
            <a:lvl1pPr algn="ctr"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13" y="3035050"/>
            <a:ext cx="4333875" cy="1395133"/>
          </a:xfrm>
        </p:spPr>
        <p:txBody>
          <a:bodyPr/>
          <a:lstStyle>
            <a:lvl1pPr marL="0" indent="0" algn="ctr">
              <a:buNone/>
              <a:defRPr sz="1517"/>
            </a:lvl1pPr>
            <a:lvl2pPr marL="288905" indent="0" algn="ctr">
              <a:buNone/>
              <a:defRPr sz="1264"/>
            </a:lvl2pPr>
            <a:lvl3pPr marL="577809" indent="0" algn="ctr">
              <a:buNone/>
              <a:defRPr sz="1137"/>
            </a:lvl3pPr>
            <a:lvl4pPr marL="866714" indent="0" algn="ctr">
              <a:buNone/>
              <a:defRPr sz="1011"/>
            </a:lvl4pPr>
            <a:lvl5pPr marL="1155619" indent="0" algn="ctr">
              <a:buNone/>
              <a:defRPr sz="1011"/>
            </a:lvl5pPr>
            <a:lvl6pPr marL="1444523" indent="0" algn="ctr">
              <a:buNone/>
              <a:defRPr sz="1011"/>
            </a:lvl6pPr>
            <a:lvl7pPr marL="1733428" indent="0" algn="ctr">
              <a:buNone/>
              <a:defRPr sz="1011"/>
            </a:lvl7pPr>
            <a:lvl8pPr marL="2022333" indent="0" algn="ctr">
              <a:buNone/>
              <a:defRPr sz="1011"/>
            </a:lvl8pPr>
            <a:lvl9pPr marL="2311237" indent="0" algn="ctr">
              <a:buNone/>
              <a:defRPr sz="10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74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12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35239" y="307651"/>
            <a:ext cx="1245989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272" y="307651"/>
            <a:ext cx="3665736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557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3" y="1440614"/>
            <a:ext cx="4983956" cy="2403695"/>
          </a:xfrm>
        </p:spPr>
        <p:txBody>
          <a:bodyPr anchor="b"/>
          <a:lstStyle>
            <a:lvl1pPr>
              <a:defRPr sz="37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63" y="3867049"/>
            <a:ext cx="4983956" cy="1264046"/>
          </a:xfrm>
        </p:spPr>
        <p:txBody>
          <a:bodyPr/>
          <a:lstStyle>
            <a:lvl1pPr marL="0" indent="0">
              <a:buNone/>
              <a:defRPr sz="1517">
                <a:solidFill>
                  <a:schemeClr val="tx1"/>
                </a:solidFill>
              </a:defRPr>
            </a:lvl1pPr>
            <a:lvl2pPr marL="288905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2pPr>
            <a:lvl3pPr marL="577809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3pPr>
            <a:lvl4pPr marL="866714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4pPr>
            <a:lvl5pPr marL="1155619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5pPr>
            <a:lvl6pPr marL="144452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6pPr>
            <a:lvl7pPr marL="1733428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7pPr>
            <a:lvl8pPr marL="2022333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8pPr>
            <a:lvl9pPr marL="2311237" indent="0">
              <a:buNone/>
              <a:defRPr sz="10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419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72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5365" y="1538258"/>
            <a:ext cx="2455863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64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5" y="307653"/>
            <a:ext cx="4983956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25" y="1416536"/>
            <a:ext cx="2444576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025" y="2110757"/>
            <a:ext cx="2444576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5366" y="1416536"/>
            <a:ext cx="2456615" cy="694222"/>
          </a:xfrm>
        </p:spPr>
        <p:txBody>
          <a:bodyPr anchor="b"/>
          <a:lstStyle>
            <a:lvl1pPr marL="0" indent="0">
              <a:buNone/>
              <a:defRPr sz="1517" b="1"/>
            </a:lvl1pPr>
            <a:lvl2pPr marL="288905" indent="0">
              <a:buNone/>
              <a:defRPr sz="1264" b="1"/>
            </a:lvl2pPr>
            <a:lvl3pPr marL="577809" indent="0">
              <a:buNone/>
              <a:defRPr sz="1137" b="1"/>
            </a:lvl3pPr>
            <a:lvl4pPr marL="866714" indent="0">
              <a:buNone/>
              <a:defRPr sz="1011" b="1"/>
            </a:lvl4pPr>
            <a:lvl5pPr marL="1155619" indent="0">
              <a:buNone/>
              <a:defRPr sz="1011" b="1"/>
            </a:lvl5pPr>
            <a:lvl6pPr marL="1444523" indent="0">
              <a:buNone/>
              <a:defRPr sz="1011" b="1"/>
            </a:lvl6pPr>
            <a:lvl7pPr marL="1733428" indent="0">
              <a:buNone/>
              <a:defRPr sz="1011" b="1"/>
            </a:lvl7pPr>
            <a:lvl8pPr marL="2022333" indent="0">
              <a:buNone/>
              <a:defRPr sz="1011" b="1"/>
            </a:lvl8pPr>
            <a:lvl9pPr marL="2311237" indent="0">
              <a:buNone/>
              <a:defRPr sz="10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5366" y="2110757"/>
            <a:ext cx="2456615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6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346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45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5" y="831998"/>
            <a:ext cx="2925366" cy="4106480"/>
          </a:xfrm>
        </p:spPr>
        <p:txBody>
          <a:bodyPr/>
          <a:lstStyle>
            <a:lvl1pPr>
              <a:defRPr sz="2022"/>
            </a:lvl1pPr>
            <a:lvl2pPr>
              <a:defRPr sz="1769"/>
            </a:lvl2pPr>
            <a:lvl3pPr>
              <a:defRPr sz="1517"/>
            </a:lvl3pPr>
            <a:lvl4pPr>
              <a:defRPr sz="1264"/>
            </a:lvl4pPr>
            <a:lvl5pPr>
              <a:defRPr sz="1264"/>
            </a:lvl5pPr>
            <a:lvl6pPr>
              <a:defRPr sz="1264"/>
            </a:lvl6pPr>
            <a:lvl7pPr>
              <a:defRPr sz="1264"/>
            </a:lvl7pPr>
            <a:lvl8pPr>
              <a:defRPr sz="1264"/>
            </a:lvl8pPr>
            <a:lvl9pPr>
              <a:defRPr sz="12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6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24" y="385233"/>
            <a:ext cx="1863717" cy="1348317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6615" y="831998"/>
            <a:ext cx="2925366" cy="4106480"/>
          </a:xfrm>
        </p:spPr>
        <p:txBody>
          <a:bodyPr anchor="t"/>
          <a:lstStyle>
            <a:lvl1pPr marL="0" indent="0">
              <a:buNone/>
              <a:defRPr sz="2022"/>
            </a:lvl1pPr>
            <a:lvl2pPr marL="288905" indent="0">
              <a:buNone/>
              <a:defRPr sz="1769"/>
            </a:lvl2pPr>
            <a:lvl3pPr marL="577809" indent="0">
              <a:buNone/>
              <a:defRPr sz="1517"/>
            </a:lvl3pPr>
            <a:lvl4pPr marL="866714" indent="0">
              <a:buNone/>
              <a:defRPr sz="1264"/>
            </a:lvl4pPr>
            <a:lvl5pPr marL="1155619" indent="0">
              <a:buNone/>
              <a:defRPr sz="1264"/>
            </a:lvl5pPr>
            <a:lvl6pPr marL="1444523" indent="0">
              <a:buNone/>
              <a:defRPr sz="1264"/>
            </a:lvl6pPr>
            <a:lvl7pPr marL="1733428" indent="0">
              <a:buNone/>
              <a:defRPr sz="1264"/>
            </a:lvl7pPr>
            <a:lvl8pPr marL="2022333" indent="0">
              <a:buNone/>
              <a:defRPr sz="1264"/>
            </a:lvl8pPr>
            <a:lvl9pPr marL="2311237" indent="0">
              <a:buNone/>
              <a:defRPr sz="12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024" y="1733550"/>
            <a:ext cx="1863717" cy="3211616"/>
          </a:xfrm>
        </p:spPr>
        <p:txBody>
          <a:bodyPr/>
          <a:lstStyle>
            <a:lvl1pPr marL="0" indent="0">
              <a:buNone/>
              <a:defRPr sz="1011"/>
            </a:lvl1pPr>
            <a:lvl2pPr marL="288905" indent="0">
              <a:buNone/>
              <a:defRPr sz="885"/>
            </a:lvl2pPr>
            <a:lvl3pPr marL="577809" indent="0">
              <a:buNone/>
              <a:defRPr sz="758"/>
            </a:lvl3pPr>
            <a:lvl4pPr marL="866714" indent="0">
              <a:buNone/>
              <a:defRPr sz="632"/>
            </a:lvl4pPr>
            <a:lvl5pPr marL="1155619" indent="0">
              <a:buNone/>
              <a:defRPr sz="632"/>
            </a:lvl5pPr>
            <a:lvl6pPr marL="1444523" indent="0">
              <a:buNone/>
              <a:defRPr sz="632"/>
            </a:lvl6pPr>
            <a:lvl7pPr marL="1733428" indent="0">
              <a:buNone/>
              <a:defRPr sz="632"/>
            </a:lvl7pPr>
            <a:lvl8pPr marL="2022333" indent="0">
              <a:buNone/>
              <a:defRPr sz="632"/>
            </a:lvl8pPr>
            <a:lvl9pPr marL="2311237" indent="0">
              <a:buNone/>
              <a:defRPr sz="6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858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7272" y="307653"/>
            <a:ext cx="4983956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38258"/>
            <a:ext cx="4983956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272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9FAF-B7F9-D948-8437-AF33A3D9E0B5}" type="datetimeFigureOut">
              <a:rPr lang="en-CN" smtClean="0"/>
              <a:t>2023/4/3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28" y="5355815"/>
            <a:ext cx="195024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81065" y="5355815"/>
            <a:ext cx="1300163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DF9-EC78-1045-ADA6-655BEB3A443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1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7809" rtl="0" eaLnBrk="1" latinLnBrk="0" hangingPunct="1">
        <a:lnSpc>
          <a:spcPct val="90000"/>
        </a:lnSpc>
        <a:spcBef>
          <a:spcPct val="0"/>
        </a:spcBef>
        <a:buNone/>
        <a:defRPr sz="27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452" indent="-144452" algn="l" defTabSz="577809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33357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22262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3pPr>
      <a:lvl4pPr marL="101116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300071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588976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87788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166785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455690" indent="-144452" algn="l" defTabSz="57780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1pPr>
      <a:lvl2pPr marL="288905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2pPr>
      <a:lvl3pPr marL="57780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3pPr>
      <a:lvl4pPr marL="866714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4pPr>
      <a:lvl5pPr marL="1155619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5pPr>
      <a:lvl6pPr marL="144452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6pPr>
      <a:lvl7pPr marL="1733428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7pPr>
      <a:lvl8pPr marL="2022333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8pPr>
      <a:lvl9pPr marL="2311237" algn="l" defTabSz="577809" rtl="0" eaLnBrk="1" latinLnBrk="0" hangingPunct="1">
        <a:defRPr sz="11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6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14278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350097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201093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201093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384256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/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597ED-DC6A-BB4C-98CB-E7B2C4BD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65" y="2329772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/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5C2C16-C49F-1E4E-A7A7-B5B7716C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76" y="3374105"/>
                <a:ext cx="489428" cy="276999"/>
              </a:xfrm>
              <a:prstGeom prst="rect">
                <a:avLst/>
              </a:prstGeom>
              <a:blipFill>
                <a:blip r:embed="rId4"/>
                <a:stretch>
                  <a:fillRect l="-10000" t="-4348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/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DD1E22-A9C9-FC4C-9200-631A1C0E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26" y="3324218"/>
                <a:ext cx="495392" cy="276999"/>
              </a:xfrm>
              <a:prstGeom prst="rect">
                <a:avLst/>
              </a:prstGeom>
              <a:blipFill>
                <a:blip r:embed="rId5"/>
                <a:stretch>
                  <a:fillRect l="-5000" r="-175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9761C18-39E7-C54C-9E7D-01EAE0A6B5D8}"/>
              </a:ext>
            </a:extLst>
          </p:cNvPr>
          <p:cNvSpPr txBox="1"/>
          <p:nvPr/>
        </p:nvSpPr>
        <p:spPr>
          <a:xfrm>
            <a:off x="1687270" y="2517567"/>
            <a:ext cx="4108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F9358-DBCD-EE4B-A926-A3E303771ACA}"/>
              </a:ext>
            </a:extLst>
          </p:cNvPr>
          <p:cNvSpPr txBox="1"/>
          <p:nvPr/>
        </p:nvSpPr>
        <p:spPr>
          <a:xfrm>
            <a:off x="3736320" y="2510723"/>
            <a:ext cx="803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previous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437EDF-443F-6148-89A0-7BDC8EEA6345}"/>
              </a:ext>
            </a:extLst>
          </p:cNvPr>
          <p:cNvSpPr/>
          <p:nvPr/>
        </p:nvSpPr>
        <p:spPr>
          <a:xfrm>
            <a:off x="2599264" y="2183858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F502A69-8874-DE47-B9C5-152B81B27EBA}"/>
              </a:ext>
            </a:extLst>
          </p:cNvPr>
          <p:cNvSpPr/>
          <p:nvPr/>
        </p:nvSpPr>
        <p:spPr>
          <a:xfrm rot="2510209" flipV="1">
            <a:off x="1824633" y="3510812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9DF412A-ED8F-0B4B-B57B-5B30CC9BEA8F}"/>
              </a:ext>
            </a:extLst>
          </p:cNvPr>
          <p:cNvSpPr/>
          <p:nvPr/>
        </p:nvSpPr>
        <p:spPr>
          <a:xfrm rot="18876012" flipV="1">
            <a:off x="3395192" y="3456435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/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167DD-90DA-7347-8719-1B579111E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48" y="1150809"/>
                <a:ext cx="565796" cy="276999"/>
              </a:xfrm>
              <a:prstGeom prst="rect">
                <a:avLst/>
              </a:prstGeom>
              <a:blipFill>
                <a:blip r:embed="rId6"/>
                <a:stretch>
                  <a:fillRect l="-10870" r="-434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/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959389-5972-2F45-98DC-0E2E233B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45" y="3861905"/>
                <a:ext cx="967188" cy="276999"/>
              </a:xfrm>
              <a:prstGeom prst="rect">
                <a:avLst/>
              </a:prstGeom>
              <a:blipFill>
                <a:blip r:embed="rId7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/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6E63DF-9118-E748-92B3-9793FA07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" y="3838143"/>
                <a:ext cx="717184" cy="276999"/>
              </a:xfrm>
              <a:prstGeom prst="rect">
                <a:avLst/>
              </a:prstGeom>
              <a:blipFill>
                <a:blip r:embed="rId8"/>
                <a:stretch>
                  <a:fillRect l="-6897" r="-3448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ircular Arrow 1">
            <a:extLst>
              <a:ext uri="{FF2B5EF4-FFF2-40B4-BE49-F238E27FC236}">
                <a16:creationId xmlns:a16="http://schemas.microsoft.com/office/drawing/2014/main" id="{FF14060E-2095-5E43-9632-F16E63816FB8}"/>
              </a:ext>
            </a:extLst>
          </p:cNvPr>
          <p:cNvSpPr/>
          <p:nvPr/>
        </p:nvSpPr>
        <p:spPr>
          <a:xfrm flipH="1">
            <a:off x="2532611" y="2635212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Half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2)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edge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corner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Source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478435" cy="1107996"/>
              </a:xfrm>
              <a:prstGeom prst="rect">
                <a:avLst/>
              </a:prstGeom>
              <a:blipFill>
                <a:blip r:embed="rId3"/>
                <a:stretch>
                  <a:fillRect l="-1523" t="-2273" b="-34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5695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/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𝑜𝑝𝑝𝑜𝑠𝑖𝑡𝑒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1BA1CF-5302-E645-BF6C-0C4991CE4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19" y="3996516"/>
                <a:ext cx="1145698" cy="276999"/>
              </a:xfrm>
              <a:prstGeom prst="rect">
                <a:avLst/>
              </a:prstGeom>
              <a:blipFill>
                <a:blip r:embed="rId3"/>
                <a:stretch>
                  <a:fillRect l="-6593" r="-2198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/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6DC5CE-A055-3A4F-A7DA-1C50D8D99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1" y="132646"/>
                <a:ext cx="565796" cy="276999"/>
              </a:xfrm>
              <a:prstGeom prst="rect">
                <a:avLst/>
              </a:prstGeom>
              <a:blipFill>
                <a:blip r:embed="rId4"/>
                <a:stretch>
                  <a:fillRect l="-13043" r="-2174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5E4A298F-1A7A-9648-8345-04B70260D43D}"/>
              </a:ext>
            </a:extLst>
          </p:cNvPr>
          <p:cNvSpPr/>
          <p:nvPr/>
        </p:nvSpPr>
        <p:spPr>
          <a:xfrm>
            <a:off x="2596109" y="1230813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E79BF1F-BD34-5542-8B75-E6E431112609}"/>
              </a:ext>
            </a:extLst>
          </p:cNvPr>
          <p:cNvSpPr/>
          <p:nvPr/>
        </p:nvSpPr>
        <p:spPr>
          <a:xfrm rot="10800000">
            <a:off x="2592367" y="4349684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/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2549AE-89D7-AE40-B673-C9EA741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44" y="1376727"/>
                <a:ext cx="166007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/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09B9C-2ED5-4A4A-B6DC-24F02565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982" y="2998872"/>
                <a:ext cx="967188" cy="276999"/>
              </a:xfrm>
              <a:prstGeom prst="rect">
                <a:avLst/>
              </a:prstGeom>
              <a:blipFill>
                <a:blip r:embed="rId6"/>
                <a:stretch>
                  <a:fillRect l="-2597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/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304A10-7BA2-0646-B68F-1937A712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5" y="2998873"/>
                <a:ext cx="717184" cy="276999"/>
              </a:xfrm>
              <a:prstGeom prst="rect">
                <a:avLst/>
              </a:prstGeom>
              <a:blipFill>
                <a:blip r:embed="rId7"/>
                <a:stretch>
                  <a:fillRect l="-7018" r="-3509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7E38D7-F816-A649-ADEE-7A32A1BD47E2}"/>
              </a:ext>
            </a:extLst>
          </p:cNvPr>
          <p:cNvCxnSpPr/>
          <p:nvPr/>
        </p:nvCxnSpPr>
        <p:spPr>
          <a:xfrm>
            <a:off x="2166730" y="2688845"/>
            <a:ext cx="1610140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02B19-2475-784B-B414-25CE3B66BA3B}"/>
              </a:ext>
            </a:extLst>
          </p:cNvPr>
          <p:cNvCxnSpPr>
            <a:cxnSpLocks/>
          </p:cNvCxnSpPr>
          <p:nvPr/>
        </p:nvCxnSpPr>
        <p:spPr>
          <a:xfrm flipH="1">
            <a:off x="2013080" y="3230836"/>
            <a:ext cx="1849230" cy="0"/>
          </a:xfrm>
          <a:prstGeom prst="straightConnector1">
            <a:avLst/>
          </a:prstGeom>
          <a:ln w="25400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/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B84C8E-206B-AA4F-8B0F-B8810FB7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2" y="2556890"/>
                <a:ext cx="967188" cy="276999"/>
              </a:xfrm>
              <a:prstGeom prst="rect">
                <a:avLst/>
              </a:prstGeom>
              <a:blipFill>
                <a:blip r:embed="rId8"/>
                <a:stretch>
                  <a:fillRect l="-3896" r="-25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/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611826-FB74-6B45-9539-D3826675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44" y="2559423"/>
                <a:ext cx="717184" cy="276999"/>
              </a:xfrm>
              <a:prstGeom prst="rect">
                <a:avLst/>
              </a:prstGeom>
              <a:blipFill>
                <a:blip r:embed="rId9"/>
                <a:stretch>
                  <a:fillRect l="-8772" r="-3509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6C998C-0969-974A-A3CD-C01BC35187AB}"/>
              </a:ext>
            </a:extLst>
          </p:cNvPr>
          <p:cNvSpPr/>
          <p:nvPr/>
        </p:nvSpPr>
        <p:spPr>
          <a:xfrm>
            <a:off x="2596109" y="47449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4BDED6-C83E-7942-AA47-459253DF8E37}"/>
              </a:ext>
            </a:extLst>
          </p:cNvPr>
          <p:cNvSpPr/>
          <p:nvPr/>
        </p:nvSpPr>
        <p:spPr>
          <a:xfrm>
            <a:off x="1392674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247CE3-5BB9-5A44-8DD6-B0F9E4D7C1DF}"/>
              </a:ext>
            </a:extLst>
          </p:cNvPr>
          <p:cNvSpPr/>
          <p:nvPr/>
        </p:nvSpPr>
        <p:spPr>
          <a:xfrm>
            <a:off x="3846840" y="2547664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03368-C368-D941-9E26-62E4EED9EA9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734264" y="1057622"/>
            <a:ext cx="961897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15DCD8-C1D7-4A48-8894-A3D3802C16EA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179237" y="1057622"/>
            <a:ext cx="1009193" cy="14900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8784-BF37-8140-91C3-8AA753B946C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075846" y="2889250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4DCA53-975A-5A40-973D-A58FA5DC0A19}"/>
              </a:ext>
            </a:extLst>
          </p:cNvPr>
          <p:cNvSpPr/>
          <p:nvPr/>
        </p:nvSpPr>
        <p:spPr>
          <a:xfrm>
            <a:off x="2596109" y="4579640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869688-1DE0-FE4D-BD35-7E746DBBD53B}"/>
              </a:ext>
            </a:extLst>
          </p:cNvPr>
          <p:cNvCxnSpPr>
            <a:cxnSpLocks/>
            <a:stCxn id="6" idx="4"/>
            <a:endCxn id="21" idx="1"/>
          </p:cNvCxnSpPr>
          <p:nvPr/>
        </p:nvCxnSpPr>
        <p:spPr>
          <a:xfrm>
            <a:off x="1734264" y="3230836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EC45B7-0ADC-C846-BF7F-C20F70C06022}"/>
              </a:ext>
            </a:extLst>
          </p:cNvPr>
          <p:cNvCxnSpPr>
            <a:cxnSpLocks/>
            <a:stCxn id="21" idx="7"/>
            <a:endCxn id="7" idx="4"/>
          </p:cNvCxnSpPr>
          <p:nvPr/>
        </p:nvCxnSpPr>
        <p:spPr>
          <a:xfrm flipV="1">
            <a:off x="3179237" y="3230836"/>
            <a:ext cx="1009193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22E792-0682-124E-801A-9CE436928AA8}"/>
              </a:ext>
            </a:extLst>
          </p:cNvPr>
          <p:cNvSpPr/>
          <p:nvPr/>
        </p:nvSpPr>
        <p:spPr>
          <a:xfrm>
            <a:off x="165595" y="545608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/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A5DC6A-C027-5E4B-B988-6625EEC1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27" y="1392306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A315FE90-934C-0C46-BB85-8E4F088C67BD}"/>
              </a:ext>
            </a:extLst>
          </p:cNvPr>
          <p:cNvSpPr/>
          <p:nvPr/>
        </p:nvSpPr>
        <p:spPr>
          <a:xfrm>
            <a:off x="2600026" y="1246392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C9C083B-5AAF-F042-B5CF-017C11F56CF1}"/>
              </a:ext>
            </a:extLst>
          </p:cNvPr>
          <p:cNvSpPr/>
          <p:nvPr/>
        </p:nvSpPr>
        <p:spPr>
          <a:xfrm rot="2510209" flipV="1">
            <a:off x="1825395" y="2573346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B257ABA-81A0-824F-9325-6A1004FA4182}"/>
              </a:ext>
            </a:extLst>
          </p:cNvPr>
          <p:cNvSpPr/>
          <p:nvPr/>
        </p:nvSpPr>
        <p:spPr>
          <a:xfrm rot="18876012" flipV="1">
            <a:off x="3395954" y="2518969"/>
            <a:ext cx="690664" cy="11622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DCA1C1-498E-924C-A016-6A8F16DB3E36}"/>
              </a:ext>
            </a:extLst>
          </p:cNvPr>
          <p:cNvCxnSpPr>
            <a:cxnSpLocks/>
          </p:cNvCxnSpPr>
          <p:nvPr/>
        </p:nvCxnSpPr>
        <p:spPr>
          <a:xfrm>
            <a:off x="592102" y="1189127"/>
            <a:ext cx="961897" cy="1448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C68E40-8B8F-2449-888B-E85109FD16F9}"/>
              </a:ext>
            </a:extLst>
          </p:cNvPr>
          <p:cNvCxnSpPr>
            <a:cxnSpLocks/>
          </p:cNvCxnSpPr>
          <p:nvPr/>
        </p:nvCxnSpPr>
        <p:spPr>
          <a:xfrm flipH="1">
            <a:off x="848763" y="853955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7D82037C-9687-1243-9475-D486EF7B8918}"/>
              </a:ext>
            </a:extLst>
          </p:cNvPr>
          <p:cNvSpPr/>
          <p:nvPr/>
        </p:nvSpPr>
        <p:spPr>
          <a:xfrm rot="3238382">
            <a:off x="1874481" y="110717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/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𝑆𝑤𝑖𝑛𝑔𝐿𝑒𝑓𝑡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6E3D7-1A78-DB40-AD9A-5D7D68BB0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2" y="1114285"/>
                <a:ext cx="1153393" cy="276999"/>
              </a:xfrm>
              <a:prstGeom prst="rect">
                <a:avLst/>
              </a:prstGeom>
              <a:blipFill>
                <a:blip r:embed="rId6"/>
                <a:stretch>
                  <a:fillRect l="-7692" r="-6593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28A5CDB1-0123-8D46-9F17-6C9C9A4654A7}"/>
              </a:ext>
            </a:extLst>
          </p:cNvPr>
          <p:cNvSpPr/>
          <p:nvPr/>
        </p:nvSpPr>
        <p:spPr>
          <a:xfrm>
            <a:off x="5028390" y="486193"/>
            <a:ext cx="683172" cy="683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89C405-1393-1244-A1EB-25441243DEC2}"/>
              </a:ext>
            </a:extLst>
          </p:cNvPr>
          <p:cNvCxnSpPr>
            <a:cxnSpLocks/>
            <a:stCxn id="33" idx="4"/>
            <a:endCxn id="7" idx="7"/>
          </p:cNvCxnSpPr>
          <p:nvPr/>
        </p:nvCxnSpPr>
        <p:spPr>
          <a:xfrm flipH="1">
            <a:off x="4429964" y="1169365"/>
            <a:ext cx="940012" cy="14783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ABB733-1B98-4B43-847F-E890E2C86370}"/>
              </a:ext>
            </a:extLst>
          </p:cNvPr>
          <p:cNvCxnSpPr>
            <a:cxnSpLocks/>
          </p:cNvCxnSpPr>
          <p:nvPr/>
        </p:nvCxnSpPr>
        <p:spPr>
          <a:xfrm flipH="1">
            <a:off x="3279281" y="816084"/>
            <a:ext cx="17709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52898F74-4DB1-B04C-92B2-F597A7778E59}"/>
              </a:ext>
            </a:extLst>
          </p:cNvPr>
          <p:cNvSpPr/>
          <p:nvPr/>
        </p:nvSpPr>
        <p:spPr>
          <a:xfrm rot="18072399">
            <a:off x="3340507" y="1093135"/>
            <a:ext cx="690664" cy="145914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/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𝑆𝑤𝑖𝑛𝑔𝑅𝑖𝑔h𝑡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9E9361-F210-2246-9273-35930FDE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68" y="1148654"/>
                <a:ext cx="1280030" cy="276999"/>
              </a:xfrm>
              <a:prstGeom prst="rect">
                <a:avLst/>
              </a:prstGeom>
              <a:blipFill>
                <a:blip r:embed="rId7"/>
                <a:stretch>
                  <a:fillRect l="-5882" t="-4348" r="-5882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/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85322F-54B4-284F-AFCF-CF55FC97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357" y="2386066"/>
                <a:ext cx="489428" cy="276999"/>
              </a:xfrm>
              <a:prstGeom prst="rect">
                <a:avLst/>
              </a:prstGeom>
              <a:blipFill>
                <a:blip r:embed="rId8"/>
                <a:stretch>
                  <a:fillRect l="-12821" r="-17949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/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E6890F-2862-F84A-A732-C052B8A5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7" y="2336179"/>
                <a:ext cx="495392" cy="276999"/>
              </a:xfrm>
              <a:prstGeom prst="rect">
                <a:avLst/>
              </a:prstGeom>
              <a:blipFill>
                <a:blip r:embed="rId9"/>
                <a:stretch>
                  <a:fillRect l="-7500" r="-15000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B5FC8D42-8C58-544D-BA06-ECF87387D69E}"/>
              </a:ext>
            </a:extLst>
          </p:cNvPr>
          <p:cNvSpPr/>
          <p:nvPr/>
        </p:nvSpPr>
        <p:spPr>
          <a:xfrm flipH="1">
            <a:off x="2514092" y="1647173"/>
            <a:ext cx="823969" cy="86576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145989"/>
              <a:gd name="adj5" fmla="val 125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D54CFC-FFC8-4F47-AD01-7519C8C9AC9C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56598" y="2920254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7E45EF8-DB33-FD45-8F13-665368873A31}"/>
              </a:ext>
            </a:extLst>
          </p:cNvPr>
          <p:cNvSpPr/>
          <p:nvPr/>
        </p:nvSpPr>
        <p:spPr>
          <a:xfrm>
            <a:off x="2596110" y="1427809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6DFA58-E974-D441-A18B-A7FC770A66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734263" y="1557988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Non-manifold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672783" cy="276999"/>
              </a:xfrm>
              <a:prstGeom prst="rect">
                <a:avLst/>
              </a:prstGeom>
              <a:blipFill>
                <a:blip r:embed="rId3"/>
                <a:stretch>
                  <a:fillRect l="-5189" t="-26087" r="-94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5EF46871-37B2-B249-949F-E2EBD2D60C9C}"/>
              </a:ext>
            </a:extLst>
          </p:cNvPr>
          <p:cNvSpPr/>
          <p:nvPr/>
        </p:nvSpPr>
        <p:spPr>
          <a:xfrm rot="1107057">
            <a:off x="2502498" y="176974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A111DD-6286-7648-BECB-0963BB588EE2}"/>
              </a:ext>
            </a:extLst>
          </p:cNvPr>
          <p:cNvSpPr/>
          <p:nvPr/>
        </p:nvSpPr>
        <p:spPr>
          <a:xfrm>
            <a:off x="1604084" y="3442996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A70897-0B16-6A45-87A4-0238E40FF953}"/>
              </a:ext>
            </a:extLst>
          </p:cNvPr>
          <p:cNvSpPr/>
          <p:nvPr/>
        </p:nvSpPr>
        <p:spPr>
          <a:xfrm>
            <a:off x="3156014" y="37278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2B244-2ADE-224F-911A-A1709A6B0E1D}"/>
              </a:ext>
            </a:extLst>
          </p:cNvPr>
          <p:cNvSpPr/>
          <p:nvPr/>
        </p:nvSpPr>
        <p:spPr>
          <a:xfrm>
            <a:off x="4298018" y="284399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797FE-0F0E-244A-8B58-29764451A9A4}"/>
              </a:ext>
            </a:extLst>
          </p:cNvPr>
          <p:cNvSpPr/>
          <p:nvPr/>
        </p:nvSpPr>
        <p:spPr>
          <a:xfrm>
            <a:off x="785600" y="150406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51D25-DACC-0C4F-8F28-247621DD6266}"/>
              </a:ext>
            </a:extLst>
          </p:cNvPr>
          <p:cNvCxnSpPr>
            <a:cxnSpLocks/>
            <a:stCxn id="15" idx="2"/>
            <a:endCxn id="14" idx="5"/>
          </p:cNvCxnSpPr>
          <p:nvPr/>
        </p:nvCxnSpPr>
        <p:spPr>
          <a:xfrm flipH="1" flipV="1">
            <a:off x="1734263" y="3573175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453CE-06E6-CB4B-A12E-A1B0B9C8634A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3286193" y="2974176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5A267-E421-1847-A4EB-E346A32C95F2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 flipV="1">
            <a:off x="2748624" y="1504066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7E1B67-97DA-5B4B-9A01-16AE1FA7C16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2672367" y="1580323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075BF-A4CF-7C43-A5B5-ACD1D0D01B4B}"/>
              </a:ext>
            </a:extLst>
          </p:cNvPr>
          <p:cNvCxnSpPr>
            <a:cxnSpLocks/>
            <a:stCxn id="14" idx="2"/>
            <a:endCxn id="18" idx="4"/>
          </p:cNvCxnSpPr>
          <p:nvPr/>
        </p:nvCxnSpPr>
        <p:spPr>
          <a:xfrm flipH="1" flipV="1">
            <a:off x="861857" y="1656580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7866FB-BCB4-5444-84DB-0347D0469E6E}"/>
              </a:ext>
            </a:extLst>
          </p:cNvPr>
          <p:cNvCxnSpPr>
            <a:cxnSpLocks/>
            <a:stCxn id="8" idx="2"/>
            <a:endCxn id="18" idx="6"/>
          </p:cNvCxnSpPr>
          <p:nvPr/>
        </p:nvCxnSpPr>
        <p:spPr>
          <a:xfrm flipH="1">
            <a:off x="938114" y="1504066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/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7CA0EC-8968-BD4A-A8C8-1923D577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445" y="1148436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/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A64518-FC04-784C-B4DC-BEA42058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5" y="3572171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/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FCEEC3-52A2-744F-9979-692CF37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19" y="3896547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/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CCC821-0F9F-6645-9A96-56FCDB28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7" y="2781754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/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4F11-C087-0B46-9D47-BB8B1197F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4" y="1220144"/>
                <a:ext cx="273152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E9D6F2B8-11AA-5D4A-82FA-6FACC32DD62A}"/>
              </a:ext>
            </a:extLst>
          </p:cNvPr>
          <p:cNvSpPr/>
          <p:nvPr/>
        </p:nvSpPr>
        <p:spPr>
          <a:xfrm rot="13854511">
            <a:off x="1765840" y="343346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1667B05-1857-E14C-96AE-EDBB27B1A533}"/>
              </a:ext>
            </a:extLst>
          </p:cNvPr>
          <p:cNvSpPr/>
          <p:nvPr/>
        </p:nvSpPr>
        <p:spPr>
          <a:xfrm rot="14958457">
            <a:off x="2106781" y="350119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6A20559-02DD-9C49-B20B-A4A6FE2CB4CC}"/>
              </a:ext>
            </a:extLst>
          </p:cNvPr>
          <p:cNvSpPr/>
          <p:nvPr/>
        </p:nvSpPr>
        <p:spPr>
          <a:xfrm rot="13650626">
            <a:off x="1859392" y="32917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222FB10-AA93-F643-8E1F-79ABAF83A9B3}"/>
              </a:ext>
            </a:extLst>
          </p:cNvPr>
          <p:cNvSpPr/>
          <p:nvPr/>
        </p:nvSpPr>
        <p:spPr>
          <a:xfrm rot="8659401">
            <a:off x="2951760" y="361161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DBC72515-A850-6D48-8F5E-ACD445CF4A3D}"/>
              </a:ext>
            </a:extLst>
          </p:cNvPr>
          <p:cNvSpPr/>
          <p:nvPr/>
        </p:nvSpPr>
        <p:spPr>
          <a:xfrm rot="4046446">
            <a:off x="3829117" y="308793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B77D2A8-6F11-B449-BAD4-AFB6AAA2D2EC}"/>
              </a:ext>
            </a:extLst>
          </p:cNvPr>
          <p:cNvSpPr/>
          <p:nvPr/>
        </p:nvSpPr>
        <p:spPr>
          <a:xfrm rot="6443726">
            <a:off x="3702737" y="2715304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AE7976-C909-2B41-98C7-A8987EDA24EC}"/>
              </a:ext>
            </a:extLst>
          </p:cNvPr>
          <p:cNvSpPr/>
          <p:nvPr/>
        </p:nvSpPr>
        <p:spPr>
          <a:xfrm rot="5400000">
            <a:off x="4053792" y="28559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E395FBE2-E6F6-8347-A5C8-1492F79A4C22}"/>
              </a:ext>
            </a:extLst>
          </p:cNvPr>
          <p:cNvSpPr/>
          <p:nvPr/>
        </p:nvSpPr>
        <p:spPr>
          <a:xfrm rot="11146491">
            <a:off x="3211870" y="35032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400F566-9F50-BF4E-B1A7-17730849D737}"/>
              </a:ext>
            </a:extLst>
          </p:cNvPr>
          <p:cNvSpPr/>
          <p:nvPr/>
        </p:nvSpPr>
        <p:spPr>
          <a:xfrm rot="3663324">
            <a:off x="2314221" y="161643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4C9CD4C-40F9-2041-90F6-7A3FE8AB93A7}"/>
              </a:ext>
            </a:extLst>
          </p:cNvPr>
          <p:cNvSpPr/>
          <p:nvPr/>
        </p:nvSpPr>
        <p:spPr>
          <a:xfrm rot="11100900">
            <a:off x="1553226" y="325474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B53AC5A-E1E6-5F4C-BD54-1F322DDE68BA}"/>
              </a:ext>
            </a:extLst>
          </p:cNvPr>
          <p:cNvSpPr/>
          <p:nvPr/>
        </p:nvSpPr>
        <p:spPr>
          <a:xfrm rot="18259399">
            <a:off x="899004" y="16812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7061367-8E89-6E43-9EF8-5097A2784197}"/>
              </a:ext>
            </a:extLst>
          </p:cNvPr>
          <p:cNvSpPr/>
          <p:nvPr/>
        </p:nvSpPr>
        <p:spPr>
          <a:xfrm rot="10218637">
            <a:off x="2623959" y="345586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/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1DD38FC-8306-4A4F-B776-C9DC9E55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67" y="1880561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/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165CCD-64E5-6042-B5E6-B96EDC8A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44" y="3447090"/>
                <a:ext cx="255070" cy="276999"/>
              </a:xfrm>
              <a:prstGeom prst="rect">
                <a:avLst/>
              </a:prstGeom>
              <a:blipFill>
                <a:blip r:embed="rId10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/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225941-42E0-9E47-A9E8-011F66D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1" y="3605148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/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D39EBE-CBEE-6342-A2E5-FA1FC0DA5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23" y="1748249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9F16D2-762F-2541-A1B3-3D6F9CEA3A0D}"/>
              </a:ext>
            </a:extLst>
          </p:cNvPr>
          <p:cNvSpPr/>
          <p:nvPr/>
        </p:nvSpPr>
        <p:spPr>
          <a:xfrm rot="19259327">
            <a:off x="2742030" y="171906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/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7C9C2F-836F-F140-87A7-728F32E23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34" y="3519253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/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AFC8BB-CA2B-C240-901C-174490D3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79" y="2597192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>
            <a:extLst>
              <a:ext uri="{FF2B5EF4-FFF2-40B4-BE49-F238E27FC236}">
                <a16:creationId xmlns:a16="http://schemas.microsoft.com/office/drawing/2014/main" id="{83C8F71C-A758-F844-91B4-0C7E0427107D}"/>
              </a:ext>
            </a:extLst>
          </p:cNvPr>
          <p:cNvSpPr/>
          <p:nvPr/>
        </p:nvSpPr>
        <p:spPr>
          <a:xfrm rot="21022414">
            <a:off x="2319333" y="2066845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/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AAA2F9-A7A0-3E40-8C39-ADEAB940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27" y="2114219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/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68F290-1FCF-3B49-AD98-311F5C87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882" y="2569896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/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6DA111F-EF5D-AC4D-AD09-33BBA82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24" y="3027955"/>
                <a:ext cx="260391" cy="276999"/>
              </a:xfrm>
              <a:prstGeom prst="rect">
                <a:avLst/>
              </a:prstGeom>
              <a:blipFill>
                <a:blip r:embed="rId17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/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AD2F3A-5BAB-9441-BA95-A10BC2F7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01" y="1516805"/>
                <a:ext cx="255583" cy="276999"/>
              </a:xfrm>
              <a:prstGeom prst="rect">
                <a:avLst/>
              </a:prstGeom>
              <a:blipFill>
                <a:blip r:embed="rId1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/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18C881-D878-2B42-9BCB-F3280B1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3" y="1605721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/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27AC1-6750-6342-821C-541E6EF3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29" y="2920253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/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F1B955-77E3-684C-89AF-C9AEF660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91" y="300809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/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6744B8-9D9C-5441-B5BD-8DA054D0A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50" y="3365179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/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AF576-DA97-9C4F-9A88-226C602B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75" y="334409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10714" r="-3571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</p:spTree>
    <p:extLst>
      <p:ext uri="{BB962C8B-B14F-4D97-AF65-F5344CB8AC3E}">
        <p14:creationId xmlns:p14="http://schemas.microsoft.com/office/powerpoint/2010/main" val="16216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24171" cy="276999"/>
              </a:xfrm>
              <a:prstGeom prst="rect">
                <a:avLst/>
              </a:prstGeom>
              <a:blipFill>
                <a:blip r:embed="rId3"/>
                <a:stretch>
                  <a:fillRect l="-6509" t="-26087" r="-1183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2350577" y="2925388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3190089" y="1432943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2328242" y="1563122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3096477" y="177488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2198063" y="344813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749993" y="373298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891997" y="284913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191E3D-75EC-3445-AE6B-A9E803B5E994}"/>
              </a:ext>
            </a:extLst>
          </p:cNvPr>
          <p:cNvSpPr/>
          <p:nvPr/>
        </p:nvSpPr>
        <p:spPr>
          <a:xfrm>
            <a:off x="624821" y="163052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2328242" y="3578309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880172" y="2979310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3342603" y="1509200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3266346" y="1585457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E5E0AF-856D-D546-AA74-0A941C23BA5C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701078" y="1783039"/>
            <a:ext cx="742227" cy="18626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65FFB5E-AB0F-7948-B113-20261CE33983}"/>
              </a:ext>
            </a:extLst>
          </p:cNvPr>
          <p:cNvCxnSpPr>
            <a:cxnSpLocks/>
            <a:endCxn id="84" idx="6"/>
          </p:cNvCxnSpPr>
          <p:nvPr/>
        </p:nvCxnSpPr>
        <p:spPr>
          <a:xfrm flipH="1">
            <a:off x="777335" y="1630525"/>
            <a:ext cx="1657996" cy="762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24" y="1153570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64" y="3577305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596" y="2786888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/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B0D91D5-2718-1D46-B31F-56225C06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5" y="1346603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2359819" y="343859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32DEC99-C477-DA47-B05D-80EC16BDA604}"/>
              </a:ext>
            </a:extLst>
          </p:cNvPr>
          <p:cNvSpPr/>
          <p:nvPr/>
        </p:nvSpPr>
        <p:spPr>
          <a:xfrm rot="14958457">
            <a:off x="2700760" y="350633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2453371" y="329685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3545739" y="361674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9B6F79B-70D3-4241-9063-360E56D4ADCB}"/>
              </a:ext>
            </a:extLst>
          </p:cNvPr>
          <p:cNvSpPr/>
          <p:nvPr/>
        </p:nvSpPr>
        <p:spPr>
          <a:xfrm rot="4046446">
            <a:off x="4423096" y="30930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4296716" y="2720438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647771" y="286113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805849" y="350837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3355C49-1417-424E-AD45-96A40D3E0602}"/>
              </a:ext>
            </a:extLst>
          </p:cNvPr>
          <p:cNvSpPr/>
          <p:nvPr/>
        </p:nvSpPr>
        <p:spPr>
          <a:xfrm rot="3663324">
            <a:off x="2153442" y="174289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AB135B7-6B98-464B-9BAF-0FF16989F200}"/>
              </a:ext>
            </a:extLst>
          </p:cNvPr>
          <p:cNvSpPr/>
          <p:nvPr/>
        </p:nvSpPr>
        <p:spPr>
          <a:xfrm rot="11100900">
            <a:off x="1392447" y="33812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A3856C3-D9F3-D34F-9B4D-2B824FB9EA46}"/>
              </a:ext>
            </a:extLst>
          </p:cNvPr>
          <p:cNvSpPr/>
          <p:nvPr/>
        </p:nvSpPr>
        <p:spPr>
          <a:xfrm rot="18259399">
            <a:off x="738225" y="180769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D1B587B2-6D0F-924D-B8CB-DA7AB9151740}"/>
              </a:ext>
            </a:extLst>
          </p:cNvPr>
          <p:cNvSpPr/>
          <p:nvPr/>
        </p:nvSpPr>
        <p:spPr>
          <a:xfrm rot="10218637">
            <a:off x="3217938" y="346099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46" y="1885695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23" y="3452224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80" y="3610282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02" y="1753383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3336009" y="1724200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213" y="3524387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58" y="2602326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913312" y="2071979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6" y="211935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61" y="2575030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03" y="3033089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/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7343A46-51E6-594C-883C-47BF0666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22" y="1643264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/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A40C701-90D0-9E49-BF5A-D561B8326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4" y="1732180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/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D470587-4446-464D-A037-C7FA3AE2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50" y="3046712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6897" r="-3448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/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B377CA9-467A-8143-8770-14512C3B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70" y="3013227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/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1EACC9-25CE-BD4B-AFB5-4E87741C6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29" y="3370313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/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DEA8A4-FC51-6445-B2AA-4716EBB5C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54" y="3349225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7BBA4EC2-BCB9-2046-A64E-A827DDAEB377}"/>
              </a:ext>
            </a:extLst>
          </p:cNvPr>
          <p:cNvSpPr/>
          <p:nvPr/>
        </p:nvSpPr>
        <p:spPr>
          <a:xfrm>
            <a:off x="1396822" y="3590723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D797BF8-26BA-4F4F-8C7D-5B10A110BA2F}"/>
              </a:ext>
            </a:extLst>
          </p:cNvPr>
          <p:cNvSpPr/>
          <p:nvPr/>
        </p:nvSpPr>
        <p:spPr>
          <a:xfrm>
            <a:off x="2417813" y="1563122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2FF465-2804-1B40-92A1-D23F9E806368}"/>
              </a:ext>
            </a:extLst>
          </p:cNvPr>
          <p:cNvCxnSpPr>
            <a:cxnSpLocks/>
          </p:cNvCxnSpPr>
          <p:nvPr/>
        </p:nvCxnSpPr>
        <p:spPr>
          <a:xfrm flipH="1">
            <a:off x="1565482" y="1685053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/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8A68082-D5AA-4C47-B7BB-2A2C3343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187" y="1415794"/>
                <a:ext cx="283026" cy="276999"/>
              </a:xfrm>
              <a:prstGeom prst="rect">
                <a:avLst/>
              </a:prstGeom>
              <a:blipFill>
                <a:blip r:embed="rId23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/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F05908B-BD1E-0F49-B11F-22774683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09" y="3519950"/>
                <a:ext cx="283026" cy="276999"/>
              </a:xfrm>
              <a:prstGeom prst="rect">
                <a:avLst/>
              </a:prstGeom>
              <a:blipFill>
                <a:blip r:embed="rId24"/>
                <a:stretch>
                  <a:fillRect l="-8333" r="-4167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/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C8B237-8975-1745-BCA9-F1976F56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08" y="3900914"/>
                <a:ext cx="283026" cy="276999"/>
              </a:xfrm>
              <a:prstGeom prst="rect">
                <a:avLst/>
              </a:prstGeom>
              <a:blipFill>
                <a:blip r:embed="rId25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/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Hole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B1CD-635F-8B41-AF46-0A73B33E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04" y="4347931"/>
                <a:ext cx="2193999" cy="276999"/>
              </a:xfrm>
              <a:prstGeom prst="rect">
                <a:avLst/>
              </a:prstGeom>
              <a:blipFill>
                <a:blip r:embed="rId3"/>
                <a:stretch>
                  <a:fillRect l="-6322" t="-26087" b="-478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81" idx="6"/>
          </p:cNvCxnSpPr>
          <p:nvPr/>
        </p:nvCxnSpPr>
        <p:spPr>
          <a:xfrm flipH="1">
            <a:off x="1764168" y="2882595"/>
            <a:ext cx="2541420" cy="598999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24F6226-1149-1845-A9DE-DA3B5AA9B8F2}"/>
              </a:ext>
            </a:extLst>
          </p:cNvPr>
          <p:cNvSpPr/>
          <p:nvPr/>
        </p:nvSpPr>
        <p:spPr>
          <a:xfrm>
            <a:off x="2603680" y="1390150"/>
            <a:ext cx="152514" cy="1525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03F9E6-2905-324D-995F-F7CB5A84D569}"/>
              </a:ext>
            </a:extLst>
          </p:cNvPr>
          <p:cNvCxnSpPr>
            <a:cxnSpLocks/>
            <a:stCxn id="78" idx="3"/>
          </p:cNvCxnSpPr>
          <p:nvPr/>
        </p:nvCxnSpPr>
        <p:spPr>
          <a:xfrm flipH="1">
            <a:off x="1741833" y="1520329"/>
            <a:ext cx="884182" cy="19429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3C02D3CE-E87D-A640-834A-E4F324F79484}"/>
              </a:ext>
            </a:extLst>
          </p:cNvPr>
          <p:cNvSpPr/>
          <p:nvPr/>
        </p:nvSpPr>
        <p:spPr>
          <a:xfrm rot="1107057">
            <a:off x="2510068" y="173208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FBDDFF-BA9F-A04A-AC90-40600DAE440A}"/>
              </a:ext>
            </a:extLst>
          </p:cNvPr>
          <p:cNvSpPr/>
          <p:nvPr/>
        </p:nvSpPr>
        <p:spPr>
          <a:xfrm>
            <a:off x="1611654" y="3405337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3163584" y="3690195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305588" y="2806338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2"/>
            <a:endCxn id="81" idx="5"/>
          </p:cNvCxnSpPr>
          <p:nvPr/>
        </p:nvCxnSpPr>
        <p:spPr>
          <a:xfrm flipH="1" flipV="1">
            <a:off x="1741833" y="3535516"/>
            <a:ext cx="1421751" cy="23093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293763" y="2936517"/>
            <a:ext cx="1034160" cy="7760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78" idx="6"/>
          </p:cNvCxnSpPr>
          <p:nvPr/>
        </p:nvCxnSpPr>
        <p:spPr>
          <a:xfrm flipH="1" flipV="1">
            <a:off x="2756194" y="1466407"/>
            <a:ext cx="1571729" cy="13622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2679937" y="1542664"/>
            <a:ext cx="559904" cy="21475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15" y="1110777"/>
                <a:ext cx="283026" cy="276999"/>
              </a:xfrm>
              <a:prstGeom prst="rect">
                <a:avLst/>
              </a:prstGeom>
              <a:blipFill>
                <a:blip r:embed="rId4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/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62CB68E-4E14-E047-9BFB-F15E3C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5" y="3534512"/>
                <a:ext cx="277704" cy="276999"/>
              </a:xfrm>
              <a:prstGeom prst="rect">
                <a:avLst/>
              </a:prstGeom>
              <a:blipFill>
                <a:blip r:embed="rId5"/>
                <a:stretch>
                  <a:fillRect l="-13636" r="-909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/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64A014-1A75-F147-B35E-DD9DC6D6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87" y="2744095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Freeform 94">
            <a:extLst>
              <a:ext uri="{FF2B5EF4-FFF2-40B4-BE49-F238E27FC236}">
                <a16:creationId xmlns:a16="http://schemas.microsoft.com/office/drawing/2014/main" id="{04F9FF3B-CD9C-4544-B3E9-CC6F5DC61EC1}"/>
              </a:ext>
            </a:extLst>
          </p:cNvPr>
          <p:cNvSpPr/>
          <p:nvPr/>
        </p:nvSpPr>
        <p:spPr>
          <a:xfrm rot="13854511">
            <a:off x="1773410" y="33958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0020783C-4A9C-8D4E-8561-464898C30473}"/>
              </a:ext>
            </a:extLst>
          </p:cNvPr>
          <p:cNvSpPr/>
          <p:nvPr/>
        </p:nvSpPr>
        <p:spPr>
          <a:xfrm rot="13650626">
            <a:off x="1866962" y="325405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BF6E7AA9-F0CC-9744-BA30-7D250AA2B316}"/>
              </a:ext>
            </a:extLst>
          </p:cNvPr>
          <p:cNvSpPr/>
          <p:nvPr/>
        </p:nvSpPr>
        <p:spPr>
          <a:xfrm rot="8659401">
            <a:off x="2959330" y="357395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EB03DDA0-F2D9-7D45-BFE7-E1F1FDD0F66B}"/>
              </a:ext>
            </a:extLst>
          </p:cNvPr>
          <p:cNvSpPr/>
          <p:nvPr/>
        </p:nvSpPr>
        <p:spPr>
          <a:xfrm rot="6443726">
            <a:off x="3710307" y="2677645"/>
            <a:ext cx="350197" cy="132900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FCAAE862-AD15-F244-856B-C68F0DEFC9BE}"/>
              </a:ext>
            </a:extLst>
          </p:cNvPr>
          <p:cNvSpPr/>
          <p:nvPr/>
        </p:nvSpPr>
        <p:spPr>
          <a:xfrm rot="5400000">
            <a:off x="4061362" y="281833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1146491">
            <a:off x="3219440" y="346558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/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1D4A2D-0AB1-514B-8013-92510F76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137" y="1842902"/>
                <a:ext cx="260391" cy="276999"/>
              </a:xfrm>
              <a:prstGeom prst="rect">
                <a:avLst/>
              </a:prstGeom>
              <a:blipFill>
                <a:blip r:embed="rId7"/>
                <a:stretch>
                  <a:fillRect l="-14286" r="-9524" b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/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2791F5-9EF0-804F-8F2B-0E0F12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14" y="3409431"/>
                <a:ext cx="255070" cy="276999"/>
              </a:xfrm>
              <a:prstGeom prst="rect">
                <a:avLst/>
              </a:prstGeom>
              <a:blipFill>
                <a:blip r:embed="rId8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/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04C7B50-C308-AB40-8B77-84F19602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71" y="3567489"/>
                <a:ext cx="260391" cy="276999"/>
              </a:xfrm>
              <a:prstGeom prst="rect">
                <a:avLst/>
              </a:prstGeom>
              <a:blipFill>
                <a:blip r:embed="rId9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/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A033D1-D37B-DF44-B00F-03D692B8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93" y="171059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FBB03362-7178-D544-843F-1F1DFC09C025}"/>
              </a:ext>
            </a:extLst>
          </p:cNvPr>
          <p:cNvSpPr/>
          <p:nvPr/>
        </p:nvSpPr>
        <p:spPr>
          <a:xfrm rot="19259327">
            <a:off x="2749600" y="168140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/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C09DD2A-8F11-254C-8C55-928FF2163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04" y="3481594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/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DDE708F-3029-274A-8ADC-EB509737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49" y="2559533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reeform 113">
            <a:extLst>
              <a:ext uri="{FF2B5EF4-FFF2-40B4-BE49-F238E27FC236}">
                <a16:creationId xmlns:a16="http://schemas.microsoft.com/office/drawing/2014/main" id="{E8A9BB39-65C1-0244-AA92-0472E8AA3D5F}"/>
              </a:ext>
            </a:extLst>
          </p:cNvPr>
          <p:cNvSpPr/>
          <p:nvPr/>
        </p:nvSpPr>
        <p:spPr>
          <a:xfrm rot="21022414">
            <a:off x="2326903" y="2029186"/>
            <a:ext cx="1002960" cy="1505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/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4849578-A663-2649-86DA-991EC95B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97" y="2076560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/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2C11907-BBDF-034A-879D-A95C101F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52" y="2532237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/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ADA64C3-84ED-B54A-BC67-12BE839E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94" y="2990296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/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6D44B3-FF75-9C4E-B8CB-221E9A7D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91" y="3842278"/>
                <a:ext cx="283026" cy="276999"/>
              </a:xfrm>
              <a:prstGeom prst="rect">
                <a:avLst/>
              </a:prstGeom>
              <a:blipFill>
                <a:blip r:embed="rId16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2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74CDE101-E680-D746-93D4-D75F54F4ACE2}"/>
              </a:ext>
            </a:extLst>
          </p:cNvPr>
          <p:cNvSpPr txBox="1"/>
          <p:nvPr/>
        </p:nvSpPr>
        <p:spPr>
          <a:xfrm>
            <a:off x="1432810" y="446712"/>
            <a:ext cx="32941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假设采用右手螺旋定则朝Mesh外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35C064-1092-444B-ADD3-09B48FF1FDD1}"/>
              </a:ext>
            </a:extLst>
          </p:cNvPr>
          <p:cNvCxnSpPr>
            <a:cxnSpLocks/>
            <a:stCxn id="83" idx="2"/>
            <a:endCxn id="53" idx="6"/>
          </p:cNvCxnSpPr>
          <p:nvPr/>
        </p:nvCxnSpPr>
        <p:spPr>
          <a:xfrm flipH="1" flipV="1">
            <a:off x="3232410" y="2596129"/>
            <a:ext cx="1396930" cy="381182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FA27F5D-2B19-4F46-A8C6-36C5BE1342A2}"/>
              </a:ext>
            </a:extLst>
          </p:cNvPr>
          <p:cNvSpPr/>
          <p:nvPr/>
        </p:nvSpPr>
        <p:spPr>
          <a:xfrm>
            <a:off x="2812993" y="444535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BA8D346-C89A-FC46-8891-A4DA83F4C7BA}"/>
              </a:ext>
            </a:extLst>
          </p:cNvPr>
          <p:cNvSpPr/>
          <p:nvPr/>
        </p:nvSpPr>
        <p:spPr>
          <a:xfrm>
            <a:off x="4629340" y="290105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3365CB-CF77-DA4B-9EA9-ED441EEBDE13}"/>
              </a:ext>
            </a:extLst>
          </p:cNvPr>
          <p:cNvCxnSpPr>
            <a:cxnSpLocks/>
            <a:stCxn id="82" idx="1"/>
            <a:endCxn id="36" idx="5"/>
          </p:cNvCxnSpPr>
          <p:nvPr/>
        </p:nvCxnSpPr>
        <p:spPr>
          <a:xfrm flipH="1" flipV="1">
            <a:off x="1203082" y="3560424"/>
            <a:ext cx="1632246" cy="90726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22B402-0052-034B-B801-4D9C2263B1D2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2943172" y="3031233"/>
            <a:ext cx="1708503" cy="143645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DE280B-B2D4-7040-BB73-2876FA47D6A8}"/>
              </a:ext>
            </a:extLst>
          </p:cNvPr>
          <p:cNvCxnSpPr>
            <a:cxnSpLocks/>
            <a:stCxn id="83" idx="1"/>
            <a:endCxn id="44" idx="5"/>
          </p:cNvCxnSpPr>
          <p:nvPr/>
        </p:nvCxnSpPr>
        <p:spPr>
          <a:xfrm flipH="1" flipV="1">
            <a:off x="2653224" y="1110582"/>
            <a:ext cx="1998451" cy="181280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A0CFF1-4D11-B740-98AA-2D92E855B654}"/>
              </a:ext>
            </a:extLst>
          </p:cNvPr>
          <p:cNvCxnSpPr>
            <a:cxnSpLocks/>
            <a:stCxn id="44" idx="4"/>
            <a:endCxn id="82" idx="0"/>
          </p:cNvCxnSpPr>
          <p:nvPr/>
        </p:nvCxnSpPr>
        <p:spPr>
          <a:xfrm>
            <a:off x="2599302" y="1132917"/>
            <a:ext cx="289948" cy="33124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/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3698F9-8D9C-224E-9D62-356E5FFE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045" y="72371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reeform 101">
            <a:extLst>
              <a:ext uri="{FF2B5EF4-FFF2-40B4-BE49-F238E27FC236}">
                <a16:creationId xmlns:a16="http://schemas.microsoft.com/office/drawing/2014/main" id="{297A3DAD-D4CB-9949-8831-437E8E4B561D}"/>
              </a:ext>
            </a:extLst>
          </p:cNvPr>
          <p:cNvSpPr/>
          <p:nvPr/>
        </p:nvSpPr>
        <p:spPr>
          <a:xfrm rot="12166429">
            <a:off x="2889263" y="418993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262D6F-085B-1C46-8933-463F4A3DA336}"/>
              </a:ext>
            </a:extLst>
          </p:cNvPr>
          <p:cNvSpPr/>
          <p:nvPr/>
        </p:nvSpPr>
        <p:spPr>
          <a:xfrm>
            <a:off x="1072903" y="34302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9FA470-CC74-9F43-938D-C8C05B7D7015}"/>
              </a:ext>
            </a:extLst>
          </p:cNvPr>
          <p:cNvSpPr/>
          <p:nvPr/>
        </p:nvSpPr>
        <p:spPr>
          <a:xfrm>
            <a:off x="2523045" y="98040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EC284A-3A35-5C4D-B326-3C6CB017F008}"/>
              </a:ext>
            </a:extLst>
          </p:cNvPr>
          <p:cNvCxnSpPr>
            <a:cxnSpLocks/>
            <a:stCxn id="44" idx="3"/>
            <a:endCxn id="36" idx="7"/>
          </p:cNvCxnSpPr>
          <p:nvPr/>
        </p:nvCxnSpPr>
        <p:spPr>
          <a:xfrm flipH="1">
            <a:off x="1203082" y="1110582"/>
            <a:ext cx="1342298" cy="23419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53E11B9-8362-044A-B89E-5CA9D7BD1C32}"/>
              </a:ext>
            </a:extLst>
          </p:cNvPr>
          <p:cNvSpPr/>
          <p:nvPr/>
        </p:nvSpPr>
        <p:spPr>
          <a:xfrm>
            <a:off x="3079896" y="2519872"/>
            <a:ext cx="152514" cy="15251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361F15-CB54-C747-9C90-F683CB7EB45B}"/>
              </a:ext>
            </a:extLst>
          </p:cNvPr>
          <p:cNvCxnSpPr>
            <a:cxnSpLocks/>
            <a:stCxn id="53" idx="2"/>
            <a:endCxn id="36" idx="7"/>
          </p:cNvCxnSpPr>
          <p:nvPr/>
        </p:nvCxnSpPr>
        <p:spPr>
          <a:xfrm flipH="1">
            <a:off x="1203082" y="2596129"/>
            <a:ext cx="1876814" cy="856451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24D089-21CC-8E4A-8D63-4B8BF58319DF}"/>
              </a:ext>
            </a:extLst>
          </p:cNvPr>
          <p:cNvCxnSpPr>
            <a:cxnSpLocks/>
            <a:stCxn id="53" idx="1"/>
            <a:endCxn id="44" idx="4"/>
          </p:cNvCxnSpPr>
          <p:nvPr/>
        </p:nvCxnSpPr>
        <p:spPr>
          <a:xfrm flipH="1" flipV="1">
            <a:off x="2599302" y="1132917"/>
            <a:ext cx="502929" cy="140929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DB3D18-E963-914A-9928-E4EC9E75DF09}"/>
              </a:ext>
            </a:extLst>
          </p:cNvPr>
          <p:cNvCxnSpPr>
            <a:cxnSpLocks/>
            <a:stCxn id="53" idx="4"/>
            <a:endCxn id="82" idx="0"/>
          </p:cNvCxnSpPr>
          <p:nvPr/>
        </p:nvCxnSpPr>
        <p:spPr>
          <a:xfrm flipH="1">
            <a:off x="2889250" y="2672386"/>
            <a:ext cx="266903" cy="1772970"/>
          </a:xfrm>
          <a:prstGeom prst="line">
            <a:avLst/>
          </a:prstGeom>
          <a:ln w="6350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/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1EBD43-512B-A041-8B18-C50F9CD5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79" y="3430245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/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3C49B2-B8D1-BC4A-8DBA-E919E72F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72" y="4499278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/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7E92FB-A5BB-CF45-9424-7012FA0E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54" y="2790036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/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47E8C88-31E2-2441-908C-EC83C63E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73" y="2423510"/>
                <a:ext cx="273152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>
            <a:extLst>
              <a:ext uri="{FF2B5EF4-FFF2-40B4-BE49-F238E27FC236}">
                <a16:creationId xmlns:a16="http://schemas.microsoft.com/office/drawing/2014/main" id="{0C5E1BF2-3F9E-E243-8AD5-E2F74E700453}"/>
              </a:ext>
            </a:extLst>
          </p:cNvPr>
          <p:cNvSpPr/>
          <p:nvPr/>
        </p:nvSpPr>
        <p:spPr>
          <a:xfrm rot="8412144">
            <a:off x="2625822" y="421056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156A6026-BE15-4E42-8D27-DDBA6288F192}"/>
              </a:ext>
            </a:extLst>
          </p:cNvPr>
          <p:cNvSpPr/>
          <p:nvPr/>
        </p:nvSpPr>
        <p:spPr>
          <a:xfrm rot="15985222">
            <a:off x="1183121" y="344186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/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DBF6B42-DED3-BE47-975D-135C04192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52" y="1514133"/>
                <a:ext cx="260391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B84FF7FE-966E-5E43-9ED9-67685E5F9BF1}"/>
              </a:ext>
            </a:extLst>
          </p:cNvPr>
          <p:cNvSpPr/>
          <p:nvPr/>
        </p:nvSpPr>
        <p:spPr>
          <a:xfrm rot="1916983">
            <a:off x="2364674" y="143792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/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54E90A8-5092-6044-86A5-27FBC516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87" y="3365241"/>
                <a:ext cx="255070" cy="276999"/>
              </a:xfrm>
              <a:prstGeom prst="rect">
                <a:avLst/>
              </a:prstGeom>
              <a:blipFill>
                <a:blip r:embed="rId9"/>
                <a:stretch>
                  <a:fillRect l="-9524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/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7A183-BFB4-0F4A-9A97-95064D94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25" y="4205070"/>
                <a:ext cx="260391" cy="276999"/>
              </a:xfrm>
              <a:prstGeom prst="rect">
                <a:avLst/>
              </a:prstGeom>
              <a:blipFill>
                <a:blip r:embed="rId10"/>
                <a:stretch>
                  <a:fillRect l="-14286" r="-9524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98">
            <a:extLst>
              <a:ext uri="{FF2B5EF4-FFF2-40B4-BE49-F238E27FC236}">
                <a16:creationId xmlns:a16="http://schemas.microsoft.com/office/drawing/2014/main" id="{10ED68E1-AC14-E348-A404-20E5A6837C40}"/>
              </a:ext>
            </a:extLst>
          </p:cNvPr>
          <p:cNvSpPr/>
          <p:nvPr/>
        </p:nvSpPr>
        <p:spPr>
          <a:xfrm rot="21040845">
            <a:off x="2656481" y="137581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/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A002CE6-906E-3A4B-8EEA-3F70867F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10" y="1437857"/>
                <a:ext cx="260391" cy="276999"/>
              </a:xfrm>
              <a:prstGeom prst="rect">
                <a:avLst/>
              </a:prstGeom>
              <a:blipFill>
                <a:blip r:embed="rId11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/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36E9BF-A87C-B64C-B1D8-28E5120F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69" y="4171844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Freeform 104">
            <a:extLst>
              <a:ext uri="{FF2B5EF4-FFF2-40B4-BE49-F238E27FC236}">
                <a16:creationId xmlns:a16="http://schemas.microsoft.com/office/drawing/2014/main" id="{62BB8A1D-B69D-0B41-84BD-505536BACD40}"/>
              </a:ext>
            </a:extLst>
          </p:cNvPr>
          <p:cNvSpPr/>
          <p:nvPr/>
        </p:nvSpPr>
        <p:spPr>
          <a:xfrm rot="5400000">
            <a:off x="4394929" y="295140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/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55E0564-7340-D94D-9776-CBAF7D13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73" y="3002944"/>
                <a:ext cx="260391" cy="276999"/>
              </a:xfrm>
              <a:prstGeom prst="rect">
                <a:avLst/>
              </a:prstGeom>
              <a:blipFill>
                <a:blip r:embed="rId1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>
            <a:extLst>
              <a:ext uri="{FF2B5EF4-FFF2-40B4-BE49-F238E27FC236}">
                <a16:creationId xmlns:a16="http://schemas.microsoft.com/office/drawing/2014/main" id="{3AEFE75E-AF8F-F849-BF5E-1F9256BC8772}"/>
              </a:ext>
            </a:extLst>
          </p:cNvPr>
          <p:cNvSpPr/>
          <p:nvPr/>
        </p:nvSpPr>
        <p:spPr>
          <a:xfrm rot="20091992">
            <a:off x="2888701" y="1745661"/>
            <a:ext cx="362905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374E9662-18E1-F445-9985-5F173674685B}"/>
              </a:ext>
            </a:extLst>
          </p:cNvPr>
          <p:cNvSpPr/>
          <p:nvPr/>
        </p:nvSpPr>
        <p:spPr>
          <a:xfrm rot="6163249">
            <a:off x="4187371" y="2765830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83B75D55-24E4-6946-BC26-C7B182AFD790}"/>
              </a:ext>
            </a:extLst>
          </p:cNvPr>
          <p:cNvSpPr/>
          <p:nvPr/>
        </p:nvSpPr>
        <p:spPr>
          <a:xfrm rot="12515324">
            <a:off x="3084705" y="2444994"/>
            <a:ext cx="540142" cy="13471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/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69B6AB-FD09-3847-A8A6-7DF13BF3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4" y="1718313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/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CC2475B-3D71-FB41-8E45-D59394272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81" y="2252371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/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8E397E7-3B7A-A148-A1D7-1EFC6B8E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33" y="2472458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 123">
            <a:extLst>
              <a:ext uri="{FF2B5EF4-FFF2-40B4-BE49-F238E27FC236}">
                <a16:creationId xmlns:a16="http://schemas.microsoft.com/office/drawing/2014/main" id="{3BEDE783-8EBF-F948-B78E-A4A27AD39FAF}"/>
              </a:ext>
            </a:extLst>
          </p:cNvPr>
          <p:cNvSpPr/>
          <p:nvPr/>
        </p:nvSpPr>
        <p:spPr>
          <a:xfrm rot="400121">
            <a:off x="2177270" y="1785662"/>
            <a:ext cx="634076" cy="65305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/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D2D33B-6181-B047-BA2E-6FC34FEC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10" y="1770395"/>
                <a:ext cx="255583" cy="276999"/>
              </a:xfrm>
              <a:prstGeom prst="rect">
                <a:avLst/>
              </a:prstGeom>
              <a:blipFill>
                <a:blip r:embed="rId1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E176F713-E561-574B-937B-76F0FDA6B5B3}"/>
              </a:ext>
            </a:extLst>
          </p:cNvPr>
          <p:cNvSpPr/>
          <p:nvPr/>
        </p:nvSpPr>
        <p:spPr>
          <a:xfrm rot="6163249">
            <a:off x="2838571" y="2489974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3BA091E-2468-3F4A-AEE0-ADFEF78C01BB}"/>
              </a:ext>
            </a:extLst>
          </p:cNvPr>
          <p:cNvSpPr/>
          <p:nvPr/>
        </p:nvSpPr>
        <p:spPr>
          <a:xfrm rot="13380595">
            <a:off x="1393057" y="3148903"/>
            <a:ext cx="227799" cy="45719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/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32AF4A2-ADE5-084E-A51A-B709BA16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2" y="2323973"/>
                <a:ext cx="352854" cy="276999"/>
              </a:xfrm>
              <a:prstGeom prst="rect">
                <a:avLst/>
              </a:prstGeom>
              <a:blipFill>
                <a:blip r:embed="rId18"/>
                <a:stretch>
                  <a:fillRect l="-6897" r="-689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/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4586B2-08C9-304A-AA11-BC2E2CBA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70" y="2901054"/>
                <a:ext cx="352854" cy="276999"/>
              </a:xfrm>
              <a:prstGeom prst="rect">
                <a:avLst/>
              </a:prstGeom>
              <a:blipFill>
                <a:blip r:embed="rId19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>
            <a:extLst>
              <a:ext uri="{FF2B5EF4-FFF2-40B4-BE49-F238E27FC236}">
                <a16:creationId xmlns:a16="http://schemas.microsoft.com/office/drawing/2014/main" id="{72D01E31-3D63-314E-A68F-C913D8478043}"/>
              </a:ext>
            </a:extLst>
          </p:cNvPr>
          <p:cNvSpPr/>
          <p:nvPr/>
        </p:nvSpPr>
        <p:spPr>
          <a:xfrm rot="16700922">
            <a:off x="1427248" y="3488669"/>
            <a:ext cx="505819" cy="5800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/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B22D1D8-9BB0-FD4E-890C-812E135A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68" y="3414559"/>
                <a:ext cx="35285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Freeform 131">
            <a:extLst>
              <a:ext uri="{FF2B5EF4-FFF2-40B4-BE49-F238E27FC236}">
                <a16:creationId xmlns:a16="http://schemas.microsoft.com/office/drawing/2014/main" id="{FB0FE5CA-EFA9-694A-8FAA-CB523EF12917}"/>
              </a:ext>
            </a:extLst>
          </p:cNvPr>
          <p:cNvSpPr/>
          <p:nvPr/>
        </p:nvSpPr>
        <p:spPr>
          <a:xfrm rot="1379819">
            <a:off x="2848286" y="2771727"/>
            <a:ext cx="300178" cy="6823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/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EA2F3F3-49A1-114D-8B61-AD24E9D8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06" y="2733220"/>
                <a:ext cx="352854" cy="276999"/>
              </a:xfrm>
              <a:prstGeom prst="rect">
                <a:avLst/>
              </a:prstGeom>
              <a:blipFill>
                <a:blip r:embed="rId21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Freeform 133">
            <a:extLst>
              <a:ext uri="{FF2B5EF4-FFF2-40B4-BE49-F238E27FC236}">
                <a16:creationId xmlns:a16="http://schemas.microsoft.com/office/drawing/2014/main" id="{3D380A02-47CD-294E-B99C-6A1F80F3162C}"/>
              </a:ext>
            </a:extLst>
          </p:cNvPr>
          <p:cNvSpPr/>
          <p:nvPr/>
        </p:nvSpPr>
        <p:spPr>
          <a:xfrm rot="9481453">
            <a:off x="2384373" y="3958007"/>
            <a:ext cx="588013" cy="154426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/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F5E0129-567D-2744-8150-73E576EA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51" y="3640500"/>
                <a:ext cx="352854" cy="276999"/>
              </a:xfrm>
              <a:prstGeom prst="rect">
                <a:avLst/>
              </a:prstGeom>
              <a:blipFill>
                <a:blip r:embed="rId22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98F0A144-562E-3D49-937A-21973C323386}"/>
              </a:ext>
            </a:extLst>
          </p:cNvPr>
          <p:cNvSpPr/>
          <p:nvPr/>
        </p:nvSpPr>
        <p:spPr>
          <a:xfrm rot="12326991">
            <a:off x="2978122" y="3950918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/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04D41-4778-1642-BC99-97170601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709" y="3633611"/>
                <a:ext cx="352854" cy="276999"/>
              </a:xfrm>
              <a:prstGeom prst="rect">
                <a:avLst/>
              </a:prstGeom>
              <a:blipFill>
                <a:blip r:embed="rId23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Freeform 137">
            <a:extLst>
              <a:ext uri="{FF2B5EF4-FFF2-40B4-BE49-F238E27FC236}">
                <a16:creationId xmlns:a16="http://schemas.microsoft.com/office/drawing/2014/main" id="{89D5EF9D-5598-C74A-A0EC-43CC083A435C}"/>
              </a:ext>
            </a:extLst>
          </p:cNvPr>
          <p:cNvSpPr/>
          <p:nvPr/>
        </p:nvSpPr>
        <p:spPr>
          <a:xfrm rot="20933039">
            <a:off x="3161413" y="2770970"/>
            <a:ext cx="415951" cy="13459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C43F8366-55D5-0A4C-992D-7F643446D4AC}"/>
              </a:ext>
            </a:extLst>
          </p:cNvPr>
          <p:cNvSpPr/>
          <p:nvPr/>
        </p:nvSpPr>
        <p:spPr>
          <a:xfrm rot="16376014" flipV="1">
            <a:off x="4093178" y="3068851"/>
            <a:ext cx="380964" cy="105952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/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0C10F7D-9B71-084E-A7DF-F5D80E50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02" y="2822544"/>
                <a:ext cx="352854" cy="276999"/>
              </a:xfrm>
              <a:prstGeom prst="rect">
                <a:avLst/>
              </a:prstGeom>
              <a:blipFill>
                <a:blip r:embed="rId24"/>
                <a:stretch>
                  <a:fillRect l="-10345" r="-34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/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CN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9EE1B20-3093-A441-8408-2C0A5092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45" y="2929759"/>
                <a:ext cx="352854" cy="276999"/>
              </a:xfrm>
              <a:prstGeom prst="rect">
                <a:avLst/>
              </a:prstGeom>
              <a:blipFill>
                <a:blip r:embed="rId25"/>
                <a:stretch>
                  <a:fillRect l="-10714" r="-7143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/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A1506E-D1F9-A04B-AFA5-8D4F0FB25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73" y="4826381"/>
                <a:ext cx="2293256" cy="553998"/>
              </a:xfrm>
              <a:prstGeom prst="rect">
                <a:avLst/>
              </a:prstGeom>
              <a:blipFill>
                <a:blip r:embed="rId26"/>
                <a:stretch>
                  <a:fillRect l="-1105" t="-2273" r="-3315" b="-204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272</Words>
  <Application>Microsoft Macintosh PowerPoint</Application>
  <PresentationFormat>Custom</PresentationFormat>
  <Paragraphs>150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248</cp:revision>
  <dcterms:created xsi:type="dcterms:W3CDTF">2023-03-24T09:28:30Z</dcterms:created>
  <dcterms:modified xsi:type="dcterms:W3CDTF">2023-04-03T03:18:22Z</dcterms:modified>
</cp:coreProperties>
</file>