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9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4" r:id="rId15"/>
    <p:sldId id="271" r:id="rId16"/>
    <p:sldId id="265" r:id="rId17"/>
    <p:sldId id="272" r:id="rId18"/>
  </p:sldIdLst>
  <p:sldSz cx="57785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4"/>
    <a:srgbClr val="C55A11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96359"/>
  </p:normalViewPr>
  <p:slideViewPr>
    <p:cSldViewPr snapToGrid="0" snapToObjects="1">
      <p:cViewPr varScale="1">
        <p:scale>
          <a:sx n="154" d="100"/>
          <a:sy n="154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2B8A7-4D2E-3847-B1F2-F4717AC7282A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A5D26-2DFB-F445-BCAB-5A4FBACE1B7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362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右手螺旋定则向mesh外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512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56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208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2801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71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95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8544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3885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41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edge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21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Opposite operation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071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SwingLeft</a:t>
            </a:r>
            <a:r>
              <a:rPr lang="en-US" dirty="0"/>
              <a:t> </a:t>
            </a:r>
            <a:r>
              <a:rPr lang="en-US" dirty="0" err="1"/>
              <a:t>SwingRight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971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edge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0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93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58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97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19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945695"/>
            <a:ext cx="4911725" cy="2011774"/>
          </a:xfrm>
        </p:spPr>
        <p:txBody>
          <a:bodyPr anchor="b"/>
          <a:lstStyle>
            <a:lvl1pPr algn="ctr">
              <a:defRPr sz="37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035050"/>
            <a:ext cx="4333875" cy="1395133"/>
          </a:xfrm>
        </p:spPr>
        <p:txBody>
          <a:bodyPr/>
          <a:lstStyle>
            <a:lvl1pPr marL="0" indent="0" algn="ctr">
              <a:buNone/>
              <a:defRPr sz="1517"/>
            </a:lvl1pPr>
            <a:lvl2pPr marL="288905" indent="0" algn="ctr">
              <a:buNone/>
              <a:defRPr sz="1264"/>
            </a:lvl2pPr>
            <a:lvl3pPr marL="577809" indent="0" algn="ctr">
              <a:buNone/>
              <a:defRPr sz="1137"/>
            </a:lvl3pPr>
            <a:lvl4pPr marL="866714" indent="0" algn="ctr">
              <a:buNone/>
              <a:defRPr sz="1011"/>
            </a:lvl4pPr>
            <a:lvl5pPr marL="1155619" indent="0" algn="ctr">
              <a:buNone/>
              <a:defRPr sz="1011"/>
            </a:lvl5pPr>
            <a:lvl6pPr marL="1444523" indent="0" algn="ctr">
              <a:buNone/>
              <a:defRPr sz="1011"/>
            </a:lvl6pPr>
            <a:lvl7pPr marL="1733428" indent="0" algn="ctr">
              <a:buNone/>
              <a:defRPr sz="1011"/>
            </a:lvl7pPr>
            <a:lvl8pPr marL="2022333" indent="0" algn="ctr">
              <a:buNone/>
              <a:defRPr sz="1011"/>
            </a:lvl8pPr>
            <a:lvl9pPr marL="2311237" indent="0" algn="ctr">
              <a:buNone/>
              <a:defRPr sz="10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74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12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5239" y="307651"/>
            <a:ext cx="1245989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272" y="307651"/>
            <a:ext cx="3665736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557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9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3" y="1440614"/>
            <a:ext cx="4983956" cy="2403695"/>
          </a:xfrm>
        </p:spPr>
        <p:txBody>
          <a:bodyPr anchor="b"/>
          <a:lstStyle>
            <a:lvl1pPr>
              <a:defRPr sz="37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63" y="3867049"/>
            <a:ext cx="4983956" cy="1264046"/>
          </a:xfrm>
        </p:spPr>
        <p:txBody>
          <a:bodyPr/>
          <a:lstStyle>
            <a:lvl1pPr marL="0" indent="0">
              <a:buNone/>
              <a:defRPr sz="1517">
                <a:solidFill>
                  <a:schemeClr val="tx1"/>
                </a:solidFill>
              </a:defRPr>
            </a:lvl1pPr>
            <a:lvl2pPr marL="28890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2pPr>
            <a:lvl3pPr marL="577809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3pPr>
            <a:lvl4pPr marL="866714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4pPr>
            <a:lvl5pPr marL="1155619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5pPr>
            <a:lvl6pPr marL="144452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6pPr>
            <a:lvl7pPr marL="1733428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7pPr>
            <a:lvl8pPr marL="202233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8pPr>
            <a:lvl9pPr marL="2311237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41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72" y="1538258"/>
            <a:ext cx="2455863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365" y="1538258"/>
            <a:ext cx="2455863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64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5" y="307653"/>
            <a:ext cx="4983956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25" y="1416536"/>
            <a:ext cx="2444576" cy="694222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25" y="2110757"/>
            <a:ext cx="2444576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5366" y="1416536"/>
            <a:ext cx="2456615" cy="694222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366" y="2110757"/>
            <a:ext cx="2456615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66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346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45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5233"/>
            <a:ext cx="1863717" cy="1348317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5" y="831998"/>
            <a:ext cx="2925366" cy="4106480"/>
          </a:xfrm>
        </p:spPr>
        <p:txBody>
          <a:bodyPr/>
          <a:lstStyle>
            <a:lvl1pPr>
              <a:defRPr sz="2022"/>
            </a:lvl1pPr>
            <a:lvl2pPr>
              <a:defRPr sz="1769"/>
            </a:lvl2pPr>
            <a:lvl3pPr>
              <a:defRPr sz="1517"/>
            </a:lvl3pPr>
            <a:lvl4pPr>
              <a:defRPr sz="1264"/>
            </a:lvl4pPr>
            <a:lvl5pPr>
              <a:defRPr sz="1264"/>
            </a:lvl5pPr>
            <a:lvl6pPr>
              <a:defRPr sz="1264"/>
            </a:lvl6pPr>
            <a:lvl7pPr>
              <a:defRPr sz="1264"/>
            </a:lvl7pPr>
            <a:lvl8pPr>
              <a:defRPr sz="1264"/>
            </a:lvl8pPr>
            <a:lvl9pPr>
              <a:defRPr sz="1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33550"/>
            <a:ext cx="1863717" cy="3211616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36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5233"/>
            <a:ext cx="1863717" cy="1348317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6615" y="831998"/>
            <a:ext cx="2925366" cy="4106480"/>
          </a:xfrm>
        </p:spPr>
        <p:txBody>
          <a:bodyPr anchor="t"/>
          <a:lstStyle>
            <a:lvl1pPr marL="0" indent="0">
              <a:buNone/>
              <a:defRPr sz="2022"/>
            </a:lvl1pPr>
            <a:lvl2pPr marL="288905" indent="0">
              <a:buNone/>
              <a:defRPr sz="1769"/>
            </a:lvl2pPr>
            <a:lvl3pPr marL="577809" indent="0">
              <a:buNone/>
              <a:defRPr sz="1517"/>
            </a:lvl3pPr>
            <a:lvl4pPr marL="866714" indent="0">
              <a:buNone/>
              <a:defRPr sz="1264"/>
            </a:lvl4pPr>
            <a:lvl5pPr marL="1155619" indent="0">
              <a:buNone/>
              <a:defRPr sz="1264"/>
            </a:lvl5pPr>
            <a:lvl6pPr marL="1444523" indent="0">
              <a:buNone/>
              <a:defRPr sz="1264"/>
            </a:lvl6pPr>
            <a:lvl7pPr marL="1733428" indent="0">
              <a:buNone/>
              <a:defRPr sz="1264"/>
            </a:lvl7pPr>
            <a:lvl8pPr marL="2022333" indent="0">
              <a:buNone/>
              <a:defRPr sz="1264"/>
            </a:lvl8pPr>
            <a:lvl9pPr marL="2311237" indent="0">
              <a:buNone/>
              <a:defRPr sz="12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33550"/>
            <a:ext cx="1863717" cy="3211616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858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272" y="307653"/>
            <a:ext cx="4983956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38258"/>
            <a:ext cx="4983956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272" y="5355815"/>
            <a:ext cx="130016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9FAF-B7F9-D948-8437-AF33A3D9E0B5}" type="datetimeFigureOut">
              <a:rPr lang="en-CN" smtClean="0"/>
              <a:t>2023/4/19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28" y="5355815"/>
            <a:ext cx="195024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1065" y="5355815"/>
            <a:ext cx="130016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1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7809" rtl="0" eaLnBrk="1" latinLnBrk="0" hangingPunct="1">
        <a:lnSpc>
          <a:spcPct val="90000"/>
        </a:lnSpc>
        <a:spcBef>
          <a:spcPct val="0"/>
        </a:spcBef>
        <a:buNone/>
        <a:defRPr sz="2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452" indent="-144452" algn="l" defTabSz="577809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33357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22262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4" kern="1200">
          <a:solidFill>
            <a:schemeClr val="tx1"/>
          </a:solidFill>
          <a:latin typeface="+mn-lt"/>
          <a:ea typeface="+mn-ea"/>
          <a:cs typeface="+mn-cs"/>
        </a:defRPr>
      </a:lvl3pPr>
      <a:lvl4pPr marL="101116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300071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58897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87788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166785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45569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1pPr>
      <a:lvl2pPr marL="288905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2pPr>
      <a:lvl3pPr marL="57780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3pPr>
      <a:lvl4pPr marL="866714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15561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44452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733428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02233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311237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5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36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142780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350097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350097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201093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201093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384256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597ED-DC6A-BB4C-98CB-E7B2C4BD34AE}"/>
                  </a:ext>
                </a:extLst>
              </p:cNvPr>
              <p:cNvSpPr txBox="1"/>
              <p:nvPr/>
            </p:nvSpPr>
            <p:spPr>
              <a:xfrm>
                <a:off x="2886365" y="2329772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597ED-DC6A-BB4C-98CB-E7B2C4BD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365" y="2329772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5C2C16-C49F-1E4E-A7A7-B5B7716C641B}"/>
                  </a:ext>
                </a:extLst>
              </p:cNvPr>
              <p:cNvSpPr txBox="1"/>
              <p:nvPr/>
            </p:nvSpPr>
            <p:spPr>
              <a:xfrm>
                <a:off x="3336876" y="3374105"/>
                <a:ext cx="489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5C2C16-C49F-1E4E-A7A7-B5B7716C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76" y="3374105"/>
                <a:ext cx="489428" cy="276999"/>
              </a:xfrm>
              <a:prstGeom prst="rect">
                <a:avLst/>
              </a:prstGeom>
              <a:blipFill>
                <a:blip r:embed="rId4"/>
                <a:stretch>
                  <a:fillRect l="-10000" t="-4348" r="-150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D1E22-A9C9-FC4C-9200-631A1C0EAF2F}"/>
                  </a:ext>
                </a:extLst>
              </p:cNvPr>
              <p:cNvSpPr txBox="1"/>
              <p:nvPr/>
            </p:nvSpPr>
            <p:spPr>
              <a:xfrm>
                <a:off x="2065726" y="332421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D1E22-A9C9-FC4C-9200-631A1C0E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26" y="3324218"/>
                <a:ext cx="495392" cy="276999"/>
              </a:xfrm>
              <a:prstGeom prst="rect">
                <a:avLst/>
              </a:prstGeom>
              <a:blipFill>
                <a:blip r:embed="rId5"/>
                <a:stretch>
                  <a:fillRect l="-5000" r="-175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9761C18-39E7-C54C-9E7D-01EAE0A6B5D8}"/>
              </a:ext>
            </a:extLst>
          </p:cNvPr>
          <p:cNvSpPr txBox="1"/>
          <p:nvPr/>
        </p:nvSpPr>
        <p:spPr>
          <a:xfrm>
            <a:off x="1687270" y="2517567"/>
            <a:ext cx="4108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F9358-DBCD-EE4B-A926-A3E303771ACA}"/>
              </a:ext>
            </a:extLst>
          </p:cNvPr>
          <p:cNvSpPr txBox="1"/>
          <p:nvPr/>
        </p:nvSpPr>
        <p:spPr>
          <a:xfrm>
            <a:off x="3736320" y="2510723"/>
            <a:ext cx="803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previous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437EDF-443F-6148-89A0-7BDC8EEA6345}"/>
              </a:ext>
            </a:extLst>
          </p:cNvPr>
          <p:cNvSpPr/>
          <p:nvPr/>
        </p:nvSpPr>
        <p:spPr>
          <a:xfrm>
            <a:off x="2599264" y="2183858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F502A69-8874-DE47-B9C5-152B81B27EBA}"/>
              </a:ext>
            </a:extLst>
          </p:cNvPr>
          <p:cNvSpPr/>
          <p:nvPr/>
        </p:nvSpPr>
        <p:spPr>
          <a:xfrm rot="2510209" flipV="1">
            <a:off x="1824633" y="3510812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9DF412A-ED8F-0B4B-B57B-5B30CC9BEA8F}"/>
              </a:ext>
            </a:extLst>
          </p:cNvPr>
          <p:cNvSpPr/>
          <p:nvPr/>
        </p:nvSpPr>
        <p:spPr>
          <a:xfrm rot="18876012" flipV="1">
            <a:off x="3395192" y="3456435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167DD-90DA-7347-8719-1B579111E8CD}"/>
                  </a:ext>
                </a:extLst>
              </p:cNvPr>
              <p:cNvSpPr txBox="1"/>
              <p:nvPr/>
            </p:nvSpPr>
            <p:spPr>
              <a:xfrm>
                <a:off x="2641848" y="1150809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167DD-90DA-7347-8719-1B579111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48" y="1150809"/>
                <a:ext cx="565796" cy="276999"/>
              </a:xfrm>
              <a:prstGeom prst="rect">
                <a:avLst/>
              </a:prstGeom>
              <a:blipFill>
                <a:blip r:embed="rId6"/>
                <a:stretch>
                  <a:fillRect l="-10870" r="-434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959389-5972-2F45-98DC-0E2E233B9D0B}"/>
                  </a:ext>
                </a:extLst>
              </p:cNvPr>
              <p:cNvSpPr txBox="1"/>
              <p:nvPr/>
            </p:nvSpPr>
            <p:spPr>
              <a:xfrm>
                <a:off x="4556645" y="3861905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959389-5972-2F45-98DC-0E2E233B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45" y="3861905"/>
                <a:ext cx="967188" cy="276999"/>
              </a:xfrm>
              <a:prstGeom prst="rect">
                <a:avLst/>
              </a:prstGeom>
              <a:blipFill>
                <a:blip r:embed="rId7"/>
                <a:stretch>
                  <a:fillRect l="-2597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E63DF-9118-E748-92B3-9793FA076FE0}"/>
                  </a:ext>
                </a:extLst>
              </p:cNvPr>
              <p:cNvSpPr txBox="1"/>
              <p:nvPr/>
            </p:nvSpPr>
            <p:spPr>
              <a:xfrm>
                <a:off x="531304" y="383814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E63DF-9118-E748-92B3-9793FA07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" y="3838143"/>
                <a:ext cx="717184" cy="276999"/>
              </a:xfrm>
              <a:prstGeom prst="rect">
                <a:avLst/>
              </a:prstGeom>
              <a:blipFill>
                <a:blip r:embed="rId8"/>
                <a:stretch>
                  <a:fillRect l="-6897" r="-3448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ircular Arrow 1">
            <a:extLst>
              <a:ext uri="{FF2B5EF4-FFF2-40B4-BE49-F238E27FC236}">
                <a16:creationId xmlns:a16="http://schemas.microsoft.com/office/drawing/2014/main" id="{FF14060E-2095-5E43-9632-F16E63816FB8}"/>
              </a:ext>
            </a:extLst>
          </p:cNvPr>
          <p:cNvSpPr/>
          <p:nvPr/>
        </p:nvSpPr>
        <p:spPr>
          <a:xfrm flipH="1">
            <a:off x="2532611" y="2635212"/>
            <a:ext cx="823969" cy="865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45989"/>
              <a:gd name="adj5" fmla="val 125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4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699054" y="4848116"/>
            <a:ext cx="46166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Topology_S</a:t>
            </a:r>
            <a:r>
              <a:rPr lang="zh-CN" altLang="en-US" dirty="0"/>
              <a:t>：两个方向扩展</a:t>
            </a:r>
            <a:endParaRPr lang="en-US" altLang="zh-CN" dirty="0"/>
          </a:p>
          <a:p>
            <a:pPr algn="ctr"/>
            <a:r>
              <a:rPr lang="zh-CN" altLang="en-US" dirty="0"/>
              <a:t>防止遗漏，</a:t>
            </a:r>
            <a:r>
              <a:rPr lang="zh-CN" altLang="en-CN" dirty="0"/>
              <a:t>遍历</a:t>
            </a:r>
            <a:r>
              <a:rPr lang="zh-CN" altLang="en-US" dirty="0"/>
              <a:t>一边的同时需要把另一边入栈</a:t>
            </a:r>
            <a:endParaRPr lang="en-US" altLang="zh-CN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13775256">
            <a:off x="1033549" y="372492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32BCD-5939-594C-8E6F-97ECF40EDDE2}"/>
              </a:ext>
            </a:extLst>
          </p:cNvPr>
          <p:cNvCxnSpPr>
            <a:cxnSpLocks/>
          </p:cNvCxnSpPr>
          <p:nvPr/>
        </p:nvCxnSpPr>
        <p:spPr>
          <a:xfrm flipH="1">
            <a:off x="2102177" y="3007270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2142495" y="4848116"/>
            <a:ext cx="1729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Topology_R</a:t>
            </a:r>
            <a:r>
              <a:rPr lang="zh-CN" altLang="en-US" dirty="0"/>
              <a:t>：</a:t>
            </a:r>
            <a:r>
              <a:rPr lang="en-US" altLang="zh-CN" dirty="0" err="1"/>
              <a:t>rc</a:t>
            </a:r>
            <a:r>
              <a:rPr lang="en-US" altLang="zh-CN" dirty="0"/>
              <a:t>(c)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4182641" y="3927915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41" y="3927915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8442522">
            <a:off x="4329497" y="417929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32BCD-5939-594C-8E6F-97ECF40EDDE2}"/>
              </a:ext>
            </a:extLst>
          </p:cNvPr>
          <p:cNvCxnSpPr>
            <a:cxnSpLocks/>
          </p:cNvCxnSpPr>
          <p:nvPr/>
        </p:nvCxnSpPr>
        <p:spPr>
          <a:xfrm>
            <a:off x="3251187" y="3007270"/>
            <a:ext cx="760151" cy="595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2168046" y="4848116"/>
            <a:ext cx="1678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Topology_L</a:t>
            </a:r>
            <a:r>
              <a:rPr lang="zh-CN" altLang="en-US" dirty="0"/>
              <a:t>：</a:t>
            </a:r>
            <a:r>
              <a:rPr lang="en-US" altLang="zh-CN" dirty="0"/>
              <a:t>lc(c)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83" y="3456452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13775256">
            <a:off x="1033549" y="372492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32BCD-5939-594C-8E6F-97ECF40EDDE2}"/>
              </a:ext>
            </a:extLst>
          </p:cNvPr>
          <p:cNvCxnSpPr>
            <a:cxnSpLocks/>
          </p:cNvCxnSpPr>
          <p:nvPr/>
        </p:nvCxnSpPr>
        <p:spPr>
          <a:xfrm flipH="1">
            <a:off x="2102177" y="3007270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1339173" y="4848116"/>
            <a:ext cx="33364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Topology_E</a:t>
            </a:r>
            <a:r>
              <a:rPr lang="zh-CN" altLang="en-US" dirty="0"/>
              <a:t>：</a:t>
            </a:r>
            <a:r>
              <a:rPr lang="en-US" altLang="zh-CN" dirty="0"/>
              <a:t>end of this </a:t>
            </a:r>
            <a:r>
              <a:rPr lang="en-US" altLang="zh-CN" dirty="0" err="1"/>
              <a:t>dfs</a:t>
            </a:r>
            <a:r>
              <a:rPr lang="en-US" altLang="zh-CN" dirty="0"/>
              <a:t> branch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11216647">
            <a:off x="2868834" y="361639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5" y="3317953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>
            <a:cxnSpLocks/>
          </p:cNvCxnSpPr>
          <p:nvPr/>
        </p:nvCxnSpPr>
        <p:spPr>
          <a:xfrm flipH="1">
            <a:off x="3289022" y="2012888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709B244F-7A14-CC42-859D-2BA8E211BA94}"/>
              </a:ext>
            </a:extLst>
          </p:cNvPr>
          <p:cNvSpPr/>
          <p:nvPr/>
        </p:nvSpPr>
        <p:spPr>
          <a:xfrm rot="7488627">
            <a:off x="3995822" y="2174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/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52932-33D4-4240-B3EC-173322F9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91" y="1940962"/>
                <a:ext cx="270459" cy="298415"/>
              </a:xfrm>
              <a:prstGeom prst="rect">
                <a:avLst/>
              </a:prstGeom>
              <a:blipFill>
                <a:blip r:embed="rId5"/>
                <a:stretch>
                  <a:fillRect l="-8696" r="-43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5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16852" y="914183"/>
            <a:ext cx="1477897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prob_zero</a:t>
            </a:r>
            <a:r>
              <a:rPr lang="en-US" sz="1600" dirty="0">
                <a:solidFill>
                  <a:schemeClr val="tx1"/>
                </a:solidFill>
              </a:rPr>
              <a:t>_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0F158AF-D1F8-B740-BB03-CFA6D4B0BDC8}"/>
              </a:ext>
            </a:extLst>
          </p:cNvPr>
          <p:cNvSpPr/>
          <p:nvPr/>
        </p:nvSpPr>
        <p:spPr>
          <a:xfrm>
            <a:off x="1794749" y="914183"/>
            <a:ext cx="1477897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size_in_bytes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97B21B-EF2E-514E-9006-E3EA86973454}"/>
              </a:ext>
            </a:extLst>
          </p:cNvPr>
          <p:cNvSpPr txBox="1"/>
          <p:nvPr/>
        </p:nvSpPr>
        <p:spPr>
          <a:xfrm>
            <a:off x="786367" y="1523213"/>
            <a:ext cx="53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1byte</a:t>
            </a:r>
            <a:endParaRPr lang="en-CN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65C246-04A7-714C-899D-72D433D3B7A0}"/>
              </a:ext>
            </a:extLst>
          </p:cNvPr>
          <p:cNvSpPr txBox="1"/>
          <p:nvPr/>
        </p:nvSpPr>
        <p:spPr>
          <a:xfrm>
            <a:off x="2225183" y="1523214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variant</a:t>
            </a:r>
            <a:endParaRPr lang="en-CN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A76403-036F-3149-8989-D45750A15683}"/>
              </a:ext>
            </a:extLst>
          </p:cNvPr>
          <p:cNvSpPr/>
          <p:nvPr/>
        </p:nvSpPr>
        <p:spPr>
          <a:xfrm>
            <a:off x="3272646" y="914183"/>
            <a:ext cx="1477897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2C3810-458D-A448-9000-8F81182FA880}"/>
              </a:ext>
            </a:extLst>
          </p:cNvPr>
          <p:cNvSpPr txBox="1"/>
          <p:nvPr/>
        </p:nvSpPr>
        <p:spPr>
          <a:xfrm>
            <a:off x="3317720" y="1518886"/>
            <a:ext cx="139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size_in_bytes</a:t>
            </a:r>
            <a:r>
              <a:rPr lang="en-US" sz="1200" dirty="0">
                <a:solidFill>
                  <a:schemeClr val="tx1"/>
                </a:solidFill>
              </a:rPr>
              <a:t> bytes</a:t>
            </a:r>
            <a:endParaRPr lang="en-CN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7CF9-85EC-1747-A0F5-BBD456979031}"/>
              </a:ext>
            </a:extLst>
          </p:cNvPr>
          <p:cNvSpPr txBox="1"/>
          <p:nvPr/>
        </p:nvSpPr>
        <p:spPr>
          <a:xfrm>
            <a:off x="1170647" y="1981100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Byte Structure of rANS encoder</a:t>
            </a:r>
          </a:p>
        </p:txBody>
      </p:sp>
    </p:spTree>
    <p:extLst>
      <p:ext uri="{BB962C8B-B14F-4D97-AF65-F5344CB8AC3E}">
        <p14:creationId xmlns:p14="http://schemas.microsoft.com/office/powerpoint/2010/main" val="57396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AC8958-60B0-6344-8972-097BE2DB0BF0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1C7FA1-17E2-064B-8FD1-0CA2661A5CDF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EF9C41-5534-524A-9C37-FA08FBCDD5AD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E3C2BA-ACF8-1B4E-898A-2AE2EAA8A039}"/>
              </a:ext>
            </a:extLst>
          </p:cNvPr>
          <p:cNvSpPr/>
          <p:nvPr/>
        </p:nvSpPr>
        <p:spPr>
          <a:xfrm>
            <a:off x="-278090" y="1649390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 Header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469DC11-3C68-3744-B8A8-ADB938319669}"/>
              </a:ext>
            </a:extLst>
          </p:cNvPr>
          <p:cNvSpPr/>
          <p:nvPr/>
        </p:nvSpPr>
        <p:spPr>
          <a:xfrm>
            <a:off x="777711" y="1649390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SplitData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DDC46-2CB8-4D4D-8FCF-E0D0FA680B1A}"/>
              </a:ext>
            </a:extLst>
          </p:cNvPr>
          <p:cNvSpPr/>
          <p:nvPr/>
        </p:nvSpPr>
        <p:spPr>
          <a:xfrm>
            <a:off x="1833512" y="16493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Symbol 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6070BF-5F34-2040-90DA-DBDD8BD5396B}"/>
              </a:ext>
            </a:extLst>
          </p:cNvPr>
          <p:cNvSpPr/>
          <p:nvPr/>
        </p:nvSpPr>
        <p:spPr>
          <a:xfrm>
            <a:off x="3181546" y="16493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StartFace 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FBBE38-A717-C444-BC9B-0D37A9BF8821}"/>
              </a:ext>
            </a:extLst>
          </p:cNvPr>
          <p:cNvSpPr/>
          <p:nvPr/>
        </p:nvSpPr>
        <p:spPr>
          <a:xfrm>
            <a:off x="4529580" y="16493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Connectivity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86DCF1-DDAE-1442-9F7F-00E30255AB46}"/>
              </a:ext>
            </a:extLst>
          </p:cNvPr>
          <p:cNvSpPr/>
          <p:nvPr/>
        </p:nvSpPr>
        <p:spPr>
          <a:xfrm>
            <a:off x="732093" y="2445262"/>
            <a:ext cx="104637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CN" sz="1600" dirty="0">
                <a:solidFill>
                  <a:schemeClr val="tx1"/>
                </a:solidFill>
              </a:rPr>
              <a:t>raversal decoder type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FEB9B6-F51F-9249-81CA-F3224AA1017F}"/>
              </a:ext>
            </a:extLst>
          </p:cNvPr>
          <p:cNvSpPr/>
          <p:nvPr/>
        </p:nvSpPr>
        <p:spPr>
          <a:xfrm>
            <a:off x="1778467" y="2445262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#vertices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2811F-8E2A-094B-B4BD-A93A44AC8FF7}"/>
              </a:ext>
            </a:extLst>
          </p:cNvPr>
          <p:cNvSpPr/>
          <p:nvPr/>
        </p:nvSpPr>
        <p:spPr>
          <a:xfrm>
            <a:off x="3871215" y="2445262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#symbols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4C0CF-2C80-5645-9B28-7DFAAE3BA6F6}"/>
              </a:ext>
            </a:extLst>
          </p:cNvPr>
          <p:cNvSpPr/>
          <p:nvPr/>
        </p:nvSpPr>
        <p:spPr>
          <a:xfrm>
            <a:off x="2824841" y="2445262"/>
            <a:ext cx="104637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#attribute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26142-29CB-3644-9E39-6F2713E90B45}"/>
              </a:ext>
            </a:extLst>
          </p:cNvPr>
          <p:cNvSpPr/>
          <p:nvPr/>
        </p:nvSpPr>
        <p:spPr>
          <a:xfrm>
            <a:off x="1842876" y="3315276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#TopologySplits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CC309-068C-B945-A5FE-0905D8E15934}"/>
              </a:ext>
            </a:extLst>
          </p:cNvPr>
          <p:cNvSpPr/>
          <p:nvPr/>
        </p:nvSpPr>
        <p:spPr>
          <a:xfrm>
            <a:off x="2889250" y="3315276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CN" sz="1600" dirty="0">
                <a:solidFill>
                  <a:schemeClr val="tx1"/>
                </a:solidFill>
              </a:rPr>
              <a:t>plitSymbolId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165B8-3C78-3F44-B624-9F4061C0ACD6}"/>
              </a:ext>
            </a:extLst>
          </p:cNvPr>
          <p:cNvSpPr/>
          <p:nvPr/>
        </p:nvSpPr>
        <p:spPr>
          <a:xfrm>
            <a:off x="1013245" y="4185291"/>
            <a:ext cx="1046374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TraversalSize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360540-0688-DC43-BDDA-9388115B1FA3}"/>
              </a:ext>
            </a:extLst>
          </p:cNvPr>
          <p:cNvSpPr/>
          <p:nvPr/>
        </p:nvSpPr>
        <p:spPr>
          <a:xfrm>
            <a:off x="3871215" y="4185291"/>
            <a:ext cx="1046374" cy="546754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StartFaceconfiguration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E8D58-B49A-0F45-A1D3-E57CB78C956A}"/>
              </a:ext>
            </a:extLst>
          </p:cNvPr>
          <p:cNvSpPr/>
          <p:nvPr/>
        </p:nvSpPr>
        <p:spPr>
          <a:xfrm>
            <a:off x="2059619" y="4185291"/>
            <a:ext cx="1811596" cy="54675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TraverseSymbols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92173-6CFA-8949-8A39-45BA0C66E81A}"/>
              </a:ext>
            </a:extLst>
          </p:cNvPr>
          <p:cNvSpPr txBox="1"/>
          <p:nvPr/>
        </p:nvSpPr>
        <p:spPr>
          <a:xfrm>
            <a:off x="-1468270" y="2519918"/>
            <a:ext cx="209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Connectivity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81B15B-B58F-3D41-A296-80D4C4C5F734}"/>
              </a:ext>
            </a:extLst>
          </p:cNvPr>
          <p:cNvSpPr txBox="1"/>
          <p:nvPr/>
        </p:nvSpPr>
        <p:spPr>
          <a:xfrm>
            <a:off x="-634996" y="3403987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SplitData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720B8A-CB40-1E48-9474-C22FA1524C69}"/>
              </a:ext>
            </a:extLst>
          </p:cNvPr>
          <p:cNvSpPr txBox="1"/>
          <p:nvPr/>
        </p:nvSpPr>
        <p:spPr>
          <a:xfrm>
            <a:off x="-800298" y="4294523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Symbol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96796-4B91-8147-B1F6-9B8BD705D979}"/>
              </a:ext>
            </a:extLst>
          </p:cNvPr>
          <p:cNvSpPr txBox="1"/>
          <p:nvPr/>
        </p:nvSpPr>
        <p:spPr>
          <a:xfrm>
            <a:off x="-1490006" y="5276482"/>
            <a:ext cx="27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800">
                <a:solidFill>
                  <a:schemeClr val="tx1"/>
                </a:solidFill>
              </a:rPr>
              <a:t>Attribute Connectivity Data</a:t>
            </a:r>
            <a:endParaRPr lang="en-C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01F9D-BA51-7E4F-B71A-A137C3621B52}"/>
              </a:ext>
            </a:extLst>
          </p:cNvPr>
          <p:cNvSpPr txBox="1"/>
          <p:nvPr/>
        </p:nvSpPr>
        <p:spPr>
          <a:xfrm>
            <a:off x="1778467" y="5194038"/>
            <a:ext cx="42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Do Nothing If Only Geometry Data Involved</a:t>
            </a:r>
          </a:p>
          <a:p>
            <a:r>
              <a:rPr lang="en-CN" dirty="0">
                <a:solidFill>
                  <a:schemeClr val="accent1"/>
                </a:solidFill>
              </a:rPr>
              <a:t>TODO</a:t>
            </a:r>
            <a:r>
              <a:rPr lang="en-CN" dirty="0"/>
              <a:t>: What If Color Data Involved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C95770-B3D9-7747-BD81-801E0A756D60}"/>
              </a:ext>
            </a:extLst>
          </p:cNvPr>
          <p:cNvCxnSpPr/>
          <p:nvPr/>
        </p:nvCxnSpPr>
        <p:spPr>
          <a:xfrm flipH="1">
            <a:off x="-278090" y="1131216"/>
            <a:ext cx="2785619" cy="51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9BDDA2-8389-C740-8EEF-011F6A3A3FF1}"/>
              </a:ext>
            </a:extLst>
          </p:cNvPr>
          <p:cNvCxnSpPr>
            <a:cxnSpLocks/>
          </p:cNvCxnSpPr>
          <p:nvPr/>
        </p:nvCxnSpPr>
        <p:spPr>
          <a:xfrm>
            <a:off x="3855563" y="1131216"/>
            <a:ext cx="2022051" cy="51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0FA9B-2510-4244-A5F2-3C836ECF90DB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AC8958-60B0-6344-8972-097BE2DB0BF0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1C7FA1-17E2-064B-8FD1-0CA2661A5CDF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EF9C41-5534-524A-9C37-FA08FBCDD5AD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FBBE38-A717-C444-BC9B-0D37A9BF8821}"/>
              </a:ext>
            </a:extLst>
          </p:cNvPr>
          <p:cNvSpPr/>
          <p:nvPr/>
        </p:nvSpPr>
        <p:spPr>
          <a:xfrm>
            <a:off x="94267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D5519-8D65-A74E-83D5-B26A76A21B5C}"/>
              </a:ext>
            </a:extLst>
          </p:cNvPr>
          <p:cNvSpPr/>
          <p:nvPr/>
        </p:nvSpPr>
        <p:spPr>
          <a:xfrm>
            <a:off x="-428920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#AttributeDecoders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D276D2-FFFF-3746-9E29-45D36F6968B2}"/>
              </a:ext>
            </a:extLst>
          </p:cNvPr>
          <p:cNvSpPr/>
          <p:nvPr/>
        </p:nvSpPr>
        <p:spPr>
          <a:xfrm>
            <a:off x="919114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AttributeDataId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AFDB38-F599-A24A-8F21-8CC4261FE79B}"/>
              </a:ext>
            </a:extLst>
          </p:cNvPr>
          <p:cNvSpPr/>
          <p:nvPr/>
        </p:nvSpPr>
        <p:spPr>
          <a:xfrm>
            <a:off x="2267148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DecoderType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396223-A6AB-2748-A029-D4A59E3B60D8}"/>
              </a:ext>
            </a:extLst>
          </p:cNvPr>
          <p:cNvSpPr/>
          <p:nvPr/>
        </p:nvSpPr>
        <p:spPr>
          <a:xfrm>
            <a:off x="3615182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TraversalMethodEncoded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91E47-B155-0E40-B8B7-E0C3F2F19A20}"/>
              </a:ext>
            </a:extLst>
          </p:cNvPr>
          <p:cNvSpPr/>
          <p:nvPr/>
        </p:nvSpPr>
        <p:spPr>
          <a:xfrm>
            <a:off x="4963216" y="2615873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#Attributes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86810-A792-9F43-8A86-537EBEA184C5}"/>
              </a:ext>
            </a:extLst>
          </p:cNvPr>
          <p:cNvSpPr/>
          <p:nvPr/>
        </p:nvSpPr>
        <p:spPr>
          <a:xfrm>
            <a:off x="-188539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AttType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1E2951-51D1-C543-A076-FFBE5C557169}"/>
              </a:ext>
            </a:extLst>
          </p:cNvPr>
          <p:cNvSpPr/>
          <p:nvPr/>
        </p:nvSpPr>
        <p:spPr>
          <a:xfrm>
            <a:off x="1159495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988E3-A2DE-8649-95EC-7824C61202E2}"/>
              </a:ext>
            </a:extLst>
          </p:cNvPr>
          <p:cNvSpPr/>
          <p:nvPr/>
        </p:nvSpPr>
        <p:spPr>
          <a:xfrm>
            <a:off x="2507529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#Components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95E1F2-53D1-EC45-8854-2C595D5CE721}"/>
              </a:ext>
            </a:extLst>
          </p:cNvPr>
          <p:cNvSpPr/>
          <p:nvPr/>
        </p:nvSpPr>
        <p:spPr>
          <a:xfrm>
            <a:off x="3855563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normalized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820346-DA45-4B4C-9BCF-F2AD7CBE36B8}"/>
              </a:ext>
            </a:extLst>
          </p:cNvPr>
          <p:cNvSpPr/>
          <p:nvPr/>
        </p:nvSpPr>
        <p:spPr>
          <a:xfrm>
            <a:off x="5202743" y="3682482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UniqueId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B1291C-5998-DF4C-AFC6-CABFE9472D67}"/>
              </a:ext>
            </a:extLst>
          </p:cNvPr>
          <p:cNvSpPr/>
          <p:nvPr/>
        </p:nvSpPr>
        <p:spPr>
          <a:xfrm>
            <a:off x="-4668812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C26248-46BB-2146-8E00-728F5B39171D}"/>
              </a:ext>
            </a:extLst>
          </p:cNvPr>
          <p:cNvSpPr/>
          <p:nvPr/>
        </p:nvSpPr>
        <p:spPr>
          <a:xfrm>
            <a:off x="-3850789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478381-9B09-364F-8F32-781DE7C1D17C}"/>
              </a:ext>
            </a:extLst>
          </p:cNvPr>
          <p:cNvSpPr/>
          <p:nvPr/>
        </p:nvSpPr>
        <p:spPr>
          <a:xfrm>
            <a:off x="-3032766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EA1D1-0214-7C40-8A5E-659DB3CE1D15}"/>
              </a:ext>
            </a:extLst>
          </p:cNvPr>
          <p:cNvSpPr/>
          <p:nvPr/>
        </p:nvSpPr>
        <p:spPr>
          <a:xfrm>
            <a:off x="-2214743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BE2B9-237E-3840-A12D-CDA7F79CDAD8}"/>
              </a:ext>
            </a:extLst>
          </p:cNvPr>
          <p:cNvSpPr/>
          <p:nvPr/>
        </p:nvSpPr>
        <p:spPr>
          <a:xfrm>
            <a:off x="-1396720" y="3703342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FBF656-4027-0749-AD44-9DA0061C4DDB}"/>
              </a:ext>
            </a:extLst>
          </p:cNvPr>
          <p:cNvSpPr/>
          <p:nvPr/>
        </p:nvSpPr>
        <p:spPr>
          <a:xfrm>
            <a:off x="-4669076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5F6CB-5EE8-D14F-B895-5C2DD3E5E512}"/>
              </a:ext>
            </a:extLst>
          </p:cNvPr>
          <p:cNvSpPr/>
          <p:nvPr/>
        </p:nvSpPr>
        <p:spPr>
          <a:xfrm>
            <a:off x="-3851053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628022-24BA-7449-A6AF-FE9E19E69255}"/>
              </a:ext>
            </a:extLst>
          </p:cNvPr>
          <p:cNvSpPr/>
          <p:nvPr/>
        </p:nvSpPr>
        <p:spPr>
          <a:xfrm>
            <a:off x="-3033030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D42DF1-B70D-2249-A506-07110B7D7F36}"/>
              </a:ext>
            </a:extLst>
          </p:cNvPr>
          <p:cNvSpPr/>
          <p:nvPr/>
        </p:nvSpPr>
        <p:spPr>
          <a:xfrm>
            <a:off x="-2215007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A93BE5-9985-764C-9705-FA944ECCF263}"/>
              </a:ext>
            </a:extLst>
          </p:cNvPr>
          <p:cNvSpPr/>
          <p:nvPr/>
        </p:nvSpPr>
        <p:spPr>
          <a:xfrm>
            <a:off x="-1396984" y="3923104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FE943A-7A4A-BC41-BF76-F62A0F3BB1E9}"/>
              </a:ext>
            </a:extLst>
          </p:cNvPr>
          <p:cNvSpPr/>
          <p:nvPr/>
        </p:nvSpPr>
        <p:spPr>
          <a:xfrm>
            <a:off x="-3033030" y="4560565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1A5757-D832-7042-AA8B-4EC0B5B25A4C}"/>
              </a:ext>
            </a:extLst>
          </p:cNvPr>
          <p:cNvSpPr/>
          <p:nvPr/>
        </p:nvSpPr>
        <p:spPr>
          <a:xfrm>
            <a:off x="-3033294" y="4780327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1090A4-AD76-0848-AFF0-C60D3AA207E3}"/>
              </a:ext>
            </a:extLst>
          </p:cNvPr>
          <p:cNvSpPr/>
          <p:nvPr/>
        </p:nvSpPr>
        <p:spPr>
          <a:xfrm>
            <a:off x="2460096" y="4560565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DecoderType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1AA13-BDEC-404A-B4FE-25D4E3D316C7}"/>
              </a:ext>
            </a:extLst>
          </p:cNvPr>
          <p:cNvSpPr txBox="1"/>
          <p:nvPr/>
        </p:nvSpPr>
        <p:spPr>
          <a:xfrm>
            <a:off x="-5529127" y="3678348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D5CBC-2240-5A4A-BCD6-F18C7CD77A95}"/>
              </a:ext>
            </a:extLst>
          </p:cNvPr>
          <p:cNvSpPr txBox="1"/>
          <p:nvPr/>
        </p:nvSpPr>
        <p:spPr>
          <a:xfrm>
            <a:off x="-5529127" y="3894485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5DEC8E-BBA2-DE4F-91D9-B0984BF4391E}"/>
              </a:ext>
            </a:extLst>
          </p:cNvPr>
          <p:cNvSpPr txBox="1"/>
          <p:nvPr/>
        </p:nvSpPr>
        <p:spPr>
          <a:xfrm>
            <a:off x="-5529127" y="4098770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E4F076-FB35-3344-84AF-E29CB60E5D61}"/>
              </a:ext>
            </a:extLst>
          </p:cNvPr>
          <p:cNvSpPr txBox="1"/>
          <p:nvPr/>
        </p:nvSpPr>
        <p:spPr>
          <a:xfrm>
            <a:off x="-2774192" y="41351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BCA523-48FC-6745-90EF-DAFD937147AE}"/>
              </a:ext>
            </a:extLst>
          </p:cNvPr>
          <p:cNvSpPr txBox="1"/>
          <p:nvPr/>
        </p:nvSpPr>
        <p:spPr>
          <a:xfrm>
            <a:off x="-3871572" y="4548397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80B659-22B2-2F4D-B9C5-255650CC5BF8}"/>
              </a:ext>
            </a:extLst>
          </p:cNvPr>
          <p:cNvSpPr txBox="1"/>
          <p:nvPr/>
        </p:nvSpPr>
        <p:spPr>
          <a:xfrm>
            <a:off x="-3871572" y="4764534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F806F4-8173-9A4B-9E99-B3CE2873D226}"/>
              </a:ext>
            </a:extLst>
          </p:cNvPr>
          <p:cNvSpPr txBox="1"/>
          <p:nvPr/>
        </p:nvSpPr>
        <p:spPr>
          <a:xfrm>
            <a:off x="-3871572" y="4968819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D568A6-1540-E14E-A433-81CA96137301}"/>
              </a:ext>
            </a:extLst>
          </p:cNvPr>
          <p:cNvSpPr txBox="1"/>
          <p:nvPr/>
        </p:nvSpPr>
        <p:spPr>
          <a:xfrm>
            <a:off x="-2774192" y="496881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5F106B-D2B8-4D43-8555-C10C7AB15A1C}"/>
              </a:ext>
            </a:extLst>
          </p:cNvPr>
          <p:cNvSpPr/>
          <p:nvPr/>
        </p:nvSpPr>
        <p:spPr>
          <a:xfrm>
            <a:off x="1442301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Attribute1 DataHeader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CE93F8-D064-114B-98EA-3700BB0DFAF6}"/>
              </a:ext>
            </a:extLst>
          </p:cNvPr>
          <p:cNvCxnSpPr>
            <a:cxnSpLocks/>
          </p:cNvCxnSpPr>
          <p:nvPr/>
        </p:nvCxnSpPr>
        <p:spPr>
          <a:xfrm flipH="1">
            <a:off x="94267" y="1131216"/>
            <a:ext cx="3761296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D2E9BA-A92C-C148-9A19-CB01F32D8F8D}"/>
              </a:ext>
            </a:extLst>
          </p:cNvPr>
          <p:cNvCxnSpPr>
            <a:cxnSpLocks/>
          </p:cNvCxnSpPr>
          <p:nvPr/>
        </p:nvCxnSpPr>
        <p:spPr>
          <a:xfrm>
            <a:off x="5202743" y="1131216"/>
            <a:ext cx="575757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A3789-1599-4D46-A4D3-70AB9E5EB101}"/>
              </a:ext>
            </a:extLst>
          </p:cNvPr>
          <p:cNvSpPr txBox="1"/>
          <p:nvPr/>
        </p:nvSpPr>
        <p:spPr>
          <a:xfrm>
            <a:off x="-3011785" y="2696549"/>
            <a:ext cx="17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84916B-31CB-7A45-B088-45A8C2D67568}"/>
              </a:ext>
            </a:extLst>
          </p:cNvPr>
          <p:cNvSpPr/>
          <p:nvPr/>
        </p:nvSpPr>
        <p:spPr>
          <a:xfrm>
            <a:off x="2790335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Attribute2 DataHeader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D413-4F4C-CE4D-9A54-340CBFE351C7}"/>
              </a:ext>
            </a:extLst>
          </p:cNvPr>
          <p:cNvSpPr/>
          <p:nvPr/>
        </p:nvSpPr>
        <p:spPr>
          <a:xfrm>
            <a:off x="4430466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6DD1-C67B-D541-9B93-48A6775384C9}"/>
              </a:ext>
            </a:extLst>
          </p:cNvPr>
          <p:cNvSpPr txBox="1"/>
          <p:nvPr/>
        </p:nvSpPr>
        <p:spPr>
          <a:xfrm>
            <a:off x="4117517" y="18787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012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28382-DD21-3D48-93E2-C65217FAA537}"/>
              </a:ext>
            </a:extLst>
          </p:cNvPr>
          <p:cNvSpPr/>
          <p:nvPr/>
        </p:nvSpPr>
        <p:spPr>
          <a:xfrm>
            <a:off x="4394402" y="23436"/>
            <a:ext cx="857250" cy="1948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unknown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F40A1-06D9-6344-A5B6-B44D3A4F2845}"/>
              </a:ext>
            </a:extLst>
          </p:cNvPr>
          <p:cNvSpPr/>
          <p:nvPr/>
        </p:nvSpPr>
        <p:spPr>
          <a:xfrm>
            <a:off x="3134113" y="10211"/>
            <a:ext cx="857250" cy="19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C24577-E59E-844E-A479-5AEEB36418A8}"/>
              </a:ext>
            </a:extLst>
          </p:cNvPr>
          <p:cNvSpPr/>
          <p:nvPr/>
        </p:nvSpPr>
        <p:spPr>
          <a:xfrm>
            <a:off x="1873824" y="10211"/>
            <a:ext cx="857250" cy="194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2F22E1-BFB9-D14A-945D-652B7DDE88DA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Direct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D5519-8D65-A74E-83D5-B26A76A21B5C}"/>
              </a:ext>
            </a:extLst>
          </p:cNvPr>
          <p:cNvSpPr/>
          <p:nvPr/>
        </p:nvSpPr>
        <p:spPr>
          <a:xfrm>
            <a:off x="136392" y="2669488"/>
            <a:ext cx="1348034" cy="546754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PointIds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8A34E-F906-C046-818D-A4DF92565FFE}"/>
              </a:ext>
            </a:extLst>
          </p:cNvPr>
          <p:cNvSpPr/>
          <p:nvPr/>
        </p:nvSpPr>
        <p:spPr>
          <a:xfrm>
            <a:off x="-1544979" y="2669488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34C7F-404A-3F4D-84FF-69B4C8A18408}"/>
              </a:ext>
            </a:extLst>
          </p:cNvPr>
          <p:cNvSpPr/>
          <p:nvPr/>
        </p:nvSpPr>
        <p:spPr>
          <a:xfrm>
            <a:off x="-1545243" y="2889250"/>
            <a:ext cx="818287" cy="21976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EE4CAE-8E0A-C34A-A6FF-8B064D29DA2E}"/>
              </a:ext>
            </a:extLst>
          </p:cNvPr>
          <p:cNvSpPr/>
          <p:nvPr/>
        </p:nvSpPr>
        <p:spPr>
          <a:xfrm>
            <a:off x="395927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E28B5-8215-0D48-B086-9AA2A93C6B54}"/>
              </a:ext>
            </a:extLst>
          </p:cNvPr>
          <p:cNvSpPr/>
          <p:nvPr/>
        </p:nvSpPr>
        <p:spPr>
          <a:xfrm>
            <a:off x="1451728" y="584462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B8AA87-B9BE-244A-A141-590D4E61FABD}"/>
              </a:ext>
            </a:extLst>
          </p:cNvPr>
          <p:cNvSpPr/>
          <p:nvPr/>
        </p:nvSpPr>
        <p:spPr>
          <a:xfrm>
            <a:off x="2507529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C68DB-F4F0-9846-A0B6-70ADAE5A6B46}"/>
              </a:ext>
            </a:extLst>
          </p:cNvPr>
          <p:cNvSpPr/>
          <p:nvPr/>
        </p:nvSpPr>
        <p:spPr>
          <a:xfrm>
            <a:off x="3855563" y="584462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D6C0D-EDE0-A644-8590-CF9726821323}"/>
              </a:ext>
            </a:extLst>
          </p:cNvPr>
          <p:cNvSpPr/>
          <p:nvPr/>
        </p:nvSpPr>
        <p:spPr>
          <a:xfrm>
            <a:off x="94267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 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08F04-D503-804D-A4E1-650E2A15F08D}"/>
              </a:ext>
            </a:extLst>
          </p:cNvPr>
          <p:cNvSpPr/>
          <p:nvPr/>
        </p:nvSpPr>
        <p:spPr>
          <a:xfrm>
            <a:off x="1442301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Attribute1 DataHeader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C6D93A-E66F-5348-9A3E-62CCC46CCE36}"/>
              </a:ext>
            </a:extLst>
          </p:cNvPr>
          <p:cNvCxnSpPr>
            <a:cxnSpLocks/>
          </p:cNvCxnSpPr>
          <p:nvPr/>
        </p:nvCxnSpPr>
        <p:spPr>
          <a:xfrm flipH="1">
            <a:off x="94267" y="1131216"/>
            <a:ext cx="3761296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0E936-F6F4-DE4F-95F4-1089EA596837}"/>
              </a:ext>
            </a:extLst>
          </p:cNvPr>
          <p:cNvCxnSpPr>
            <a:cxnSpLocks/>
          </p:cNvCxnSpPr>
          <p:nvPr/>
        </p:nvCxnSpPr>
        <p:spPr>
          <a:xfrm>
            <a:off x="5202743" y="1131216"/>
            <a:ext cx="575757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D79EB-B9D2-074A-9F99-B9764A7B467F}"/>
              </a:ext>
            </a:extLst>
          </p:cNvPr>
          <p:cNvSpPr/>
          <p:nvPr/>
        </p:nvSpPr>
        <p:spPr>
          <a:xfrm>
            <a:off x="2790335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Attribute2 DataHeader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9D444-E024-8B4D-A9E1-19A739A55814}"/>
              </a:ext>
            </a:extLst>
          </p:cNvPr>
          <p:cNvSpPr/>
          <p:nvPr/>
        </p:nvSpPr>
        <p:spPr>
          <a:xfrm>
            <a:off x="4430466" y="1702915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5B5A2-16F7-0F43-8AEC-1A50EF364281}"/>
              </a:ext>
            </a:extLst>
          </p:cNvPr>
          <p:cNvSpPr txBox="1"/>
          <p:nvPr/>
        </p:nvSpPr>
        <p:spPr>
          <a:xfrm>
            <a:off x="4117517" y="18787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5F35A-3B52-AD40-8B7E-985E76B3856D}"/>
              </a:ext>
            </a:extLst>
          </p:cNvPr>
          <p:cNvSpPr txBox="1"/>
          <p:nvPr/>
        </p:nvSpPr>
        <p:spPr>
          <a:xfrm>
            <a:off x="-2408591" y="2612251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17EE4-29D3-4B4A-BF0F-F65A1F4D1B4C}"/>
              </a:ext>
            </a:extLst>
          </p:cNvPr>
          <p:cNvSpPr txBox="1"/>
          <p:nvPr/>
        </p:nvSpPr>
        <p:spPr>
          <a:xfrm>
            <a:off x="-2408591" y="2828388"/>
            <a:ext cx="85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8E4BA-7EAA-9243-9823-7C76BF5E4AB1}"/>
              </a:ext>
            </a:extLst>
          </p:cNvPr>
          <p:cNvSpPr txBox="1"/>
          <p:nvPr/>
        </p:nvSpPr>
        <p:spPr>
          <a:xfrm>
            <a:off x="-2408591" y="3032673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ttribute 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9E6E8-9FA9-6347-8331-DFC61AE7009D}"/>
              </a:ext>
            </a:extLst>
          </p:cNvPr>
          <p:cNvSpPr txBox="1"/>
          <p:nvPr/>
        </p:nvSpPr>
        <p:spPr>
          <a:xfrm>
            <a:off x="-1286141" y="307774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418673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54CFC-FFC8-4F47-AD01-7519C8C9AC9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56598" y="2920254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7E45EF8-DB33-FD45-8F13-665368873A31}"/>
              </a:ext>
            </a:extLst>
          </p:cNvPr>
          <p:cNvSpPr/>
          <p:nvPr/>
        </p:nvSpPr>
        <p:spPr>
          <a:xfrm>
            <a:off x="2596110" y="142780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DFA58-E974-D441-A18B-A7FC770A66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4263" y="1557988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47843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Half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edge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2)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edge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corner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Source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478435" cy="1107996"/>
              </a:xfrm>
              <a:prstGeom prst="rect">
                <a:avLst/>
              </a:prstGeom>
              <a:blipFill>
                <a:blip r:embed="rId3"/>
                <a:stretch>
                  <a:fillRect l="-1523" t="-2273" b="-34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5EF46871-37B2-B249-949F-E2EBD2D60C9C}"/>
              </a:ext>
            </a:extLst>
          </p:cNvPr>
          <p:cNvSpPr/>
          <p:nvPr/>
        </p:nvSpPr>
        <p:spPr>
          <a:xfrm rot="1107057">
            <a:off x="2502498" y="17697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A111DD-6286-7648-BECB-0963BB588EE2}"/>
              </a:ext>
            </a:extLst>
          </p:cNvPr>
          <p:cNvSpPr/>
          <p:nvPr/>
        </p:nvSpPr>
        <p:spPr>
          <a:xfrm>
            <a:off x="1604084" y="344299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70897-0B16-6A45-87A4-0238E40FF953}"/>
              </a:ext>
            </a:extLst>
          </p:cNvPr>
          <p:cNvSpPr/>
          <p:nvPr/>
        </p:nvSpPr>
        <p:spPr>
          <a:xfrm>
            <a:off x="3156014" y="37278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2B244-2ADE-224F-911A-A1709A6B0E1D}"/>
              </a:ext>
            </a:extLst>
          </p:cNvPr>
          <p:cNvSpPr/>
          <p:nvPr/>
        </p:nvSpPr>
        <p:spPr>
          <a:xfrm>
            <a:off x="4298018" y="28439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797FE-0F0E-244A-8B58-29764451A9A4}"/>
              </a:ext>
            </a:extLst>
          </p:cNvPr>
          <p:cNvSpPr/>
          <p:nvPr/>
        </p:nvSpPr>
        <p:spPr>
          <a:xfrm>
            <a:off x="785600" y="15040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51D25-DACC-0C4F-8F28-247621DD6266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1734263" y="3573175"/>
            <a:ext cx="1421751" cy="230936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453CE-06E6-CB4B-A12E-A1B0B9C863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286193" y="2974176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5A267-E421-1847-A4EB-E346A32C95F2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2748624" y="1504066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7E1B67-97DA-5B4B-9A01-16AE1FA7C16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672367" y="1580323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075BF-A4CF-7C43-A5B5-ACD1D0D01B4B}"/>
              </a:ext>
            </a:extLst>
          </p:cNvPr>
          <p:cNvCxnSpPr>
            <a:cxnSpLocks/>
            <a:stCxn id="14" idx="2"/>
            <a:endCxn id="18" idx="4"/>
          </p:cNvCxnSpPr>
          <p:nvPr/>
        </p:nvCxnSpPr>
        <p:spPr>
          <a:xfrm flipH="1" flipV="1">
            <a:off x="861857" y="1656580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7866FB-BCB4-5444-84DB-0347D0469E6E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938114" y="1504066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/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/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/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/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/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E9D6F2B8-11AA-5D4A-82FA-6FACC32DD62A}"/>
              </a:ext>
            </a:extLst>
          </p:cNvPr>
          <p:cNvSpPr/>
          <p:nvPr/>
        </p:nvSpPr>
        <p:spPr>
          <a:xfrm rot="13854511">
            <a:off x="1765840" y="34334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67B05-1857-E14C-96AE-EDBB27B1A533}"/>
              </a:ext>
            </a:extLst>
          </p:cNvPr>
          <p:cNvSpPr/>
          <p:nvPr/>
        </p:nvSpPr>
        <p:spPr>
          <a:xfrm rot="14958457">
            <a:off x="2106781" y="350119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A20559-02DD-9C49-B20B-A4A6FE2CB4CC}"/>
              </a:ext>
            </a:extLst>
          </p:cNvPr>
          <p:cNvSpPr/>
          <p:nvPr/>
        </p:nvSpPr>
        <p:spPr>
          <a:xfrm rot="13650626">
            <a:off x="1859392" y="32917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22FB10-AA93-F643-8E1F-79ABAF83A9B3}"/>
              </a:ext>
            </a:extLst>
          </p:cNvPr>
          <p:cNvSpPr/>
          <p:nvPr/>
        </p:nvSpPr>
        <p:spPr>
          <a:xfrm rot="8659401">
            <a:off x="2951760" y="361161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BC72515-A850-6D48-8F5E-ACD445CF4A3D}"/>
              </a:ext>
            </a:extLst>
          </p:cNvPr>
          <p:cNvSpPr/>
          <p:nvPr/>
        </p:nvSpPr>
        <p:spPr>
          <a:xfrm rot="4046446">
            <a:off x="3829117" y="308793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B77D2A8-6F11-B449-BAD4-AFB6AAA2D2EC}"/>
              </a:ext>
            </a:extLst>
          </p:cNvPr>
          <p:cNvSpPr/>
          <p:nvPr/>
        </p:nvSpPr>
        <p:spPr>
          <a:xfrm rot="6443726">
            <a:off x="3702737" y="2715304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AE7976-C909-2B41-98C7-A8987EDA24EC}"/>
              </a:ext>
            </a:extLst>
          </p:cNvPr>
          <p:cNvSpPr/>
          <p:nvPr/>
        </p:nvSpPr>
        <p:spPr>
          <a:xfrm rot="5400000">
            <a:off x="4053792" y="28559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395FBE2-E6F6-8347-A5C8-1492F79A4C22}"/>
              </a:ext>
            </a:extLst>
          </p:cNvPr>
          <p:cNvSpPr/>
          <p:nvPr/>
        </p:nvSpPr>
        <p:spPr>
          <a:xfrm rot="11146491">
            <a:off x="3211870" y="35032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400F566-9F50-BF4E-B1A7-17730849D737}"/>
              </a:ext>
            </a:extLst>
          </p:cNvPr>
          <p:cNvSpPr/>
          <p:nvPr/>
        </p:nvSpPr>
        <p:spPr>
          <a:xfrm rot="3663324">
            <a:off x="2314221" y="161643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C9CD4C-40F9-2041-90F6-7A3FE8AB93A7}"/>
              </a:ext>
            </a:extLst>
          </p:cNvPr>
          <p:cNvSpPr/>
          <p:nvPr/>
        </p:nvSpPr>
        <p:spPr>
          <a:xfrm rot="11100900">
            <a:off x="1553226" y="32547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B53AC5A-E1E6-5F4C-BD54-1F322DDE68BA}"/>
              </a:ext>
            </a:extLst>
          </p:cNvPr>
          <p:cNvSpPr/>
          <p:nvPr/>
        </p:nvSpPr>
        <p:spPr>
          <a:xfrm rot="18259399">
            <a:off x="899004" y="16812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061367-8E89-6E43-9EF8-5097A2784197}"/>
              </a:ext>
            </a:extLst>
          </p:cNvPr>
          <p:cNvSpPr/>
          <p:nvPr/>
        </p:nvSpPr>
        <p:spPr>
          <a:xfrm rot="10218637">
            <a:off x="2623959" y="345586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/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/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blipFill>
                <a:blip r:embed="rId10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/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/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9F16D2-762F-2541-A1B3-3D6F9CEA3A0D}"/>
              </a:ext>
            </a:extLst>
          </p:cNvPr>
          <p:cNvSpPr/>
          <p:nvPr/>
        </p:nvSpPr>
        <p:spPr>
          <a:xfrm rot="19259327">
            <a:off x="2742030" y="17190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/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/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83C8F71C-A758-F844-91B4-0C7E0427107D}"/>
              </a:ext>
            </a:extLst>
          </p:cNvPr>
          <p:cNvSpPr/>
          <p:nvPr/>
        </p:nvSpPr>
        <p:spPr>
          <a:xfrm rot="21022414">
            <a:off x="2319333" y="206684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/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/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/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/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blipFill>
                <a:blip r:embed="rId1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/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/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/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/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/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10714" r="-357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</p:spTree>
    <p:extLst>
      <p:ext uri="{BB962C8B-B14F-4D97-AF65-F5344CB8AC3E}">
        <p14:creationId xmlns:p14="http://schemas.microsoft.com/office/powerpoint/2010/main" val="15695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47449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105762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105762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288925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4DCA53-975A-5A40-973D-A58FA5DC0A19}"/>
              </a:ext>
            </a:extLst>
          </p:cNvPr>
          <p:cNvSpPr/>
          <p:nvPr/>
        </p:nvSpPr>
        <p:spPr>
          <a:xfrm>
            <a:off x="2596109" y="4579640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69688-1DE0-FE4D-BD35-7E746DBBD53B}"/>
              </a:ext>
            </a:extLst>
          </p:cNvPr>
          <p:cNvCxnSpPr>
            <a:cxnSpLocks/>
            <a:stCxn id="6" idx="4"/>
            <a:endCxn id="21" idx="1"/>
          </p:cNvCxnSpPr>
          <p:nvPr/>
        </p:nvCxnSpPr>
        <p:spPr>
          <a:xfrm>
            <a:off x="1734264" y="3230836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EC45B7-0ADC-C846-BF7F-C20F70C06022}"/>
              </a:ext>
            </a:extLst>
          </p:cNvPr>
          <p:cNvCxnSpPr>
            <a:cxnSpLocks/>
            <a:stCxn id="21" idx="7"/>
            <a:endCxn id="7" idx="4"/>
          </p:cNvCxnSpPr>
          <p:nvPr/>
        </p:nvCxnSpPr>
        <p:spPr>
          <a:xfrm flipV="1">
            <a:off x="3179237" y="3230836"/>
            <a:ext cx="1009193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1BA1CF-5302-E645-BF6C-0C4991CE4520}"/>
                  </a:ext>
                </a:extLst>
              </p:cNvPr>
              <p:cNvSpPr txBox="1"/>
              <p:nvPr/>
            </p:nvSpPr>
            <p:spPr>
              <a:xfrm>
                <a:off x="2403319" y="3996516"/>
                <a:ext cx="114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𝑜𝑝𝑝𝑜𝑠𝑖𝑡𝑒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1BA1CF-5302-E645-BF6C-0C4991CE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19" y="3996516"/>
                <a:ext cx="1145698" cy="276999"/>
              </a:xfrm>
              <a:prstGeom prst="rect">
                <a:avLst/>
              </a:prstGeom>
              <a:blipFill>
                <a:blip r:embed="rId3"/>
                <a:stretch>
                  <a:fillRect l="-6593" r="-219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DC5CE-A055-3A4F-A7DA-1C50D8D99693}"/>
                  </a:ext>
                </a:extLst>
              </p:cNvPr>
              <p:cNvSpPr txBox="1"/>
              <p:nvPr/>
            </p:nvSpPr>
            <p:spPr>
              <a:xfrm>
                <a:off x="2619841" y="132646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DC5CE-A055-3A4F-A7DA-1C50D8D9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1" y="132646"/>
                <a:ext cx="565796" cy="276999"/>
              </a:xfrm>
              <a:prstGeom prst="rect">
                <a:avLst/>
              </a:prstGeom>
              <a:blipFill>
                <a:blip r:embed="rId4"/>
                <a:stretch>
                  <a:fillRect l="-13043" r="-2174" b="-304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5E4A298F-1A7A-9648-8345-04B70260D43D}"/>
              </a:ext>
            </a:extLst>
          </p:cNvPr>
          <p:cNvSpPr/>
          <p:nvPr/>
        </p:nvSpPr>
        <p:spPr>
          <a:xfrm>
            <a:off x="2596109" y="1230813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E79BF1F-BD34-5542-8B75-E6E431112609}"/>
              </a:ext>
            </a:extLst>
          </p:cNvPr>
          <p:cNvSpPr/>
          <p:nvPr/>
        </p:nvSpPr>
        <p:spPr>
          <a:xfrm rot="10800000">
            <a:off x="2592367" y="4349684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2549AE-89D7-AE40-B673-C9EA741E9DA0}"/>
                  </a:ext>
                </a:extLst>
              </p:cNvPr>
              <p:cNvSpPr txBox="1"/>
              <p:nvPr/>
            </p:nvSpPr>
            <p:spPr>
              <a:xfrm>
                <a:off x="2871744" y="1376727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2549AE-89D7-AE40-B673-C9EA741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44" y="1376727"/>
                <a:ext cx="166007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09B9C-2ED5-4A4A-B6DC-24F02565B3B6}"/>
                  </a:ext>
                </a:extLst>
              </p:cNvPr>
              <p:cNvSpPr txBox="1"/>
              <p:nvPr/>
            </p:nvSpPr>
            <p:spPr>
              <a:xfrm>
                <a:off x="4599982" y="2998872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09B9C-2ED5-4A4A-B6DC-24F02565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982" y="2998872"/>
                <a:ext cx="967188" cy="276999"/>
              </a:xfrm>
              <a:prstGeom prst="rect">
                <a:avLst/>
              </a:prstGeom>
              <a:blipFill>
                <a:blip r:embed="rId6"/>
                <a:stretch>
                  <a:fillRect l="-2597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04A10-7BA2-0646-B68F-1937A71234D7}"/>
                  </a:ext>
                </a:extLst>
              </p:cNvPr>
              <p:cNvSpPr txBox="1"/>
              <p:nvPr/>
            </p:nvSpPr>
            <p:spPr>
              <a:xfrm>
                <a:off x="504695" y="299887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04A10-7BA2-0646-B68F-1937A712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5" y="2998873"/>
                <a:ext cx="717184" cy="276999"/>
              </a:xfrm>
              <a:prstGeom prst="rect">
                <a:avLst/>
              </a:prstGeom>
              <a:blipFill>
                <a:blip r:embed="rId7"/>
                <a:stretch>
                  <a:fillRect l="-7018" r="-3509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7E38D7-F816-A649-ADEE-7A32A1BD47E2}"/>
              </a:ext>
            </a:extLst>
          </p:cNvPr>
          <p:cNvCxnSpPr/>
          <p:nvPr/>
        </p:nvCxnSpPr>
        <p:spPr>
          <a:xfrm>
            <a:off x="2166730" y="2688845"/>
            <a:ext cx="1610140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702B19-2475-784B-B414-25CE3B66BA3B}"/>
              </a:ext>
            </a:extLst>
          </p:cNvPr>
          <p:cNvCxnSpPr>
            <a:cxnSpLocks/>
          </p:cNvCxnSpPr>
          <p:nvPr/>
        </p:nvCxnSpPr>
        <p:spPr>
          <a:xfrm flipH="1">
            <a:off x="2013080" y="3230836"/>
            <a:ext cx="1849230" cy="0"/>
          </a:xfrm>
          <a:prstGeom prst="straightConnector1">
            <a:avLst/>
          </a:prstGeom>
          <a:ln w="25400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B84C8E-206B-AA4F-8B0F-B8810FB768A2}"/>
                  </a:ext>
                </a:extLst>
              </p:cNvPr>
              <p:cNvSpPr txBox="1"/>
              <p:nvPr/>
            </p:nvSpPr>
            <p:spPr>
              <a:xfrm>
                <a:off x="384972" y="2556890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B84C8E-206B-AA4F-8B0F-B8810FB7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2" y="2556890"/>
                <a:ext cx="967188" cy="276999"/>
              </a:xfrm>
              <a:prstGeom prst="rect">
                <a:avLst/>
              </a:prstGeom>
              <a:blipFill>
                <a:blip r:embed="rId8"/>
                <a:stretch>
                  <a:fillRect l="-3896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611826-FB74-6B45-9539-D38266752B56}"/>
                  </a:ext>
                </a:extLst>
              </p:cNvPr>
              <p:cNvSpPr txBox="1"/>
              <p:nvPr/>
            </p:nvSpPr>
            <p:spPr>
              <a:xfrm>
                <a:off x="4676344" y="255942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611826-FB74-6B45-9539-D3826675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44" y="2559423"/>
                <a:ext cx="717184" cy="276999"/>
              </a:xfrm>
              <a:prstGeom prst="rect">
                <a:avLst/>
              </a:prstGeom>
              <a:blipFill>
                <a:blip r:embed="rId9"/>
                <a:stretch>
                  <a:fillRect l="-8772" r="-3509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47449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105762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105762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288925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4DCA53-975A-5A40-973D-A58FA5DC0A19}"/>
              </a:ext>
            </a:extLst>
          </p:cNvPr>
          <p:cNvSpPr/>
          <p:nvPr/>
        </p:nvSpPr>
        <p:spPr>
          <a:xfrm>
            <a:off x="2596109" y="4579640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69688-1DE0-FE4D-BD35-7E746DBBD53B}"/>
              </a:ext>
            </a:extLst>
          </p:cNvPr>
          <p:cNvCxnSpPr>
            <a:cxnSpLocks/>
            <a:stCxn id="6" idx="4"/>
            <a:endCxn id="21" idx="1"/>
          </p:cNvCxnSpPr>
          <p:nvPr/>
        </p:nvCxnSpPr>
        <p:spPr>
          <a:xfrm>
            <a:off x="1734264" y="3230836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EC45B7-0ADC-C846-BF7F-C20F70C06022}"/>
              </a:ext>
            </a:extLst>
          </p:cNvPr>
          <p:cNvCxnSpPr>
            <a:cxnSpLocks/>
            <a:stCxn id="21" idx="7"/>
            <a:endCxn id="7" idx="4"/>
          </p:cNvCxnSpPr>
          <p:nvPr/>
        </p:nvCxnSpPr>
        <p:spPr>
          <a:xfrm flipV="1">
            <a:off x="3179237" y="3230836"/>
            <a:ext cx="1009193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22E792-0682-124E-801A-9CE436928AA8}"/>
              </a:ext>
            </a:extLst>
          </p:cNvPr>
          <p:cNvSpPr/>
          <p:nvPr/>
        </p:nvSpPr>
        <p:spPr>
          <a:xfrm>
            <a:off x="165595" y="54560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A5DC6A-C027-5E4B-B988-6625EEC19242}"/>
                  </a:ext>
                </a:extLst>
              </p:cNvPr>
              <p:cNvSpPr txBox="1"/>
              <p:nvPr/>
            </p:nvSpPr>
            <p:spPr>
              <a:xfrm>
                <a:off x="2887127" y="139230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A5DC6A-C027-5E4B-B988-6625EEC1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27" y="1392306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A315FE90-934C-0C46-BB85-8E4F088C67BD}"/>
              </a:ext>
            </a:extLst>
          </p:cNvPr>
          <p:cNvSpPr/>
          <p:nvPr/>
        </p:nvSpPr>
        <p:spPr>
          <a:xfrm>
            <a:off x="2600026" y="1246392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C9C083B-5AAF-F042-B5CF-017C11F56CF1}"/>
              </a:ext>
            </a:extLst>
          </p:cNvPr>
          <p:cNvSpPr/>
          <p:nvPr/>
        </p:nvSpPr>
        <p:spPr>
          <a:xfrm rot="2510209" flipV="1">
            <a:off x="1825395" y="2573346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B257ABA-81A0-824F-9325-6A1004FA4182}"/>
              </a:ext>
            </a:extLst>
          </p:cNvPr>
          <p:cNvSpPr/>
          <p:nvPr/>
        </p:nvSpPr>
        <p:spPr>
          <a:xfrm rot="18876012" flipV="1">
            <a:off x="3395954" y="2518969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DCA1C1-498E-924C-A016-6A8F16DB3E36}"/>
              </a:ext>
            </a:extLst>
          </p:cNvPr>
          <p:cNvCxnSpPr>
            <a:cxnSpLocks/>
          </p:cNvCxnSpPr>
          <p:nvPr/>
        </p:nvCxnSpPr>
        <p:spPr>
          <a:xfrm>
            <a:off x="592102" y="1189127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C68E40-8B8F-2449-888B-E85109FD16F9}"/>
              </a:ext>
            </a:extLst>
          </p:cNvPr>
          <p:cNvCxnSpPr>
            <a:cxnSpLocks/>
          </p:cNvCxnSpPr>
          <p:nvPr/>
        </p:nvCxnSpPr>
        <p:spPr>
          <a:xfrm flipH="1">
            <a:off x="848763" y="853955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7D82037C-9687-1243-9475-D486EF7B8918}"/>
              </a:ext>
            </a:extLst>
          </p:cNvPr>
          <p:cNvSpPr/>
          <p:nvPr/>
        </p:nvSpPr>
        <p:spPr>
          <a:xfrm rot="3238382">
            <a:off x="1874481" y="1107175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6E3D7-1A78-DB40-AD9A-5D7D68BB0D97}"/>
                  </a:ext>
                </a:extLst>
              </p:cNvPr>
              <p:cNvSpPr txBox="1"/>
              <p:nvPr/>
            </p:nvSpPr>
            <p:spPr>
              <a:xfrm>
                <a:off x="1055952" y="1114285"/>
                <a:ext cx="1153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𝑆𝑤𝑖𝑛𝑔𝐿𝑒𝑓𝑡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6E3D7-1A78-DB40-AD9A-5D7D68BB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2" y="1114285"/>
                <a:ext cx="1153393" cy="276999"/>
              </a:xfrm>
              <a:prstGeom prst="rect">
                <a:avLst/>
              </a:prstGeom>
              <a:blipFill>
                <a:blip r:embed="rId6"/>
                <a:stretch>
                  <a:fillRect l="-7692" r="-6593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28A5CDB1-0123-8D46-9F17-6C9C9A4654A7}"/>
              </a:ext>
            </a:extLst>
          </p:cNvPr>
          <p:cNvSpPr/>
          <p:nvPr/>
        </p:nvSpPr>
        <p:spPr>
          <a:xfrm>
            <a:off x="5028390" y="486193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89C405-1393-1244-A1EB-25441243DEC2}"/>
              </a:ext>
            </a:extLst>
          </p:cNvPr>
          <p:cNvCxnSpPr>
            <a:cxnSpLocks/>
            <a:stCxn id="33" idx="4"/>
            <a:endCxn id="7" idx="7"/>
          </p:cNvCxnSpPr>
          <p:nvPr/>
        </p:nvCxnSpPr>
        <p:spPr>
          <a:xfrm flipH="1">
            <a:off x="4429964" y="1169365"/>
            <a:ext cx="940012" cy="14783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ABB733-1B98-4B43-847F-E890E2C86370}"/>
              </a:ext>
            </a:extLst>
          </p:cNvPr>
          <p:cNvCxnSpPr>
            <a:cxnSpLocks/>
          </p:cNvCxnSpPr>
          <p:nvPr/>
        </p:nvCxnSpPr>
        <p:spPr>
          <a:xfrm flipH="1">
            <a:off x="3279281" y="816084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52898F74-4DB1-B04C-92B2-F597A7778E59}"/>
              </a:ext>
            </a:extLst>
          </p:cNvPr>
          <p:cNvSpPr/>
          <p:nvPr/>
        </p:nvSpPr>
        <p:spPr>
          <a:xfrm rot="18072399">
            <a:off x="3340507" y="1093135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9E9361-F210-2246-9273-35930FDE0518}"/>
                  </a:ext>
                </a:extLst>
              </p:cNvPr>
              <p:cNvSpPr txBox="1"/>
              <p:nvPr/>
            </p:nvSpPr>
            <p:spPr>
              <a:xfrm>
                <a:off x="3682068" y="1148654"/>
                <a:ext cx="1280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𝑆𝑤𝑖𝑛𝑔𝑅𝑖𝑔h𝑡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9E9361-F210-2246-9273-35930FDE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68" y="1148654"/>
                <a:ext cx="1280030" cy="276999"/>
              </a:xfrm>
              <a:prstGeom prst="rect">
                <a:avLst/>
              </a:prstGeom>
              <a:blipFill>
                <a:blip r:embed="rId7"/>
                <a:stretch>
                  <a:fillRect l="-5882" t="-4348" r="-5882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85322F-54B4-284F-AFCF-CF55FC971606}"/>
                  </a:ext>
                </a:extLst>
              </p:cNvPr>
              <p:cNvSpPr txBox="1"/>
              <p:nvPr/>
            </p:nvSpPr>
            <p:spPr>
              <a:xfrm>
                <a:off x="3318357" y="2386066"/>
                <a:ext cx="489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85322F-54B4-284F-AFCF-CF55FC97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57" y="2386066"/>
                <a:ext cx="489428" cy="276999"/>
              </a:xfrm>
              <a:prstGeom prst="rect">
                <a:avLst/>
              </a:prstGeom>
              <a:blipFill>
                <a:blip r:embed="rId8"/>
                <a:stretch>
                  <a:fillRect l="-12821" r="-17949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E6890F-2862-F84A-A732-C052B8A57A62}"/>
                  </a:ext>
                </a:extLst>
              </p:cNvPr>
              <p:cNvSpPr txBox="1"/>
              <p:nvPr/>
            </p:nvSpPr>
            <p:spPr>
              <a:xfrm>
                <a:off x="2047207" y="2336179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E6890F-2862-F84A-A732-C052B8A5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7" y="2336179"/>
                <a:ext cx="495392" cy="276999"/>
              </a:xfrm>
              <a:prstGeom prst="rect">
                <a:avLst/>
              </a:prstGeom>
              <a:blipFill>
                <a:blip r:embed="rId9"/>
                <a:stretch>
                  <a:fillRect l="-7500" r="-150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B5FC8D42-8C58-544D-BA06-ECF87387D69E}"/>
              </a:ext>
            </a:extLst>
          </p:cNvPr>
          <p:cNvSpPr/>
          <p:nvPr/>
        </p:nvSpPr>
        <p:spPr>
          <a:xfrm flipH="1">
            <a:off x="2514092" y="1647173"/>
            <a:ext cx="823969" cy="865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45989"/>
              <a:gd name="adj5" fmla="val 125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54CFC-FFC8-4F47-AD01-7519C8C9AC9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56598" y="2920254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7E45EF8-DB33-FD45-8F13-665368873A31}"/>
              </a:ext>
            </a:extLst>
          </p:cNvPr>
          <p:cNvSpPr/>
          <p:nvPr/>
        </p:nvSpPr>
        <p:spPr>
          <a:xfrm>
            <a:off x="2596110" y="1427809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DFA58-E974-D441-A18B-A7FC770A66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4263" y="1557988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672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Non-manifold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672783" cy="276999"/>
              </a:xfrm>
              <a:prstGeom prst="rect">
                <a:avLst/>
              </a:prstGeom>
              <a:blipFill>
                <a:blip r:embed="rId3"/>
                <a:stretch>
                  <a:fillRect l="-5189" t="-26087" r="-943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5EF46871-37B2-B249-949F-E2EBD2D60C9C}"/>
              </a:ext>
            </a:extLst>
          </p:cNvPr>
          <p:cNvSpPr/>
          <p:nvPr/>
        </p:nvSpPr>
        <p:spPr>
          <a:xfrm rot="1107057">
            <a:off x="2502498" y="17697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A111DD-6286-7648-BECB-0963BB588EE2}"/>
              </a:ext>
            </a:extLst>
          </p:cNvPr>
          <p:cNvSpPr/>
          <p:nvPr/>
        </p:nvSpPr>
        <p:spPr>
          <a:xfrm>
            <a:off x="1604084" y="3442996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70897-0B16-6A45-87A4-0238E40FF953}"/>
              </a:ext>
            </a:extLst>
          </p:cNvPr>
          <p:cNvSpPr/>
          <p:nvPr/>
        </p:nvSpPr>
        <p:spPr>
          <a:xfrm>
            <a:off x="3156014" y="37278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2B244-2ADE-224F-911A-A1709A6B0E1D}"/>
              </a:ext>
            </a:extLst>
          </p:cNvPr>
          <p:cNvSpPr/>
          <p:nvPr/>
        </p:nvSpPr>
        <p:spPr>
          <a:xfrm>
            <a:off x="4298018" y="28439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797FE-0F0E-244A-8B58-29764451A9A4}"/>
              </a:ext>
            </a:extLst>
          </p:cNvPr>
          <p:cNvSpPr/>
          <p:nvPr/>
        </p:nvSpPr>
        <p:spPr>
          <a:xfrm>
            <a:off x="785600" y="15040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51D25-DACC-0C4F-8F28-247621DD6266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1734263" y="3573175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453CE-06E6-CB4B-A12E-A1B0B9C863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286193" y="2974176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5A267-E421-1847-A4EB-E346A32C95F2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2748624" y="1504066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7E1B67-97DA-5B4B-9A01-16AE1FA7C16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672367" y="1580323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075BF-A4CF-7C43-A5B5-ACD1D0D01B4B}"/>
              </a:ext>
            </a:extLst>
          </p:cNvPr>
          <p:cNvCxnSpPr>
            <a:cxnSpLocks/>
            <a:stCxn id="14" idx="2"/>
            <a:endCxn id="18" idx="4"/>
          </p:cNvCxnSpPr>
          <p:nvPr/>
        </p:nvCxnSpPr>
        <p:spPr>
          <a:xfrm flipH="1" flipV="1">
            <a:off x="861857" y="1656580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7866FB-BCB4-5444-84DB-0347D0469E6E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938114" y="1504066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/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/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/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/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/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E9D6F2B8-11AA-5D4A-82FA-6FACC32DD62A}"/>
              </a:ext>
            </a:extLst>
          </p:cNvPr>
          <p:cNvSpPr/>
          <p:nvPr/>
        </p:nvSpPr>
        <p:spPr>
          <a:xfrm rot="13854511">
            <a:off x="1765840" y="34334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67B05-1857-E14C-96AE-EDBB27B1A533}"/>
              </a:ext>
            </a:extLst>
          </p:cNvPr>
          <p:cNvSpPr/>
          <p:nvPr/>
        </p:nvSpPr>
        <p:spPr>
          <a:xfrm rot="14958457">
            <a:off x="2106781" y="350119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A20559-02DD-9C49-B20B-A4A6FE2CB4CC}"/>
              </a:ext>
            </a:extLst>
          </p:cNvPr>
          <p:cNvSpPr/>
          <p:nvPr/>
        </p:nvSpPr>
        <p:spPr>
          <a:xfrm rot="13650626">
            <a:off x="1859392" y="32917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22FB10-AA93-F643-8E1F-79ABAF83A9B3}"/>
              </a:ext>
            </a:extLst>
          </p:cNvPr>
          <p:cNvSpPr/>
          <p:nvPr/>
        </p:nvSpPr>
        <p:spPr>
          <a:xfrm rot="8659401">
            <a:off x="2951760" y="361161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BC72515-A850-6D48-8F5E-ACD445CF4A3D}"/>
              </a:ext>
            </a:extLst>
          </p:cNvPr>
          <p:cNvSpPr/>
          <p:nvPr/>
        </p:nvSpPr>
        <p:spPr>
          <a:xfrm rot="4046446">
            <a:off x="3829117" y="308793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B77D2A8-6F11-B449-BAD4-AFB6AAA2D2EC}"/>
              </a:ext>
            </a:extLst>
          </p:cNvPr>
          <p:cNvSpPr/>
          <p:nvPr/>
        </p:nvSpPr>
        <p:spPr>
          <a:xfrm rot="6443726">
            <a:off x="3702737" y="2715304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AE7976-C909-2B41-98C7-A8987EDA24EC}"/>
              </a:ext>
            </a:extLst>
          </p:cNvPr>
          <p:cNvSpPr/>
          <p:nvPr/>
        </p:nvSpPr>
        <p:spPr>
          <a:xfrm rot="5400000">
            <a:off x="4053792" y="28559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395FBE2-E6F6-8347-A5C8-1492F79A4C22}"/>
              </a:ext>
            </a:extLst>
          </p:cNvPr>
          <p:cNvSpPr/>
          <p:nvPr/>
        </p:nvSpPr>
        <p:spPr>
          <a:xfrm rot="11146491">
            <a:off x="3211870" y="35032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400F566-9F50-BF4E-B1A7-17730849D737}"/>
              </a:ext>
            </a:extLst>
          </p:cNvPr>
          <p:cNvSpPr/>
          <p:nvPr/>
        </p:nvSpPr>
        <p:spPr>
          <a:xfrm rot="3663324">
            <a:off x="2314221" y="161643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C9CD4C-40F9-2041-90F6-7A3FE8AB93A7}"/>
              </a:ext>
            </a:extLst>
          </p:cNvPr>
          <p:cNvSpPr/>
          <p:nvPr/>
        </p:nvSpPr>
        <p:spPr>
          <a:xfrm rot="11100900">
            <a:off x="1553226" y="32547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B53AC5A-E1E6-5F4C-BD54-1F322DDE68BA}"/>
              </a:ext>
            </a:extLst>
          </p:cNvPr>
          <p:cNvSpPr/>
          <p:nvPr/>
        </p:nvSpPr>
        <p:spPr>
          <a:xfrm rot="18259399">
            <a:off x="899004" y="16812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061367-8E89-6E43-9EF8-5097A2784197}"/>
              </a:ext>
            </a:extLst>
          </p:cNvPr>
          <p:cNvSpPr/>
          <p:nvPr/>
        </p:nvSpPr>
        <p:spPr>
          <a:xfrm rot="10218637">
            <a:off x="2623959" y="345586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/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/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blipFill>
                <a:blip r:embed="rId10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/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/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9F16D2-762F-2541-A1B3-3D6F9CEA3A0D}"/>
              </a:ext>
            </a:extLst>
          </p:cNvPr>
          <p:cNvSpPr/>
          <p:nvPr/>
        </p:nvSpPr>
        <p:spPr>
          <a:xfrm rot="19259327">
            <a:off x="2742030" y="17190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/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/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83C8F71C-A758-F844-91B4-0C7E0427107D}"/>
              </a:ext>
            </a:extLst>
          </p:cNvPr>
          <p:cNvSpPr/>
          <p:nvPr/>
        </p:nvSpPr>
        <p:spPr>
          <a:xfrm rot="21022414">
            <a:off x="2319333" y="206684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/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/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/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/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blipFill>
                <a:blip r:embed="rId1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/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/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/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/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/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10714" r="-357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</p:spTree>
    <p:extLst>
      <p:ext uri="{BB962C8B-B14F-4D97-AF65-F5344CB8AC3E}">
        <p14:creationId xmlns:p14="http://schemas.microsoft.com/office/powerpoint/2010/main" val="16216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124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Hole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124171" cy="276999"/>
              </a:xfrm>
              <a:prstGeom prst="rect">
                <a:avLst/>
              </a:prstGeom>
              <a:blipFill>
                <a:blip r:embed="rId3"/>
                <a:stretch>
                  <a:fillRect l="-6509" t="-26087" r="-1183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81" idx="6"/>
          </p:cNvCxnSpPr>
          <p:nvPr/>
        </p:nvCxnSpPr>
        <p:spPr>
          <a:xfrm flipH="1">
            <a:off x="2350577" y="2925388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4F6226-1149-1845-A9DE-DA3B5AA9B8F2}"/>
              </a:ext>
            </a:extLst>
          </p:cNvPr>
          <p:cNvSpPr/>
          <p:nvPr/>
        </p:nvSpPr>
        <p:spPr>
          <a:xfrm>
            <a:off x="3190089" y="1432943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03F9E6-2905-324D-995F-F7CB5A84D569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2328242" y="1563122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3C02D3CE-E87D-A640-834A-E4F324F79484}"/>
              </a:ext>
            </a:extLst>
          </p:cNvPr>
          <p:cNvSpPr/>
          <p:nvPr/>
        </p:nvSpPr>
        <p:spPr>
          <a:xfrm rot="1107057">
            <a:off x="3096477" y="177488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FBDDFF-BA9F-A04A-AC90-40600DAE440A}"/>
              </a:ext>
            </a:extLst>
          </p:cNvPr>
          <p:cNvSpPr/>
          <p:nvPr/>
        </p:nvSpPr>
        <p:spPr>
          <a:xfrm>
            <a:off x="2198063" y="3448130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3749993" y="373298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891997" y="284913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191E3D-75EC-3445-AE6B-A9E803B5E994}"/>
              </a:ext>
            </a:extLst>
          </p:cNvPr>
          <p:cNvSpPr/>
          <p:nvPr/>
        </p:nvSpPr>
        <p:spPr>
          <a:xfrm>
            <a:off x="624821" y="163052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2"/>
            <a:endCxn id="81" idx="5"/>
          </p:cNvCxnSpPr>
          <p:nvPr/>
        </p:nvCxnSpPr>
        <p:spPr>
          <a:xfrm flipH="1" flipV="1">
            <a:off x="2328242" y="3578309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880172" y="2979310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3342603" y="1509200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3266346" y="1585457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E5E0AF-856D-D546-AA74-0A941C23BA5C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701078" y="1783039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65FFB5E-AB0F-7948-B113-20261CE33983}"/>
              </a:ext>
            </a:extLst>
          </p:cNvPr>
          <p:cNvCxnSpPr>
            <a:cxnSpLocks/>
            <a:endCxn id="84" idx="6"/>
          </p:cNvCxnSpPr>
          <p:nvPr/>
        </p:nvCxnSpPr>
        <p:spPr>
          <a:xfrm flipH="1">
            <a:off x="777335" y="1630525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3212424" y="115357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24" y="1153570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/>
              <p:nvPr/>
            </p:nvSpPr>
            <p:spPr>
              <a:xfrm>
                <a:off x="1931664" y="3577305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64" y="3577305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/>
              <p:nvPr/>
            </p:nvSpPr>
            <p:spPr>
              <a:xfrm>
                <a:off x="5227596" y="278688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96" y="2786888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0D91D5-2718-1D46-B31F-56225C06C85D}"/>
                  </a:ext>
                </a:extLst>
              </p:cNvPr>
              <p:cNvSpPr txBox="1"/>
              <p:nvPr/>
            </p:nvSpPr>
            <p:spPr>
              <a:xfrm>
                <a:off x="341795" y="1346603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0D91D5-2718-1D46-B31F-56225C06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5" y="1346603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 94">
            <a:extLst>
              <a:ext uri="{FF2B5EF4-FFF2-40B4-BE49-F238E27FC236}">
                <a16:creationId xmlns:a16="http://schemas.microsoft.com/office/drawing/2014/main" id="{04F9FF3B-CD9C-4544-B3E9-CC6F5DC61EC1}"/>
              </a:ext>
            </a:extLst>
          </p:cNvPr>
          <p:cNvSpPr/>
          <p:nvPr/>
        </p:nvSpPr>
        <p:spPr>
          <a:xfrm rot="13854511">
            <a:off x="2359819" y="343859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32DEC99-C477-DA47-B05D-80EC16BDA604}"/>
              </a:ext>
            </a:extLst>
          </p:cNvPr>
          <p:cNvSpPr/>
          <p:nvPr/>
        </p:nvSpPr>
        <p:spPr>
          <a:xfrm rot="14958457">
            <a:off x="2700760" y="35063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020783C-4A9C-8D4E-8561-464898C30473}"/>
              </a:ext>
            </a:extLst>
          </p:cNvPr>
          <p:cNvSpPr/>
          <p:nvPr/>
        </p:nvSpPr>
        <p:spPr>
          <a:xfrm rot="13650626">
            <a:off x="2453371" y="329685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F6E7AA9-F0CC-9744-BA30-7D250AA2B316}"/>
              </a:ext>
            </a:extLst>
          </p:cNvPr>
          <p:cNvSpPr/>
          <p:nvPr/>
        </p:nvSpPr>
        <p:spPr>
          <a:xfrm rot="8659401">
            <a:off x="3545739" y="361674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9B6F79B-70D3-4241-9063-360E56D4ADCB}"/>
              </a:ext>
            </a:extLst>
          </p:cNvPr>
          <p:cNvSpPr/>
          <p:nvPr/>
        </p:nvSpPr>
        <p:spPr>
          <a:xfrm rot="4046446">
            <a:off x="4423096" y="30930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EB03DDA0-F2D9-7D45-BFE7-E1F1FDD0F66B}"/>
              </a:ext>
            </a:extLst>
          </p:cNvPr>
          <p:cNvSpPr/>
          <p:nvPr/>
        </p:nvSpPr>
        <p:spPr>
          <a:xfrm rot="6443726">
            <a:off x="4296716" y="2720438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FCAAE862-AD15-F244-856B-C68F0DEFC9BE}"/>
              </a:ext>
            </a:extLst>
          </p:cNvPr>
          <p:cNvSpPr/>
          <p:nvPr/>
        </p:nvSpPr>
        <p:spPr>
          <a:xfrm rot="5400000">
            <a:off x="4647771" y="286113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1146491">
            <a:off x="3805849" y="350837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3355C49-1417-424E-AD45-96A40D3E0602}"/>
              </a:ext>
            </a:extLst>
          </p:cNvPr>
          <p:cNvSpPr/>
          <p:nvPr/>
        </p:nvSpPr>
        <p:spPr>
          <a:xfrm rot="3663324">
            <a:off x="2153442" y="17428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AB135B7-6B98-464B-9BAF-0FF16989F200}"/>
              </a:ext>
            </a:extLst>
          </p:cNvPr>
          <p:cNvSpPr/>
          <p:nvPr/>
        </p:nvSpPr>
        <p:spPr>
          <a:xfrm rot="11100900">
            <a:off x="1392447" y="33812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A3856C3-D9F3-D34F-9B4D-2B824FB9EA46}"/>
              </a:ext>
            </a:extLst>
          </p:cNvPr>
          <p:cNvSpPr/>
          <p:nvPr/>
        </p:nvSpPr>
        <p:spPr>
          <a:xfrm rot="18259399">
            <a:off x="738225" y="180769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1B587B2-6D0F-924D-B8CB-DA7AB9151740}"/>
              </a:ext>
            </a:extLst>
          </p:cNvPr>
          <p:cNvSpPr/>
          <p:nvPr/>
        </p:nvSpPr>
        <p:spPr>
          <a:xfrm rot="10218637">
            <a:off x="3217938" y="3460999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/>
              <p:nvPr/>
            </p:nvSpPr>
            <p:spPr>
              <a:xfrm>
                <a:off x="3093546" y="188569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46" y="1885695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/>
              <p:nvPr/>
            </p:nvSpPr>
            <p:spPr>
              <a:xfrm>
                <a:off x="2370523" y="3452224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23" y="3452224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/>
              <p:nvPr/>
            </p:nvSpPr>
            <p:spPr>
              <a:xfrm>
                <a:off x="3472080" y="361028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80" y="3610282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/>
              <p:nvPr/>
            </p:nvSpPr>
            <p:spPr>
              <a:xfrm>
                <a:off x="3423202" y="17533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02" y="1753383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FBB03362-7178-D544-843F-1F1DFC09C025}"/>
              </a:ext>
            </a:extLst>
          </p:cNvPr>
          <p:cNvSpPr/>
          <p:nvPr/>
        </p:nvSpPr>
        <p:spPr>
          <a:xfrm rot="19259327">
            <a:off x="3336009" y="172420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/>
              <p:nvPr/>
            </p:nvSpPr>
            <p:spPr>
              <a:xfrm>
                <a:off x="3913213" y="352438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13" y="3524387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/>
              <p:nvPr/>
            </p:nvSpPr>
            <p:spPr>
              <a:xfrm>
                <a:off x="4838058" y="260232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58" y="2602326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reeform 113">
            <a:extLst>
              <a:ext uri="{FF2B5EF4-FFF2-40B4-BE49-F238E27FC236}">
                <a16:creationId xmlns:a16="http://schemas.microsoft.com/office/drawing/2014/main" id="{E8A9BB39-65C1-0244-AA92-0472E8AA3D5F}"/>
              </a:ext>
            </a:extLst>
          </p:cNvPr>
          <p:cNvSpPr/>
          <p:nvPr/>
        </p:nvSpPr>
        <p:spPr>
          <a:xfrm rot="21022414">
            <a:off x="2913312" y="2071979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/>
              <p:nvPr/>
            </p:nvSpPr>
            <p:spPr>
              <a:xfrm>
                <a:off x="3619306" y="21193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6" y="2119353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4762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/>
              <p:nvPr/>
            </p:nvSpPr>
            <p:spPr>
              <a:xfrm>
                <a:off x="4136861" y="257503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61" y="2575030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/>
              <p:nvPr/>
            </p:nvSpPr>
            <p:spPr>
              <a:xfrm>
                <a:off x="2573303" y="303308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03" y="3033089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343A46-51E6-594C-883C-47BF06661050}"/>
                  </a:ext>
                </a:extLst>
              </p:cNvPr>
              <p:cNvSpPr txBox="1"/>
              <p:nvPr/>
            </p:nvSpPr>
            <p:spPr>
              <a:xfrm>
                <a:off x="1978422" y="1643264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343A46-51E6-594C-883C-47BF06661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22" y="1643264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A40C701-90D0-9E49-BF5A-D561B8326C1F}"/>
                  </a:ext>
                </a:extLst>
              </p:cNvPr>
              <p:cNvSpPr txBox="1"/>
              <p:nvPr/>
            </p:nvSpPr>
            <p:spPr>
              <a:xfrm>
                <a:off x="929374" y="173218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A40C701-90D0-9E49-BF5A-D561B832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4" y="1732180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D470587-4446-464D-A037-C7FA3AE293B1}"/>
                  </a:ext>
                </a:extLst>
              </p:cNvPr>
              <p:cNvSpPr txBox="1"/>
              <p:nvPr/>
            </p:nvSpPr>
            <p:spPr>
              <a:xfrm>
                <a:off x="1389350" y="304671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D470587-4446-464D-A037-C7FA3AE2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50" y="3046712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B377CA9-467A-8143-8770-14512C3B897A}"/>
                  </a:ext>
                </a:extLst>
              </p:cNvPr>
              <p:cNvSpPr txBox="1"/>
              <p:nvPr/>
            </p:nvSpPr>
            <p:spPr>
              <a:xfrm>
                <a:off x="4247770" y="3013227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B377CA9-467A-8143-8770-14512C3B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70" y="3013227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1EACC9-25CE-BD4B-AFB5-4E87741C67E0}"/>
                  </a:ext>
                </a:extLst>
              </p:cNvPr>
              <p:cNvSpPr txBox="1"/>
              <p:nvPr/>
            </p:nvSpPr>
            <p:spPr>
              <a:xfrm>
                <a:off x="3351729" y="337031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1EACC9-25CE-BD4B-AFB5-4E87741C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29" y="337031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DEA8A4-FC51-6445-B2AA-4716EBB5C24E}"/>
                  </a:ext>
                </a:extLst>
              </p:cNvPr>
              <p:cNvSpPr txBox="1"/>
              <p:nvPr/>
            </p:nvSpPr>
            <p:spPr>
              <a:xfrm>
                <a:off x="2842754" y="3349225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DEA8A4-FC51-6445-B2AA-4716EBB5C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54" y="3349225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7BBA4EC2-BCB9-2046-A64E-A827DDAEB377}"/>
              </a:ext>
            </a:extLst>
          </p:cNvPr>
          <p:cNvSpPr/>
          <p:nvPr/>
        </p:nvSpPr>
        <p:spPr>
          <a:xfrm>
            <a:off x="1396822" y="3590723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D797BF8-26BA-4F4F-8C7D-5B10A110BA2F}"/>
              </a:ext>
            </a:extLst>
          </p:cNvPr>
          <p:cNvSpPr/>
          <p:nvPr/>
        </p:nvSpPr>
        <p:spPr>
          <a:xfrm>
            <a:off x="2417813" y="156312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B2FF465-2804-1B40-92A1-D23F9E806368}"/>
              </a:ext>
            </a:extLst>
          </p:cNvPr>
          <p:cNvCxnSpPr>
            <a:cxnSpLocks/>
          </p:cNvCxnSpPr>
          <p:nvPr/>
        </p:nvCxnSpPr>
        <p:spPr>
          <a:xfrm flipH="1">
            <a:off x="1565482" y="1685053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A68082-D5AA-4C47-B7BB-2A2C33433356}"/>
                  </a:ext>
                </a:extLst>
              </p:cNvPr>
              <p:cNvSpPr txBox="1"/>
              <p:nvPr/>
            </p:nvSpPr>
            <p:spPr>
              <a:xfrm>
                <a:off x="2600187" y="141579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A68082-D5AA-4C47-B7BB-2A2C3343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187" y="1415794"/>
                <a:ext cx="283026" cy="276999"/>
              </a:xfrm>
              <a:prstGeom prst="rect">
                <a:avLst/>
              </a:prstGeom>
              <a:blipFill>
                <a:blip r:embed="rId23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05908B-BD1E-0F49-B11F-22774683CD43}"/>
                  </a:ext>
                </a:extLst>
              </p:cNvPr>
              <p:cNvSpPr txBox="1"/>
              <p:nvPr/>
            </p:nvSpPr>
            <p:spPr>
              <a:xfrm>
                <a:off x="1599809" y="351995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05908B-BD1E-0F49-B11F-22774683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09" y="3519950"/>
                <a:ext cx="283026" cy="276999"/>
              </a:xfrm>
              <a:prstGeom prst="rect">
                <a:avLst/>
              </a:prstGeom>
              <a:blipFill>
                <a:blip r:embed="rId24"/>
                <a:stretch>
                  <a:fillRect l="-8333" r="-4167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C8B237-8975-1745-BCA9-F1976F56FECD}"/>
                  </a:ext>
                </a:extLst>
              </p:cNvPr>
              <p:cNvSpPr txBox="1"/>
              <p:nvPr/>
            </p:nvSpPr>
            <p:spPr>
              <a:xfrm>
                <a:off x="3677008" y="390091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C8B237-8975-1745-BCA9-F1976F56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08" y="3900914"/>
                <a:ext cx="283026" cy="276999"/>
              </a:xfrm>
              <a:prstGeom prst="rect">
                <a:avLst/>
              </a:prstGeom>
              <a:blipFill>
                <a:blip r:embed="rId25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193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Hole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193999" cy="276999"/>
              </a:xfrm>
              <a:prstGeom prst="rect">
                <a:avLst/>
              </a:prstGeom>
              <a:blipFill>
                <a:blip r:embed="rId3"/>
                <a:stretch>
                  <a:fillRect l="-6322" t="-26087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81" idx="6"/>
          </p:cNvCxnSpPr>
          <p:nvPr/>
        </p:nvCxnSpPr>
        <p:spPr>
          <a:xfrm flipH="1">
            <a:off x="1764168" y="2882595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4F6226-1149-1845-A9DE-DA3B5AA9B8F2}"/>
              </a:ext>
            </a:extLst>
          </p:cNvPr>
          <p:cNvSpPr/>
          <p:nvPr/>
        </p:nvSpPr>
        <p:spPr>
          <a:xfrm>
            <a:off x="2603680" y="1390150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03F9E6-2905-324D-995F-F7CB5A84D569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1741833" y="1520329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3C02D3CE-E87D-A640-834A-E4F324F79484}"/>
              </a:ext>
            </a:extLst>
          </p:cNvPr>
          <p:cNvSpPr/>
          <p:nvPr/>
        </p:nvSpPr>
        <p:spPr>
          <a:xfrm rot="1107057">
            <a:off x="2510068" y="173208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FBDDFF-BA9F-A04A-AC90-40600DAE440A}"/>
              </a:ext>
            </a:extLst>
          </p:cNvPr>
          <p:cNvSpPr/>
          <p:nvPr/>
        </p:nvSpPr>
        <p:spPr>
          <a:xfrm>
            <a:off x="1611654" y="3405337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3163584" y="369019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305588" y="2806338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2"/>
            <a:endCxn id="81" idx="5"/>
          </p:cNvCxnSpPr>
          <p:nvPr/>
        </p:nvCxnSpPr>
        <p:spPr>
          <a:xfrm flipH="1" flipV="1">
            <a:off x="1741833" y="3535516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293763" y="2936517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2756194" y="1466407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2679937" y="1542664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626015" y="111077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15" y="1110777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/>
              <p:nvPr/>
            </p:nvSpPr>
            <p:spPr>
              <a:xfrm>
                <a:off x="1345255" y="3534512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5" y="3534512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/>
              <p:nvPr/>
            </p:nvSpPr>
            <p:spPr>
              <a:xfrm>
                <a:off x="4641187" y="274409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87" y="2744095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 94">
            <a:extLst>
              <a:ext uri="{FF2B5EF4-FFF2-40B4-BE49-F238E27FC236}">
                <a16:creationId xmlns:a16="http://schemas.microsoft.com/office/drawing/2014/main" id="{04F9FF3B-CD9C-4544-B3E9-CC6F5DC61EC1}"/>
              </a:ext>
            </a:extLst>
          </p:cNvPr>
          <p:cNvSpPr/>
          <p:nvPr/>
        </p:nvSpPr>
        <p:spPr>
          <a:xfrm rot="13854511">
            <a:off x="1773410" y="33958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020783C-4A9C-8D4E-8561-464898C30473}"/>
              </a:ext>
            </a:extLst>
          </p:cNvPr>
          <p:cNvSpPr/>
          <p:nvPr/>
        </p:nvSpPr>
        <p:spPr>
          <a:xfrm rot="13650626">
            <a:off x="1866962" y="325405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F6E7AA9-F0CC-9744-BA30-7D250AA2B316}"/>
              </a:ext>
            </a:extLst>
          </p:cNvPr>
          <p:cNvSpPr/>
          <p:nvPr/>
        </p:nvSpPr>
        <p:spPr>
          <a:xfrm rot="8659401">
            <a:off x="2959330" y="357395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EB03DDA0-F2D9-7D45-BFE7-E1F1FDD0F66B}"/>
              </a:ext>
            </a:extLst>
          </p:cNvPr>
          <p:cNvSpPr/>
          <p:nvPr/>
        </p:nvSpPr>
        <p:spPr>
          <a:xfrm rot="6443726">
            <a:off x="3710307" y="2677645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FCAAE862-AD15-F244-856B-C68F0DEFC9BE}"/>
              </a:ext>
            </a:extLst>
          </p:cNvPr>
          <p:cNvSpPr/>
          <p:nvPr/>
        </p:nvSpPr>
        <p:spPr>
          <a:xfrm rot="5400000">
            <a:off x="4061362" y="281833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1146491">
            <a:off x="3219440" y="346558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/>
              <p:nvPr/>
            </p:nvSpPr>
            <p:spPr>
              <a:xfrm>
                <a:off x="2507137" y="18429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37" y="1842902"/>
                <a:ext cx="260391" cy="276999"/>
              </a:xfrm>
              <a:prstGeom prst="rect">
                <a:avLst/>
              </a:prstGeom>
              <a:blipFill>
                <a:blip r:embed="rId7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/>
              <p:nvPr/>
            </p:nvSpPr>
            <p:spPr>
              <a:xfrm>
                <a:off x="1784114" y="340943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14" y="3409431"/>
                <a:ext cx="255070" cy="276999"/>
              </a:xfrm>
              <a:prstGeom prst="rect">
                <a:avLst/>
              </a:prstGeom>
              <a:blipFill>
                <a:blip r:embed="rId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/>
              <p:nvPr/>
            </p:nvSpPr>
            <p:spPr>
              <a:xfrm>
                <a:off x="2885671" y="356748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71" y="3567489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/>
              <p:nvPr/>
            </p:nvSpPr>
            <p:spPr>
              <a:xfrm>
                <a:off x="2836793" y="171059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710590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FBB03362-7178-D544-843F-1F1DFC09C025}"/>
              </a:ext>
            </a:extLst>
          </p:cNvPr>
          <p:cNvSpPr/>
          <p:nvPr/>
        </p:nvSpPr>
        <p:spPr>
          <a:xfrm rot="19259327">
            <a:off x="2749600" y="1681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/>
              <p:nvPr/>
            </p:nvSpPr>
            <p:spPr>
              <a:xfrm>
                <a:off x="3326804" y="348159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04" y="3481594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/>
              <p:nvPr/>
            </p:nvSpPr>
            <p:spPr>
              <a:xfrm>
                <a:off x="4251649" y="255953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49" y="2559533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reeform 113">
            <a:extLst>
              <a:ext uri="{FF2B5EF4-FFF2-40B4-BE49-F238E27FC236}">
                <a16:creationId xmlns:a16="http://schemas.microsoft.com/office/drawing/2014/main" id="{E8A9BB39-65C1-0244-AA92-0472E8AA3D5F}"/>
              </a:ext>
            </a:extLst>
          </p:cNvPr>
          <p:cNvSpPr/>
          <p:nvPr/>
        </p:nvSpPr>
        <p:spPr>
          <a:xfrm rot="21022414">
            <a:off x="2326903" y="2029186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/>
              <p:nvPr/>
            </p:nvSpPr>
            <p:spPr>
              <a:xfrm>
                <a:off x="3032897" y="207656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97" y="2076560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/>
              <p:nvPr/>
            </p:nvSpPr>
            <p:spPr>
              <a:xfrm>
                <a:off x="3550452" y="253223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52" y="2532237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/>
              <p:nvPr/>
            </p:nvSpPr>
            <p:spPr>
              <a:xfrm>
                <a:off x="1986894" y="29902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94" y="2990296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D44B3-FF75-9C4E-B8CB-221E9A7D4F42}"/>
                  </a:ext>
                </a:extLst>
              </p:cNvPr>
              <p:cNvSpPr txBox="1"/>
              <p:nvPr/>
            </p:nvSpPr>
            <p:spPr>
              <a:xfrm>
                <a:off x="3185291" y="384227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D44B3-FF75-9C4E-B8CB-221E9A7D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91" y="3842278"/>
                <a:ext cx="283026" cy="276999"/>
              </a:xfrm>
              <a:prstGeom prst="rect">
                <a:avLst/>
              </a:prstGeom>
              <a:blipFill>
                <a:blip r:embed="rId16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2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53" idx="6"/>
          </p:cNvCxnSpPr>
          <p:nvPr/>
        </p:nvCxnSpPr>
        <p:spPr>
          <a:xfrm flipH="1" flipV="1">
            <a:off x="3232410" y="2596129"/>
            <a:ext cx="1396930" cy="381182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2812993" y="444535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629340" y="29010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1"/>
            <a:endCxn id="36" idx="5"/>
          </p:cNvCxnSpPr>
          <p:nvPr/>
        </p:nvCxnSpPr>
        <p:spPr>
          <a:xfrm flipH="1" flipV="1">
            <a:off x="1203082" y="3560424"/>
            <a:ext cx="1632246" cy="90726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2943172" y="3031233"/>
            <a:ext cx="1708503" cy="14364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44" idx="5"/>
          </p:cNvCxnSpPr>
          <p:nvPr/>
        </p:nvCxnSpPr>
        <p:spPr>
          <a:xfrm flipH="1" flipV="1">
            <a:off x="2653224" y="1110582"/>
            <a:ext cx="1998451" cy="18128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44" idx="4"/>
            <a:endCxn id="82" idx="0"/>
          </p:cNvCxnSpPr>
          <p:nvPr/>
        </p:nvCxnSpPr>
        <p:spPr>
          <a:xfrm>
            <a:off x="2599302" y="1132917"/>
            <a:ext cx="289948" cy="33124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2166429">
            <a:off x="2889263" y="418993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262D6F-085B-1C46-8933-463F4A3DA336}"/>
              </a:ext>
            </a:extLst>
          </p:cNvPr>
          <p:cNvSpPr/>
          <p:nvPr/>
        </p:nvSpPr>
        <p:spPr>
          <a:xfrm>
            <a:off x="1072903" y="34302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9FA470-CC74-9F43-938D-C8C05B7D7015}"/>
              </a:ext>
            </a:extLst>
          </p:cNvPr>
          <p:cNvSpPr/>
          <p:nvPr/>
        </p:nvSpPr>
        <p:spPr>
          <a:xfrm>
            <a:off x="2523045" y="98040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EC284A-3A35-5C4D-B326-3C6CB017F008}"/>
              </a:ext>
            </a:extLst>
          </p:cNvPr>
          <p:cNvCxnSpPr>
            <a:cxnSpLocks/>
            <a:stCxn id="44" idx="3"/>
            <a:endCxn id="36" idx="7"/>
          </p:cNvCxnSpPr>
          <p:nvPr/>
        </p:nvCxnSpPr>
        <p:spPr>
          <a:xfrm flipH="1">
            <a:off x="1203082" y="1110582"/>
            <a:ext cx="1342298" cy="23419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53E11B9-8362-044A-B89E-5CA9D7BD1C32}"/>
              </a:ext>
            </a:extLst>
          </p:cNvPr>
          <p:cNvSpPr/>
          <p:nvPr/>
        </p:nvSpPr>
        <p:spPr>
          <a:xfrm>
            <a:off x="3079896" y="2519872"/>
            <a:ext cx="152514" cy="15251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361F15-CB54-C747-9C90-F683CB7EB45B}"/>
              </a:ext>
            </a:extLst>
          </p:cNvPr>
          <p:cNvCxnSpPr>
            <a:cxnSpLocks/>
            <a:stCxn id="53" idx="2"/>
            <a:endCxn id="36" idx="7"/>
          </p:cNvCxnSpPr>
          <p:nvPr/>
        </p:nvCxnSpPr>
        <p:spPr>
          <a:xfrm flipH="1">
            <a:off x="1203082" y="2596129"/>
            <a:ext cx="1876814" cy="856451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24D089-21CC-8E4A-8D63-4B8BF58319DF}"/>
              </a:ext>
            </a:extLst>
          </p:cNvPr>
          <p:cNvCxnSpPr>
            <a:cxnSpLocks/>
            <a:stCxn id="53" idx="1"/>
            <a:endCxn id="44" idx="4"/>
          </p:cNvCxnSpPr>
          <p:nvPr/>
        </p:nvCxnSpPr>
        <p:spPr>
          <a:xfrm flipH="1" flipV="1">
            <a:off x="2599302" y="1132917"/>
            <a:ext cx="502929" cy="1409290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DB3D18-E963-914A-9928-E4EC9E75DF09}"/>
              </a:ext>
            </a:extLst>
          </p:cNvPr>
          <p:cNvCxnSpPr>
            <a:cxnSpLocks/>
            <a:stCxn id="53" idx="4"/>
            <a:endCxn id="82" idx="0"/>
          </p:cNvCxnSpPr>
          <p:nvPr/>
        </p:nvCxnSpPr>
        <p:spPr>
          <a:xfrm flipH="1">
            <a:off x="2889250" y="2672386"/>
            <a:ext cx="266903" cy="1772970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1EBD43-512B-A041-8B18-C50F9CD53746}"/>
                  </a:ext>
                </a:extLst>
              </p:cNvPr>
              <p:cNvSpPr txBox="1"/>
              <p:nvPr/>
            </p:nvSpPr>
            <p:spPr>
              <a:xfrm>
                <a:off x="805679" y="3430245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1EBD43-512B-A041-8B18-C50F9CD5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79" y="3430245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3C49B2-B8D1-BC4A-8DBA-E919E72F2AB7}"/>
                  </a:ext>
                </a:extLst>
              </p:cNvPr>
              <p:cNvSpPr txBox="1"/>
              <p:nvPr/>
            </p:nvSpPr>
            <p:spPr>
              <a:xfrm>
                <a:off x="2896172" y="449927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3C49B2-B8D1-BC4A-8DBA-E919E72F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72" y="4499278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7E92FB-A5BB-CF45-9424-7012FA0E2606}"/>
                  </a:ext>
                </a:extLst>
              </p:cNvPr>
              <p:cNvSpPr txBox="1"/>
              <p:nvPr/>
            </p:nvSpPr>
            <p:spPr>
              <a:xfrm>
                <a:off x="4781854" y="27900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7E92FB-A5BB-CF45-9424-7012FA0E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54" y="2790036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7E8C88-31E2-2441-908C-EC83C63EA4ED}"/>
                  </a:ext>
                </a:extLst>
              </p:cNvPr>
              <p:cNvSpPr txBox="1"/>
              <p:nvPr/>
            </p:nvSpPr>
            <p:spPr>
              <a:xfrm>
                <a:off x="3021173" y="2423510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7E8C88-31E2-2441-908C-EC83C63E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73" y="2423510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>
            <a:extLst>
              <a:ext uri="{FF2B5EF4-FFF2-40B4-BE49-F238E27FC236}">
                <a16:creationId xmlns:a16="http://schemas.microsoft.com/office/drawing/2014/main" id="{0C5E1BF2-3F9E-E243-8AD5-E2F74E700453}"/>
              </a:ext>
            </a:extLst>
          </p:cNvPr>
          <p:cNvSpPr/>
          <p:nvPr/>
        </p:nvSpPr>
        <p:spPr>
          <a:xfrm rot="8412144">
            <a:off x="2625822" y="42105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156A6026-BE15-4E42-8D27-DDBA6288F192}"/>
              </a:ext>
            </a:extLst>
          </p:cNvPr>
          <p:cNvSpPr/>
          <p:nvPr/>
        </p:nvSpPr>
        <p:spPr>
          <a:xfrm rot="15985222">
            <a:off x="1183121" y="344186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BF6B42-DED3-BE47-975D-135C04192ECC}"/>
                  </a:ext>
                </a:extLst>
              </p:cNvPr>
              <p:cNvSpPr txBox="1"/>
              <p:nvPr/>
            </p:nvSpPr>
            <p:spPr>
              <a:xfrm>
                <a:off x="2331052" y="151413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BF6B42-DED3-BE47-975D-135C04192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52" y="1514133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B84FF7FE-966E-5E43-9ED9-67685E5F9BF1}"/>
              </a:ext>
            </a:extLst>
          </p:cNvPr>
          <p:cNvSpPr/>
          <p:nvPr/>
        </p:nvSpPr>
        <p:spPr>
          <a:xfrm rot="1916983">
            <a:off x="2364674" y="143792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54E90A8-5092-6044-86A5-27FBC516C9CF}"/>
                  </a:ext>
                </a:extLst>
              </p:cNvPr>
              <p:cNvSpPr txBox="1"/>
              <p:nvPr/>
            </p:nvSpPr>
            <p:spPr>
              <a:xfrm>
                <a:off x="1251887" y="336524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54E90A8-5092-6044-86A5-27FBC516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87" y="3365241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7A183-BFB4-0F4A-9A97-95064D9400CF}"/>
                  </a:ext>
                </a:extLst>
              </p:cNvPr>
              <p:cNvSpPr txBox="1"/>
              <p:nvPr/>
            </p:nvSpPr>
            <p:spPr>
              <a:xfrm>
                <a:off x="2493425" y="4205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7A183-BFB4-0F4A-9A97-95064D94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25" y="4205070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 98">
            <a:extLst>
              <a:ext uri="{FF2B5EF4-FFF2-40B4-BE49-F238E27FC236}">
                <a16:creationId xmlns:a16="http://schemas.microsoft.com/office/drawing/2014/main" id="{10ED68E1-AC14-E348-A404-20E5A6837C40}"/>
              </a:ext>
            </a:extLst>
          </p:cNvPr>
          <p:cNvSpPr/>
          <p:nvPr/>
        </p:nvSpPr>
        <p:spPr>
          <a:xfrm rot="21040845">
            <a:off x="2656481" y="13758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A002CE6-906E-3A4B-8EEA-3F70867FBFAA}"/>
                  </a:ext>
                </a:extLst>
              </p:cNvPr>
              <p:cNvSpPr txBox="1"/>
              <p:nvPr/>
            </p:nvSpPr>
            <p:spPr>
              <a:xfrm>
                <a:off x="2701810" y="143785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A002CE6-906E-3A4B-8EEA-3F70867F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10" y="1437857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36E9BF-A87C-B64C-B1D8-28E5120F8E3D}"/>
                  </a:ext>
                </a:extLst>
              </p:cNvPr>
              <p:cNvSpPr txBox="1"/>
              <p:nvPr/>
            </p:nvSpPr>
            <p:spPr>
              <a:xfrm>
                <a:off x="2911469" y="41718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36E9BF-A87C-B64C-B1D8-28E5120F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69" y="4171844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Freeform 104">
            <a:extLst>
              <a:ext uri="{FF2B5EF4-FFF2-40B4-BE49-F238E27FC236}">
                <a16:creationId xmlns:a16="http://schemas.microsoft.com/office/drawing/2014/main" id="{62BB8A1D-B69D-0B41-84BD-505536BACD40}"/>
              </a:ext>
            </a:extLst>
          </p:cNvPr>
          <p:cNvSpPr/>
          <p:nvPr/>
        </p:nvSpPr>
        <p:spPr>
          <a:xfrm rot="5400000">
            <a:off x="4394929" y="295140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5E0564-7340-D94D-9776-CBAF7D134050}"/>
                  </a:ext>
                </a:extLst>
              </p:cNvPr>
              <p:cNvSpPr txBox="1"/>
              <p:nvPr/>
            </p:nvSpPr>
            <p:spPr>
              <a:xfrm>
                <a:off x="4456373" y="30029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5E0564-7340-D94D-9776-CBAF7D13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73" y="3002944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>
            <a:extLst>
              <a:ext uri="{FF2B5EF4-FFF2-40B4-BE49-F238E27FC236}">
                <a16:creationId xmlns:a16="http://schemas.microsoft.com/office/drawing/2014/main" id="{3AEFE75E-AF8F-F849-BF5E-1F9256BC8772}"/>
              </a:ext>
            </a:extLst>
          </p:cNvPr>
          <p:cNvSpPr/>
          <p:nvPr/>
        </p:nvSpPr>
        <p:spPr>
          <a:xfrm rot="20091992">
            <a:off x="2888701" y="1745661"/>
            <a:ext cx="362905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374E9662-18E1-F445-9985-5F173674685B}"/>
              </a:ext>
            </a:extLst>
          </p:cNvPr>
          <p:cNvSpPr/>
          <p:nvPr/>
        </p:nvSpPr>
        <p:spPr>
          <a:xfrm rot="6163249">
            <a:off x="4187371" y="2765830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83B75D55-24E4-6946-BC26-C7B182AFD790}"/>
              </a:ext>
            </a:extLst>
          </p:cNvPr>
          <p:cNvSpPr/>
          <p:nvPr/>
        </p:nvSpPr>
        <p:spPr>
          <a:xfrm rot="12515324">
            <a:off x="3084705" y="2444994"/>
            <a:ext cx="540142" cy="134715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69B6AB-FD09-3847-A8A6-7DF13BF3B624}"/>
                  </a:ext>
                </a:extLst>
              </p:cNvPr>
              <p:cNvSpPr txBox="1"/>
              <p:nvPr/>
            </p:nvSpPr>
            <p:spPr>
              <a:xfrm>
                <a:off x="3041664" y="171831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69B6AB-FD09-3847-A8A6-7DF13BF3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4" y="1718313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CC2475B-3D71-FB41-8E45-D5939427226A}"/>
                  </a:ext>
                </a:extLst>
              </p:cNvPr>
              <p:cNvSpPr txBox="1"/>
              <p:nvPr/>
            </p:nvSpPr>
            <p:spPr>
              <a:xfrm>
                <a:off x="3320881" y="225237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CC2475B-3D71-FB41-8E45-D59394272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81" y="2252371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E397E7-3B7A-A148-A1D7-1EFC6B8E252E}"/>
                  </a:ext>
                </a:extLst>
              </p:cNvPr>
              <p:cNvSpPr txBox="1"/>
              <p:nvPr/>
            </p:nvSpPr>
            <p:spPr>
              <a:xfrm>
                <a:off x="3969233" y="247245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E397E7-3B7A-A148-A1D7-1EFC6B8E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33" y="2472458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 123">
            <a:extLst>
              <a:ext uri="{FF2B5EF4-FFF2-40B4-BE49-F238E27FC236}">
                <a16:creationId xmlns:a16="http://schemas.microsoft.com/office/drawing/2014/main" id="{3BEDE783-8EBF-F948-B78E-A4A27AD39FAF}"/>
              </a:ext>
            </a:extLst>
          </p:cNvPr>
          <p:cNvSpPr/>
          <p:nvPr/>
        </p:nvSpPr>
        <p:spPr>
          <a:xfrm rot="400121">
            <a:off x="2177270" y="1785662"/>
            <a:ext cx="634076" cy="65305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D2D33B-6181-B047-BA2E-6FC34FEC2962}"/>
                  </a:ext>
                </a:extLst>
              </p:cNvPr>
              <p:cNvSpPr txBox="1"/>
              <p:nvPr/>
            </p:nvSpPr>
            <p:spPr>
              <a:xfrm>
                <a:off x="2309610" y="177039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D2D33B-6181-B047-BA2E-6FC34FEC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10" y="1770395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E176F713-E561-574B-937B-76F0FDA6B5B3}"/>
              </a:ext>
            </a:extLst>
          </p:cNvPr>
          <p:cNvSpPr/>
          <p:nvPr/>
        </p:nvSpPr>
        <p:spPr>
          <a:xfrm rot="6163249">
            <a:off x="2838571" y="2489974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3BA091E-2468-3F4A-AEE0-ADFEF78C01BB}"/>
              </a:ext>
            </a:extLst>
          </p:cNvPr>
          <p:cNvSpPr/>
          <p:nvPr/>
        </p:nvSpPr>
        <p:spPr>
          <a:xfrm rot="13380595">
            <a:off x="1393057" y="3148903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32AF4A2-ADE5-084E-A51A-B709BA16F3E5}"/>
                  </a:ext>
                </a:extLst>
              </p:cNvPr>
              <p:cNvSpPr txBox="1"/>
              <p:nvPr/>
            </p:nvSpPr>
            <p:spPr>
              <a:xfrm>
                <a:off x="2639612" y="232397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32AF4A2-ADE5-084E-A51A-B709BA16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2" y="2323973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4586B2-08C9-304A-AA11-BC2E2CBA4175}"/>
                  </a:ext>
                </a:extLst>
              </p:cNvPr>
              <p:cNvSpPr txBox="1"/>
              <p:nvPr/>
            </p:nvSpPr>
            <p:spPr>
              <a:xfrm>
                <a:off x="1513770" y="290105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4586B2-08C9-304A-AA11-BC2E2CBA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70" y="2901054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 129">
            <a:extLst>
              <a:ext uri="{FF2B5EF4-FFF2-40B4-BE49-F238E27FC236}">
                <a16:creationId xmlns:a16="http://schemas.microsoft.com/office/drawing/2014/main" id="{72D01E31-3D63-314E-A68F-C913D8478043}"/>
              </a:ext>
            </a:extLst>
          </p:cNvPr>
          <p:cNvSpPr/>
          <p:nvPr/>
        </p:nvSpPr>
        <p:spPr>
          <a:xfrm rot="16700922">
            <a:off x="1427248" y="3488669"/>
            <a:ext cx="505819" cy="5800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B22D1D8-9BB0-FD4E-890C-812E135AAA32}"/>
                  </a:ext>
                </a:extLst>
              </p:cNvPr>
              <p:cNvSpPr txBox="1"/>
              <p:nvPr/>
            </p:nvSpPr>
            <p:spPr>
              <a:xfrm>
                <a:off x="1721868" y="341455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B22D1D8-9BB0-FD4E-890C-812E135A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68" y="3414559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Freeform 131">
            <a:extLst>
              <a:ext uri="{FF2B5EF4-FFF2-40B4-BE49-F238E27FC236}">
                <a16:creationId xmlns:a16="http://schemas.microsoft.com/office/drawing/2014/main" id="{FB0FE5CA-EFA9-694A-8FAA-CB523EF12917}"/>
              </a:ext>
            </a:extLst>
          </p:cNvPr>
          <p:cNvSpPr/>
          <p:nvPr/>
        </p:nvSpPr>
        <p:spPr>
          <a:xfrm rot="1379819">
            <a:off x="2848286" y="2771727"/>
            <a:ext cx="300178" cy="682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A2F3F3-49A1-114D-8B61-AD24E9D8A64A}"/>
                  </a:ext>
                </a:extLst>
              </p:cNvPr>
              <p:cNvSpPr txBox="1"/>
              <p:nvPr/>
            </p:nvSpPr>
            <p:spPr>
              <a:xfrm>
                <a:off x="2717106" y="273322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A2F3F3-49A1-114D-8B61-AD24E9D8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06" y="2733220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Freeform 133">
            <a:extLst>
              <a:ext uri="{FF2B5EF4-FFF2-40B4-BE49-F238E27FC236}">
                <a16:creationId xmlns:a16="http://schemas.microsoft.com/office/drawing/2014/main" id="{3D380A02-47CD-294E-B99C-6A1F80F3162C}"/>
              </a:ext>
            </a:extLst>
          </p:cNvPr>
          <p:cNvSpPr/>
          <p:nvPr/>
        </p:nvSpPr>
        <p:spPr>
          <a:xfrm rot="9481453">
            <a:off x="2384373" y="3958007"/>
            <a:ext cx="588013" cy="154426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5E0129-567D-2744-8150-73E576EA2F62}"/>
                  </a:ext>
                </a:extLst>
              </p:cNvPr>
              <p:cNvSpPr txBox="1"/>
              <p:nvPr/>
            </p:nvSpPr>
            <p:spPr>
              <a:xfrm>
                <a:off x="2455851" y="364050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5E0129-567D-2744-8150-73E576E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51" y="3640500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>
            <a:extLst>
              <a:ext uri="{FF2B5EF4-FFF2-40B4-BE49-F238E27FC236}">
                <a16:creationId xmlns:a16="http://schemas.microsoft.com/office/drawing/2014/main" id="{98F0A144-562E-3D49-937A-21973C323386}"/>
              </a:ext>
            </a:extLst>
          </p:cNvPr>
          <p:cNvSpPr/>
          <p:nvPr/>
        </p:nvSpPr>
        <p:spPr>
          <a:xfrm rot="12326991">
            <a:off x="2978122" y="3950918"/>
            <a:ext cx="415951" cy="13459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04D41-4778-1642-BC99-971706017CA1}"/>
                  </a:ext>
                </a:extLst>
              </p:cNvPr>
              <p:cNvSpPr txBox="1"/>
              <p:nvPr/>
            </p:nvSpPr>
            <p:spPr>
              <a:xfrm>
                <a:off x="3067709" y="363361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04D41-4778-1642-BC99-97170601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09" y="363361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Freeform 137">
            <a:extLst>
              <a:ext uri="{FF2B5EF4-FFF2-40B4-BE49-F238E27FC236}">
                <a16:creationId xmlns:a16="http://schemas.microsoft.com/office/drawing/2014/main" id="{89D5EF9D-5598-C74A-A0EC-43CC083A435C}"/>
              </a:ext>
            </a:extLst>
          </p:cNvPr>
          <p:cNvSpPr/>
          <p:nvPr/>
        </p:nvSpPr>
        <p:spPr>
          <a:xfrm rot="20933039">
            <a:off x="3161413" y="2770970"/>
            <a:ext cx="415951" cy="13459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C43F8366-55D5-0A4C-992D-7F643446D4AC}"/>
              </a:ext>
            </a:extLst>
          </p:cNvPr>
          <p:cNvSpPr/>
          <p:nvPr/>
        </p:nvSpPr>
        <p:spPr>
          <a:xfrm rot="16376014" flipV="1">
            <a:off x="4093178" y="3068851"/>
            <a:ext cx="380964" cy="10595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0C10F7D-9B71-084E-A7DF-F5D80E509635}"/>
                  </a:ext>
                </a:extLst>
              </p:cNvPr>
              <p:cNvSpPr txBox="1"/>
              <p:nvPr/>
            </p:nvSpPr>
            <p:spPr>
              <a:xfrm>
                <a:off x="3292702" y="282254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0C10F7D-9B71-084E-A7DF-F5D80E50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02" y="2822544"/>
                <a:ext cx="352854" cy="276999"/>
              </a:xfrm>
              <a:prstGeom prst="rect">
                <a:avLst/>
              </a:prstGeom>
              <a:blipFill>
                <a:blip r:embed="rId24"/>
                <a:stretch>
                  <a:fillRect l="-10345" r="-34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EE1B20-3093-A441-8408-2C0A50925FB6}"/>
                  </a:ext>
                </a:extLst>
              </p:cNvPr>
              <p:cNvSpPr txBox="1"/>
              <p:nvPr/>
            </p:nvSpPr>
            <p:spPr>
              <a:xfrm>
                <a:off x="3915645" y="292975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EE1B20-3093-A441-8408-2C0A5092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45" y="2929759"/>
                <a:ext cx="352854" cy="276999"/>
              </a:xfrm>
              <a:prstGeom prst="rect">
                <a:avLst/>
              </a:prstGeom>
              <a:blipFill>
                <a:blip r:embed="rId25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A1506E-D1F9-A04B-AFA5-8D4F0FB2591F}"/>
                  </a:ext>
                </a:extLst>
              </p:cNvPr>
              <p:cNvSpPr txBox="1"/>
              <p:nvPr/>
            </p:nvSpPr>
            <p:spPr>
              <a:xfrm>
                <a:off x="1815573" y="4826381"/>
                <a:ext cx="2293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A1506E-D1F9-A04B-AFA5-8D4F0FB2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73" y="4826381"/>
                <a:ext cx="2293256" cy="553998"/>
              </a:xfrm>
              <a:prstGeom prst="rect">
                <a:avLst/>
              </a:prstGeom>
              <a:blipFill>
                <a:blip r:embed="rId26"/>
                <a:stretch>
                  <a:fillRect l="-1105" t="-2273" r="-3315" b="-204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B3A1506E-D1F9-A04B-AFA5-8D4F0FB2591F}"/>
              </a:ext>
            </a:extLst>
          </p:cNvPr>
          <p:cNvSpPr txBox="1"/>
          <p:nvPr/>
        </p:nvSpPr>
        <p:spPr>
          <a:xfrm>
            <a:off x="1320043" y="4848116"/>
            <a:ext cx="3374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Topology_C</a:t>
            </a:r>
            <a:r>
              <a:rPr lang="zh-CN" altLang="en-US" dirty="0"/>
              <a:t>：可以向任意方向扩展</a:t>
            </a:r>
            <a:endParaRPr lang="en-US" altLang="zh-CN" dirty="0"/>
          </a:p>
          <a:p>
            <a:pPr algn="ctr"/>
            <a:r>
              <a:rPr lang="zh-CN" altLang="en-US" dirty="0"/>
              <a:t>默认</a:t>
            </a:r>
            <a:r>
              <a:rPr lang="en-US" altLang="zh-CN" dirty="0"/>
              <a:t>lc</a:t>
            </a:r>
            <a:endParaRPr lang="en-CN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FD129C-D7E9-B845-901D-D0C371993A9B}"/>
              </a:ext>
            </a:extLst>
          </p:cNvPr>
          <p:cNvSpPr/>
          <p:nvPr/>
        </p:nvSpPr>
        <p:spPr>
          <a:xfrm rot="3925230">
            <a:off x="2610200" y="1784810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4037133-7D75-BC4A-B068-4465ADE73F5C}"/>
              </a:ext>
            </a:extLst>
          </p:cNvPr>
          <p:cNvSpPr/>
          <p:nvPr/>
        </p:nvSpPr>
        <p:spPr>
          <a:xfrm>
            <a:off x="2250522" y="433408"/>
            <a:ext cx="2078776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EB236695-09BA-1045-B3A8-2DC1507D8111}"/>
              </a:ext>
            </a:extLst>
          </p:cNvPr>
          <p:cNvSpPr/>
          <p:nvPr/>
        </p:nvSpPr>
        <p:spPr>
          <a:xfrm rot="1028129">
            <a:off x="3204253" y="2275693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76D009D-0F95-7E49-B311-D80A126F36F6}"/>
              </a:ext>
            </a:extLst>
          </p:cNvPr>
          <p:cNvSpPr/>
          <p:nvPr/>
        </p:nvSpPr>
        <p:spPr>
          <a:xfrm rot="14759253">
            <a:off x="873188" y="255250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ABC433-ADAE-2B4B-9810-E4E1774A720A}"/>
              </a:ext>
            </a:extLst>
          </p:cNvPr>
          <p:cNvSpPr/>
          <p:nvPr/>
        </p:nvSpPr>
        <p:spPr>
          <a:xfrm>
            <a:off x="4287454" y="22613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0ED8E3-2C0E-1A44-928B-F27FE73F9DBA}"/>
              </a:ext>
            </a:extLst>
          </p:cNvPr>
          <p:cNvSpPr/>
          <p:nvPr/>
        </p:nvSpPr>
        <p:spPr>
          <a:xfrm>
            <a:off x="2854850" y="382251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09396DA-43A4-1C45-ADE9-C0E512B1696A}"/>
              </a:ext>
            </a:extLst>
          </p:cNvPr>
          <p:cNvSpPr/>
          <p:nvPr/>
        </p:nvSpPr>
        <p:spPr>
          <a:xfrm>
            <a:off x="2174265" y="22643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C99061-9DE1-6E4D-AC65-6FC3A8F0C7DF}"/>
              </a:ext>
            </a:extLst>
          </p:cNvPr>
          <p:cNvSpPr/>
          <p:nvPr/>
        </p:nvSpPr>
        <p:spPr>
          <a:xfrm>
            <a:off x="3213653" y="39812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BB1513-0FF8-4A43-9177-24AF861B8E4E}"/>
              </a:ext>
            </a:extLst>
          </p:cNvPr>
          <p:cNvSpPr/>
          <p:nvPr/>
        </p:nvSpPr>
        <p:spPr>
          <a:xfrm>
            <a:off x="799376" y="381682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F1D34F-D1AC-5647-A2F5-6B027D3951D1}"/>
              </a:ext>
            </a:extLst>
          </p:cNvPr>
          <p:cNvSpPr/>
          <p:nvPr/>
        </p:nvSpPr>
        <p:spPr>
          <a:xfrm>
            <a:off x="4551424" y="432061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9B452A-28DA-5949-9EC4-92C20CD268E9}"/>
              </a:ext>
            </a:extLst>
          </p:cNvPr>
          <p:cNvSpPr/>
          <p:nvPr/>
        </p:nvSpPr>
        <p:spPr>
          <a:xfrm>
            <a:off x="627176" y="23436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08601A-A452-9946-B9D8-58482F62C42E}"/>
              </a:ext>
            </a:extLst>
          </p:cNvPr>
          <p:cNvSpPr/>
          <p:nvPr/>
        </p:nvSpPr>
        <p:spPr>
          <a:xfrm>
            <a:off x="4274527" y="23436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FFC575-4B31-2043-A534-3246CABF1D4A}"/>
              </a:ext>
            </a:extLst>
          </p:cNvPr>
          <p:cNvSpPr/>
          <p:nvPr/>
        </p:nvSpPr>
        <p:spPr>
          <a:xfrm>
            <a:off x="2533575" y="23436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D5669D09-D4E7-F549-B4D7-78C6331E5BF2}"/>
              </a:ext>
            </a:extLst>
          </p:cNvPr>
          <p:cNvSpPr/>
          <p:nvPr/>
        </p:nvSpPr>
        <p:spPr>
          <a:xfrm rot="3672630">
            <a:off x="3933053" y="242061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/>
              <p:nvPr/>
            </p:nvSpPr>
            <p:spPr>
              <a:xfrm>
                <a:off x="3750338" y="232553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85EA5C-2612-F34E-A566-8B2655EE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38" y="2325530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16320-1D62-9947-8A5B-B8A029084992}"/>
              </a:ext>
            </a:extLst>
          </p:cNvPr>
          <p:cNvCxnSpPr/>
          <p:nvPr/>
        </p:nvCxnSpPr>
        <p:spPr>
          <a:xfrm>
            <a:off x="3251187" y="3007270"/>
            <a:ext cx="692867" cy="50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/>
              <p:nvPr/>
            </p:nvSpPr>
            <p:spPr>
              <a:xfrm>
                <a:off x="4163898" y="3892585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9C1585-31D3-E947-9FC9-3BC6AB60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898" y="3892585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reeform 144">
            <a:extLst>
              <a:ext uri="{FF2B5EF4-FFF2-40B4-BE49-F238E27FC236}">
                <a16:creationId xmlns:a16="http://schemas.microsoft.com/office/drawing/2014/main" id="{A9F9CCD5-26C6-3646-BF39-95D580878D73}"/>
              </a:ext>
            </a:extLst>
          </p:cNvPr>
          <p:cNvSpPr/>
          <p:nvPr/>
        </p:nvSpPr>
        <p:spPr>
          <a:xfrm rot="9133558">
            <a:off x="4389711" y="420328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67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3549</TotalTime>
  <Words>566</Words>
  <Application>Microsoft Macintosh PowerPoint</Application>
  <PresentationFormat>Custom</PresentationFormat>
  <Paragraphs>296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Xingyu [Student]</dc:creator>
  <cp:lastModifiedBy>ZHU, Xingyu [Student]</cp:lastModifiedBy>
  <cp:revision>492</cp:revision>
  <dcterms:created xsi:type="dcterms:W3CDTF">2023-03-24T09:28:30Z</dcterms:created>
  <dcterms:modified xsi:type="dcterms:W3CDTF">2023-04-19T15:22:34Z</dcterms:modified>
</cp:coreProperties>
</file>