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4" r:id="rId4"/>
    <p:sldId id="267" r:id="rId5"/>
    <p:sldId id="268" r:id="rId6"/>
    <p:sldId id="269" r:id="rId7"/>
    <p:sldId id="270" r:id="rId8"/>
    <p:sldId id="272" r:id="rId9"/>
    <p:sldId id="271" r:id="rId10"/>
    <p:sldId id="260" r:id="rId11"/>
    <p:sldId id="265" r:id="rId12"/>
    <p:sldId id="262" r:id="rId13"/>
    <p:sldId id="266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4F"/>
    <a:srgbClr val="CFE2F4"/>
    <a:srgbClr val="2F3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7"/>
    <p:restoredTop sz="96327"/>
  </p:normalViewPr>
  <p:slideViewPr>
    <p:cSldViewPr snapToGrid="0" snapToObjects="1">
      <p:cViewPr varScale="1">
        <p:scale>
          <a:sx n="169" d="100"/>
          <a:sy n="16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576E-9FA4-2E4F-88EC-EA38BFFC86FB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44D47-F7F8-5C4C-B0DA-0D0B6F717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685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638F-6208-1E49-B155-132CD448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7B713-3654-AC45-9810-AE05573CD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649C-DE3A-BC40-81D6-CCB0C551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FA28D5-F3C6-B341-8C19-FDBEE6E73C15}" type="datetimeFigureOut">
              <a:rPr lang="en-CN" smtClean="0"/>
              <a:pPr/>
              <a:t>2023/4/10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3212-BB67-DF46-BAFB-931F18F3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D055-A48C-A940-B76B-3E2362BE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59232-87DF-564A-B64C-8BF2349E075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37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9E172-00AD-5E40-8BFA-3C91FFE4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28D5-F3C6-B341-8C19-FDBEE6E73C1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A7BF-C232-814A-A404-F6A8AE76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F69EE-D221-A747-BCB2-E949DD3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232-87DF-564A-B64C-8BF2349E0750}" type="slidenum">
              <a:rPr lang="en-CN" smtClean="0"/>
              <a:t>‹#›</a:t>
            </a:fld>
            <a:endParaRPr lang="en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A6A4E-954B-B947-AA64-CF786ED7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43" y="1808671"/>
            <a:ext cx="11125857" cy="4912804"/>
          </a:xfrm>
        </p:spPr>
        <p:txBody>
          <a:bodyPr lIns="91440" tIns="45720" rIns="91440" bIns="45720" anchor="t"/>
          <a:lstStyle/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+mn-lt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E2614F-6123-494A-B82A-BB192B93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42" y="-75693"/>
            <a:ext cx="11125857" cy="18843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75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CAF88-D380-AE41-A0C1-1434B15B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28D5-F3C6-B341-8C19-FDBEE6E73C1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72B7A-B25C-FD4D-9703-CB687789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4C5F1-D1E5-D044-B900-74DC6FFE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232-87DF-564A-B64C-8BF2349E0750}" type="slidenum">
              <a:rPr lang="en-CN" smtClean="0"/>
              <a:t>‹#›</a:t>
            </a:fld>
            <a:endParaRPr lang="en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D413F1-F7BB-464F-A6DC-6170FF18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43" y="1808671"/>
            <a:ext cx="11125857" cy="4194564"/>
          </a:xfrm>
        </p:spPr>
        <p:txBody>
          <a:bodyPr lIns="91440" tIns="45720" rIns="91440" bIns="45720" anchor="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+mn-lt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B946EA-58E8-EC4F-A6D3-576354FF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42" y="-75693"/>
            <a:ext cx="11125857" cy="18843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2800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9DD8174-7EAF-5046-BE50-03A39DCF60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27943" y="5991225"/>
            <a:ext cx="11125856" cy="730250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2602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37166-88D1-7944-99A0-1D7C44BE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BA62-9FAA-B74B-B732-15456F72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B93E-89DB-F34F-9F4C-43528503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28D5-F3C6-B341-8C19-FDBEE6E73C15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AD1B-D17A-1048-A88F-F5F0CD7A4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574C-BBB5-5B4E-8E16-B6602FB6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9232-87DF-564A-B64C-8BF2349E07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62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90.png"/><Relationship Id="rId26" Type="http://schemas.openxmlformats.org/officeDocument/2006/relationships/image" Target="../media/image270.png"/><Relationship Id="rId39" Type="http://schemas.openxmlformats.org/officeDocument/2006/relationships/image" Target="../media/image400.png"/><Relationship Id="rId21" Type="http://schemas.openxmlformats.org/officeDocument/2006/relationships/image" Target="../media/image220.png"/><Relationship Id="rId34" Type="http://schemas.openxmlformats.org/officeDocument/2006/relationships/image" Target="../media/image350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6" Type="http://schemas.openxmlformats.org/officeDocument/2006/relationships/image" Target="../media/image170.png"/><Relationship Id="rId29" Type="http://schemas.openxmlformats.org/officeDocument/2006/relationships/image" Target="../media/image300.png"/><Relationship Id="rId11" Type="http://schemas.openxmlformats.org/officeDocument/2006/relationships/image" Target="../media/image120.png"/><Relationship Id="rId24" Type="http://schemas.openxmlformats.org/officeDocument/2006/relationships/image" Target="../media/image250.png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5" Type="http://schemas.openxmlformats.org/officeDocument/2006/relationships/image" Target="../media/image66.png"/><Relationship Id="rId61" Type="http://schemas.openxmlformats.org/officeDocument/2006/relationships/image" Target="../media/image62.png"/><Relationship Id="rId19" Type="http://schemas.openxmlformats.org/officeDocument/2006/relationships/image" Target="../media/image200.png"/><Relationship Id="rId14" Type="http://schemas.openxmlformats.org/officeDocument/2006/relationships/image" Target="../media/image150.png"/><Relationship Id="rId22" Type="http://schemas.openxmlformats.org/officeDocument/2006/relationships/image" Target="../media/image230.png"/><Relationship Id="rId27" Type="http://schemas.openxmlformats.org/officeDocument/2006/relationships/image" Target="../media/image280.png"/><Relationship Id="rId30" Type="http://schemas.openxmlformats.org/officeDocument/2006/relationships/image" Target="../media/image310.png"/><Relationship Id="rId35" Type="http://schemas.openxmlformats.org/officeDocument/2006/relationships/image" Target="../media/image360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8" Type="http://schemas.openxmlformats.org/officeDocument/2006/relationships/image" Target="../media/image90.png"/><Relationship Id="rId51" Type="http://schemas.openxmlformats.org/officeDocument/2006/relationships/image" Target="../media/image52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5" Type="http://schemas.openxmlformats.org/officeDocument/2006/relationships/image" Target="../media/image260.png"/><Relationship Id="rId33" Type="http://schemas.openxmlformats.org/officeDocument/2006/relationships/image" Target="../media/image340.png"/><Relationship Id="rId38" Type="http://schemas.openxmlformats.org/officeDocument/2006/relationships/image" Target="../media/image390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20" Type="http://schemas.openxmlformats.org/officeDocument/2006/relationships/image" Target="../media/image210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5" Type="http://schemas.openxmlformats.org/officeDocument/2006/relationships/image" Target="../media/image160.png"/><Relationship Id="rId23" Type="http://schemas.openxmlformats.org/officeDocument/2006/relationships/image" Target="../media/image240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" Type="http://schemas.openxmlformats.org/officeDocument/2006/relationships/image" Target="../media/image110.png"/><Relationship Id="rId31" Type="http://schemas.openxmlformats.org/officeDocument/2006/relationships/image" Target="../media/image320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90E6-0C96-BF4D-B861-23085EC57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b="1" dirty="0"/>
              <a:t>Draco: 3D Data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CA1CF-8393-894C-B3C6-95EDA319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i="1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85145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62B4614-E3CD-794F-A30D-0B0BE6FFB1BB}"/>
              </a:ext>
            </a:extLst>
          </p:cNvPr>
          <p:cNvSpPr/>
          <p:nvPr/>
        </p:nvSpPr>
        <p:spPr>
          <a:xfrm>
            <a:off x="282649" y="4411222"/>
            <a:ext cx="11494554" cy="1000376"/>
          </a:xfrm>
          <a:prstGeom prst="roundRect">
            <a:avLst/>
          </a:prstGeom>
          <a:solidFill>
            <a:srgbClr val="CFE2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B67ED7-19C5-2D44-87D0-3DA202E4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Draco: Encoding</a:t>
            </a:r>
          </a:p>
        </p:txBody>
      </p:sp>
      <p:pic>
        <p:nvPicPr>
          <p:cNvPr id="4" name="Picture 3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94F31DA3-4A7C-4442-9793-8FC21207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25" y="1203546"/>
            <a:ext cx="2880000" cy="216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D048B9-93DE-6149-97F1-388E76B57836}"/>
              </a:ext>
            </a:extLst>
          </p:cNvPr>
          <p:cNvSpPr/>
          <p:nvPr/>
        </p:nvSpPr>
        <p:spPr>
          <a:xfrm>
            <a:off x="1974854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8C38F-41D2-CC42-BCE4-1606CECA13D9}"/>
              </a:ext>
            </a:extLst>
          </p:cNvPr>
          <p:cNvSpPr/>
          <p:nvPr/>
        </p:nvSpPr>
        <p:spPr>
          <a:xfrm>
            <a:off x="4170791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Mesh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Optimization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4F96E9-3BCE-1D4C-9694-CA45D56329B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94933" y="2283546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7796E4-500B-6C42-954E-B1D479CDB3C5}"/>
              </a:ext>
            </a:extLst>
          </p:cNvPr>
          <p:cNvCxnSpPr>
            <a:cxnSpLocks/>
          </p:cNvCxnSpPr>
          <p:nvPr/>
        </p:nvCxnSpPr>
        <p:spPr>
          <a:xfrm>
            <a:off x="1296140" y="2283545"/>
            <a:ext cx="683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B0FD7-51CD-CB43-92B3-3D676FF6CA63}"/>
              </a:ext>
            </a:extLst>
          </p:cNvPr>
          <p:cNvCxnSpPr/>
          <p:nvPr/>
        </p:nvCxnSpPr>
        <p:spPr>
          <a:xfrm flipV="1">
            <a:off x="5790870" y="2281981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E82FA-E504-094B-8919-C04E2C867C55}"/>
              </a:ext>
            </a:extLst>
          </p:cNvPr>
          <p:cNvSpPr/>
          <p:nvPr/>
        </p:nvSpPr>
        <p:spPr>
          <a:xfrm>
            <a:off x="6310125" y="1929141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Connectivity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36D9-CC9D-8945-9CCB-CE31E27EA76E}"/>
              </a:ext>
            </a:extLst>
          </p:cNvPr>
          <p:cNvSpPr/>
          <p:nvPr/>
        </p:nvSpPr>
        <p:spPr>
          <a:xfrm>
            <a:off x="8449459" y="1929141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Attributes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C9B3FE-C50B-9743-8F72-1BDD2839785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930204" y="2281981"/>
            <a:ext cx="519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4B1C42-82FC-7F4B-9AC5-8BDE39605D4B}"/>
              </a:ext>
            </a:extLst>
          </p:cNvPr>
          <p:cNvSpPr/>
          <p:nvPr/>
        </p:nvSpPr>
        <p:spPr>
          <a:xfrm>
            <a:off x="282649" y="3214633"/>
            <a:ext cx="11494554" cy="1000376"/>
          </a:xfrm>
          <a:prstGeom prst="roundRect">
            <a:avLst/>
          </a:prstGeom>
          <a:solidFill>
            <a:srgbClr val="CFE2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732EF-857C-3044-864E-17AA9CA81CE4}"/>
              </a:ext>
            </a:extLst>
          </p:cNvPr>
          <p:cNvSpPr/>
          <p:nvPr/>
        </p:nvSpPr>
        <p:spPr>
          <a:xfrm>
            <a:off x="395010" y="334841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V, F set to V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81605A-BAE6-3845-8E19-03C69AD1C0C3}"/>
              </a:ext>
            </a:extLst>
          </p:cNvPr>
          <p:cNvSpPr/>
          <p:nvPr/>
        </p:nvSpPr>
        <p:spPr>
          <a:xfrm>
            <a:off x="2590947" y="334841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V table to O table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7780BA-9FA7-2D41-B496-90D6143E483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015089" y="3701256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073AA-1F0E-DB4C-9A5C-1A7E944E5F67}"/>
              </a:ext>
            </a:extLst>
          </p:cNvPr>
          <p:cNvSpPr/>
          <p:nvPr/>
        </p:nvSpPr>
        <p:spPr>
          <a:xfrm>
            <a:off x="4786884" y="334841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Breaking Non-manifold edges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05D36D-99A6-934C-914F-9F5EA4BFB0B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211026" y="3701256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7DBFE-E8C8-6640-BF6B-8E66A8534CCA}"/>
              </a:ext>
            </a:extLst>
          </p:cNvPr>
          <p:cNvSpPr/>
          <p:nvPr/>
        </p:nvSpPr>
        <p:spPr>
          <a:xfrm>
            <a:off x="6932018" y="334841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Breaking Non-manifold vertices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B81FEF-E498-074A-A95D-CBE7DC392E2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406963" y="3701256"/>
            <a:ext cx="525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D7C64B-23B0-C348-9414-89E8F017A606}"/>
              </a:ext>
            </a:extLst>
          </p:cNvPr>
          <p:cNvCxnSpPr>
            <a:cxnSpLocks/>
          </p:cNvCxnSpPr>
          <p:nvPr/>
        </p:nvCxnSpPr>
        <p:spPr>
          <a:xfrm>
            <a:off x="8552097" y="3701256"/>
            <a:ext cx="525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E33F39-1A18-2548-A547-EABDBBE3CAA9}"/>
              </a:ext>
            </a:extLst>
          </p:cNvPr>
          <p:cNvSpPr txBox="1"/>
          <p:nvPr/>
        </p:nvSpPr>
        <p:spPr>
          <a:xfrm>
            <a:off x="9069464" y="3506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0633F9-9E40-D04A-AF64-43460AC43E47}"/>
              </a:ext>
            </a:extLst>
          </p:cNvPr>
          <p:cNvSpPr/>
          <p:nvPr/>
        </p:nvSpPr>
        <p:spPr>
          <a:xfrm>
            <a:off x="395010" y="4540718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FindHoles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B41B50-9A5B-8442-AE52-BCA9C8453338}"/>
              </a:ext>
            </a:extLst>
          </p:cNvPr>
          <p:cNvSpPr/>
          <p:nvPr/>
        </p:nvSpPr>
        <p:spPr>
          <a:xfrm>
            <a:off x="2590947" y="4540718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EncodeTraversalSymbols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1F8DD5-C643-364A-9CD4-623AB5CCD53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015089" y="4893558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B5ABA-62E5-4041-AC25-6CB455BA999A}"/>
              </a:ext>
            </a:extLst>
          </p:cNvPr>
          <p:cNvSpPr/>
          <p:nvPr/>
        </p:nvSpPr>
        <p:spPr>
          <a:xfrm>
            <a:off x="4786884" y="4540718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chemeClr val="tx1"/>
                </a:solidFill>
                <a:effectLst/>
              </a:rPr>
              <a:t>EncodeStartFaces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BBB071-D0AC-1349-8FA4-09F1C87F6B7B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4211026" y="4893558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0D270EF-F053-C449-9889-B80652B30726}"/>
              </a:ext>
            </a:extLst>
          </p:cNvPr>
          <p:cNvSpPr/>
          <p:nvPr/>
        </p:nvSpPr>
        <p:spPr>
          <a:xfrm>
            <a:off x="6932017" y="4540717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chemeClr val="tx1"/>
                </a:solidFill>
                <a:effectLst/>
              </a:rPr>
              <a:t>EncodeAttributeSeams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C89F35-CE2A-5349-AA7B-C51F624892B1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6406963" y="4893557"/>
            <a:ext cx="5250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D0BD89A-732A-6B4E-9FEF-23DE1656600D}"/>
              </a:ext>
            </a:extLst>
          </p:cNvPr>
          <p:cNvSpPr/>
          <p:nvPr/>
        </p:nvSpPr>
        <p:spPr>
          <a:xfrm>
            <a:off x="282649" y="5648691"/>
            <a:ext cx="11494554" cy="1000376"/>
          </a:xfrm>
          <a:prstGeom prst="roundRect">
            <a:avLst/>
          </a:prstGeom>
          <a:solidFill>
            <a:srgbClr val="CFE2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6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67ED7-19C5-2D44-87D0-3DA202E4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Draco: Encoding</a:t>
            </a:r>
          </a:p>
        </p:txBody>
      </p:sp>
      <p:pic>
        <p:nvPicPr>
          <p:cNvPr id="4" name="Picture 3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94F31DA3-4A7C-4442-9793-8FC21207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25" y="1203546"/>
            <a:ext cx="2880000" cy="216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D048B9-93DE-6149-97F1-388E76B57836}"/>
              </a:ext>
            </a:extLst>
          </p:cNvPr>
          <p:cNvSpPr/>
          <p:nvPr/>
        </p:nvSpPr>
        <p:spPr>
          <a:xfrm>
            <a:off x="1974854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8C38F-41D2-CC42-BCE4-1606CECA13D9}"/>
              </a:ext>
            </a:extLst>
          </p:cNvPr>
          <p:cNvSpPr/>
          <p:nvPr/>
        </p:nvSpPr>
        <p:spPr>
          <a:xfrm>
            <a:off x="4170791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Mesh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Optimization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4F96E9-3BCE-1D4C-9694-CA45D56329B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94933" y="2283546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7796E4-500B-6C42-954E-B1D479CDB3C5}"/>
              </a:ext>
            </a:extLst>
          </p:cNvPr>
          <p:cNvCxnSpPr>
            <a:cxnSpLocks/>
          </p:cNvCxnSpPr>
          <p:nvPr/>
        </p:nvCxnSpPr>
        <p:spPr>
          <a:xfrm>
            <a:off x="1296140" y="2283545"/>
            <a:ext cx="683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B0FD7-51CD-CB43-92B3-3D676FF6CA63}"/>
              </a:ext>
            </a:extLst>
          </p:cNvPr>
          <p:cNvCxnSpPr/>
          <p:nvPr/>
        </p:nvCxnSpPr>
        <p:spPr>
          <a:xfrm flipV="1">
            <a:off x="5790870" y="2281981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E82FA-E504-094B-8919-C04E2C867C55}"/>
              </a:ext>
            </a:extLst>
          </p:cNvPr>
          <p:cNvSpPr/>
          <p:nvPr/>
        </p:nvSpPr>
        <p:spPr>
          <a:xfrm>
            <a:off x="6310125" y="1929141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Connectivity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36D9-CC9D-8945-9CCB-CE31E27EA76E}"/>
              </a:ext>
            </a:extLst>
          </p:cNvPr>
          <p:cNvSpPr/>
          <p:nvPr/>
        </p:nvSpPr>
        <p:spPr>
          <a:xfrm>
            <a:off x="8449459" y="1929141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Encoding Attributes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C9B3FE-C50B-9743-8F72-1BDD2839785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930204" y="2281981"/>
            <a:ext cx="519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52F1E06-E1A2-D947-84FC-D40409E2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32" y="3275496"/>
            <a:ext cx="2933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5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3A6CC6B-09B9-C746-9110-72B752C8452A}"/>
              </a:ext>
            </a:extLst>
          </p:cNvPr>
          <p:cNvSpPr/>
          <p:nvPr/>
        </p:nvSpPr>
        <p:spPr>
          <a:xfrm>
            <a:off x="327991" y="3429001"/>
            <a:ext cx="11494554" cy="1000376"/>
          </a:xfrm>
          <a:prstGeom prst="roundRect">
            <a:avLst/>
          </a:prstGeom>
          <a:solidFill>
            <a:srgbClr val="CFE2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B67ED7-19C5-2D44-87D0-3DA202E4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Draco: Mesh Optimization</a:t>
            </a:r>
          </a:p>
        </p:txBody>
      </p:sp>
      <p:pic>
        <p:nvPicPr>
          <p:cNvPr id="4" name="Picture 3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94F31DA3-4A7C-4442-9793-8FC21207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25" y="1203546"/>
            <a:ext cx="2880000" cy="216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D048B9-93DE-6149-97F1-388E76B57836}"/>
              </a:ext>
            </a:extLst>
          </p:cNvPr>
          <p:cNvSpPr/>
          <p:nvPr/>
        </p:nvSpPr>
        <p:spPr>
          <a:xfrm>
            <a:off x="1974854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Header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8C38F-41D2-CC42-BCE4-1606CECA13D9}"/>
              </a:ext>
            </a:extLst>
          </p:cNvPr>
          <p:cNvSpPr/>
          <p:nvPr/>
        </p:nvSpPr>
        <p:spPr>
          <a:xfrm>
            <a:off x="4170791" y="1930706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Mesh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Optimization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4F96E9-3BCE-1D4C-9694-CA45D56329BA}"/>
              </a:ext>
            </a:extLst>
          </p:cNvPr>
          <p:cNvCxnSpPr/>
          <p:nvPr/>
        </p:nvCxnSpPr>
        <p:spPr>
          <a:xfrm flipV="1">
            <a:off x="3651536" y="2283545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7796E4-500B-6C42-954E-B1D479CDB3C5}"/>
              </a:ext>
            </a:extLst>
          </p:cNvPr>
          <p:cNvCxnSpPr/>
          <p:nvPr/>
        </p:nvCxnSpPr>
        <p:spPr>
          <a:xfrm flipV="1">
            <a:off x="1455599" y="2283545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B0FD7-51CD-CB43-92B3-3D676FF6CA63}"/>
              </a:ext>
            </a:extLst>
          </p:cNvPr>
          <p:cNvCxnSpPr/>
          <p:nvPr/>
        </p:nvCxnSpPr>
        <p:spPr>
          <a:xfrm flipV="1">
            <a:off x="5790870" y="2281981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3CCC2C-AA71-C64D-9D10-52E0992C329D}"/>
              </a:ext>
            </a:extLst>
          </p:cNvPr>
          <p:cNvSpPr/>
          <p:nvPr/>
        </p:nvSpPr>
        <p:spPr>
          <a:xfrm>
            <a:off x="0" y="1489273"/>
            <a:ext cx="3646926" cy="15986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B6239B-DE2E-8D43-819C-6D8A3C9EBD08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8804013" y="1834617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38F1F1A-9B86-1642-A390-F91B79D9962A}"/>
              </a:ext>
            </a:extLst>
          </p:cNvPr>
          <p:cNvSpPr/>
          <p:nvPr/>
        </p:nvSpPr>
        <p:spPr>
          <a:xfrm>
            <a:off x="9643525" y="342172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0C92E5-EDAD-A840-A9DC-0C0747C8EAE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8781678" y="472351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8ADC8349-50A8-3641-8F8B-EDE48AC619FB}"/>
              </a:ext>
            </a:extLst>
          </p:cNvPr>
          <p:cNvSpPr/>
          <p:nvPr/>
        </p:nvSpPr>
        <p:spPr>
          <a:xfrm rot="1107057">
            <a:off x="9549913" y="68411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86AA89-3E3B-CB4D-BCC6-D7C2558CC6BE}"/>
              </a:ext>
            </a:extLst>
          </p:cNvPr>
          <p:cNvSpPr/>
          <p:nvPr/>
        </p:nvSpPr>
        <p:spPr>
          <a:xfrm>
            <a:off x="8651499" y="2357359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85F114-3A01-7A4B-9196-EAF264BB9084}"/>
              </a:ext>
            </a:extLst>
          </p:cNvPr>
          <p:cNvSpPr/>
          <p:nvPr/>
        </p:nvSpPr>
        <p:spPr>
          <a:xfrm>
            <a:off x="10203429" y="264221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62337E-8AED-0047-88DA-2E3CF0E2A1FC}"/>
              </a:ext>
            </a:extLst>
          </p:cNvPr>
          <p:cNvSpPr/>
          <p:nvPr/>
        </p:nvSpPr>
        <p:spPr>
          <a:xfrm>
            <a:off x="11345433" y="175836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B854DF-38B5-5A4D-A446-6DFD45A73F46}"/>
              </a:ext>
            </a:extLst>
          </p:cNvPr>
          <p:cNvSpPr/>
          <p:nvPr/>
        </p:nvSpPr>
        <p:spPr>
          <a:xfrm>
            <a:off x="7833015" y="41842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127FA7-1DD1-C141-9B2C-11CE447AF040}"/>
              </a:ext>
            </a:extLst>
          </p:cNvPr>
          <p:cNvCxnSpPr>
            <a:cxnSpLocks/>
            <a:stCxn id="16" idx="2"/>
            <a:endCxn id="15" idx="5"/>
          </p:cNvCxnSpPr>
          <p:nvPr/>
        </p:nvCxnSpPr>
        <p:spPr>
          <a:xfrm flipH="1" flipV="1">
            <a:off x="8781678" y="2487538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E68BA4-2E70-3944-A9C9-935228B07B23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10333608" y="1888539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3F2009-0314-734C-9DCB-F5F82AB515D4}"/>
              </a:ext>
            </a:extLst>
          </p:cNvPr>
          <p:cNvCxnSpPr>
            <a:cxnSpLocks/>
            <a:stCxn id="17" idx="1"/>
            <a:endCxn id="12" idx="6"/>
          </p:cNvCxnSpPr>
          <p:nvPr/>
        </p:nvCxnSpPr>
        <p:spPr>
          <a:xfrm flipH="1" flipV="1">
            <a:off x="9796039" y="418429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1F0723-4002-DA46-B29B-E2EC1F9C42E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9719782" y="494686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E049E3-F794-0A42-A7AF-002BC7D9B4C7}"/>
              </a:ext>
            </a:extLst>
          </p:cNvPr>
          <p:cNvCxnSpPr>
            <a:cxnSpLocks/>
            <a:stCxn id="15" idx="2"/>
            <a:endCxn id="18" idx="4"/>
          </p:cNvCxnSpPr>
          <p:nvPr/>
        </p:nvCxnSpPr>
        <p:spPr>
          <a:xfrm flipH="1" flipV="1">
            <a:off x="7909272" y="570943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618A13-85AF-E145-9341-3F76F00B9BD9}"/>
              </a:ext>
            </a:extLst>
          </p:cNvPr>
          <p:cNvCxnSpPr>
            <a:cxnSpLocks/>
            <a:stCxn id="12" idx="2"/>
            <a:endCxn id="18" idx="6"/>
          </p:cNvCxnSpPr>
          <p:nvPr/>
        </p:nvCxnSpPr>
        <p:spPr>
          <a:xfrm flipH="1">
            <a:off x="7985529" y="418429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AD3DB9-11DB-014B-A65B-98FAB7166CF6}"/>
                  </a:ext>
                </a:extLst>
              </p:cNvPr>
              <p:cNvSpPr txBox="1"/>
              <p:nvPr/>
            </p:nvSpPr>
            <p:spPr>
              <a:xfrm>
                <a:off x="9665860" y="62799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AD3DB9-11DB-014B-A65B-98FAB7166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860" y="62799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60A11-6506-7443-81E3-CC0E8D6C6BAF}"/>
                  </a:ext>
                </a:extLst>
              </p:cNvPr>
              <p:cNvSpPr txBox="1"/>
              <p:nvPr/>
            </p:nvSpPr>
            <p:spPr>
              <a:xfrm>
                <a:off x="8385100" y="2486534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60A11-6506-7443-81E3-CC0E8D6C6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00" y="2486534"/>
                <a:ext cx="277704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09114D-B13D-D141-85CE-5EA0F33A3CA2}"/>
                  </a:ext>
                </a:extLst>
              </p:cNvPr>
              <p:cNvSpPr txBox="1"/>
              <p:nvPr/>
            </p:nvSpPr>
            <p:spPr>
              <a:xfrm>
                <a:off x="10140834" y="281091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09114D-B13D-D141-85CE-5EA0F33A3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834" y="2810910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F651C2-608B-1E42-BF83-1995D90E9C4A}"/>
                  </a:ext>
                </a:extLst>
              </p:cNvPr>
              <p:cNvSpPr txBox="1"/>
              <p:nvPr/>
            </p:nvSpPr>
            <p:spPr>
              <a:xfrm>
                <a:off x="11681032" y="169611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F651C2-608B-1E42-BF83-1995D90E9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032" y="1696117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D12F30-311B-6B47-B366-6F5E08831F6A}"/>
                  </a:ext>
                </a:extLst>
              </p:cNvPr>
              <p:cNvSpPr txBox="1"/>
              <p:nvPr/>
            </p:nvSpPr>
            <p:spPr>
              <a:xfrm>
                <a:off x="7549989" y="134507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D12F30-311B-6B47-B366-6F5E08831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89" y="134507"/>
                <a:ext cx="273152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>
            <a:extLst>
              <a:ext uri="{FF2B5EF4-FFF2-40B4-BE49-F238E27FC236}">
                <a16:creationId xmlns:a16="http://schemas.microsoft.com/office/drawing/2014/main" id="{42DF242E-1257-0942-B8A1-6DB52683CF65}"/>
              </a:ext>
            </a:extLst>
          </p:cNvPr>
          <p:cNvSpPr/>
          <p:nvPr/>
        </p:nvSpPr>
        <p:spPr>
          <a:xfrm rot="13854511">
            <a:off x="8813255" y="234782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7DE6AC9-7A4D-004D-8EB4-6348FC7E4B3F}"/>
              </a:ext>
            </a:extLst>
          </p:cNvPr>
          <p:cNvSpPr/>
          <p:nvPr/>
        </p:nvSpPr>
        <p:spPr>
          <a:xfrm rot="14958457">
            <a:off x="9154196" y="241556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1A160FE-AF96-5945-B1FA-312B85ED78BD}"/>
              </a:ext>
            </a:extLst>
          </p:cNvPr>
          <p:cNvSpPr/>
          <p:nvPr/>
        </p:nvSpPr>
        <p:spPr>
          <a:xfrm rot="13650626">
            <a:off x="8906807" y="220608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7C2D4D2-0BA2-3A43-9701-4D2A203CC375}"/>
              </a:ext>
            </a:extLst>
          </p:cNvPr>
          <p:cNvSpPr/>
          <p:nvPr/>
        </p:nvSpPr>
        <p:spPr>
          <a:xfrm rot="8659401">
            <a:off x="9999175" y="252597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ABFD9D0-6A0C-C244-8101-2A5C8843E131}"/>
              </a:ext>
            </a:extLst>
          </p:cNvPr>
          <p:cNvSpPr/>
          <p:nvPr/>
        </p:nvSpPr>
        <p:spPr>
          <a:xfrm rot="4046446">
            <a:off x="10876532" y="200229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7010089-4990-CF41-8F38-B3202720A8C9}"/>
              </a:ext>
            </a:extLst>
          </p:cNvPr>
          <p:cNvSpPr/>
          <p:nvPr/>
        </p:nvSpPr>
        <p:spPr>
          <a:xfrm rot="6443726">
            <a:off x="10750152" y="1629667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4FB4244-875A-3C40-8D8D-9A37C6349488}"/>
              </a:ext>
            </a:extLst>
          </p:cNvPr>
          <p:cNvSpPr/>
          <p:nvPr/>
        </p:nvSpPr>
        <p:spPr>
          <a:xfrm rot="5400000">
            <a:off x="11101207" y="177036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99B708A-DB0B-3B4E-9D3C-0B3D785F2783}"/>
              </a:ext>
            </a:extLst>
          </p:cNvPr>
          <p:cNvSpPr/>
          <p:nvPr/>
        </p:nvSpPr>
        <p:spPr>
          <a:xfrm rot="11146491">
            <a:off x="10259285" y="241760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861CA15-60B4-A04B-86BF-3B0783486FE6}"/>
              </a:ext>
            </a:extLst>
          </p:cNvPr>
          <p:cNvSpPr/>
          <p:nvPr/>
        </p:nvSpPr>
        <p:spPr>
          <a:xfrm rot="3663324">
            <a:off x="9361636" y="5307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00B6731-4B3D-194E-931F-E69EDCFC6C65}"/>
              </a:ext>
            </a:extLst>
          </p:cNvPr>
          <p:cNvSpPr/>
          <p:nvPr/>
        </p:nvSpPr>
        <p:spPr>
          <a:xfrm rot="11100900">
            <a:off x="8600641" y="216910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92853A4-EF75-2945-98AB-3300CB73601B}"/>
              </a:ext>
            </a:extLst>
          </p:cNvPr>
          <p:cNvSpPr/>
          <p:nvPr/>
        </p:nvSpPr>
        <p:spPr>
          <a:xfrm rot="18259399">
            <a:off x="7946419" y="59559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A8BAF81-275E-BB47-A0DE-B67800BD5822}"/>
              </a:ext>
            </a:extLst>
          </p:cNvPr>
          <p:cNvSpPr/>
          <p:nvPr/>
        </p:nvSpPr>
        <p:spPr>
          <a:xfrm rot="10218637">
            <a:off x="9671374" y="2370228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A6C2A1-B69E-D349-9E67-4A4A4080FDCA}"/>
                  </a:ext>
                </a:extLst>
              </p:cNvPr>
              <p:cNvSpPr txBox="1"/>
              <p:nvPr/>
            </p:nvSpPr>
            <p:spPr>
              <a:xfrm>
                <a:off x="9546982" y="79492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A6C2A1-B69E-D349-9E67-4A4A4080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982" y="794924"/>
                <a:ext cx="260391" cy="276999"/>
              </a:xfrm>
              <a:prstGeom prst="rect">
                <a:avLst/>
              </a:prstGeom>
              <a:blipFill>
                <a:blip r:embed="rId8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7028A4-D14B-1A40-B6DC-1CA826A164C5}"/>
                  </a:ext>
                </a:extLst>
              </p:cNvPr>
              <p:cNvSpPr txBox="1"/>
              <p:nvPr/>
            </p:nvSpPr>
            <p:spPr>
              <a:xfrm>
                <a:off x="8823959" y="2361453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7028A4-D14B-1A40-B6DC-1CA826A16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959" y="2361453"/>
                <a:ext cx="255070" cy="276999"/>
              </a:xfrm>
              <a:prstGeom prst="rect">
                <a:avLst/>
              </a:prstGeom>
              <a:blipFill>
                <a:blip r:embed="rId9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BD6B0-143C-5E4E-8974-CDB14C6F3ED4}"/>
                  </a:ext>
                </a:extLst>
              </p:cNvPr>
              <p:cNvSpPr txBox="1"/>
              <p:nvPr/>
            </p:nvSpPr>
            <p:spPr>
              <a:xfrm>
                <a:off x="9925516" y="251951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BD6B0-143C-5E4E-8974-CDB14C6F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516" y="2519511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831FA3-EEDF-2242-94BE-65569AAF5B49}"/>
                  </a:ext>
                </a:extLst>
              </p:cNvPr>
              <p:cNvSpPr txBox="1"/>
              <p:nvPr/>
            </p:nvSpPr>
            <p:spPr>
              <a:xfrm>
                <a:off x="9876638" y="66261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831FA3-EEDF-2242-94BE-65569AAF5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38" y="662612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 45">
            <a:extLst>
              <a:ext uri="{FF2B5EF4-FFF2-40B4-BE49-F238E27FC236}">
                <a16:creationId xmlns:a16="http://schemas.microsoft.com/office/drawing/2014/main" id="{EF052A85-F6E1-334A-909F-9000DB3C7141}"/>
              </a:ext>
            </a:extLst>
          </p:cNvPr>
          <p:cNvSpPr/>
          <p:nvPr/>
        </p:nvSpPr>
        <p:spPr>
          <a:xfrm rot="19259327">
            <a:off x="9789445" y="63342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DC8601-170A-8549-92B0-3089290129CF}"/>
                  </a:ext>
                </a:extLst>
              </p:cNvPr>
              <p:cNvSpPr txBox="1"/>
              <p:nvPr/>
            </p:nvSpPr>
            <p:spPr>
              <a:xfrm>
                <a:off x="10366649" y="243361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DC8601-170A-8549-92B0-308929012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649" y="2433616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D2807A-B8C3-4E48-ABD1-1767B7F9A5A0}"/>
                  </a:ext>
                </a:extLst>
              </p:cNvPr>
              <p:cNvSpPr txBox="1"/>
              <p:nvPr/>
            </p:nvSpPr>
            <p:spPr>
              <a:xfrm>
                <a:off x="11291494" y="151155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D2807A-B8C3-4E48-ABD1-1767B7F9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494" y="1511555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9091" r="-9091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>
            <a:extLst>
              <a:ext uri="{FF2B5EF4-FFF2-40B4-BE49-F238E27FC236}">
                <a16:creationId xmlns:a16="http://schemas.microsoft.com/office/drawing/2014/main" id="{0CD96692-F7F4-BE49-AFED-46D6D3A6C313}"/>
              </a:ext>
            </a:extLst>
          </p:cNvPr>
          <p:cNvSpPr/>
          <p:nvPr/>
        </p:nvSpPr>
        <p:spPr>
          <a:xfrm rot="21022414">
            <a:off x="9366748" y="981208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7D396D-D63C-EE4A-8F99-832CD8D075BE}"/>
                  </a:ext>
                </a:extLst>
              </p:cNvPr>
              <p:cNvSpPr txBox="1"/>
              <p:nvPr/>
            </p:nvSpPr>
            <p:spPr>
              <a:xfrm>
                <a:off x="10072742" y="102858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7D396D-D63C-EE4A-8F99-832CD8D0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742" y="1028582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9091" r="-9091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D1E1D7-A2DC-284C-A21E-0102EDB0F869}"/>
                  </a:ext>
                </a:extLst>
              </p:cNvPr>
              <p:cNvSpPr txBox="1"/>
              <p:nvPr/>
            </p:nvSpPr>
            <p:spPr>
              <a:xfrm>
                <a:off x="10590297" y="148425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D1E1D7-A2DC-284C-A21E-0102EDB0F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297" y="1484259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D36633-53A1-B948-9AD6-3C2A8F7122A2}"/>
                  </a:ext>
                </a:extLst>
              </p:cNvPr>
              <p:cNvSpPr txBox="1"/>
              <p:nvPr/>
            </p:nvSpPr>
            <p:spPr>
              <a:xfrm>
                <a:off x="9026739" y="194231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D36633-53A1-B948-9AD6-3C2A8F71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39" y="1942318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5425B2-4264-A04A-A03A-7D32CC9D44B5}"/>
                  </a:ext>
                </a:extLst>
              </p:cNvPr>
              <p:cNvSpPr txBox="1"/>
              <p:nvPr/>
            </p:nvSpPr>
            <p:spPr>
              <a:xfrm>
                <a:off x="9186616" y="431168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5425B2-4264-A04A-A03A-7D32CC9D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616" y="431168"/>
                <a:ext cx="255583" cy="276999"/>
              </a:xfrm>
              <a:prstGeom prst="rect">
                <a:avLst/>
              </a:prstGeom>
              <a:blipFill>
                <a:blip r:embed="rId17"/>
                <a:stretch>
                  <a:fillRect l="-14286" r="-4762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4C9D30-C1C6-BB4D-BF8D-03795D312952}"/>
                  </a:ext>
                </a:extLst>
              </p:cNvPr>
              <p:cNvSpPr txBox="1"/>
              <p:nvPr/>
            </p:nvSpPr>
            <p:spPr>
              <a:xfrm>
                <a:off x="8137568" y="52008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4C9D30-C1C6-BB4D-BF8D-03795D312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68" y="520084"/>
                <a:ext cx="352854" cy="276999"/>
              </a:xfrm>
              <a:prstGeom prst="rect">
                <a:avLst/>
              </a:prstGeom>
              <a:blipFill>
                <a:blip r:embed="rId18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0DE17-89F9-984E-8AC6-9A2E5790B591}"/>
                  </a:ext>
                </a:extLst>
              </p:cNvPr>
              <p:cNvSpPr txBox="1"/>
              <p:nvPr/>
            </p:nvSpPr>
            <p:spPr>
              <a:xfrm>
                <a:off x="8597544" y="1834616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0DE17-89F9-984E-8AC6-9A2E5790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544" y="1834616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E77EBC-9C0E-A847-9094-7C5BE32F95B2}"/>
                  </a:ext>
                </a:extLst>
              </p:cNvPr>
              <p:cNvSpPr txBox="1"/>
              <p:nvPr/>
            </p:nvSpPr>
            <p:spPr>
              <a:xfrm>
                <a:off x="10701206" y="1922456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E77EBC-9C0E-A847-9094-7C5BE32F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206" y="1922456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8F1DB1-1FC2-FB4D-98F0-2C4A6F2DD538}"/>
                  </a:ext>
                </a:extLst>
              </p:cNvPr>
              <p:cNvSpPr txBox="1"/>
              <p:nvPr/>
            </p:nvSpPr>
            <p:spPr>
              <a:xfrm>
                <a:off x="9805165" y="2279542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8F1DB1-1FC2-FB4D-98F0-2C4A6F2D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165" y="2279542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DE4D644-97F7-FD40-AA4D-7195FE4D58A9}"/>
                  </a:ext>
                </a:extLst>
              </p:cNvPr>
              <p:cNvSpPr txBox="1"/>
              <p:nvPr/>
            </p:nvSpPr>
            <p:spPr>
              <a:xfrm>
                <a:off x="9296190" y="225845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DE4D644-97F7-FD40-AA4D-7195FE4D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190" y="2258454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10714" r="-7143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CC116C8A-4EF3-0942-8E6A-9417F0CE00B4}"/>
              </a:ext>
            </a:extLst>
          </p:cNvPr>
          <p:cNvSpPr txBox="1"/>
          <p:nvPr/>
        </p:nvSpPr>
        <p:spPr>
          <a:xfrm>
            <a:off x="7205550" y="3090478"/>
            <a:ext cx="487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Turn Non-maniford vertices into maniford vertices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1903BD-D266-8F45-8180-6DAD2EC52113}"/>
              </a:ext>
            </a:extLst>
          </p:cNvPr>
          <p:cNvSpPr/>
          <p:nvPr/>
        </p:nvSpPr>
        <p:spPr>
          <a:xfrm>
            <a:off x="440352" y="3562784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V, F set to V table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AEE487-3FC5-D54F-96C0-A7931C8ADF53}"/>
              </a:ext>
            </a:extLst>
          </p:cNvPr>
          <p:cNvSpPr/>
          <p:nvPr/>
        </p:nvSpPr>
        <p:spPr>
          <a:xfrm>
            <a:off x="2636289" y="3562784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V table to O table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411FE6-529C-D84A-B76F-ABF437164210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2060431" y="3915624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C745555-FD39-DD41-BAB5-8EDB80B82C0A}"/>
              </a:ext>
            </a:extLst>
          </p:cNvPr>
          <p:cNvSpPr/>
          <p:nvPr/>
        </p:nvSpPr>
        <p:spPr>
          <a:xfrm>
            <a:off x="4832226" y="3562784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Breaking Non-manifold edges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11AD42-2228-164F-8C13-220B0184A06C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4256368" y="3915624"/>
            <a:ext cx="575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861242F-F542-B648-B81C-C82EF646CFDE}"/>
              </a:ext>
            </a:extLst>
          </p:cNvPr>
          <p:cNvSpPr/>
          <p:nvPr/>
        </p:nvSpPr>
        <p:spPr>
          <a:xfrm>
            <a:off x="6977360" y="3562784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Breaking Non-manifold vertices 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73D83FB-BDE7-1048-BAEA-2611A4B1DD0A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6452305" y="3915624"/>
            <a:ext cx="525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9935A9-FE23-EE44-9027-8CB57E9A0AFD}"/>
              </a:ext>
            </a:extLst>
          </p:cNvPr>
          <p:cNvCxnSpPr>
            <a:cxnSpLocks/>
          </p:cNvCxnSpPr>
          <p:nvPr/>
        </p:nvCxnSpPr>
        <p:spPr>
          <a:xfrm>
            <a:off x="8597439" y="3915624"/>
            <a:ext cx="525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572AD1C-08CB-C548-B14C-AF214180BFBD}"/>
              </a:ext>
            </a:extLst>
          </p:cNvPr>
          <p:cNvSpPr txBox="1"/>
          <p:nvPr/>
        </p:nvSpPr>
        <p:spPr>
          <a:xfrm>
            <a:off x="9114806" y="37211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2636BD2-60E7-814C-AEE7-0727C8F14B04}"/>
              </a:ext>
            </a:extLst>
          </p:cNvPr>
          <p:cNvCxnSpPr>
            <a:cxnSpLocks/>
            <a:stCxn id="153" idx="2"/>
            <a:endCxn id="151" idx="6"/>
          </p:cNvCxnSpPr>
          <p:nvPr/>
        </p:nvCxnSpPr>
        <p:spPr>
          <a:xfrm flipH="1">
            <a:off x="8695050" y="5908550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196A73C-DF7B-3141-9CBB-65D2BB2F5594}"/>
              </a:ext>
            </a:extLst>
          </p:cNvPr>
          <p:cNvSpPr/>
          <p:nvPr/>
        </p:nvSpPr>
        <p:spPr>
          <a:xfrm>
            <a:off x="9534562" y="441610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B6E6F77-77EB-6D4E-A5BD-2E0A002C851E}"/>
              </a:ext>
            </a:extLst>
          </p:cNvPr>
          <p:cNvCxnSpPr>
            <a:cxnSpLocks/>
            <a:stCxn id="148" idx="3"/>
          </p:cNvCxnSpPr>
          <p:nvPr/>
        </p:nvCxnSpPr>
        <p:spPr>
          <a:xfrm flipH="1">
            <a:off x="8672715" y="4546284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>
            <a:extLst>
              <a:ext uri="{FF2B5EF4-FFF2-40B4-BE49-F238E27FC236}">
                <a16:creationId xmlns:a16="http://schemas.microsoft.com/office/drawing/2014/main" id="{9A4A93DF-A72C-9048-9B01-82E4A8331398}"/>
              </a:ext>
            </a:extLst>
          </p:cNvPr>
          <p:cNvSpPr/>
          <p:nvPr/>
        </p:nvSpPr>
        <p:spPr>
          <a:xfrm rot="1107057">
            <a:off x="9440950" y="47580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AF5E280-595A-8C48-93D4-8D06718550E2}"/>
              </a:ext>
            </a:extLst>
          </p:cNvPr>
          <p:cNvSpPr/>
          <p:nvPr/>
        </p:nvSpPr>
        <p:spPr>
          <a:xfrm>
            <a:off x="8542536" y="6431292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0752933-2AB5-5245-B0B1-752AF3856352}"/>
              </a:ext>
            </a:extLst>
          </p:cNvPr>
          <p:cNvSpPr/>
          <p:nvPr/>
        </p:nvSpPr>
        <p:spPr>
          <a:xfrm>
            <a:off x="10094466" y="671615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7DDF558-5D26-524C-8F04-D4CA6AA12015}"/>
              </a:ext>
            </a:extLst>
          </p:cNvPr>
          <p:cNvSpPr/>
          <p:nvPr/>
        </p:nvSpPr>
        <p:spPr>
          <a:xfrm>
            <a:off x="11236470" y="583229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569B67B-7EFD-A24F-B13A-039DEB5C5AD7}"/>
              </a:ext>
            </a:extLst>
          </p:cNvPr>
          <p:cNvSpPr/>
          <p:nvPr/>
        </p:nvSpPr>
        <p:spPr>
          <a:xfrm>
            <a:off x="6969294" y="461368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0176CA4-3291-734B-892F-1D45D8BC4B24}"/>
              </a:ext>
            </a:extLst>
          </p:cNvPr>
          <p:cNvCxnSpPr>
            <a:cxnSpLocks/>
            <a:stCxn id="152" idx="2"/>
            <a:endCxn id="151" idx="5"/>
          </p:cNvCxnSpPr>
          <p:nvPr/>
        </p:nvCxnSpPr>
        <p:spPr>
          <a:xfrm flipH="1" flipV="1">
            <a:off x="8672715" y="6561471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AD7DA6C-723E-9449-A27E-520F94157ED0}"/>
              </a:ext>
            </a:extLst>
          </p:cNvPr>
          <p:cNvCxnSpPr>
            <a:cxnSpLocks/>
            <a:stCxn id="153" idx="3"/>
            <a:endCxn id="152" idx="7"/>
          </p:cNvCxnSpPr>
          <p:nvPr/>
        </p:nvCxnSpPr>
        <p:spPr>
          <a:xfrm flipH="1">
            <a:off x="10224645" y="5962472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8087D31-CE09-244B-BF72-E28127B33A9C}"/>
              </a:ext>
            </a:extLst>
          </p:cNvPr>
          <p:cNvCxnSpPr>
            <a:cxnSpLocks/>
            <a:stCxn id="153" idx="1"/>
            <a:endCxn id="148" idx="6"/>
          </p:cNvCxnSpPr>
          <p:nvPr/>
        </p:nvCxnSpPr>
        <p:spPr>
          <a:xfrm flipH="1" flipV="1">
            <a:off x="9687076" y="4492362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31783BE-8D4D-2A4D-8CA8-09947A962CF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>
          <a:xfrm>
            <a:off x="9610819" y="4568619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62CEA1A-591A-1D46-82ED-AC9D321E84AE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045551" y="4766201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8BE564C-840E-4340-95C9-4E7A11C2B033}"/>
              </a:ext>
            </a:extLst>
          </p:cNvPr>
          <p:cNvCxnSpPr>
            <a:cxnSpLocks/>
            <a:endCxn id="154" idx="6"/>
          </p:cNvCxnSpPr>
          <p:nvPr/>
        </p:nvCxnSpPr>
        <p:spPr>
          <a:xfrm flipH="1">
            <a:off x="7121808" y="4613687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BF19B10-548B-0B42-9C88-28D664617120}"/>
                  </a:ext>
                </a:extLst>
              </p:cNvPr>
              <p:cNvSpPr txBox="1"/>
              <p:nvPr/>
            </p:nvSpPr>
            <p:spPr>
              <a:xfrm>
                <a:off x="9556897" y="4136732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BF19B10-548B-0B42-9C88-28D66461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897" y="4136732"/>
                <a:ext cx="283026" cy="276999"/>
              </a:xfrm>
              <a:prstGeom prst="rect">
                <a:avLst/>
              </a:prstGeom>
              <a:blipFill>
                <a:blip r:embed="rId23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E473424-BFDB-7A40-A5E9-132289786FC0}"/>
                  </a:ext>
                </a:extLst>
              </p:cNvPr>
              <p:cNvSpPr txBox="1"/>
              <p:nvPr/>
            </p:nvSpPr>
            <p:spPr>
              <a:xfrm>
                <a:off x="8276137" y="6560467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E473424-BFDB-7A40-A5E9-1322897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137" y="6560467"/>
                <a:ext cx="277704" cy="276999"/>
              </a:xfrm>
              <a:prstGeom prst="rect">
                <a:avLst/>
              </a:prstGeom>
              <a:blipFill>
                <a:blip r:embed="rId2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95A73AF-EA33-574B-A811-78BB1F313B09}"/>
                  </a:ext>
                </a:extLst>
              </p:cNvPr>
              <p:cNvSpPr txBox="1"/>
              <p:nvPr/>
            </p:nvSpPr>
            <p:spPr>
              <a:xfrm>
                <a:off x="10031871" y="6884843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95A73AF-EA33-574B-A811-78BB1F31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871" y="6884843"/>
                <a:ext cx="283026" cy="276999"/>
              </a:xfrm>
              <a:prstGeom prst="rect">
                <a:avLst/>
              </a:prstGeom>
              <a:blipFill>
                <a:blip r:embed="rId25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2726D85-E65B-2F48-AA9E-30F3B535C6C7}"/>
                  </a:ext>
                </a:extLst>
              </p:cNvPr>
              <p:cNvSpPr txBox="1"/>
              <p:nvPr/>
            </p:nvSpPr>
            <p:spPr>
              <a:xfrm>
                <a:off x="11572069" y="577005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2726D85-E65B-2F48-AA9E-30F3B535C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069" y="5770050"/>
                <a:ext cx="283026" cy="276999"/>
              </a:xfrm>
              <a:prstGeom prst="rect">
                <a:avLst/>
              </a:prstGeom>
              <a:blipFill>
                <a:blip r:embed="rId26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243D8EE-271B-0F42-B078-10DD6BFC0217}"/>
                  </a:ext>
                </a:extLst>
              </p:cNvPr>
              <p:cNvSpPr txBox="1"/>
              <p:nvPr/>
            </p:nvSpPr>
            <p:spPr>
              <a:xfrm>
                <a:off x="6686268" y="4329765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243D8EE-271B-0F42-B078-10DD6BFC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68" y="4329765"/>
                <a:ext cx="273152" cy="276999"/>
              </a:xfrm>
              <a:prstGeom prst="rect">
                <a:avLst/>
              </a:prstGeom>
              <a:blipFill>
                <a:blip r:embed="rId27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Freeform 165">
            <a:extLst>
              <a:ext uri="{FF2B5EF4-FFF2-40B4-BE49-F238E27FC236}">
                <a16:creationId xmlns:a16="http://schemas.microsoft.com/office/drawing/2014/main" id="{674C75B2-4F5A-B84F-BA4F-FC0597BA31BE}"/>
              </a:ext>
            </a:extLst>
          </p:cNvPr>
          <p:cNvSpPr/>
          <p:nvPr/>
        </p:nvSpPr>
        <p:spPr>
          <a:xfrm rot="13854511">
            <a:off x="8704292" y="642175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902BF451-E5EF-E843-AF0D-C3E57092F3F5}"/>
              </a:ext>
            </a:extLst>
          </p:cNvPr>
          <p:cNvSpPr/>
          <p:nvPr/>
        </p:nvSpPr>
        <p:spPr>
          <a:xfrm rot="14958457">
            <a:off x="9045233" y="648949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BD78F7B2-85F8-1D41-8E9D-9D76B443FD9F}"/>
              </a:ext>
            </a:extLst>
          </p:cNvPr>
          <p:cNvSpPr/>
          <p:nvPr/>
        </p:nvSpPr>
        <p:spPr>
          <a:xfrm rot="13650626">
            <a:off x="8797844" y="628001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93A1E573-2FFA-9D4B-B67F-0542C1B1335D}"/>
              </a:ext>
            </a:extLst>
          </p:cNvPr>
          <p:cNvSpPr/>
          <p:nvPr/>
        </p:nvSpPr>
        <p:spPr>
          <a:xfrm rot="8659401">
            <a:off x="9890212" y="659990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C48018C9-DDCA-D947-8B08-FD8847AA4B5A}"/>
              </a:ext>
            </a:extLst>
          </p:cNvPr>
          <p:cNvSpPr/>
          <p:nvPr/>
        </p:nvSpPr>
        <p:spPr>
          <a:xfrm rot="4046446">
            <a:off x="10767569" y="607622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C8C317B6-85AC-4341-BDA0-50BBD33FBF87}"/>
              </a:ext>
            </a:extLst>
          </p:cNvPr>
          <p:cNvSpPr/>
          <p:nvPr/>
        </p:nvSpPr>
        <p:spPr>
          <a:xfrm rot="6443726">
            <a:off x="10641189" y="5703600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3B790BCE-0353-4846-8641-90B2D4CE212F}"/>
              </a:ext>
            </a:extLst>
          </p:cNvPr>
          <p:cNvSpPr/>
          <p:nvPr/>
        </p:nvSpPr>
        <p:spPr>
          <a:xfrm rot="5400000">
            <a:off x="10992244" y="584429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A4DB82B6-9EB9-C142-BDDE-7374EF98A959}"/>
              </a:ext>
            </a:extLst>
          </p:cNvPr>
          <p:cNvSpPr/>
          <p:nvPr/>
        </p:nvSpPr>
        <p:spPr>
          <a:xfrm rot="11146491">
            <a:off x="10150322" y="649153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8E969480-D509-314C-80AE-F73713763E07}"/>
              </a:ext>
            </a:extLst>
          </p:cNvPr>
          <p:cNvSpPr/>
          <p:nvPr/>
        </p:nvSpPr>
        <p:spPr>
          <a:xfrm rot="3663324">
            <a:off x="8497915" y="472605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7FFFA55F-DD33-8743-AC5D-0D8534FBEA66}"/>
              </a:ext>
            </a:extLst>
          </p:cNvPr>
          <p:cNvSpPr/>
          <p:nvPr/>
        </p:nvSpPr>
        <p:spPr>
          <a:xfrm rot="11100900">
            <a:off x="7736920" y="636436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9CAFD436-CF30-BA44-B555-B601CC521470}"/>
              </a:ext>
            </a:extLst>
          </p:cNvPr>
          <p:cNvSpPr/>
          <p:nvPr/>
        </p:nvSpPr>
        <p:spPr>
          <a:xfrm rot="18259399">
            <a:off x="7082698" y="479085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4356823E-64CE-2A4D-92A4-834E98DE9034}"/>
              </a:ext>
            </a:extLst>
          </p:cNvPr>
          <p:cNvSpPr/>
          <p:nvPr/>
        </p:nvSpPr>
        <p:spPr>
          <a:xfrm rot="10218637">
            <a:off x="9562411" y="6444161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18E8BA2-B947-4544-A78E-DEE006E83924}"/>
                  </a:ext>
                </a:extLst>
              </p:cNvPr>
              <p:cNvSpPr txBox="1"/>
              <p:nvPr/>
            </p:nvSpPr>
            <p:spPr>
              <a:xfrm>
                <a:off x="9438019" y="486885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18E8BA2-B947-4544-A78E-DEE006E83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19" y="4868857"/>
                <a:ext cx="260391" cy="276999"/>
              </a:xfrm>
              <a:prstGeom prst="rect">
                <a:avLst/>
              </a:prstGeom>
              <a:blipFill>
                <a:blip r:embed="rId28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804A55F-66DF-644A-A4CD-7C591151FB33}"/>
                  </a:ext>
                </a:extLst>
              </p:cNvPr>
              <p:cNvSpPr txBox="1"/>
              <p:nvPr/>
            </p:nvSpPr>
            <p:spPr>
              <a:xfrm>
                <a:off x="8714996" y="6435386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804A55F-66DF-644A-A4CD-7C591151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996" y="6435386"/>
                <a:ext cx="255070" cy="276999"/>
              </a:xfrm>
              <a:prstGeom prst="rect">
                <a:avLst/>
              </a:prstGeom>
              <a:blipFill>
                <a:blip r:embed="rId29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64F1DF4-6D64-EF45-A3AA-58BF6EF93AAE}"/>
                  </a:ext>
                </a:extLst>
              </p:cNvPr>
              <p:cNvSpPr txBox="1"/>
              <p:nvPr/>
            </p:nvSpPr>
            <p:spPr>
              <a:xfrm>
                <a:off x="9816553" y="659344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64F1DF4-6D64-EF45-A3AA-58BF6EF9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553" y="6593444"/>
                <a:ext cx="260391" cy="276999"/>
              </a:xfrm>
              <a:prstGeom prst="rect">
                <a:avLst/>
              </a:prstGeom>
              <a:blipFill>
                <a:blip r:embed="rId30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6E30E2E-56A6-1247-9028-3766FBF32DB3}"/>
                  </a:ext>
                </a:extLst>
              </p:cNvPr>
              <p:cNvSpPr txBox="1"/>
              <p:nvPr/>
            </p:nvSpPr>
            <p:spPr>
              <a:xfrm>
                <a:off x="9767675" y="473654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6E30E2E-56A6-1247-9028-3766FBF3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675" y="4736545"/>
                <a:ext cx="260391" cy="276999"/>
              </a:xfrm>
              <a:prstGeom prst="rect">
                <a:avLst/>
              </a:prstGeom>
              <a:blipFill>
                <a:blip r:embed="rId31"/>
                <a:stretch>
                  <a:fillRect l="-9091" r="-909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3A344E8B-AD25-AD4D-84E2-D84B11040101}"/>
              </a:ext>
            </a:extLst>
          </p:cNvPr>
          <p:cNvSpPr/>
          <p:nvPr/>
        </p:nvSpPr>
        <p:spPr>
          <a:xfrm rot="19259327">
            <a:off x="9680482" y="470736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488FEE3-F445-1544-97D0-47A19E725F2C}"/>
                  </a:ext>
                </a:extLst>
              </p:cNvPr>
              <p:cNvSpPr txBox="1"/>
              <p:nvPr/>
            </p:nvSpPr>
            <p:spPr>
              <a:xfrm>
                <a:off x="10257686" y="650754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488FEE3-F445-1544-97D0-47A19E725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686" y="6507549"/>
                <a:ext cx="260391" cy="276999"/>
              </a:xfrm>
              <a:prstGeom prst="rect">
                <a:avLst/>
              </a:prstGeom>
              <a:blipFill>
                <a:blip r:embed="rId32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C120C22-BFAC-E342-9585-2AE1FA074EE8}"/>
                  </a:ext>
                </a:extLst>
              </p:cNvPr>
              <p:cNvSpPr txBox="1"/>
              <p:nvPr/>
            </p:nvSpPr>
            <p:spPr>
              <a:xfrm>
                <a:off x="11182531" y="558548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C120C22-BFAC-E342-9585-2AE1FA07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531" y="5585488"/>
                <a:ext cx="260391" cy="276999"/>
              </a:xfrm>
              <a:prstGeom prst="rect">
                <a:avLst/>
              </a:prstGeom>
              <a:blipFill>
                <a:blip r:embed="rId33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Freeform 184">
            <a:extLst>
              <a:ext uri="{FF2B5EF4-FFF2-40B4-BE49-F238E27FC236}">
                <a16:creationId xmlns:a16="http://schemas.microsoft.com/office/drawing/2014/main" id="{11662E62-ED54-0A46-9481-1FFAF4316E1A}"/>
              </a:ext>
            </a:extLst>
          </p:cNvPr>
          <p:cNvSpPr/>
          <p:nvPr/>
        </p:nvSpPr>
        <p:spPr>
          <a:xfrm rot="21022414">
            <a:off x="9257785" y="5055141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FE41406-5E18-A64A-B218-4E0843CA1B0C}"/>
                  </a:ext>
                </a:extLst>
              </p:cNvPr>
              <p:cNvSpPr txBox="1"/>
              <p:nvPr/>
            </p:nvSpPr>
            <p:spPr>
              <a:xfrm>
                <a:off x="9963779" y="510251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FE41406-5E18-A64A-B218-4E0843CA1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779" y="5102515"/>
                <a:ext cx="260391" cy="276999"/>
              </a:xfrm>
              <a:prstGeom prst="rect">
                <a:avLst/>
              </a:prstGeom>
              <a:blipFill>
                <a:blip r:embed="rId3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A1FAEFA-BBEA-544F-A212-62453F111630}"/>
                  </a:ext>
                </a:extLst>
              </p:cNvPr>
              <p:cNvSpPr txBox="1"/>
              <p:nvPr/>
            </p:nvSpPr>
            <p:spPr>
              <a:xfrm>
                <a:off x="10481334" y="555819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A1FAEFA-BBEA-544F-A212-62453F111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334" y="5558192"/>
                <a:ext cx="260391" cy="276999"/>
              </a:xfrm>
              <a:prstGeom prst="rect">
                <a:avLst/>
              </a:prstGeom>
              <a:blipFill>
                <a:blip r:embed="rId3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B4893D4-B906-3E42-B933-F90E34848827}"/>
                  </a:ext>
                </a:extLst>
              </p:cNvPr>
              <p:cNvSpPr txBox="1"/>
              <p:nvPr/>
            </p:nvSpPr>
            <p:spPr>
              <a:xfrm>
                <a:off x="8917776" y="601625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B4893D4-B906-3E42-B933-F90E3484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776" y="6016251"/>
                <a:ext cx="260391" cy="276999"/>
              </a:xfrm>
              <a:prstGeom prst="rect">
                <a:avLst/>
              </a:prstGeom>
              <a:blipFill>
                <a:blip r:embed="rId36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D9BAC2D-C538-DE45-9B27-2F4A3833DBDC}"/>
                  </a:ext>
                </a:extLst>
              </p:cNvPr>
              <p:cNvSpPr txBox="1"/>
              <p:nvPr/>
            </p:nvSpPr>
            <p:spPr>
              <a:xfrm>
                <a:off x="8322895" y="4626426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D9BAC2D-C538-DE45-9B27-2F4A3833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895" y="4626426"/>
                <a:ext cx="255583" cy="276999"/>
              </a:xfrm>
              <a:prstGeom prst="rect">
                <a:avLst/>
              </a:prstGeom>
              <a:blipFill>
                <a:blip r:embed="rId37"/>
                <a:stretch>
                  <a:fillRect l="-14286" r="-4762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3092BC3-9E53-A441-AEE6-BD2420C6801A}"/>
                  </a:ext>
                </a:extLst>
              </p:cNvPr>
              <p:cNvSpPr txBox="1"/>
              <p:nvPr/>
            </p:nvSpPr>
            <p:spPr>
              <a:xfrm>
                <a:off x="7273847" y="4715342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3092BC3-9E53-A441-AEE6-BD2420C68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7" y="4715342"/>
                <a:ext cx="352854" cy="276999"/>
              </a:xfrm>
              <a:prstGeom prst="rect">
                <a:avLst/>
              </a:prstGeom>
              <a:blipFill>
                <a:blip r:embed="rId38"/>
                <a:stretch>
                  <a:fillRect l="-6897" r="-3448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BECC49-F7AD-ED4B-B744-8A4557C37E1B}"/>
                  </a:ext>
                </a:extLst>
              </p:cNvPr>
              <p:cNvSpPr txBox="1"/>
              <p:nvPr/>
            </p:nvSpPr>
            <p:spPr>
              <a:xfrm>
                <a:off x="7733823" y="602987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BECC49-F7AD-ED4B-B744-8A4557C37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823" y="6029874"/>
                <a:ext cx="352854" cy="276999"/>
              </a:xfrm>
              <a:prstGeom prst="rect">
                <a:avLst/>
              </a:prstGeom>
              <a:blipFill>
                <a:blip r:embed="rId39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4B28C5E-E8BC-5C40-B04B-B47A5FA50552}"/>
                  </a:ext>
                </a:extLst>
              </p:cNvPr>
              <p:cNvSpPr txBox="1"/>
              <p:nvPr/>
            </p:nvSpPr>
            <p:spPr>
              <a:xfrm>
                <a:off x="10592243" y="599638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4B28C5E-E8BC-5C40-B04B-B47A5FA5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243" y="5996389"/>
                <a:ext cx="352854" cy="276999"/>
              </a:xfrm>
              <a:prstGeom prst="rect">
                <a:avLst/>
              </a:prstGeom>
              <a:blipFill>
                <a:blip r:embed="rId40"/>
                <a:stretch>
                  <a:fillRect l="-10714" r="-7143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5A22DD3-B176-B440-B89D-017E0E3C9471}"/>
                  </a:ext>
                </a:extLst>
              </p:cNvPr>
              <p:cNvSpPr txBox="1"/>
              <p:nvPr/>
            </p:nvSpPr>
            <p:spPr>
              <a:xfrm>
                <a:off x="9696202" y="6353475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5A22DD3-B176-B440-B89D-017E0E3C9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202" y="6353475"/>
                <a:ext cx="352854" cy="276999"/>
              </a:xfrm>
              <a:prstGeom prst="rect">
                <a:avLst/>
              </a:prstGeom>
              <a:blipFill>
                <a:blip r:embed="rId41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565B704-63D4-9F47-924A-D10F6945EE55}"/>
                  </a:ext>
                </a:extLst>
              </p:cNvPr>
              <p:cNvSpPr txBox="1"/>
              <p:nvPr/>
            </p:nvSpPr>
            <p:spPr>
              <a:xfrm>
                <a:off x="9187227" y="6332387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565B704-63D4-9F47-924A-D10F6945E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227" y="6332387"/>
                <a:ext cx="352854" cy="276999"/>
              </a:xfrm>
              <a:prstGeom prst="rect">
                <a:avLst/>
              </a:prstGeom>
              <a:blipFill>
                <a:blip r:embed="rId42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898F613-4393-2B4F-9618-7D31EAA6B0EB}"/>
              </a:ext>
            </a:extLst>
          </p:cNvPr>
          <p:cNvCxnSpPr>
            <a:cxnSpLocks/>
            <a:stCxn id="201" idx="2"/>
            <a:endCxn id="199" idx="6"/>
          </p:cNvCxnSpPr>
          <p:nvPr/>
        </p:nvCxnSpPr>
        <p:spPr>
          <a:xfrm flipH="1">
            <a:off x="2123803" y="5931889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7A0AD0A6-E0D1-4940-A62B-45FBC7346F0F}"/>
              </a:ext>
            </a:extLst>
          </p:cNvPr>
          <p:cNvSpPr/>
          <p:nvPr/>
        </p:nvSpPr>
        <p:spPr>
          <a:xfrm>
            <a:off x="2963315" y="4439444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794CBE-DF07-D046-A7E8-CC1DA3854B58}"/>
              </a:ext>
            </a:extLst>
          </p:cNvPr>
          <p:cNvCxnSpPr>
            <a:cxnSpLocks/>
            <a:stCxn id="196" idx="3"/>
          </p:cNvCxnSpPr>
          <p:nvPr/>
        </p:nvCxnSpPr>
        <p:spPr>
          <a:xfrm flipH="1">
            <a:off x="2101468" y="4569623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reeform 197">
            <a:extLst>
              <a:ext uri="{FF2B5EF4-FFF2-40B4-BE49-F238E27FC236}">
                <a16:creationId xmlns:a16="http://schemas.microsoft.com/office/drawing/2014/main" id="{07EE0E7C-30E6-0047-B572-E32080CE816E}"/>
              </a:ext>
            </a:extLst>
          </p:cNvPr>
          <p:cNvSpPr/>
          <p:nvPr/>
        </p:nvSpPr>
        <p:spPr>
          <a:xfrm rot="1107057">
            <a:off x="2869703" y="478138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82E2323-2B31-DD48-8EBF-5F0C898F50F8}"/>
              </a:ext>
            </a:extLst>
          </p:cNvPr>
          <p:cNvSpPr/>
          <p:nvPr/>
        </p:nvSpPr>
        <p:spPr>
          <a:xfrm>
            <a:off x="1971289" y="6454631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F3A8554-0940-0140-A852-6EFE6613E226}"/>
              </a:ext>
            </a:extLst>
          </p:cNvPr>
          <p:cNvSpPr/>
          <p:nvPr/>
        </p:nvSpPr>
        <p:spPr>
          <a:xfrm>
            <a:off x="3523219" y="673948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C589ECA-1DAD-7342-8A32-443165FB0A09}"/>
              </a:ext>
            </a:extLst>
          </p:cNvPr>
          <p:cNvSpPr/>
          <p:nvPr/>
        </p:nvSpPr>
        <p:spPr>
          <a:xfrm>
            <a:off x="4665223" y="585563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ECE5D5-1032-9A4E-A485-11454064EE66}"/>
              </a:ext>
            </a:extLst>
          </p:cNvPr>
          <p:cNvSpPr/>
          <p:nvPr/>
        </p:nvSpPr>
        <p:spPr>
          <a:xfrm>
            <a:off x="1152805" y="451570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586209C-558B-7B48-9353-C5A7462B2A71}"/>
              </a:ext>
            </a:extLst>
          </p:cNvPr>
          <p:cNvCxnSpPr>
            <a:cxnSpLocks/>
            <a:stCxn id="200" idx="2"/>
            <a:endCxn id="199" idx="5"/>
          </p:cNvCxnSpPr>
          <p:nvPr/>
        </p:nvCxnSpPr>
        <p:spPr>
          <a:xfrm flipH="1" flipV="1">
            <a:off x="2101468" y="6584810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F4698EF-A3EB-9346-B1F2-005309C6F5ED}"/>
              </a:ext>
            </a:extLst>
          </p:cNvPr>
          <p:cNvCxnSpPr>
            <a:cxnSpLocks/>
            <a:stCxn id="201" idx="3"/>
            <a:endCxn id="200" idx="7"/>
          </p:cNvCxnSpPr>
          <p:nvPr/>
        </p:nvCxnSpPr>
        <p:spPr>
          <a:xfrm flipH="1">
            <a:off x="3653398" y="5985811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5E61A6D-65A7-DB42-B044-AC61C74BD78E}"/>
              </a:ext>
            </a:extLst>
          </p:cNvPr>
          <p:cNvCxnSpPr>
            <a:cxnSpLocks/>
            <a:stCxn id="201" idx="1"/>
            <a:endCxn id="196" idx="6"/>
          </p:cNvCxnSpPr>
          <p:nvPr/>
        </p:nvCxnSpPr>
        <p:spPr>
          <a:xfrm flipH="1" flipV="1">
            <a:off x="3115829" y="4515701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1AD5F8C-A70A-C24E-89E7-26FCED3F8A40}"/>
              </a:ext>
            </a:extLst>
          </p:cNvPr>
          <p:cNvCxnSpPr>
            <a:cxnSpLocks/>
            <a:stCxn id="196" idx="4"/>
            <a:endCxn id="200" idx="0"/>
          </p:cNvCxnSpPr>
          <p:nvPr/>
        </p:nvCxnSpPr>
        <p:spPr>
          <a:xfrm>
            <a:off x="3039572" y="4591958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3B80B0C-9312-B549-876C-C8E1DCCEE6E1}"/>
              </a:ext>
            </a:extLst>
          </p:cNvPr>
          <p:cNvCxnSpPr>
            <a:cxnSpLocks/>
            <a:stCxn id="199" idx="2"/>
            <a:endCxn id="202" idx="4"/>
          </p:cNvCxnSpPr>
          <p:nvPr/>
        </p:nvCxnSpPr>
        <p:spPr>
          <a:xfrm flipH="1" flipV="1">
            <a:off x="1229062" y="4668215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7A597BE-EA90-584B-B20B-39CDFFC3B7C1}"/>
              </a:ext>
            </a:extLst>
          </p:cNvPr>
          <p:cNvCxnSpPr>
            <a:cxnSpLocks/>
            <a:stCxn id="196" idx="2"/>
            <a:endCxn id="202" idx="6"/>
          </p:cNvCxnSpPr>
          <p:nvPr/>
        </p:nvCxnSpPr>
        <p:spPr>
          <a:xfrm flipH="1">
            <a:off x="1305319" y="4515701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EFEA1A-CBF5-8044-9A5A-1CDC5240BED0}"/>
                  </a:ext>
                </a:extLst>
              </p:cNvPr>
              <p:cNvSpPr txBox="1"/>
              <p:nvPr/>
            </p:nvSpPr>
            <p:spPr>
              <a:xfrm>
                <a:off x="2985650" y="416007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EFEA1A-CBF5-8044-9A5A-1CDC5240B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50" y="4160071"/>
                <a:ext cx="283026" cy="276999"/>
              </a:xfrm>
              <a:prstGeom prst="rect">
                <a:avLst/>
              </a:prstGeom>
              <a:blipFill>
                <a:blip r:embed="rId4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8EEDE6C-70EA-A044-A9C1-1051373AFF45}"/>
                  </a:ext>
                </a:extLst>
              </p:cNvPr>
              <p:cNvSpPr txBox="1"/>
              <p:nvPr/>
            </p:nvSpPr>
            <p:spPr>
              <a:xfrm>
                <a:off x="1704890" y="6583806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8EEDE6C-70EA-A044-A9C1-1051373AF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90" y="6583806"/>
                <a:ext cx="277704" cy="276999"/>
              </a:xfrm>
              <a:prstGeom prst="rect">
                <a:avLst/>
              </a:prstGeom>
              <a:blipFill>
                <a:blip r:embed="rId44"/>
                <a:stretch>
                  <a:fillRect l="-13636" r="-9091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6B61A6E-986D-AD44-B50F-A949EA1807A8}"/>
                  </a:ext>
                </a:extLst>
              </p:cNvPr>
              <p:cNvSpPr txBox="1"/>
              <p:nvPr/>
            </p:nvSpPr>
            <p:spPr>
              <a:xfrm>
                <a:off x="3460624" y="6908182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6B61A6E-986D-AD44-B50F-A949EA180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4" y="6908182"/>
                <a:ext cx="283026" cy="276999"/>
              </a:xfrm>
              <a:prstGeom prst="rect">
                <a:avLst/>
              </a:prstGeom>
              <a:blipFill>
                <a:blip r:embed="rId45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104F5FA-A7D5-4B43-B6C9-775BC5F471F0}"/>
                  </a:ext>
                </a:extLst>
              </p:cNvPr>
              <p:cNvSpPr txBox="1"/>
              <p:nvPr/>
            </p:nvSpPr>
            <p:spPr>
              <a:xfrm>
                <a:off x="5000822" y="5793389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104F5FA-A7D5-4B43-B6C9-775BC5F4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22" y="5793389"/>
                <a:ext cx="283026" cy="276999"/>
              </a:xfrm>
              <a:prstGeom prst="rect">
                <a:avLst/>
              </a:prstGeom>
              <a:blipFill>
                <a:blip r:embed="rId46"/>
                <a:stretch>
                  <a:fillRect l="-8333" r="-4167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F3D5133-8A51-5341-BC36-6B7FA75D8565}"/>
                  </a:ext>
                </a:extLst>
              </p:cNvPr>
              <p:cNvSpPr txBox="1"/>
              <p:nvPr/>
            </p:nvSpPr>
            <p:spPr>
              <a:xfrm>
                <a:off x="869779" y="4231779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F3D5133-8A51-5341-BC36-6B7FA75D8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79" y="4231779"/>
                <a:ext cx="273152" cy="276999"/>
              </a:xfrm>
              <a:prstGeom prst="rect">
                <a:avLst/>
              </a:prstGeom>
              <a:blipFill>
                <a:blip r:embed="rId4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Freeform 213">
            <a:extLst>
              <a:ext uri="{FF2B5EF4-FFF2-40B4-BE49-F238E27FC236}">
                <a16:creationId xmlns:a16="http://schemas.microsoft.com/office/drawing/2014/main" id="{E06E4B80-1432-3C4D-89C3-0E187BE9D37A}"/>
              </a:ext>
            </a:extLst>
          </p:cNvPr>
          <p:cNvSpPr/>
          <p:nvPr/>
        </p:nvSpPr>
        <p:spPr>
          <a:xfrm rot="13854511">
            <a:off x="2133045" y="644509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EAA96BE-3FA7-5443-8ED7-0843801E31BC}"/>
              </a:ext>
            </a:extLst>
          </p:cNvPr>
          <p:cNvSpPr/>
          <p:nvPr/>
        </p:nvSpPr>
        <p:spPr>
          <a:xfrm rot="14958457">
            <a:off x="2473986" y="651283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69D00FFB-9C4F-B944-AD16-99E4B379FEC7}"/>
              </a:ext>
            </a:extLst>
          </p:cNvPr>
          <p:cNvSpPr/>
          <p:nvPr/>
        </p:nvSpPr>
        <p:spPr>
          <a:xfrm rot="13650626">
            <a:off x="2226597" y="630335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3EFB5F9D-EC35-844F-94F8-ADD75119C034}"/>
              </a:ext>
            </a:extLst>
          </p:cNvPr>
          <p:cNvSpPr/>
          <p:nvPr/>
        </p:nvSpPr>
        <p:spPr>
          <a:xfrm rot="8659401">
            <a:off x="3318965" y="662324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2E414F9A-2FF2-0643-AA7C-92DA4F6A43BF}"/>
              </a:ext>
            </a:extLst>
          </p:cNvPr>
          <p:cNvSpPr/>
          <p:nvPr/>
        </p:nvSpPr>
        <p:spPr>
          <a:xfrm rot="4046446">
            <a:off x="4196322" y="609956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0A1B6294-A494-6C4E-AE07-A8544F3B0144}"/>
              </a:ext>
            </a:extLst>
          </p:cNvPr>
          <p:cNvSpPr/>
          <p:nvPr/>
        </p:nvSpPr>
        <p:spPr>
          <a:xfrm rot="6443726">
            <a:off x="4069942" y="5726939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B3373822-FD75-844F-B320-83420FB5C615}"/>
              </a:ext>
            </a:extLst>
          </p:cNvPr>
          <p:cNvSpPr/>
          <p:nvPr/>
        </p:nvSpPr>
        <p:spPr>
          <a:xfrm rot="5400000">
            <a:off x="4420997" y="586763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A0D8E57D-C524-9B4D-A2F5-722DAB9A0187}"/>
              </a:ext>
            </a:extLst>
          </p:cNvPr>
          <p:cNvSpPr/>
          <p:nvPr/>
        </p:nvSpPr>
        <p:spPr>
          <a:xfrm rot="11146491">
            <a:off x="3579075" y="651487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4D4638F3-EFE6-4644-9ABA-D37D4501D13B}"/>
              </a:ext>
            </a:extLst>
          </p:cNvPr>
          <p:cNvSpPr/>
          <p:nvPr/>
        </p:nvSpPr>
        <p:spPr>
          <a:xfrm rot="3663324">
            <a:off x="2681426" y="462807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652096C5-789F-4341-9282-01FC0A7B77C9}"/>
              </a:ext>
            </a:extLst>
          </p:cNvPr>
          <p:cNvSpPr/>
          <p:nvPr/>
        </p:nvSpPr>
        <p:spPr>
          <a:xfrm rot="11100900">
            <a:off x="1920431" y="626637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9D012D7F-023B-104E-AF73-08E3C2BEF308}"/>
              </a:ext>
            </a:extLst>
          </p:cNvPr>
          <p:cNvSpPr/>
          <p:nvPr/>
        </p:nvSpPr>
        <p:spPr>
          <a:xfrm rot="18259399">
            <a:off x="1266209" y="469286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FEF5C405-C77F-4649-ABB2-2CB5F8DF0B07}"/>
              </a:ext>
            </a:extLst>
          </p:cNvPr>
          <p:cNvSpPr/>
          <p:nvPr/>
        </p:nvSpPr>
        <p:spPr>
          <a:xfrm rot="10218637">
            <a:off x="2991164" y="6467500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1149933-CDD8-1844-A7FF-2C2C6770C497}"/>
                  </a:ext>
                </a:extLst>
              </p:cNvPr>
              <p:cNvSpPr txBox="1"/>
              <p:nvPr/>
            </p:nvSpPr>
            <p:spPr>
              <a:xfrm>
                <a:off x="2866772" y="48921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1149933-CDD8-1844-A7FF-2C2C6770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72" y="4892196"/>
                <a:ext cx="260391" cy="276999"/>
              </a:xfrm>
              <a:prstGeom prst="rect">
                <a:avLst/>
              </a:prstGeom>
              <a:blipFill>
                <a:blip r:embed="rId48"/>
                <a:stretch>
                  <a:fillRect l="-9091" r="-4545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BC346DC-9103-BD4C-8697-C6E49941B067}"/>
                  </a:ext>
                </a:extLst>
              </p:cNvPr>
              <p:cNvSpPr txBox="1"/>
              <p:nvPr/>
            </p:nvSpPr>
            <p:spPr>
              <a:xfrm>
                <a:off x="2143749" y="6458725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BC346DC-9103-BD4C-8697-C6E49941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749" y="6458725"/>
                <a:ext cx="255070" cy="276999"/>
              </a:xfrm>
              <a:prstGeom prst="rect">
                <a:avLst/>
              </a:prstGeom>
              <a:blipFill>
                <a:blip r:embed="rId4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99DA672-9ADB-0B4A-8248-3F09C8C30049}"/>
                  </a:ext>
                </a:extLst>
              </p:cNvPr>
              <p:cNvSpPr txBox="1"/>
              <p:nvPr/>
            </p:nvSpPr>
            <p:spPr>
              <a:xfrm>
                <a:off x="3245306" y="661678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99DA672-9ADB-0B4A-8248-3F09C8C3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306" y="6616783"/>
                <a:ext cx="260391" cy="276999"/>
              </a:xfrm>
              <a:prstGeom prst="rect">
                <a:avLst/>
              </a:prstGeom>
              <a:blipFill>
                <a:blip r:embed="rId50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14F272F-CE0D-1445-B097-3F8D10F7AB68}"/>
                  </a:ext>
                </a:extLst>
              </p:cNvPr>
              <p:cNvSpPr txBox="1"/>
              <p:nvPr/>
            </p:nvSpPr>
            <p:spPr>
              <a:xfrm>
                <a:off x="3196428" y="475988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14F272F-CE0D-1445-B097-3F8D10F7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8" y="4759884"/>
                <a:ext cx="260391" cy="276999"/>
              </a:xfrm>
              <a:prstGeom prst="rect">
                <a:avLst/>
              </a:prstGeom>
              <a:blipFill>
                <a:blip r:embed="rId51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Freeform 229">
            <a:extLst>
              <a:ext uri="{FF2B5EF4-FFF2-40B4-BE49-F238E27FC236}">
                <a16:creationId xmlns:a16="http://schemas.microsoft.com/office/drawing/2014/main" id="{DB3F909F-3CD5-9246-834D-968EDB61F0AE}"/>
              </a:ext>
            </a:extLst>
          </p:cNvPr>
          <p:cNvSpPr/>
          <p:nvPr/>
        </p:nvSpPr>
        <p:spPr>
          <a:xfrm rot="19259327">
            <a:off x="3109235" y="473070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410C667D-7C66-F34C-8482-5AB112640337}"/>
                  </a:ext>
                </a:extLst>
              </p:cNvPr>
              <p:cNvSpPr txBox="1"/>
              <p:nvPr/>
            </p:nvSpPr>
            <p:spPr>
              <a:xfrm>
                <a:off x="3686439" y="653088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410C667D-7C66-F34C-8482-5AB11264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39" y="6530888"/>
                <a:ext cx="260391" cy="276999"/>
              </a:xfrm>
              <a:prstGeom prst="rect">
                <a:avLst/>
              </a:prstGeom>
              <a:blipFill>
                <a:blip r:embed="rId52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D9699A4-60BC-7E49-ACC8-C285D7AB5188}"/>
                  </a:ext>
                </a:extLst>
              </p:cNvPr>
              <p:cNvSpPr txBox="1"/>
              <p:nvPr/>
            </p:nvSpPr>
            <p:spPr>
              <a:xfrm>
                <a:off x="4611284" y="560882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D9699A4-60BC-7E49-ACC8-C285D7AB5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84" y="5608827"/>
                <a:ext cx="260391" cy="276999"/>
              </a:xfrm>
              <a:prstGeom prst="rect">
                <a:avLst/>
              </a:prstGeom>
              <a:blipFill>
                <a:blip r:embed="rId53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Freeform 232">
            <a:extLst>
              <a:ext uri="{FF2B5EF4-FFF2-40B4-BE49-F238E27FC236}">
                <a16:creationId xmlns:a16="http://schemas.microsoft.com/office/drawing/2014/main" id="{49A6F9FC-C1C9-4445-BD86-C973777461E9}"/>
              </a:ext>
            </a:extLst>
          </p:cNvPr>
          <p:cNvSpPr/>
          <p:nvPr/>
        </p:nvSpPr>
        <p:spPr>
          <a:xfrm rot="21022414">
            <a:off x="2686538" y="5078480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74D7984-EA62-2E4E-BDBF-AC5511617C92}"/>
                  </a:ext>
                </a:extLst>
              </p:cNvPr>
              <p:cNvSpPr txBox="1"/>
              <p:nvPr/>
            </p:nvSpPr>
            <p:spPr>
              <a:xfrm>
                <a:off x="3392532" y="512585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74D7984-EA62-2E4E-BDBF-AC551161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32" y="5125854"/>
                <a:ext cx="260391" cy="276999"/>
              </a:xfrm>
              <a:prstGeom prst="rect">
                <a:avLst/>
              </a:prstGeom>
              <a:blipFill>
                <a:blip r:embed="rId54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885CBAA4-B4E8-A844-9174-C415A800975A}"/>
                  </a:ext>
                </a:extLst>
              </p:cNvPr>
              <p:cNvSpPr txBox="1"/>
              <p:nvPr/>
            </p:nvSpPr>
            <p:spPr>
              <a:xfrm>
                <a:off x="3910087" y="558153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885CBAA4-B4E8-A844-9174-C415A8009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87" y="5581531"/>
                <a:ext cx="260391" cy="276999"/>
              </a:xfrm>
              <a:prstGeom prst="rect">
                <a:avLst/>
              </a:prstGeom>
              <a:blipFill>
                <a:blip r:embed="rId5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6804FB60-FC17-4B48-B6DD-613BBB3BBA39}"/>
                  </a:ext>
                </a:extLst>
              </p:cNvPr>
              <p:cNvSpPr txBox="1"/>
              <p:nvPr/>
            </p:nvSpPr>
            <p:spPr>
              <a:xfrm>
                <a:off x="2346529" y="603959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6804FB60-FC17-4B48-B6DD-613BBB3B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529" y="6039590"/>
                <a:ext cx="260391" cy="276999"/>
              </a:xfrm>
              <a:prstGeom prst="rect">
                <a:avLst/>
              </a:prstGeom>
              <a:blipFill>
                <a:blip r:embed="rId5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475A199-8E50-C546-A05E-9192EE393F08}"/>
                  </a:ext>
                </a:extLst>
              </p:cNvPr>
              <p:cNvSpPr txBox="1"/>
              <p:nvPr/>
            </p:nvSpPr>
            <p:spPr>
              <a:xfrm>
                <a:off x="2506406" y="4528440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475A199-8E50-C546-A05E-9192EE393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06" y="4528440"/>
                <a:ext cx="255583" cy="276999"/>
              </a:xfrm>
              <a:prstGeom prst="rect">
                <a:avLst/>
              </a:prstGeom>
              <a:blipFill>
                <a:blip r:embed="rId57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9CE55B7-7B55-BC44-BB9B-DA68EA433F05}"/>
                  </a:ext>
                </a:extLst>
              </p:cNvPr>
              <p:cNvSpPr txBox="1"/>
              <p:nvPr/>
            </p:nvSpPr>
            <p:spPr>
              <a:xfrm>
                <a:off x="1457358" y="4617356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9CE55B7-7B55-BC44-BB9B-DA68EA4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58" y="4617356"/>
                <a:ext cx="352854" cy="276999"/>
              </a:xfrm>
              <a:prstGeom prst="rect">
                <a:avLst/>
              </a:prstGeom>
              <a:blipFill>
                <a:blip r:embed="rId58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3A385B3-6B84-C94E-886D-7F2F863C13C2}"/>
                  </a:ext>
                </a:extLst>
              </p:cNvPr>
              <p:cNvSpPr txBox="1"/>
              <p:nvPr/>
            </p:nvSpPr>
            <p:spPr>
              <a:xfrm>
                <a:off x="1917334" y="5931888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3A385B3-6B84-C94E-886D-7F2F863C1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34" y="5931888"/>
                <a:ext cx="352854" cy="276999"/>
              </a:xfrm>
              <a:prstGeom prst="rect">
                <a:avLst/>
              </a:prstGeom>
              <a:blipFill>
                <a:blip r:embed="rId59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F91AFB5-CBD2-D745-8D6A-D7ED6BC160E2}"/>
                  </a:ext>
                </a:extLst>
              </p:cNvPr>
              <p:cNvSpPr txBox="1"/>
              <p:nvPr/>
            </p:nvSpPr>
            <p:spPr>
              <a:xfrm>
                <a:off x="4020996" y="6019728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F91AFB5-CBD2-D745-8D6A-D7ED6BC16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96" y="6019728"/>
                <a:ext cx="352854" cy="276999"/>
              </a:xfrm>
              <a:prstGeom prst="rect">
                <a:avLst/>
              </a:prstGeom>
              <a:blipFill>
                <a:blip r:embed="rId60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E162797-48E9-E54D-8F58-8F4FF6C08446}"/>
                  </a:ext>
                </a:extLst>
              </p:cNvPr>
              <p:cNvSpPr txBox="1"/>
              <p:nvPr/>
            </p:nvSpPr>
            <p:spPr>
              <a:xfrm>
                <a:off x="3124955" y="637681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E162797-48E9-E54D-8F58-8F4FF6C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55" y="6376814"/>
                <a:ext cx="352854" cy="276999"/>
              </a:xfrm>
              <a:prstGeom prst="rect">
                <a:avLst/>
              </a:prstGeom>
              <a:blipFill>
                <a:blip r:embed="rId61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F233356-E55B-4B4A-8349-C6453BFCAC67}"/>
                  </a:ext>
                </a:extLst>
              </p:cNvPr>
              <p:cNvSpPr txBox="1"/>
              <p:nvPr/>
            </p:nvSpPr>
            <p:spPr>
              <a:xfrm>
                <a:off x="2615980" y="6355726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F233356-E55B-4B4A-8349-C6453BFCA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80" y="6355726"/>
                <a:ext cx="352854" cy="276999"/>
              </a:xfrm>
              <a:prstGeom prst="rect">
                <a:avLst/>
              </a:prstGeom>
              <a:blipFill>
                <a:blip r:embed="rId62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al 242">
            <a:extLst>
              <a:ext uri="{FF2B5EF4-FFF2-40B4-BE49-F238E27FC236}">
                <a16:creationId xmlns:a16="http://schemas.microsoft.com/office/drawing/2014/main" id="{DC8CA052-242D-8446-A1CB-E2A96BB25D3C}"/>
              </a:ext>
            </a:extLst>
          </p:cNvPr>
          <p:cNvSpPr/>
          <p:nvPr/>
        </p:nvSpPr>
        <p:spPr>
          <a:xfrm>
            <a:off x="7741295" y="657388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FD706B5-64C2-2341-8D3C-4084231C39D2}"/>
              </a:ext>
            </a:extLst>
          </p:cNvPr>
          <p:cNvSpPr/>
          <p:nvPr/>
        </p:nvSpPr>
        <p:spPr>
          <a:xfrm>
            <a:off x="8762286" y="4546284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0311060-FC50-CF46-8BA0-9585386143B5}"/>
              </a:ext>
            </a:extLst>
          </p:cNvPr>
          <p:cNvCxnSpPr>
            <a:cxnSpLocks/>
          </p:cNvCxnSpPr>
          <p:nvPr/>
        </p:nvCxnSpPr>
        <p:spPr>
          <a:xfrm flipH="1">
            <a:off x="7909955" y="4668215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56DDFB0-9B1D-644D-89D1-FBD70FA90698}"/>
                  </a:ext>
                </a:extLst>
              </p:cNvPr>
              <p:cNvSpPr txBox="1"/>
              <p:nvPr/>
            </p:nvSpPr>
            <p:spPr>
              <a:xfrm>
                <a:off x="8944660" y="439895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56DDFB0-9B1D-644D-89D1-FBD70FA9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60" y="4398956"/>
                <a:ext cx="283026" cy="276999"/>
              </a:xfrm>
              <a:prstGeom prst="rect">
                <a:avLst/>
              </a:prstGeom>
              <a:blipFill>
                <a:blip r:embed="rId6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EAE2048-2F99-D14E-9C1A-A053FFC7F23F}"/>
                  </a:ext>
                </a:extLst>
              </p:cNvPr>
              <p:cNvSpPr txBox="1"/>
              <p:nvPr/>
            </p:nvSpPr>
            <p:spPr>
              <a:xfrm>
                <a:off x="7944282" y="6503112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EAE2048-2F99-D14E-9C1A-A053FFC7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282" y="6503112"/>
                <a:ext cx="283026" cy="276999"/>
              </a:xfrm>
              <a:prstGeom prst="rect">
                <a:avLst/>
              </a:prstGeom>
              <a:blipFill>
                <a:blip r:embed="rId64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Right Arrow 247">
            <a:extLst>
              <a:ext uri="{FF2B5EF4-FFF2-40B4-BE49-F238E27FC236}">
                <a16:creationId xmlns:a16="http://schemas.microsoft.com/office/drawing/2014/main" id="{D6E1B4BF-02A3-0245-9A06-536AFE67C7AA}"/>
              </a:ext>
            </a:extLst>
          </p:cNvPr>
          <p:cNvSpPr/>
          <p:nvPr/>
        </p:nvSpPr>
        <p:spPr>
          <a:xfrm>
            <a:off x="5466522" y="5288473"/>
            <a:ext cx="1248310" cy="64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786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0F1ADC-B28D-584B-BD64-46B6139B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39B4A-20FA-EA42-B8D8-24CA3FC9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9E1F-B292-5641-8017-4416C3E560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589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761DB-8A67-6A4C-A7E9-B37327FA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Draco: Some experiment before diving into it</a:t>
            </a:r>
          </a:p>
        </p:txBody>
      </p:sp>
      <p:pic>
        <p:nvPicPr>
          <p:cNvPr id="100" name="Picture 99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A21F8B78-B4A5-FC40-82DD-D807D151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25" y="1203546"/>
            <a:ext cx="2880000" cy="216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44FBA0-2E76-3446-ADBB-B7065100FE5B}"/>
              </a:ext>
            </a:extLst>
          </p:cNvPr>
          <p:cNvSpPr/>
          <p:nvPr/>
        </p:nvSpPr>
        <p:spPr>
          <a:xfrm>
            <a:off x="1587228" y="1996160"/>
            <a:ext cx="1620079" cy="705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Normalize to unit sphere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D536B0-19F2-C843-BB32-E9FE6795E815}"/>
              </a:ext>
            </a:extLst>
          </p:cNvPr>
          <p:cNvSpPr/>
          <p:nvPr/>
        </p:nvSpPr>
        <p:spPr>
          <a:xfrm>
            <a:off x="5004572" y="1996159"/>
            <a:ext cx="1620079" cy="7056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Watermark-embedding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19AC67-F018-2C46-A1C8-3C5B61C446BC}"/>
              </a:ext>
            </a:extLst>
          </p:cNvPr>
          <p:cNvSpPr/>
          <p:nvPr/>
        </p:nvSpPr>
        <p:spPr>
          <a:xfrm>
            <a:off x="8392509" y="1996159"/>
            <a:ext cx="1620079" cy="70567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Draco-encoding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13B430A-CF5F-5046-9065-5CB33C77AD07}"/>
              </a:ext>
            </a:extLst>
          </p:cNvPr>
          <p:cNvSpPr/>
          <p:nvPr/>
        </p:nvSpPr>
        <p:spPr>
          <a:xfrm>
            <a:off x="8392508" y="3429000"/>
            <a:ext cx="1620079" cy="70567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Draco-decoding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AE73E26-6C32-A74A-A9A2-2FCDA54F816E}"/>
              </a:ext>
            </a:extLst>
          </p:cNvPr>
          <p:cNvGrpSpPr/>
          <p:nvPr/>
        </p:nvGrpSpPr>
        <p:grpSpPr>
          <a:xfrm>
            <a:off x="10174186" y="2946836"/>
            <a:ext cx="1450190" cy="187839"/>
            <a:chOff x="2294214" y="6426667"/>
            <a:chExt cx="953983" cy="142615"/>
          </a:xfrm>
          <a:solidFill>
            <a:srgbClr val="6AA84F"/>
          </a:solidFill>
        </p:grpSpPr>
        <p:sp>
          <p:nvSpPr>
            <p:cNvPr id="111" name="Cube 110">
              <a:extLst>
                <a:ext uri="{FF2B5EF4-FFF2-40B4-BE49-F238E27FC236}">
                  <a16:creationId xmlns:a16="http://schemas.microsoft.com/office/drawing/2014/main" id="{397C0609-99FC-5E49-9777-91D82E6C99A5}"/>
                </a:ext>
              </a:extLst>
            </p:cNvPr>
            <p:cNvSpPr/>
            <p:nvPr/>
          </p:nvSpPr>
          <p:spPr>
            <a:xfrm>
              <a:off x="229421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3" name="Cube 112">
              <a:extLst>
                <a:ext uri="{FF2B5EF4-FFF2-40B4-BE49-F238E27FC236}">
                  <a16:creationId xmlns:a16="http://schemas.microsoft.com/office/drawing/2014/main" id="{32A9CA90-7388-F64A-B309-1E97070531F1}"/>
                </a:ext>
              </a:extLst>
            </p:cNvPr>
            <p:cNvSpPr/>
            <p:nvPr/>
          </p:nvSpPr>
          <p:spPr>
            <a:xfrm>
              <a:off x="241012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4E6D8054-B542-3D44-8744-F8024374241B}"/>
                </a:ext>
              </a:extLst>
            </p:cNvPr>
            <p:cNvSpPr/>
            <p:nvPr/>
          </p:nvSpPr>
          <p:spPr>
            <a:xfrm>
              <a:off x="252603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6" name="Cube 115">
              <a:extLst>
                <a:ext uri="{FF2B5EF4-FFF2-40B4-BE49-F238E27FC236}">
                  <a16:creationId xmlns:a16="http://schemas.microsoft.com/office/drawing/2014/main" id="{83B50C0B-E204-C94B-8FAE-03859385862D}"/>
                </a:ext>
              </a:extLst>
            </p:cNvPr>
            <p:cNvSpPr/>
            <p:nvPr/>
          </p:nvSpPr>
          <p:spPr>
            <a:xfrm>
              <a:off x="264194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6DCF4F99-0371-4F40-9F87-DDE82D7179D9}"/>
                </a:ext>
              </a:extLst>
            </p:cNvPr>
            <p:cNvSpPr/>
            <p:nvPr/>
          </p:nvSpPr>
          <p:spPr>
            <a:xfrm>
              <a:off x="275785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27AEF989-939B-5747-8394-F922CC9C76C2}"/>
                </a:ext>
              </a:extLst>
            </p:cNvPr>
            <p:cNvSpPr/>
            <p:nvPr/>
          </p:nvSpPr>
          <p:spPr>
            <a:xfrm>
              <a:off x="287376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9" name="Cube 118">
              <a:extLst>
                <a:ext uri="{FF2B5EF4-FFF2-40B4-BE49-F238E27FC236}">
                  <a16:creationId xmlns:a16="http://schemas.microsoft.com/office/drawing/2014/main" id="{673F1442-5B7D-C04E-BBB8-18C854F17AEF}"/>
                </a:ext>
              </a:extLst>
            </p:cNvPr>
            <p:cNvSpPr/>
            <p:nvPr/>
          </p:nvSpPr>
          <p:spPr>
            <a:xfrm>
              <a:off x="298967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6B0B124A-B369-AA46-AC5D-BA7DB85576AD}"/>
                </a:ext>
              </a:extLst>
            </p:cNvPr>
            <p:cNvSpPr/>
            <p:nvPr/>
          </p:nvSpPr>
          <p:spPr>
            <a:xfrm>
              <a:off x="310558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9A13CA3-666E-1E44-9AB1-D763F32D3123}"/>
              </a:ext>
            </a:extLst>
          </p:cNvPr>
          <p:cNvSpPr/>
          <p:nvPr/>
        </p:nvSpPr>
        <p:spPr>
          <a:xfrm>
            <a:off x="5004572" y="3428999"/>
            <a:ext cx="1620079" cy="705679"/>
          </a:xfrm>
          <a:prstGeom prst="rect">
            <a:avLst/>
          </a:prstGeom>
          <a:solidFill>
            <a:srgbClr val="92D0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Watermark-reconstruct</a:t>
            </a:r>
          </a:p>
        </p:txBody>
      </p:sp>
      <p:pic>
        <p:nvPicPr>
          <p:cNvPr id="123" name="Picture 122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3EF631DB-AC88-6148-961D-B20E4E73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63" y="1751160"/>
            <a:ext cx="1594235" cy="1195676"/>
          </a:xfrm>
          <a:prstGeom prst="rect">
            <a:avLst/>
          </a:prstGeom>
        </p:spPr>
      </p:pic>
      <p:pic>
        <p:nvPicPr>
          <p:cNvPr id="128" name="Picture 127" descr="A picture containing black, dark, lagomorph&#10;&#10;Description automatically generated">
            <a:extLst>
              <a:ext uri="{FF2B5EF4-FFF2-40B4-BE49-F238E27FC236}">
                <a16:creationId xmlns:a16="http://schemas.microsoft.com/office/drawing/2014/main" id="{A8DAEADF-F874-0842-9522-9E84CBDC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25" y="1748036"/>
            <a:ext cx="1598400" cy="1198800"/>
          </a:xfrm>
          <a:prstGeom prst="rect">
            <a:avLst/>
          </a:prstGeom>
        </p:spPr>
      </p:pic>
      <p:pic>
        <p:nvPicPr>
          <p:cNvPr id="129" name="Picture 128" descr="A picture containing black, dark, lagomorph&#10;&#10;Description automatically generated">
            <a:extLst>
              <a:ext uri="{FF2B5EF4-FFF2-40B4-BE49-F238E27FC236}">
                <a16:creationId xmlns:a16="http://schemas.microsoft.com/office/drawing/2014/main" id="{1E5FE6EE-192C-5C49-936D-1C8832D5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79" y="3147107"/>
            <a:ext cx="1598400" cy="1198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AAC01-E138-BB47-9598-6AB3FF39D8B5}"/>
              </a:ext>
            </a:extLst>
          </p:cNvPr>
          <p:cNvCxnSpPr>
            <a:stCxn id="6" idx="3"/>
          </p:cNvCxnSpPr>
          <p:nvPr/>
        </p:nvCxnSpPr>
        <p:spPr>
          <a:xfrm flipV="1">
            <a:off x="3207307" y="2347436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F62BF1D-E592-6F4F-9995-6A0E3B22F381}"/>
              </a:ext>
            </a:extLst>
          </p:cNvPr>
          <p:cNvCxnSpPr/>
          <p:nvPr/>
        </p:nvCxnSpPr>
        <p:spPr>
          <a:xfrm flipV="1">
            <a:off x="1090991" y="2345872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E13769A-30B9-BB48-8A98-7ED872F71C76}"/>
              </a:ext>
            </a:extLst>
          </p:cNvPr>
          <p:cNvCxnSpPr/>
          <p:nvPr/>
        </p:nvCxnSpPr>
        <p:spPr>
          <a:xfrm flipV="1">
            <a:off x="4467225" y="2348026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61B431F-B253-324C-8C23-A6A82754F0B5}"/>
              </a:ext>
            </a:extLst>
          </p:cNvPr>
          <p:cNvCxnSpPr/>
          <p:nvPr/>
        </p:nvCxnSpPr>
        <p:spPr>
          <a:xfrm flipV="1">
            <a:off x="6602412" y="2375407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7D9EA82-7F4D-3340-8828-56C36DD478C2}"/>
              </a:ext>
            </a:extLst>
          </p:cNvPr>
          <p:cNvCxnSpPr/>
          <p:nvPr/>
        </p:nvCxnSpPr>
        <p:spPr>
          <a:xfrm flipV="1">
            <a:off x="7759014" y="2358537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668ECB1-1FA5-FE4D-B437-859EB122228D}"/>
              </a:ext>
            </a:extLst>
          </p:cNvPr>
          <p:cNvCxnSpPr>
            <a:cxnSpLocks/>
          </p:cNvCxnSpPr>
          <p:nvPr/>
        </p:nvCxnSpPr>
        <p:spPr>
          <a:xfrm flipH="1">
            <a:off x="7759014" y="3781838"/>
            <a:ext cx="56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19957E-23A2-2A41-A69D-F938D61E9E09}"/>
              </a:ext>
            </a:extLst>
          </p:cNvPr>
          <p:cNvCxnSpPr>
            <a:cxnSpLocks/>
          </p:cNvCxnSpPr>
          <p:nvPr/>
        </p:nvCxnSpPr>
        <p:spPr>
          <a:xfrm flipH="1">
            <a:off x="6559563" y="3781838"/>
            <a:ext cx="56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2BA7B21-868B-E24C-BB38-026C8B6F0DE6}"/>
              </a:ext>
            </a:extLst>
          </p:cNvPr>
          <p:cNvCxnSpPr>
            <a:cxnSpLocks/>
          </p:cNvCxnSpPr>
          <p:nvPr/>
        </p:nvCxnSpPr>
        <p:spPr>
          <a:xfrm flipH="1">
            <a:off x="4410971" y="3744945"/>
            <a:ext cx="56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DCC148-488F-4147-A23A-746FDF3D3D3F}"/>
              </a:ext>
            </a:extLst>
          </p:cNvPr>
          <p:cNvSpPr txBox="1"/>
          <p:nvPr/>
        </p:nvSpPr>
        <p:spPr>
          <a:xfrm>
            <a:off x="3308216" y="356027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010101…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87B920-1975-0240-BCA9-5E19E8B22709}"/>
              </a:ext>
            </a:extLst>
          </p:cNvPr>
          <p:cNvSpPr txBox="1"/>
          <p:nvPr/>
        </p:nvSpPr>
        <p:spPr>
          <a:xfrm>
            <a:off x="5284658" y="126324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010101…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0D25A50-68F3-F14E-B170-92A2C763882A}"/>
              </a:ext>
            </a:extLst>
          </p:cNvPr>
          <p:cNvCxnSpPr>
            <a:cxnSpLocks/>
            <a:stCxn id="142" idx="2"/>
            <a:endCxn id="106" idx="0"/>
          </p:cNvCxnSpPr>
          <p:nvPr/>
        </p:nvCxnSpPr>
        <p:spPr>
          <a:xfrm>
            <a:off x="5814611" y="1632579"/>
            <a:ext cx="1" cy="3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74851A1-3A27-7F47-8FC1-44BCF4B09218}"/>
              </a:ext>
            </a:extLst>
          </p:cNvPr>
          <p:cNvSpPr txBox="1"/>
          <p:nvPr/>
        </p:nvSpPr>
        <p:spPr>
          <a:xfrm>
            <a:off x="209459" y="3077989"/>
            <a:ext cx="111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N vertices</a:t>
            </a:r>
          </a:p>
          <a:p>
            <a:pPr algn="ctr"/>
            <a:r>
              <a:rPr lang="en-CN" dirty="0"/>
              <a:t>M faces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4916A39-CE38-3440-952C-08A44F82DA41}"/>
              </a:ext>
            </a:extLst>
          </p:cNvPr>
          <p:cNvCxnSpPr>
            <a:cxnSpLocks/>
            <a:stCxn id="107" idx="3"/>
            <a:endCxn id="116" idx="0"/>
          </p:cNvCxnSpPr>
          <p:nvPr/>
        </p:nvCxnSpPr>
        <p:spPr>
          <a:xfrm>
            <a:off x="10012588" y="2348999"/>
            <a:ext cx="822073" cy="597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C4DBA27F-F3EC-1349-860A-8F54E84AC277}"/>
              </a:ext>
            </a:extLst>
          </p:cNvPr>
          <p:cNvCxnSpPr>
            <a:cxnSpLocks/>
            <a:stCxn id="116" idx="3"/>
            <a:endCxn id="109" idx="3"/>
          </p:cNvCxnSpPr>
          <p:nvPr/>
        </p:nvCxnSpPr>
        <p:spPr>
          <a:xfrm rot="5400000">
            <a:off x="10076561" y="3070699"/>
            <a:ext cx="647168" cy="7751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B82538-2216-FC43-82BF-F075E4BF8F0A}"/>
              </a:ext>
            </a:extLst>
          </p:cNvPr>
          <p:cNvSpPr txBox="1"/>
          <p:nvPr/>
        </p:nvSpPr>
        <p:spPr>
          <a:xfrm>
            <a:off x="227942" y="4868726"/>
            <a:ext cx="11396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Distortion Made</a:t>
            </a:r>
            <a:r>
              <a:rPr lang="en-CN" b="1" dirty="0">
                <a:solidFill>
                  <a:srgbClr val="C00000"/>
                </a:solidFill>
              </a:rPr>
              <a:t>: </a:t>
            </a:r>
            <a:r>
              <a:rPr lang="en-CN" dirty="0"/>
              <a:t>Average 0.04 euclidean distortion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Acc Drop</a:t>
            </a:r>
            <a:r>
              <a:rPr lang="en-CN" b="1" dirty="0">
                <a:solidFill>
                  <a:srgbClr val="C00000"/>
                </a:solidFill>
              </a:rPr>
              <a:t>: </a:t>
            </a:r>
            <a:r>
              <a:rPr lang="en-CN" dirty="0"/>
              <a:t>0.1%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Byte Saved</a:t>
            </a:r>
            <a:r>
              <a:rPr lang="en-CN" b="1" dirty="0">
                <a:solidFill>
                  <a:srgbClr val="C00000"/>
                </a:solidFill>
              </a:rPr>
              <a:t>: </a:t>
            </a:r>
            <a:r>
              <a:rPr lang="en-US" dirty="0"/>
              <a:t>X</a:t>
            </a:r>
            <a:r>
              <a:rPr lang="en-CN" dirty="0"/>
              <a:t> bytes </a:t>
            </a:r>
            <a:r>
              <a:rPr lang="en-CN" dirty="0">
                <a:sym typeface="Wingdings" pitchFamily="2" charset="2"/>
              </a:rPr>
              <a:t> X/7 ~X/10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sym typeface="Wingdings" pitchFamily="2" charset="2"/>
              </a:rPr>
              <a:t>RQ1: The workflow of Draco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sym typeface="Wingdings" pitchFamily="2" charset="2"/>
              </a:rPr>
              <a:t>RQ2: How does it adapted to different meshes?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CN" dirty="0">
                <a:sym typeface="Wingdings" pitchFamily="2" charset="2"/>
              </a:rPr>
              <a:t>n size/speed/compression ratio</a:t>
            </a: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78924E0-27F5-704B-B0A0-408F2116565C}"/>
              </a:ext>
            </a:extLst>
          </p:cNvPr>
          <p:cNvSpPr txBox="1"/>
          <p:nvPr/>
        </p:nvSpPr>
        <p:spPr>
          <a:xfrm>
            <a:off x="10871003" y="3163999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  <a:endParaRPr lang="en-CN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0DFAED7-46AB-1247-96DD-B2E8F05703C4}"/>
              </a:ext>
            </a:extLst>
          </p:cNvPr>
          <p:cNvSpPr/>
          <p:nvPr/>
        </p:nvSpPr>
        <p:spPr>
          <a:xfrm>
            <a:off x="6800193" y="1808670"/>
            <a:ext cx="1355835" cy="25341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25785B5-A109-0642-B26E-868F3D817375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5814612" y="2770099"/>
            <a:ext cx="1427016" cy="65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9DBC4D2-50A4-EB4A-9700-DBEEAEA8BB45}"/>
              </a:ext>
            </a:extLst>
          </p:cNvPr>
          <p:cNvCxnSpPr>
            <a:cxnSpLocks/>
            <a:stCxn id="122" idx="1"/>
            <a:endCxn id="165" idx="3"/>
          </p:cNvCxnSpPr>
          <p:nvPr/>
        </p:nvCxnSpPr>
        <p:spPr>
          <a:xfrm flipH="1">
            <a:off x="4372140" y="3781839"/>
            <a:ext cx="632432" cy="371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DCBC23F-88B4-D646-A68A-7CAC12ACCFF5}"/>
              </a:ext>
            </a:extLst>
          </p:cNvPr>
          <p:cNvSpPr txBox="1"/>
          <p:nvPr/>
        </p:nvSpPr>
        <p:spPr>
          <a:xfrm>
            <a:off x="3312234" y="396867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010101…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42412F6-8D51-6D4C-8A79-9C32C315674C}"/>
              </a:ext>
            </a:extLst>
          </p:cNvPr>
          <p:cNvSpPr/>
          <p:nvPr/>
        </p:nvSpPr>
        <p:spPr>
          <a:xfrm>
            <a:off x="3281329" y="3533332"/>
            <a:ext cx="1057421" cy="8125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B017CDC-BAE1-6B40-83AA-192BFAD87771}"/>
              </a:ext>
            </a:extLst>
          </p:cNvPr>
          <p:cNvGrpSpPr/>
          <p:nvPr/>
        </p:nvGrpSpPr>
        <p:grpSpPr>
          <a:xfrm>
            <a:off x="42850" y="3903546"/>
            <a:ext cx="1450190" cy="187839"/>
            <a:chOff x="2294214" y="6426667"/>
            <a:chExt cx="953983" cy="142615"/>
          </a:xfrm>
          <a:solidFill>
            <a:srgbClr val="6AA84F"/>
          </a:solidFill>
        </p:grpSpPr>
        <p:sp>
          <p:nvSpPr>
            <p:cNvPr id="171" name="Cube 170">
              <a:extLst>
                <a:ext uri="{FF2B5EF4-FFF2-40B4-BE49-F238E27FC236}">
                  <a16:creationId xmlns:a16="http://schemas.microsoft.com/office/drawing/2014/main" id="{ADDC6E9E-3016-AF4A-9CE9-4914436FA1CA}"/>
                </a:ext>
              </a:extLst>
            </p:cNvPr>
            <p:cNvSpPr/>
            <p:nvPr/>
          </p:nvSpPr>
          <p:spPr>
            <a:xfrm>
              <a:off x="229421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3" name="Cube 172">
              <a:extLst>
                <a:ext uri="{FF2B5EF4-FFF2-40B4-BE49-F238E27FC236}">
                  <a16:creationId xmlns:a16="http://schemas.microsoft.com/office/drawing/2014/main" id="{9164B451-4DA8-C946-8DA7-BF790AE9B0DE}"/>
                </a:ext>
              </a:extLst>
            </p:cNvPr>
            <p:cNvSpPr/>
            <p:nvPr/>
          </p:nvSpPr>
          <p:spPr>
            <a:xfrm>
              <a:off x="241012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4" name="Cube 173">
              <a:extLst>
                <a:ext uri="{FF2B5EF4-FFF2-40B4-BE49-F238E27FC236}">
                  <a16:creationId xmlns:a16="http://schemas.microsoft.com/office/drawing/2014/main" id="{8F8EA5FB-AE56-DF4E-9704-1322B923635E}"/>
                </a:ext>
              </a:extLst>
            </p:cNvPr>
            <p:cNvSpPr/>
            <p:nvPr/>
          </p:nvSpPr>
          <p:spPr>
            <a:xfrm>
              <a:off x="252603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5" name="Cube 174">
              <a:extLst>
                <a:ext uri="{FF2B5EF4-FFF2-40B4-BE49-F238E27FC236}">
                  <a16:creationId xmlns:a16="http://schemas.microsoft.com/office/drawing/2014/main" id="{2BA3C4B2-8AFF-4746-804D-03F9B44CB6FF}"/>
                </a:ext>
              </a:extLst>
            </p:cNvPr>
            <p:cNvSpPr/>
            <p:nvPr/>
          </p:nvSpPr>
          <p:spPr>
            <a:xfrm>
              <a:off x="264194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7" name="Cube 176">
              <a:extLst>
                <a:ext uri="{FF2B5EF4-FFF2-40B4-BE49-F238E27FC236}">
                  <a16:creationId xmlns:a16="http://schemas.microsoft.com/office/drawing/2014/main" id="{6D5859E2-2BCB-D841-B88F-06935BA6A907}"/>
                </a:ext>
              </a:extLst>
            </p:cNvPr>
            <p:cNvSpPr/>
            <p:nvPr/>
          </p:nvSpPr>
          <p:spPr>
            <a:xfrm>
              <a:off x="275785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8" name="Cube 177">
              <a:extLst>
                <a:ext uri="{FF2B5EF4-FFF2-40B4-BE49-F238E27FC236}">
                  <a16:creationId xmlns:a16="http://schemas.microsoft.com/office/drawing/2014/main" id="{A931AC19-41E5-444B-B992-3A1EA512CE41}"/>
                </a:ext>
              </a:extLst>
            </p:cNvPr>
            <p:cNvSpPr/>
            <p:nvPr/>
          </p:nvSpPr>
          <p:spPr>
            <a:xfrm>
              <a:off x="287376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E3B510EF-60B6-F446-858A-47D03CCE656F}"/>
                </a:ext>
              </a:extLst>
            </p:cNvPr>
            <p:cNvSpPr/>
            <p:nvPr/>
          </p:nvSpPr>
          <p:spPr>
            <a:xfrm>
              <a:off x="298967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1" name="Cube 180">
              <a:extLst>
                <a:ext uri="{FF2B5EF4-FFF2-40B4-BE49-F238E27FC236}">
                  <a16:creationId xmlns:a16="http://schemas.microsoft.com/office/drawing/2014/main" id="{3092651E-5005-2C4E-B861-453232B567B5}"/>
                </a:ext>
              </a:extLst>
            </p:cNvPr>
            <p:cNvSpPr/>
            <p:nvPr/>
          </p:nvSpPr>
          <p:spPr>
            <a:xfrm>
              <a:off x="310558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CF4553C9-0361-7847-B424-116301AF9C40}"/>
              </a:ext>
            </a:extLst>
          </p:cNvPr>
          <p:cNvSpPr txBox="1"/>
          <p:nvPr/>
        </p:nvSpPr>
        <p:spPr>
          <a:xfrm>
            <a:off x="151270" y="4217683"/>
            <a:ext cx="123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Byte Saved</a:t>
            </a:r>
            <a:endParaRPr lang="en-CN" b="1" dirty="0">
              <a:solidFill>
                <a:srgbClr val="C00000"/>
              </a:solidFill>
            </a:endParaRP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3189FFB5-7BC4-C647-9CAB-52B433D90C6F}"/>
              </a:ext>
            </a:extLst>
          </p:cNvPr>
          <p:cNvSpPr/>
          <p:nvPr/>
        </p:nvSpPr>
        <p:spPr>
          <a:xfrm>
            <a:off x="17385" y="1589252"/>
            <a:ext cx="1484927" cy="26729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D736A0C-87E5-D448-A362-DBD7D406FBCE}"/>
              </a:ext>
            </a:extLst>
          </p:cNvPr>
          <p:cNvSpPr txBox="1"/>
          <p:nvPr/>
        </p:nvSpPr>
        <p:spPr>
          <a:xfrm>
            <a:off x="3317642" y="4306823"/>
            <a:ext cx="104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Acc Drop</a:t>
            </a:r>
            <a:endParaRPr lang="en-CN" b="1" dirty="0">
              <a:solidFill>
                <a:srgbClr val="C0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BF258DD-0E57-074D-9102-520FF0EF3CFC}"/>
              </a:ext>
            </a:extLst>
          </p:cNvPr>
          <p:cNvSpPr txBox="1"/>
          <p:nvPr/>
        </p:nvSpPr>
        <p:spPr>
          <a:xfrm>
            <a:off x="6647248" y="430172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Distortion Made</a:t>
            </a:r>
            <a:endParaRPr lang="en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EBA70A-9318-B347-9B49-176E5C875214}"/>
              </a:ext>
            </a:extLst>
          </p:cNvPr>
          <p:cNvCxnSpPr/>
          <p:nvPr/>
        </p:nvCxnSpPr>
        <p:spPr>
          <a:xfrm>
            <a:off x="0" y="3266404"/>
            <a:ext cx="12192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/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Normal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Allocate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dirty="0"/>
                  <a:t> bytes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blipFill>
                <a:blip r:embed="rId2"/>
                <a:stretch>
                  <a:fillRect l="-1115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/>
              <p:nvPr/>
            </p:nvSpPr>
            <p:spPr>
              <a:xfrm>
                <a:off x="4399836" y="1207815"/>
                <a:ext cx="3392328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Variant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</a:t>
                </a:r>
                <a:r>
                  <a:rPr lang="en-CN" dirty="0"/>
                  <a:t>hop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per 6 bits to form strides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Append 1/0 to the head of each strides indicating “is there any more strides”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36" y="1207815"/>
                <a:ext cx="3392328" cy="1754326"/>
              </a:xfrm>
              <a:prstGeom prst="rect">
                <a:avLst/>
              </a:prstGeom>
              <a:blipFill>
                <a:blip r:embed="rId3"/>
                <a:stretch>
                  <a:fillRect l="-1493" t="-714" r="-2985" b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A167F65-E14F-4D4F-991B-FF33BF89CEF1}"/>
              </a:ext>
            </a:extLst>
          </p:cNvPr>
          <p:cNvSpPr txBox="1"/>
          <p:nvPr/>
        </p:nvSpPr>
        <p:spPr>
          <a:xfrm>
            <a:off x="8313683" y="1207815"/>
            <a:ext cx="33923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rANS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optimization, will discuss later…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FBD471-5F21-F047-B2E4-E0AA023A48C6}"/>
              </a:ext>
            </a:extLst>
          </p:cNvPr>
          <p:cNvSpPr txBox="1"/>
          <p:nvPr/>
        </p:nvSpPr>
        <p:spPr>
          <a:xfrm>
            <a:off x="1693352" y="4269132"/>
            <a:ext cx="339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Connectivity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Encode Face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2571162" y="330287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2" y="3302870"/>
                <a:ext cx="7049673" cy="830997"/>
              </a:xfrm>
              <a:prstGeom prst="rect">
                <a:avLst/>
              </a:prstGeom>
              <a:blipFill>
                <a:blip r:embed="rId5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E529FA-809C-F341-9A9A-53C82D2D425F}"/>
              </a:ext>
            </a:extLst>
          </p:cNvPr>
          <p:cNvSpPr txBox="1"/>
          <p:nvPr/>
        </p:nvSpPr>
        <p:spPr>
          <a:xfrm>
            <a:off x="7039189" y="4269132"/>
            <a:ext cx="339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Attribute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Encode Geometry/Color/…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Parallelogram Prediction [1]</a:t>
            </a:r>
            <a:endParaRPr lang="en-CN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669D2D2-A395-C84E-82E9-8BA7C08265E4}"/>
              </a:ext>
            </a:extLst>
          </p:cNvPr>
          <p:cNvSpPr txBox="1">
            <a:spLocks/>
          </p:cNvSpPr>
          <p:nvPr/>
        </p:nvSpPr>
        <p:spPr>
          <a:xfrm>
            <a:off x="227943" y="5991225"/>
            <a:ext cx="11125856" cy="730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Isenburg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</a:t>
            </a:r>
            <a:r>
              <a:rPr lang="en-US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Compressing polygon mesh geometry with parallelogram prediction.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Vis 2002.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5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855A1-6675-9A44-8A46-AC073E34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7074"/>
            <a:ext cx="5770485" cy="644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/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Normal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Allocate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dirty="0"/>
                  <a:t> bytes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blipFill>
                <a:blip r:embed="rId3"/>
                <a:stretch>
                  <a:fillRect l="-1115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4D0FD35-9268-F748-9E95-EAF6FFE0F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235" y="3623417"/>
            <a:ext cx="5951765" cy="1884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2A58AD-2000-304C-834A-693A190F83A2}"/>
              </a:ext>
            </a:extLst>
          </p:cNvPr>
          <p:cNvSpPr/>
          <p:nvPr/>
        </p:nvSpPr>
        <p:spPr>
          <a:xfrm>
            <a:off x="196554" y="3889202"/>
            <a:ext cx="5458521" cy="2798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6A896-BA7C-2C4D-A05B-8548E7EEE621}"/>
              </a:ext>
            </a:extLst>
          </p:cNvPr>
          <p:cNvSpPr/>
          <p:nvPr/>
        </p:nvSpPr>
        <p:spPr>
          <a:xfrm>
            <a:off x="6240235" y="3615985"/>
            <a:ext cx="5951765" cy="18914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ED5306-BC15-F64B-9569-0876CBD5D7D7}"/>
              </a:ext>
            </a:extLst>
          </p:cNvPr>
          <p:cNvCxnSpPr/>
          <p:nvPr/>
        </p:nvCxnSpPr>
        <p:spPr>
          <a:xfrm flipV="1">
            <a:off x="5655075" y="3615985"/>
            <a:ext cx="585160" cy="27321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1D2476-EAC4-5443-84AD-36C21ADF5A4D}"/>
              </a:ext>
            </a:extLst>
          </p:cNvPr>
          <p:cNvCxnSpPr>
            <a:cxnSpLocks/>
          </p:cNvCxnSpPr>
          <p:nvPr/>
        </p:nvCxnSpPr>
        <p:spPr>
          <a:xfrm>
            <a:off x="5655075" y="4169078"/>
            <a:ext cx="585160" cy="134578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0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BDF36B-C850-9142-9C41-6E32DA92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456" y="998656"/>
            <a:ext cx="5316977" cy="5859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/>
              <p:nvPr/>
            </p:nvSpPr>
            <p:spPr>
              <a:xfrm>
                <a:off x="375614" y="1015957"/>
                <a:ext cx="3392328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Variant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</a:t>
                </a:r>
                <a:r>
                  <a:rPr lang="en-CN" dirty="0"/>
                  <a:t>hop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per 7 bits to form strides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Append 1/0 to the head of each strides indicating “is there any more strides”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14" y="1015957"/>
                <a:ext cx="3392328" cy="1754326"/>
              </a:xfrm>
              <a:prstGeom prst="rect">
                <a:avLst/>
              </a:prstGeom>
              <a:blipFill>
                <a:blip r:embed="rId3"/>
                <a:stretch>
                  <a:fillRect l="-1487" t="-1429" r="-2230"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D76A896-BA7C-2C4D-A05B-8548E7EEE621}"/>
              </a:ext>
            </a:extLst>
          </p:cNvPr>
          <p:cNvSpPr/>
          <p:nvPr/>
        </p:nvSpPr>
        <p:spPr>
          <a:xfrm>
            <a:off x="5592931" y="1935332"/>
            <a:ext cx="5539667" cy="19691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537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167F65-E14F-4D4F-991B-FF33BF89CEF1}"/>
              </a:ext>
            </a:extLst>
          </p:cNvPr>
          <p:cNvSpPr txBox="1"/>
          <p:nvPr/>
        </p:nvSpPr>
        <p:spPr>
          <a:xfrm>
            <a:off x="279391" y="1119038"/>
            <a:ext cx="115367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range Arithmetic Numeral Systems (</a:t>
            </a:r>
            <a:r>
              <a:rPr lang="en-US" dirty="0" err="1"/>
              <a:t>rANS</a:t>
            </a:r>
            <a:r>
              <a:rPr lang="en-US" dirty="0"/>
              <a:t>)</a:t>
            </a:r>
            <a:r>
              <a:rPr lang="en-CN" dirty="0"/>
              <a:t>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Input: 0,1,0,2,2,0,2,1,1,2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(With rANS) Output: </a:t>
            </a:r>
            <a:r>
              <a:rPr lang="en-CN" b="1" i="0" dirty="0">
                <a:effectLst/>
                <a:latin typeface="Georgia" panose="02040502050405020303" pitchFamily="18" charset="0"/>
              </a:rPr>
              <a:t>17466                   (   5-bit decimal)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cs typeface="Times New Roman" panose="02020603050405020304" pitchFamily="18" charset="0"/>
              </a:rPr>
              <a:t>(Without rANS) Output:</a:t>
            </a:r>
            <a:r>
              <a:rPr lang="en-CN" dirty="0"/>
              <a:t> </a:t>
            </a:r>
            <a:r>
              <a:rPr lang="en-CN" b="1" dirty="0">
                <a:latin typeface="Georgia" panose="02040502050405020303" pitchFamily="18" charset="0"/>
              </a:rPr>
              <a:t>2112022010  (10-bit decimal)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2B7FAEC-4C8D-9042-9BE1-3D07920A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63" y="2463297"/>
            <a:ext cx="7630613" cy="41506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7EE265-015B-EB45-8AD6-C3B67E4A5CE5}"/>
              </a:ext>
            </a:extLst>
          </p:cNvPr>
          <p:cNvCxnSpPr/>
          <p:nvPr/>
        </p:nvCxnSpPr>
        <p:spPr>
          <a:xfrm>
            <a:off x="5326602" y="5122416"/>
            <a:ext cx="541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E47F61-EB29-7B4D-90CE-3E137EFBF7E9}"/>
              </a:ext>
            </a:extLst>
          </p:cNvPr>
          <p:cNvCxnSpPr>
            <a:cxnSpLocks/>
          </p:cNvCxnSpPr>
          <p:nvPr/>
        </p:nvCxnSpPr>
        <p:spPr>
          <a:xfrm>
            <a:off x="6304626" y="5115018"/>
            <a:ext cx="133017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D01897A-4EE8-6D43-A760-12EBF6FEB094}"/>
              </a:ext>
            </a:extLst>
          </p:cNvPr>
          <p:cNvSpPr/>
          <p:nvPr/>
        </p:nvSpPr>
        <p:spPr>
          <a:xfrm>
            <a:off x="5956916" y="4678532"/>
            <a:ext cx="221941" cy="4438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194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E529FA-809C-F341-9A9A-53C82D2D425F}"/>
                  </a:ext>
                </a:extLst>
              </p:cNvPr>
              <p:cNvSpPr txBox="1"/>
              <p:nvPr/>
            </p:nvSpPr>
            <p:spPr>
              <a:xfrm>
                <a:off x="487469" y="922251"/>
                <a:ext cx="11222178" cy="261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Attribute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CN" dirty="0"/>
                  <a:t>, normalize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N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N" dirty="0"/>
                  <a:t> by the following equation,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′∈[0,1]</m:t>
                    </m:r>
                  </m:oMath>
                </a14:m>
                <a:br>
                  <a:rPr lang="en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For </a:t>
                </a:r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N" dirty="0"/>
                  <a:t>, </a:t>
                </a:r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N" dirty="0"/>
                  <a:t> bit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and round the rest.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To 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CN" dirty="0"/>
                  <a:t>, draco uses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Differential Encoding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Parallelogram Prediction</a:t>
                </a:r>
                <a:endParaRPr lang="en-C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E529FA-809C-F341-9A9A-53C82D2D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69" y="922251"/>
                <a:ext cx="11222178" cy="2610073"/>
              </a:xfrm>
              <a:prstGeom prst="rect">
                <a:avLst/>
              </a:prstGeom>
              <a:blipFill>
                <a:blip r:embed="rId3"/>
                <a:stretch>
                  <a:fillRect l="-339" t="-966"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be 16">
            <a:extLst>
              <a:ext uri="{FF2B5EF4-FFF2-40B4-BE49-F238E27FC236}">
                <a16:creationId xmlns:a16="http://schemas.microsoft.com/office/drawing/2014/main" id="{732D9250-5C09-D148-B5AF-7ADB3D6CCC4F}"/>
              </a:ext>
            </a:extLst>
          </p:cNvPr>
          <p:cNvSpPr/>
          <p:nvPr/>
        </p:nvSpPr>
        <p:spPr>
          <a:xfrm>
            <a:off x="5793999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C3AD608-8C06-9142-8BCC-73588ACC7CAB}"/>
              </a:ext>
            </a:extLst>
          </p:cNvPr>
          <p:cNvSpPr/>
          <p:nvPr/>
        </p:nvSpPr>
        <p:spPr>
          <a:xfrm>
            <a:off x="6823077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76A758BC-89EE-7044-83EC-45593B968620}"/>
              </a:ext>
            </a:extLst>
          </p:cNvPr>
          <p:cNvSpPr/>
          <p:nvPr/>
        </p:nvSpPr>
        <p:spPr>
          <a:xfrm>
            <a:off x="7847956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A69662F-F716-1846-BA0D-D992F67246B9}"/>
              </a:ext>
            </a:extLst>
          </p:cNvPr>
          <p:cNvSpPr/>
          <p:nvPr/>
        </p:nvSpPr>
        <p:spPr>
          <a:xfrm>
            <a:off x="9897714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063CF3D-B2A1-1F4C-A8F2-097D3BE0581D}"/>
              </a:ext>
            </a:extLst>
          </p:cNvPr>
          <p:cNvSpPr/>
          <p:nvPr/>
        </p:nvSpPr>
        <p:spPr>
          <a:xfrm>
            <a:off x="8872835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7DEBA-CC28-6C4E-83AF-C26CA08E267F}"/>
              </a:ext>
            </a:extLst>
          </p:cNvPr>
          <p:cNvSpPr txBox="1"/>
          <p:nvPr/>
        </p:nvSpPr>
        <p:spPr>
          <a:xfrm>
            <a:off x="4598632" y="4131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583E38-1551-AA4A-97E4-75D58CF81B14}"/>
                  </a:ext>
                </a:extLst>
              </p:cNvPr>
              <p:cNvSpPr txBox="1"/>
              <p:nvPr/>
            </p:nvSpPr>
            <p:spPr>
              <a:xfrm>
                <a:off x="5679864" y="4678646"/>
                <a:ext cx="6815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583E38-1551-AA4A-97E4-75D58CF81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64" y="4678646"/>
                <a:ext cx="681519" cy="461665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F64B2F-19A2-DD4F-AC7A-0343FFB64926}"/>
                  </a:ext>
                </a:extLst>
              </p:cNvPr>
              <p:cNvSpPr txBox="1"/>
              <p:nvPr/>
            </p:nvSpPr>
            <p:spPr>
              <a:xfrm>
                <a:off x="6708799" y="4665288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F64B2F-19A2-DD4F-AC7A-0343FFB6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99" y="4665288"/>
                <a:ext cx="681519" cy="473591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989026-E0B9-EE43-B15B-94E4108CC281}"/>
                  </a:ext>
                </a:extLst>
              </p:cNvPr>
              <p:cNvSpPr txBox="1"/>
              <p:nvPr/>
            </p:nvSpPr>
            <p:spPr>
              <a:xfrm>
                <a:off x="7790817" y="4665288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989026-E0B9-EE43-B15B-94E4108C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817" y="4665288"/>
                <a:ext cx="681519" cy="473591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9098D0-D809-CD40-87BD-EDC71FB914A9}"/>
                  </a:ext>
                </a:extLst>
              </p:cNvPr>
              <p:cNvSpPr txBox="1"/>
              <p:nvPr/>
            </p:nvSpPr>
            <p:spPr>
              <a:xfrm>
                <a:off x="8844265" y="4665288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9098D0-D809-CD40-87BD-EDC71FB91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65" y="4665288"/>
                <a:ext cx="681519" cy="473591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8C564-D83A-CC46-8E67-C34268A601CC}"/>
                  </a:ext>
                </a:extLst>
              </p:cNvPr>
              <p:cNvSpPr txBox="1"/>
              <p:nvPr/>
            </p:nvSpPr>
            <p:spPr>
              <a:xfrm>
                <a:off x="9783579" y="4678646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8C564-D83A-CC46-8E67-C34268A6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579" y="4678646"/>
                <a:ext cx="681519" cy="473591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>
            <a:extLst>
              <a:ext uri="{FF2B5EF4-FFF2-40B4-BE49-F238E27FC236}">
                <a16:creationId xmlns:a16="http://schemas.microsoft.com/office/drawing/2014/main" id="{AFCE54B3-30DF-9E47-9EE0-70EB3DCC56C0}"/>
              </a:ext>
            </a:extLst>
          </p:cNvPr>
          <p:cNvSpPr/>
          <p:nvPr/>
        </p:nvSpPr>
        <p:spPr>
          <a:xfrm>
            <a:off x="5220070" y="4318968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9BCF1EA-F90F-B749-82A4-4B6AFD10A669}"/>
              </a:ext>
            </a:extLst>
          </p:cNvPr>
          <p:cNvSpPr/>
          <p:nvPr/>
        </p:nvSpPr>
        <p:spPr>
          <a:xfrm>
            <a:off x="6358658" y="4325739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F47D177-16CC-7840-8703-03800A02A249}"/>
              </a:ext>
            </a:extLst>
          </p:cNvPr>
          <p:cNvSpPr/>
          <p:nvPr/>
        </p:nvSpPr>
        <p:spPr>
          <a:xfrm>
            <a:off x="7360457" y="4308869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4004591-CD53-BA40-86E3-11C257CE4449}"/>
              </a:ext>
            </a:extLst>
          </p:cNvPr>
          <p:cNvSpPr/>
          <p:nvPr/>
        </p:nvSpPr>
        <p:spPr>
          <a:xfrm>
            <a:off x="8442476" y="4294708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1A92E0E-62CB-AC4F-8FBD-9974675F8D24}"/>
              </a:ext>
            </a:extLst>
          </p:cNvPr>
          <p:cNvSpPr/>
          <p:nvPr/>
        </p:nvSpPr>
        <p:spPr>
          <a:xfrm>
            <a:off x="9443576" y="4308867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82C5B5-E6B5-6E4C-A6EC-553801CEC33F}"/>
                  </a:ext>
                </a:extLst>
              </p:cNvPr>
              <p:cNvSpPr txBox="1"/>
              <p:nvPr/>
            </p:nvSpPr>
            <p:spPr>
              <a:xfrm>
                <a:off x="5052424" y="3806533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82C5B5-E6B5-6E4C-A6EC-553801CEC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24" y="3806533"/>
                <a:ext cx="681519" cy="338554"/>
              </a:xfrm>
              <a:prstGeom prst="rect">
                <a:avLst/>
              </a:prstGeom>
              <a:blipFill>
                <a:blip r:embed="rId9"/>
                <a:stretch>
                  <a:fillRect l="-18182" r="-5455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FD1492-9756-9E4C-87BC-4156BBB0BFE2}"/>
                  </a:ext>
                </a:extLst>
              </p:cNvPr>
              <p:cNvSpPr txBox="1"/>
              <p:nvPr/>
            </p:nvSpPr>
            <p:spPr>
              <a:xfrm>
                <a:off x="6250926" y="3806533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FD1492-9756-9E4C-87BC-4156BBB0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26" y="3806533"/>
                <a:ext cx="681519" cy="338554"/>
              </a:xfrm>
              <a:prstGeom prst="rect">
                <a:avLst/>
              </a:prstGeom>
              <a:blipFill>
                <a:blip r:embed="rId10"/>
                <a:stretch>
                  <a:fillRect l="-18519" r="-5556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C75829-BE50-094C-AED2-2FACA354E61A}"/>
                  </a:ext>
                </a:extLst>
              </p:cNvPr>
              <p:cNvSpPr txBox="1"/>
              <p:nvPr/>
            </p:nvSpPr>
            <p:spPr>
              <a:xfrm>
                <a:off x="7192811" y="3809604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C75829-BE50-094C-AED2-2FACA354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811" y="3809604"/>
                <a:ext cx="681519" cy="338554"/>
              </a:xfrm>
              <a:prstGeom prst="rect">
                <a:avLst/>
              </a:prstGeom>
              <a:blipFill>
                <a:blip r:embed="rId11"/>
                <a:stretch>
                  <a:fillRect l="-18182" r="-3636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50E4649-4C67-B548-9C4E-E7DC6F9000C0}"/>
                  </a:ext>
                </a:extLst>
              </p:cNvPr>
              <p:cNvSpPr txBox="1"/>
              <p:nvPr/>
            </p:nvSpPr>
            <p:spPr>
              <a:xfrm>
                <a:off x="8301827" y="3808705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50E4649-4C67-B548-9C4E-E7DC6F900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27" y="3808705"/>
                <a:ext cx="681519" cy="338554"/>
              </a:xfrm>
              <a:prstGeom prst="rect">
                <a:avLst/>
              </a:prstGeom>
              <a:blipFill>
                <a:blip r:embed="rId12"/>
                <a:stretch>
                  <a:fillRect l="-18182" r="-3636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0CBD3C-3CA9-9B49-8D26-716D9901490A}"/>
                  </a:ext>
                </a:extLst>
              </p:cNvPr>
              <p:cNvSpPr txBox="1"/>
              <p:nvPr/>
            </p:nvSpPr>
            <p:spPr>
              <a:xfrm>
                <a:off x="9317861" y="3806533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0CBD3C-3CA9-9B49-8D26-716D9901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861" y="3806533"/>
                <a:ext cx="681519" cy="338554"/>
              </a:xfrm>
              <a:prstGeom prst="rect">
                <a:avLst/>
              </a:prstGeom>
              <a:blipFill>
                <a:blip r:embed="rId13"/>
                <a:stretch>
                  <a:fillRect l="-18182" r="-5455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AFB9F06-EB95-C64C-8D8E-05EC36BF8452}"/>
              </a:ext>
            </a:extLst>
          </p:cNvPr>
          <p:cNvSpPr txBox="1"/>
          <p:nvPr/>
        </p:nvSpPr>
        <p:spPr>
          <a:xfrm>
            <a:off x="272459" y="4201403"/>
            <a:ext cx="35238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Differential Encoding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9F6136-DFF3-0F44-9CEB-4337811C29AD}"/>
              </a:ext>
            </a:extLst>
          </p:cNvPr>
          <p:cNvSpPr/>
          <p:nvPr/>
        </p:nvSpPr>
        <p:spPr>
          <a:xfrm>
            <a:off x="4483223" y="5637320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9E9397-26F3-8F4C-91A6-E9EFB28759AF}"/>
              </a:ext>
            </a:extLst>
          </p:cNvPr>
          <p:cNvSpPr/>
          <p:nvPr/>
        </p:nvSpPr>
        <p:spPr>
          <a:xfrm>
            <a:off x="5393183" y="6269114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A2745C-8F03-B541-AD17-DAE64B59DFCE}"/>
              </a:ext>
            </a:extLst>
          </p:cNvPr>
          <p:cNvSpPr/>
          <p:nvPr/>
        </p:nvSpPr>
        <p:spPr>
          <a:xfrm>
            <a:off x="6131840" y="5558460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45AD44-FBAF-174F-8C01-2DEF40F3CA22}"/>
              </a:ext>
            </a:extLst>
          </p:cNvPr>
          <p:cNvSpPr/>
          <p:nvPr/>
        </p:nvSpPr>
        <p:spPr>
          <a:xfrm>
            <a:off x="7166225" y="5953217"/>
            <a:ext cx="115409" cy="1154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3D8F04-2154-5A42-AD44-DAA0926970A2}"/>
              </a:ext>
            </a:extLst>
          </p:cNvPr>
          <p:cNvSpPr/>
          <p:nvPr/>
        </p:nvSpPr>
        <p:spPr>
          <a:xfrm>
            <a:off x="6980845" y="6228310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EA7E2D-251A-8F4A-BAF4-81C9CDFC6199}"/>
              </a:ext>
            </a:extLst>
          </p:cNvPr>
          <p:cNvCxnSpPr>
            <a:stCxn id="4" idx="5"/>
            <a:endCxn id="44" idx="1"/>
          </p:cNvCxnSpPr>
          <p:nvPr/>
        </p:nvCxnSpPr>
        <p:spPr>
          <a:xfrm>
            <a:off x="4581731" y="5735829"/>
            <a:ext cx="828353" cy="5501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9AC4C-6905-CA41-BD59-1738562EAAE7}"/>
              </a:ext>
            </a:extLst>
          </p:cNvPr>
          <p:cNvCxnSpPr>
            <a:cxnSpLocks/>
            <a:stCxn id="4" idx="6"/>
            <a:endCxn id="45" idx="2"/>
          </p:cNvCxnSpPr>
          <p:nvPr/>
        </p:nvCxnSpPr>
        <p:spPr>
          <a:xfrm flipV="1">
            <a:off x="4598632" y="5616165"/>
            <a:ext cx="1533208" cy="788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B3B835-0EBC-B14D-8A6D-A788BF3E5272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6230348" y="5656969"/>
            <a:ext cx="767398" cy="588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35D1C8-6DAF-E146-89FC-042CB509650A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 flipV="1">
            <a:off x="5508592" y="6286015"/>
            <a:ext cx="1472253" cy="408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E8E8AA-5441-B54B-A7A4-B54109CCDAEB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7038550" y="6051726"/>
            <a:ext cx="144576" cy="176584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1753B9-C40B-B341-A9B9-28C1E55E0F6B}"/>
                  </a:ext>
                </a:extLst>
              </p:cNvPr>
              <p:cNvSpPr txBox="1"/>
              <p:nvPr/>
            </p:nvSpPr>
            <p:spPr>
              <a:xfrm>
                <a:off x="7276327" y="6099837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1753B9-C40B-B341-A9B9-28C1E55E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327" y="6099837"/>
                <a:ext cx="681519" cy="338554"/>
              </a:xfrm>
              <a:prstGeom prst="rect">
                <a:avLst/>
              </a:prstGeom>
              <a:blipFill>
                <a:blip r:embed="rId14"/>
                <a:stretch>
                  <a:fillRect l="-12963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14EE220-8F8C-3D45-BDDC-41491F455795}"/>
              </a:ext>
            </a:extLst>
          </p:cNvPr>
          <p:cNvSpPr txBox="1"/>
          <p:nvPr/>
        </p:nvSpPr>
        <p:spPr>
          <a:xfrm>
            <a:off x="258912" y="5606962"/>
            <a:ext cx="37149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Parallelogram Prediction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07956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FBD471-5F21-F047-B2E4-E0AA023A48C6}"/>
              </a:ext>
            </a:extLst>
          </p:cNvPr>
          <p:cNvSpPr txBox="1"/>
          <p:nvPr/>
        </p:nvSpPr>
        <p:spPr>
          <a:xfrm>
            <a:off x="379457" y="966639"/>
            <a:ext cx="339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Connectivity Encoder – </a:t>
            </a:r>
            <a:r>
              <a:rPr lang="en-CN" dirty="0">
                <a:solidFill>
                  <a:srgbClr val="0070C0"/>
                </a:solidFill>
              </a:rPr>
              <a:t>EdgeBreaker</a:t>
            </a:r>
            <a:r>
              <a:rPr lang="en-CN" dirty="0"/>
              <a:t>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核心思路是dfs</a:t>
            </a:r>
            <a:r>
              <a:rPr lang="zh-CN" altLang="en-US" dirty="0"/>
              <a:t> </a:t>
            </a:r>
            <a:r>
              <a:rPr lang="en-US" altLang="zh-CN" dirty="0"/>
              <a:t>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传输过程传输的就是dfs序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BE6E60A-997A-9744-8545-E0C531D16795}"/>
              </a:ext>
            </a:extLst>
          </p:cNvPr>
          <p:cNvSpPr/>
          <p:nvPr/>
        </p:nvSpPr>
        <p:spPr>
          <a:xfrm>
            <a:off x="3687771" y="6663178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B7B81-C06F-584F-A777-6027A2088C99}"/>
              </a:ext>
            </a:extLst>
          </p:cNvPr>
          <p:cNvSpPr/>
          <p:nvPr/>
        </p:nvSpPr>
        <p:spPr>
          <a:xfrm>
            <a:off x="7335122" y="6663178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28155-183B-FF4D-8068-8244B38A4BD6}"/>
              </a:ext>
            </a:extLst>
          </p:cNvPr>
          <p:cNvSpPr/>
          <p:nvPr/>
        </p:nvSpPr>
        <p:spPr>
          <a:xfrm>
            <a:off x="5594170" y="6663178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CF535-D178-F847-ACFF-1001B6DC8C79}"/>
                  </a:ext>
                </a:extLst>
              </p:cNvPr>
              <p:cNvSpPr txBox="1"/>
              <p:nvPr/>
            </p:nvSpPr>
            <p:spPr>
              <a:xfrm>
                <a:off x="2054392" y="2767195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CF535-D178-F847-ACFF-1001B6DC8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2767195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7">
            <a:extLst>
              <a:ext uri="{FF2B5EF4-FFF2-40B4-BE49-F238E27FC236}">
                <a16:creationId xmlns:a16="http://schemas.microsoft.com/office/drawing/2014/main" id="{C3086211-B86E-FE44-9749-0016B6D9A9AC}"/>
              </a:ext>
            </a:extLst>
          </p:cNvPr>
          <p:cNvSpPr/>
          <p:nvPr/>
        </p:nvSpPr>
        <p:spPr>
          <a:xfrm rot="3925230">
            <a:off x="2141547" y="3828294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7485DBCF-E3B2-2741-84BD-B050108BF0EA}"/>
              </a:ext>
            </a:extLst>
          </p:cNvPr>
          <p:cNvSpPr/>
          <p:nvPr/>
        </p:nvSpPr>
        <p:spPr>
          <a:xfrm>
            <a:off x="1781869" y="2476892"/>
            <a:ext cx="2078776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40D43D0-9F81-384D-BD6E-84060CA186BA}"/>
              </a:ext>
            </a:extLst>
          </p:cNvPr>
          <p:cNvSpPr/>
          <p:nvPr/>
        </p:nvSpPr>
        <p:spPr>
          <a:xfrm rot="1028129">
            <a:off x="2735600" y="4319177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3463307-0D4D-3141-9E70-C23F036190F8}"/>
              </a:ext>
            </a:extLst>
          </p:cNvPr>
          <p:cNvSpPr/>
          <p:nvPr/>
        </p:nvSpPr>
        <p:spPr>
          <a:xfrm rot="14759253">
            <a:off x="404535" y="4595989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8ECD7E-F0AA-A14B-90C5-EA45731B140F}"/>
              </a:ext>
            </a:extLst>
          </p:cNvPr>
          <p:cNvSpPr/>
          <p:nvPr/>
        </p:nvSpPr>
        <p:spPr>
          <a:xfrm>
            <a:off x="3818801" y="430485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D7883B-ACA9-6040-832F-0D154BE476C6}"/>
              </a:ext>
            </a:extLst>
          </p:cNvPr>
          <p:cNvSpPr/>
          <p:nvPr/>
        </p:nvSpPr>
        <p:spPr>
          <a:xfrm>
            <a:off x="2386197" y="586600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3FC9BC-DECB-7E46-9B4B-5145AEC4A22B}"/>
              </a:ext>
            </a:extLst>
          </p:cNvPr>
          <p:cNvSpPr/>
          <p:nvPr/>
        </p:nvSpPr>
        <p:spPr>
          <a:xfrm>
            <a:off x="1705612" y="430784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613295-8ADD-2741-B317-F2614C26E6CA}"/>
              </a:ext>
            </a:extLst>
          </p:cNvPr>
          <p:cNvSpPr/>
          <p:nvPr/>
        </p:nvSpPr>
        <p:spPr>
          <a:xfrm>
            <a:off x="2745000" y="244160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EE5697-108A-9847-8D1D-D553B46F0D58}"/>
              </a:ext>
            </a:extLst>
          </p:cNvPr>
          <p:cNvSpPr/>
          <p:nvPr/>
        </p:nvSpPr>
        <p:spPr>
          <a:xfrm>
            <a:off x="330723" y="586030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C2FE1A-E0C2-D44D-8395-FAF303F69FDD}"/>
              </a:ext>
            </a:extLst>
          </p:cNvPr>
          <p:cNvSpPr/>
          <p:nvPr/>
        </p:nvSpPr>
        <p:spPr>
          <a:xfrm>
            <a:off x="4082771" y="636409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B8F776F-C984-6A42-AC19-918329CB34F6}"/>
              </a:ext>
            </a:extLst>
          </p:cNvPr>
          <p:cNvSpPr/>
          <p:nvPr/>
        </p:nvSpPr>
        <p:spPr>
          <a:xfrm rot="3672630">
            <a:off x="3464400" y="44640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78C204-A328-094B-98E6-7D20E1D8A6B6}"/>
                  </a:ext>
                </a:extLst>
              </p:cNvPr>
              <p:cNvSpPr txBox="1"/>
              <p:nvPr/>
            </p:nvSpPr>
            <p:spPr>
              <a:xfrm>
                <a:off x="3281685" y="4369014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78C204-A328-094B-98E6-7D20E1D8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85" y="4369014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0E2458-E2F6-074E-9FBD-0A37DDA0001C}"/>
              </a:ext>
            </a:extLst>
          </p:cNvPr>
          <p:cNvCxnSpPr/>
          <p:nvPr/>
        </p:nvCxnSpPr>
        <p:spPr>
          <a:xfrm>
            <a:off x="2782534" y="5050754"/>
            <a:ext cx="692867" cy="509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A4091C-BCEB-6041-914B-A5BD070D9446}"/>
                  </a:ext>
                </a:extLst>
              </p:cNvPr>
              <p:cNvSpPr txBox="1"/>
              <p:nvPr/>
            </p:nvSpPr>
            <p:spPr>
              <a:xfrm>
                <a:off x="3695245" y="5936069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A4091C-BCEB-6041-914B-A5BD070D9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45" y="5936069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F7E27F0D-3512-1840-9DAE-C7BA8DEAE90F}"/>
              </a:ext>
            </a:extLst>
          </p:cNvPr>
          <p:cNvSpPr/>
          <p:nvPr/>
        </p:nvSpPr>
        <p:spPr>
          <a:xfrm rot="9133558">
            <a:off x="3921058" y="624676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5E9F5C-D4BC-394B-999A-6A2C14014201}"/>
                  </a:ext>
                </a:extLst>
              </p:cNvPr>
              <p:cNvSpPr txBox="1"/>
              <p:nvPr/>
            </p:nvSpPr>
            <p:spPr>
              <a:xfrm>
                <a:off x="9347443" y="2055003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5E9F5C-D4BC-394B-999A-6A2C1401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43" y="2055003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iangle 25">
            <a:extLst>
              <a:ext uri="{FF2B5EF4-FFF2-40B4-BE49-F238E27FC236}">
                <a16:creationId xmlns:a16="http://schemas.microsoft.com/office/drawing/2014/main" id="{5ADF3F09-CC3F-AF40-887C-1FEF12EEA0B4}"/>
              </a:ext>
            </a:extLst>
          </p:cNvPr>
          <p:cNvSpPr/>
          <p:nvPr/>
        </p:nvSpPr>
        <p:spPr>
          <a:xfrm rot="3925230">
            <a:off x="9434598" y="3116102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7526EE47-E742-C248-BEAC-D3DCBFE4871D}"/>
              </a:ext>
            </a:extLst>
          </p:cNvPr>
          <p:cNvSpPr/>
          <p:nvPr/>
        </p:nvSpPr>
        <p:spPr>
          <a:xfrm>
            <a:off x="9074920" y="1764700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07264462-E9EC-F741-93A3-07F02BD7336E}"/>
              </a:ext>
            </a:extLst>
          </p:cNvPr>
          <p:cNvSpPr/>
          <p:nvPr/>
        </p:nvSpPr>
        <p:spPr>
          <a:xfrm rot="1028129">
            <a:off x="10028651" y="3606985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271BA3F2-F858-F641-A1E3-B33FE932371C}"/>
              </a:ext>
            </a:extLst>
          </p:cNvPr>
          <p:cNvSpPr/>
          <p:nvPr/>
        </p:nvSpPr>
        <p:spPr>
          <a:xfrm rot="14759253">
            <a:off x="7697586" y="3883797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AAC1D2-D2CD-864B-8A67-570CB679B29C}"/>
              </a:ext>
            </a:extLst>
          </p:cNvPr>
          <p:cNvSpPr/>
          <p:nvPr/>
        </p:nvSpPr>
        <p:spPr>
          <a:xfrm>
            <a:off x="11111852" y="359265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5BC62A-E9E5-054B-B08D-24CE2C7E3970}"/>
              </a:ext>
            </a:extLst>
          </p:cNvPr>
          <p:cNvSpPr/>
          <p:nvPr/>
        </p:nvSpPr>
        <p:spPr>
          <a:xfrm>
            <a:off x="9679248" y="515381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AB7D65-477B-C548-BA75-8B64CC10B6CA}"/>
              </a:ext>
            </a:extLst>
          </p:cNvPr>
          <p:cNvSpPr/>
          <p:nvPr/>
        </p:nvSpPr>
        <p:spPr>
          <a:xfrm>
            <a:off x="8998663" y="359565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49B6CD-A0CB-A64D-AB6D-473BF6EE3A73}"/>
              </a:ext>
            </a:extLst>
          </p:cNvPr>
          <p:cNvSpPr/>
          <p:nvPr/>
        </p:nvSpPr>
        <p:spPr>
          <a:xfrm>
            <a:off x="10038051" y="172941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2484E-FA42-3242-ACF3-E8431FBC080E}"/>
              </a:ext>
            </a:extLst>
          </p:cNvPr>
          <p:cNvSpPr/>
          <p:nvPr/>
        </p:nvSpPr>
        <p:spPr>
          <a:xfrm>
            <a:off x="7623774" y="514811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ECD2D4-406E-094F-863D-52CB21B95032}"/>
              </a:ext>
            </a:extLst>
          </p:cNvPr>
          <p:cNvSpPr/>
          <p:nvPr/>
        </p:nvSpPr>
        <p:spPr>
          <a:xfrm>
            <a:off x="11375822" y="565190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29EC7ED-E3E0-AB48-8A4B-569E952205F7}"/>
              </a:ext>
            </a:extLst>
          </p:cNvPr>
          <p:cNvSpPr/>
          <p:nvPr/>
        </p:nvSpPr>
        <p:spPr>
          <a:xfrm rot="11216647">
            <a:off x="9693232" y="494768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910F55-1A2C-504F-BA0C-63CB92356BA2}"/>
                  </a:ext>
                </a:extLst>
              </p:cNvPr>
              <p:cNvSpPr txBox="1"/>
              <p:nvPr/>
            </p:nvSpPr>
            <p:spPr>
              <a:xfrm>
                <a:off x="9763313" y="4649245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910F55-1A2C-504F-BA0C-63CB9235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313" y="4649245"/>
                <a:ext cx="166006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DBE2C7-BF65-DC4F-AD08-7EFB9F60C73F}"/>
              </a:ext>
            </a:extLst>
          </p:cNvPr>
          <p:cNvCxnSpPr>
            <a:cxnSpLocks/>
          </p:cNvCxnSpPr>
          <p:nvPr/>
        </p:nvCxnSpPr>
        <p:spPr>
          <a:xfrm flipH="1">
            <a:off x="10113420" y="3344180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5D1080-988A-4044-8666-EB1F403F6F7D}"/>
                  </a:ext>
                </a:extLst>
              </p:cNvPr>
              <p:cNvSpPr txBox="1"/>
              <p:nvPr/>
            </p:nvSpPr>
            <p:spPr>
              <a:xfrm>
                <a:off x="8262881" y="4787744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5D1080-988A-4044-8666-EB1F403F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881" y="4787744"/>
                <a:ext cx="274499" cy="276999"/>
              </a:xfrm>
              <a:prstGeom prst="rect">
                <a:avLst/>
              </a:prstGeom>
              <a:blipFill>
                <a:blip r:embed="rId8"/>
                <a:stretch>
                  <a:fillRect l="-9091" r="-4545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C470A246-12D7-DD4B-9CF0-A1100DB75611}"/>
              </a:ext>
            </a:extLst>
          </p:cNvPr>
          <p:cNvSpPr/>
          <p:nvPr/>
        </p:nvSpPr>
        <p:spPr>
          <a:xfrm rot="13775256">
            <a:off x="7857947" y="505621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BA8E91C-ECDB-3B4A-97B2-5ACBF7BAD7C0}"/>
              </a:ext>
            </a:extLst>
          </p:cNvPr>
          <p:cNvSpPr/>
          <p:nvPr/>
        </p:nvSpPr>
        <p:spPr>
          <a:xfrm rot="7488627">
            <a:off x="10820220" y="350569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10A906-5840-1640-AE4A-722AE246B016}"/>
                  </a:ext>
                </a:extLst>
              </p:cNvPr>
              <p:cNvSpPr txBox="1"/>
              <p:nvPr/>
            </p:nvSpPr>
            <p:spPr>
              <a:xfrm>
                <a:off x="10581389" y="3272254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10A906-5840-1640-AE4A-722AE246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89" y="3272254"/>
                <a:ext cx="270459" cy="298415"/>
              </a:xfrm>
              <a:prstGeom prst="rect">
                <a:avLst/>
              </a:prstGeom>
              <a:blipFill>
                <a:blip r:embed="rId9"/>
                <a:stretch>
                  <a:fillRect l="-13636" r="-9091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EE9BB2-0919-F646-B788-8AE3A28DC1F5}"/>
              </a:ext>
            </a:extLst>
          </p:cNvPr>
          <p:cNvCxnSpPr>
            <a:cxnSpLocks/>
          </p:cNvCxnSpPr>
          <p:nvPr/>
        </p:nvCxnSpPr>
        <p:spPr>
          <a:xfrm flipH="1">
            <a:off x="8926575" y="4338562"/>
            <a:ext cx="1149010" cy="44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E0C2D2-7B0E-7948-A2C4-F52751F94DFC}"/>
              </a:ext>
            </a:extLst>
          </p:cNvPr>
          <p:cNvSpPr txBox="1"/>
          <p:nvPr/>
        </p:nvSpPr>
        <p:spPr>
          <a:xfrm>
            <a:off x="1974153" y="6246016"/>
            <a:ext cx="10839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0B1265-F5E2-4140-A5F4-AA71E446D79F}"/>
              </a:ext>
            </a:extLst>
          </p:cNvPr>
          <p:cNvSpPr txBox="1"/>
          <p:nvPr/>
        </p:nvSpPr>
        <p:spPr>
          <a:xfrm>
            <a:off x="9396160" y="6239610"/>
            <a:ext cx="10663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Topology_S</a:t>
            </a:r>
          </a:p>
        </p:txBody>
      </p:sp>
    </p:spTree>
    <p:extLst>
      <p:ext uri="{BB962C8B-B14F-4D97-AF65-F5344CB8AC3E}">
        <p14:creationId xmlns:p14="http://schemas.microsoft.com/office/powerpoint/2010/main" val="415233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FBD471-5F21-F047-B2E4-E0AA023A48C6}"/>
              </a:ext>
            </a:extLst>
          </p:cNvPr>
          <p:cNvSpPr txBox="1"/>
          <p:nvPr/>
        </p:nvSpPr>
        <p:spPr>
          <a:xfrm>
            <a:off x="379457" y="966639"/>
            <a:ext cx="339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Connectivity Encoder – </a:t>
            </a:r>
            <a:r>
              <a:rPr lang="en-CN" dirty="0">
                <a:solidFill>
                  <a:srgbClr val="0070C0"/>
                </a:solidFill>
              </a:rPr>
              <a:t>EdgeBreaker</a:t>
            </a:r>
            <a:r>
              <a:rPr lang="en-CN" dirty="0"/>
              <a:t>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核心思路是dfs</a:t>
            </a:r>
            <a:r>
              <a:rPr lang="zh-CN" altLang="en-US" dirty="0"/>
              <a:t> </a:t>
            </a:r>
            <a:r>
              <a:rPr lang="en-US" altLang="zh-CN" dirty="0"/>
              <a:t>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传输过程传输的就是dfs序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BE6E60A-997A-9744-8545-E0C531D16795}"/>
              </a:ext>
            </a:extLst>
          </p:cNvPr>
          <p:cNvSpPr/>
          <p:nvPr/>
        </p:nvSpPr>
        <p:spPr>
          <a:xfrm>
            <a:off x="3687771" y="6663178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B7B81-C06F-584F-A777-6027A2088C99}"/>
              </a:ext>
            </a:extLst>
          </p:cNvPr>
          <p:cNvSpPr/>
          <p:nvPr/>
        </p:nvSpPr>
        <p:spPr>
          <a:xfrm>
            <a:off x="7335122" y="6663178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28155-183B-FF4D-8068-8244B38A4BD6}"/>
              </a:ext>
            </a:extLst>
          </p:cNvPr>
          <p:cNvSpPr/>
          <p:nvPr/>
        </p:nvSpPr>
        <p:spPr>
          <a:xfrm>
            <a:off x="5594170" y="6663178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5243F5-8871-7A49-9A23-54B9DFB8C0C6}"/>
                  </a:ext>
                </a:extLst>
              </p:cNvPr>
              <p:cNvSpPr txBox="1"/>
              <p:nvPr/>
            </p:nvSpPr>
            <p:spPr>
              <a:xfrm>
                <a:off x="2250992" y="256259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5243F5-8871-7A49-9A23-54B9DFB8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2" y="2562590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riangle 101">
            <a:extLst>
              <a:ext uri="{FF2B5EF4-FFF2-40B4-BE49-F238E27FC236}">
                <a16:creationId xmlns:a16="http://schemas.microsoft.com/office/drawing/2014/main" id="{3B8E1225-C45F-1040-A00F-EDC01EE0CE9E}"/>
              </a:ext>
            </a:extLst>
          </p:cNvPr>
          <p:cNvSpPr/>
          <p:nvPr/>
        </p:nvSpPr>
        <p:spPr>
          <a:xfrm rot="3925230">
            <a:off x="2338147" y="3623689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B11F0187-095B-634E-B5EA-92CDE6717D4B}"/>
              </a:ext>
            </a:extLst>
          </p:cNvPr>
          <p:cNvSpPr/>
          <p:nvPr/>
        </p:nvSpPr>
        <p:spPr>
          <a:xfrm>
            <a:off x="1978469" y="2272287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A73D2E7F-9D7B-2949-AA76-532812298FF6}"/>
              </a:ext>
            </a:extLst>
          </p:cNvPr>
          <p:cNvSpPr/>
          <p:nvPr/>
        </p:nvSpPr>
        <p:spPr>
          <a:xfrm rot="1028129">
            <a:off x="2932200" y="4114572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5" name="Triangle 104">
            <a:extLst>
              <a:ext uri="{FF2B5EF4-FFF2-40B4-BE49-F238E27FC236}">
                <a16:creationId xmlns:a16="http://schemas.microsoft.com/office/drawing/2014/main" id="{E7A24DBF-F90D-2B41-8814-91BC0BB3B83F}"/>
              </a:ext>
            </a:extLst>
          </p:cNvPr>
          <p:cNvSpPr/>
          <p:nvPr/>
        </p:nvSpPr>
        <p:spPr>
          <a:xfrm rot="14759253">
            <a:off x="601135" y="4391384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1AD0CEB-ED4D-5044-8633-87E3D334ED91}"/>
              </a:ext>
            </a:extLst>
          </p:cNvPr>
          <p:cNvSpPr/>
          <p:nvPr/>
        </p:nvSpPr>
        <p:spPr>
          <a:xfrm>
            <a:off x="4015401" y="410024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9925517-E2C7-CC45-956E-14A413E0AA04}"/>
              </a:ext>
            </a:extLst>
          </p:cNvPr>
          <p:cNvSpPr/>
          <p:nvPr/>
        </p:nvSpPr>
        <p:spPr>
          <a:xfrm>
            <a:off x="2582797" y="566139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695E421-433E-334E-B35D-94A27E32E780}"/>
              </a:ext>
            </a:extLst>
          </p:cNvPr>
          <p:cNvSpPr/>
          <p:nvPr/>
        </p:nvSpPr>
        <p:spPr>
          <a:xfrm>
            <a:off x="1902212" y="410324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1405F7E-0CED-4C45-BC05-1618E03D2E87}"/>
              </a:ext>
            </a:extLst>
          </p:cNvPr>
          <p:cNvSpPr/>
          <p:nvPr/>
        </p:nvSpPr>
        <p:spPr>
          <a:xfrm>
            <a:off x="2941600" y="223700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8A5F19B-0FEF-344F-A243-E400CCD134D9}"/>
              </a:ext>
            </a:extLst>
          </p:cNvPr>
          <p:cNvSpPr/>
          <p:nvPr/>
        </p:nvSpPr>
        <p:spPr>
          <a:xfrm>
            <a:off x="527323" y="565569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D25504-5749-1D4C-92F4-432472B703DA}"/>
              </a:ext>
            </a:extLst>
          </p:cNvPr>
          <p:cNvSpPr/>
          <p:nvPr/>
        </p:nvSpPr>
        <p:spPr>
          <a:xfrm>
            <a:off x="4279371" y="615949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FE497C80-480D-C04E-843A-E543D4BECC52}"/>
              </a:ext>
            </a:extLst>
          </p:cNvPr>
          <p:cNvSpPr/>
          <p:nvPr/>
        </p:nvSpPr>
        <p:spPr>
          <a:xfrm rot="11216647">
            <a:off x="2596781" y="545527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E48739-B2E5-8246-B2DF-96AAA4BC44BB}"/>
                  </a:ext>
                </a:extLst>
              </p:cNvPr>
              <p:cNvSpPr txBox="1"/>
              <p:nvPr/>
            </p:nvSpPr>
            <p:spPr>
              <a:xfrm>
                <a:off x="2666862" y="5156832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E48739-B2E5-8246-B2DF-96AAA4BC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62" y="5156832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BF5F96-4617-FD47-8941-A4C988A7B07E}"/>
              </a:ext>
            </a:extLst>
          </p:cNvPr>
          <p:cNvCxnSpPr>
            <a:cxnSpLocks/>
          </p:cNvCxnSpPr>
          <p:nvPr/>
        </p:nvCxnSpPr>
        <p:spPr>
          <a:xfrm flipH="1">
            <a:off x="3016969" y="3851767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4CC85FC-5B66-D24B-BEA8-28EF9212995B}"/>
                  </a:ext>
                </a:extLst>
              </p:cNvPr>
              <p:cNvSpPr txBox="1"/>
              <p:nvPr/>
            </p:nvSpPr>
            <p:spPr>
              <a:xfrm>
                <a:off x="3910588" y="5766794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4CC85FC-5B66-D24B-BEA8-28EF9212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88" y="5766794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13636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Freeform 115">
            <a:extLst>
              <a:ext uri="{FF2B5EF4-FFF2-40B4-BE49-F238E27FC236}">
                <a16:creationId xmlns:a16="http://schemas.microsoft.com/office/drawing/2014/main" id="{FD810485-C1FF-5640-91FE-707C34CC6A66}"/>
              </a:ext>
            </a:extLst>
          </p:cNvPr>
          <p:cNvSpPr/>
          <p:nvPr/>
        </p:nvSpPr>
        <p:spPr>
          <a:xfrm rot="8442522">
            <a:off x="4057444" y="601817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BB9DB5C5-BB6F-3E4D-9895-2AD86112760E}"/>
              </a:ext>
            </a:extLst>
          </p:cNvPr>
          <p:cNvSpPr/>
          <p:nvPr/>
        </p:nvSpPr>
        <p:spPr>
          <a:xfrm rot="7488627">
            <a:off x="3723769" y="401328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8CB046-9C47-344C-BDA7-FADFDFDE9A31}"/>
                  </a:ext>
                </a:extLst>
              </p:cNvPr>
              <p:cNvSpPr txBox="1"/>
              <p:nvPr/>
            </p:nvSpPr>
            <p:spPr>
              <a:xfrm>
                <a:off x="3484938" y="3779841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8CB046-9C47-344C-BDA7-FADFDFDE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938" y="3779841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13636" r="-9091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3A5DAD9-61ED-AC4C-9C2B-2784F85212E1}"/>
              </a:ext>
            </a:extLst>
          </p:cNvPr>
          <p:cNvCxnSpPr>
            <a:cxnSpLocks/>
          </p:cNvCxnSpPr>
          <p:nvPr/>
        </p:nvCxnSpPr>
        <p:spPr>
          <a:xfrm>
            <a:off x="2979134" y="4846149"/>
            <a:ext cx="760151" cy="595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DA742C4-34B5-C640-944A-27795A9AF8F3}"/>
                  </a:ext>
                </a:extLst>
              </p:cNvPr>
              <p:cNvSpPr txBox="1"/>
              <p:nvPr/>
            </p:nvSpPr>
            <p:spPr>
              <a:xfrm>
                <a:off x="6070720" y="1423652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DA742C4-34B5-C640-944A-27795A9A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20" y="1423652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13043" r="-4348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riangle 138">
            <a:extLst>
              <a:ext uri="{FF2B5EF4-FFF2-40B4-BE49-F238E27FC236}">
                <a16:creationId xmlns:a16="http://schemas.microsoft.com/office/drawing/2014/main" id="{17E2D43F-75F7-814C-A690-9A4CAC45B450}"/>
              </a:ext>
            </a:extLst>
          </p:cNvPr>
          <p:cNvSpPr/>
          <p:nvPr/>
        </p:nvSpPr>
        <p:spPr>
          <a:xfrm rot="3925230">
            <a:off x="6157875" y="2484751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D4EDA70E-DB65-C040-99B2-313550B0436F}"/>
              </a:ext>
            </a:extLst>
          </p:cNvPr>
          <p:cNvSpPr/>
          <p:nvPr/>
        </p:nvSpPr>
        <p:spPr>
          <a:xfrm>
            <a:off x="5798197" y="1133349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1" name="Triangle 140">
            <a:extLst>
              <a:ext uri="{FF2B5EF4-FFF2-40B4-BE49-F238E27FC236}">
                <a16:creationId xmlns:a16="http://schemas.microsoft.com/office/drawing/2014/main" id="{C1B5A24F-E443-5846-A6AA-F09F586DDFA2}"/>
              </a:ext>
            </a:extLst>
          </p:cNvPr>
          <p:cNvSpPr/>
          <p:nvPr/>
        </p:nvSpPr>
        <p:spPr>
          <a:xfrm rot="1028129">
            <a:off x="6751928" y="2975634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42" name="Triangle 141">
            <a:extLst>
              <a:ext uri="{FF2B5EF4-FFF2-40B4-BE49-F238E27FC236}">
                <a16:creationId xmlns:a16="http://schemas.microsoft.com/office/drawing/2014/main" id="{9E36B3FC-D46C-7645-8C38-9ED3CFD77D5A}"/>
              </a:ext>
            </a:extLst>
          </p:cNvPr>
          <p:cNvSpPr/>
          <p:nvPr/>
        </p:nvSpPr>
        <p:spPr>
          <a:xfrm rot="14759253">
            <a:off x="4420863" y="3252446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8699DD5-3056-E34B-A88D-4002034353F2}"/>
              </a:ext>
            </a:extLst>
          </p:cNvPr>
          <p:cNvSpPr/>
          <p:nvPr/>
        </p:nvSpPr>
        <p:spPr>
          <a:xfrm>
            <a:off x="7835129" y="296130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B204459-5525-1F40-992A-250D88DF6C75}"/>
              </a:ext>
            </a:extLst>
          </p:cNvPr>
          <p:cNvSpPr/>
          <p:nvPr/>
        </p:nvSpPr>
        <p:spPr>
          <a:xfrm>
            <a:off x="6402525" y="452245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71DE626-76E1-BB4D-BD25-B51DB506A251}"/>
              </a:ext>
            </a:extLst>
          </p:cNvPr>
          <p:cNvSpPr/>
          <p:nvPr/>
        </p:nvSpPr>
        <p:spPr>
          <a:xfrm>
            <a:off x="5721940" y="296430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BDCF3A4-FA1F-CE42-A58A-6B7EB531E74F}"/>
              </a:ext>
            </a:extLst>
          </p:cNvPr>
          <p:cNvSpPr/>
          <p:nvPr/>
        </p:nvSpPr>
        <p:spPr>
          <a:xfrm>
            <a:off x="6761328" y="109806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14EE211-8909-6942-91BC-13C0C4484005}"/>
              </a:ext>
            </a:extLst>
          </p:cNvPr>
          <p:cNvSpPr/>
          <p:nvPr/>
        </p:nvSpPr>
        <p:spPr>
          <a:xfrm>
            <a:off x="4347051" y="45167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406CDF0-2B92-BD4A-B7A9-7157643630EE}"/>
              </a:ext>
            </a:extLst>
          </p:cNvPr>
          <p:cNvSpPr/>
          <p:nvPr/>
        </p:nvSpPr>
        <p:spPr>
          <a:xfrm>
            <a:off x="8099099" y="502055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EF0216D7-3D70-944D-91D3-D7AF69B0DAF2}"/>
              </a:ext>
            </a:extLst>
          </p:cNvPr>
          <p:cNvSpPr/>
          <p:nvPr/>
        </p:nvSpPr>
        <p:spPr>
          <a:xfrm rot="11216647">
            <a:off x="6416509" y="431633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BC4013A-119E-814A-AE0B-4A80CD20ACFF}"/>
                  </a:ext>
                </a:extLst>
              </p:cNvPr>
              <p:cNvSpPr txBox="1"/>
              <p:nvPr/>
            </p:nvSpPr>
            <p:spPr>
              <a:xfrm>
                <a:off x="6486590" y="4017894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BC4013A-119E-814A-AE0B-4A80CD20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90" y="4017894"/>
                <a:ext cx="166006" cy="276999"/>
              </a:xfrm>
              <a:prstGeom prst="rect">
                <a:avLst/>
              </a:prstGeom>
              <a:blipFill>
                <a:blip r:embed="rId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4512938-C052-2A4A-8490-D433AE801803}"/>
              </a:ext>
            </a:extLst>
          </p:cNvPr>
          <p:cNvCxnSpPr>
            <a:cxnSpLocks/>
          </p:cNvCxnSpPr>
          <p:nvPr/>
        </p:nvCxnSpPr>
        <p:spPr>
          <a:xfrm flipH="1">
            <a:off x="6836697" y="2712829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44CE96A-D5E0-BC4F-831F-0BA130AD9B48}"/>
                  </a:ext>
                </a:extLst>
              </p:cNvPr>
              <p:cNvSpPr txBox="1"/>
              <p:nvPr/>
            </p:nvSpPr>
            <p:spPr>
              <a:xfrm>
                <a:off x="4986158" y="4156393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44CE96A-D5E0-BC4F-831F-0BA130AD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58" y="4156393"/>
                <a:ext cx="274499" cy="276999"/>
              </a:xfrm>
              <a:prstGeom prst="rect">
                <a:avLst/>
              </a:prstGeom>
              <a:blipFill>
                <a:blip r:embed="rId9"/>
                <a:stretch>
                  <a:fillRect l="-13043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Freeform 152">
            <a:extLst>
              <a:ext uri="{FF2B5EF4-FFF2-40B4-BE49-F238E27FC236}">
                <a16:creationId xmlns:a16="http://schemas.microsoft.com/office/drawing/2014/main" id="{5F4DDC6A-0B30-6B4F-AE4A-B157249A7B2C}"/>
              </a:ext>
            </a:extLst>
          </p:cNvPr>
          <p:cNvSpPr/>
          <p:nvPr/>
        </p:nvSpPr>
        <p:spPr>
          <a:xfrm rot="13775256">
            <a:off x="4581224" y="442486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41A2C6AF-D1A7-A349-97E6-C24BAD6C545B}"/>
              </a:ext>
            </a:extLst>
          </p:cNvPr>
          <p:cNvSpPr/>
          <p:nvPr/>
        </p:nvSpPr>
        <p:spPr>
          <a:xfrm rot="7488627">
            <a:off x="7543497" y="287434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68A60B1-9010-2547-881E-109048FA8E9F}"/>
                  </a:ext>
                </a:extLst>
              </p:cNvPr>
              <p:cNvSpPr txBox="1"/>
              <p:nvPr/>
            </p:nvSpPr>
            <p:spPr>
              <a:xfrm>
                <a:off x="7304666" y="2640903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68A60B1-9010-2547-881E-109048FA8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66" y="2640903"/>
                <a:ext cx="270459" cy="298415"/>
              </a:xfrm>
              <a:prstGeom prst="rect">
                <a:avLst/>
              </a:prstGeom>
              <a:blipFill>
                <a:blip r:embed="rId10"/>
                <a:stretch>
                  <a:fillRect l="-13636" r="-9091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C641AF9-D774-9445-89E6-AE8F60E4CDA6}"/>
              </a:ext>
            </a:extLst>
          </p:cNvPr>
          <p:cNvCxnSpPr>
            <a:cxnSpLocks/>
          </p:cNvCxnSpPr>
          <p:nvPr/>
        </p:nvCxnSpPr>
        <p:spPr>
          <a:xfrm flipH="1">
            <a:off x="5649852" y="3707211"/>
            <a:ext cx="1149010" cy="44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ADE8433-2861-5F42-B1B0-B04985AD9502}"/>
              </a:ext>
            </a:extLst>
          </p:cNvPr>
          <p:cNvSpPr txBox="1"/>
          <p:nvPr/>
        </p:nvSpPr>
        <p:spPr>
          <a:xfrm>
            <a:off x="1986977" y="6246016"/>
            <a:ext cx="10583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020AE61-283C-7746-AF6B-D7E47A5F5243}"/>
              </a:ext>
            </a:extLst>
          </p:cNvPr>
          <p:cNvSpPr txBox="1"/>
          <p:nvPr/>
        </p:nvSpPr>
        <p:spPr>
          <a:xfrm>
            <a:off x="5908643" y="6107516"/>
            <a:ext cx="10855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32809DB-6170-2C4D-8FEF-B65C61BC6784}"/>
                  </a:ext>
                </a:extLst>
              </p:cNvPr>
              <p:cNvSpPr txBox="1"/>
              <p:nvPr/>
            </p:nvSpPr>
            <p:spPr>
              <a:xfrm>
                <a:off x="9998209" y="121610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32809DB-6170-2C4D-8FEF-B65C61BC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209" y="1216106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riangle 159">
            <a:extLst>
              <a:ext uri="{FF2B5EF4-FFF2-40B4-BE49-F238E27FC236}">
                <a16:creationId xmlns:a16="http://schemas.microsoft.com/office/drawing/2014/main" id="{CBA41588-24F2-014A-BB8A-2DA4AE26820A}"/>
              </a:ext>
            </a:extLst>
          </p:cNvPr>
          <p:cNvSpPr/>
          <p:nvPr/>
        </p:nvSpPr>
        <p:spPr>
          <a:xfrm rot="3925230">
            <a:off x="10085364" y="2277205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1" name="Triangle 160">
            <a:extLst>
              <a:ext uri="{FF2B5EF4-FFF2-40B4-BE49-F238E27FC236}">
                <a16:creationId xmlns:a16="http://schemas.microsoft.com/office/drawing/2014/main" id="{122C0AAC-32FD-3B46-BE9D-7427B7F543DB}"/>
              </a:ext>
            </a:extLst>
          </p:cNvPr>
          <p:cNvSpPr/>
          <p:nvPr/>
        </p:nvSpPr>
        <p:spPr>
          <a:xfrm>
            <a:off x="9725686" y="925803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567267C6-D5E5-7B45-B0E5-4EC45ACD42B0}"/>
              </a:ext>
            </a:extLst>
          </p:cNvPr>
          <p:cNvSpPr/>
          <p:nvPr/>
        </p:nvSpPr>
        <p:spPr>
          <a:xfrm rot="1028129">
            <a:off x="10679417" y="2768088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EC76E50-0DD9-CC47-A06C-39A1235EEA25}"/>
              </a:ext>
            </a:extLst>
          </p:cNvPr>
          <p:cNvSpPr/>
          <p:nvPr/>
        </p:nvSpPr>
        <p:spPr>
          <a:xfrm rot="14759253">
            <a:off x="8348352" y="3044900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0BEB64-643B-224D-A836-9D1E6F26A51C}"/>
              </a:ext>
            </a:extLst>
          </p:cNvPr>
          <p:cNvSpPr/>
          <p:nvPr/>
        </p:nvSpPr>
        <p:spPr>
          <a:xfrm>
            <a:off x="11762618" y="27537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6216E4F-F2C4-4846-9D58-833969E17F7E}"/>
              </a:ext>
            </a:extLst>
          </p:cNvPr>
          <p:cNvSpPr/>
          <p:nvPr/>
        </p:nvSpPr>
        <p:spPr>
          <a:xfrm>
            <a:off x="10330014" y="431491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96A2137-40AB-004A-AA77-B7462468B121}"/>
              </a:ext>
            </a:extLst>
          </p:cNvPr>
          <p:cNvSpPr/>
          <p:nvPr/>
        </p:nvSpPr>
        <p:spPr>
          <a:xfrm>
            <a:off x="9649429" y="275675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0727757-D42F-F446-9455-44B988F713F9}"/>
              </a:ext>
            </a:extLst>
          </p:cNvPr>
          <p:cNvSpPr/>
          <p:nvPr/>
        </p:nvSpPr>
        <p:spPr>
          <a:xfrm>
            <a:off x="10688817" y="89051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B858AD3-9C0E-2F4B-8B22-569A161F32FC}"/>
              </a:ext>
            </a:extLst>
          </p:cNvPr>
          <p:cNvSpPr/>
          <p:nvPr/>
        </p:nvSpPr>
        <p:spPr>
          <a:xfrm>
            <a:off x="8274540" y="430921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28588B6-298A-C944-9F13-77EEE759D4AE}"/>
              </a:ext>
            </a:extLst>
          </p:cNvPr>
          <p:cNvSpPr/>
          <p:nvPr/>
        </p:nvSpPr>
        <p:spPr>
          <a:xfrm>
            <a:off x="12026588" y="481300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C45BEF27-F962-8747-B5EA-823ED689763E}"/>
              </a:ext>
            </a:extLst>
          </p:cNvPr>
          <p:cNvSpPr/>
          <p:nvPr/>
        </p:nvSpPr>
        <p:spPr>
          <a:xfrm rot="11216647">
            <a:off x="10343998" y="410878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BE1A0A0-03B2-E94C-9E5C-E8C624611459}"/>
                  </a:ext>
                </a:extLst>
              </p:cNvPr>
              <p:cNvSpPr txBox="1"/>
              <p:nvPr/>
            </p:nvSpPr>
            <p:spPr>
              <a:xfrm>
                <a:off x="10414079" y="381034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BE1A0A0-03B2-E94C-9E5C-E8C62461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79" y="3810348"/>
                <a:ext cx="166006" cy="276999"/>
              </a:xfrm>
              <a:prstGeom prst="rect">
                <a:avLst/>
              </a:prstGeom>
              <a:blipFill>
                <a:blip r:embed="rId11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851EA5B-32E2-3042-AA2C-94938E7F7104}"/>
              </a:ext>
            </a:extLst>
          </p:cNvPr>
          <p:cNvCxnSpPr>
            <a:cxnSpLocks/>
          </p:cNvCxnSpPr>
          <p:nvPr/>
        </p:nvCxnSpPr>
        <p:spPr>
          <a:xfrm flipH="1">
            <a:off x="10764186" y="2505283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172">
            <a:extLst>
              <a:ext uri="{FF2B5EF4-FFF2-40B4-BE49-F238E27FC236}">
                <a16:creationId xmlns:a16="http://schemas.microsoft.com/office/drawing/2014/main" id="{7E56BBC3-7DED-D342-82C2-7C3F5F34A039}"/>
              </a:ext>
            </a:extLst>
          </p:cNvPr>
          <p:cNvSpPr/>
          <p:nvPr/>
        </p:nvSpPr>
        <p:spPr>
          <a:xfrm rot="7488627">
            <a:off x="11470986" y="266680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B44515-0CDA-B04B-899D-EEC704B616D0}"/>
                  </a:ext>
                </a:extLst>
              </p:cNvPr>
              <p:cNvSpPr txBox="1"/>
              <p:nvPr/>
            </p:nvSpPr>
            <p:spPr>
              <a:xfrm>
                <a:off x="11232155" y="2433357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B44515-0CDA-B04B-899D-EEC704B61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155" y="2433357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13636" r="-9091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4D507A4C-CFA1-D946-B1E1-F8EB3CC7C4F9}"/>
              </a:ext>
            </a:extLst>
          </p:cNvPr>
          <p:cNvSpPr txBox="1"/>
          <p:nvPr/>
        </p:nvSpPr>
        <p:spPr>
          <a:xfrm>
            <a:off x="10037308" y="6154348"/>
            <a:ext cx="10855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Topology_E</a:t>
            </a:r>
          </a:p>
        </p:txBody>
      </p:sp>
    </p:spTree>
    <p:extLst>
      <p:ext uri="{BB962C8B-B14F-4D97-AF65-F5344CB8AC3E}">
        <p14:creationId xmlns:p14="http://schemas.microsoft.com/office/powerpoint/2010/main" val="203862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627</Words>
  <Application>Microsoft Macintosh PowerPoint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Draco: 3D Data Compression</vt:lpstr>
      <vt:lpstr>Draco: Some experiment before diving into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Draco: Encoding</vt:lpstr>
      <vt:lpstr>Draco: Encoding</vt:lpstr>
      <vt:lpstr>Draco: Mesh 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Xingyu [Student]</dc:creator>
  <cp:lastModifiedBy>ZHU, Xingyu [Student]</cp:lastModifiedBy>
  <cp:revision>1823</cp:revision>
  <dcterms:created xsi:type="dcterms:W3CDTF">2021-11-26T11:13:59Z</dcterms:created>
  <dcterms:modified xsi:type="dcterms:W3CDTF">2023-04-10T08:30:36Z</dcterms:modified>
</cp:coreProperties>
</file>