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0"/>
  </p:notesMasterIdLst>
  <p:sldIdLst>
    <p:sldId id="257" r:id="rId2"/>
    <p:sldId id="259" r:id="rId3"/>
    <p:sldId id="256" r:id="rId4"/>
    <p:sldId id="258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64" r:id="rId15"/>
    <p:sldId id="271" r:id="rId16"/>
    <p:sldId id="265" r:id="rId17"/>
    <p:sldId id="273" r:id="rId18"/>
    <p:sldId id="272" r:id="rId19"/>
  </p:sldIdLst>
  <p:sldSz cx="5778500" cy="5778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2F4"/>
    <a:srgbClr val="C55A11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0"/>
    <p:restoredTop sz="96373"/>
  </p:normalViewPr>
  <p:slideViewPr>
    <p:cSldViewPr snapToGrid="0" snapToObjects="1">
      <p:cViewPr varScale="1">
        <p:scale>
          <a:sx n="154" d="100"/>
          <a:sy n="154" d="100"/>
        </p:scale>
        <p:origin x="3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2B8A7-4D2E-3847-B1F2-F4717AC7282A}" type="datetimeFigureOut">
              <a:rPr lang="en-CN" smtClean="0"/>
              <a:t>2023/4/10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A5D26-2DFB-F445-BCAB-5A4FBACE1B7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3625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右手螺旋定则向mesh外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05120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Hole vertices: case 1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35655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Hole vertices: case 1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62088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Hole vertices: case 1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2801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Hole vertices: case 1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7716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Hole vertices: case 1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6957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Hole vertices: case 1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8544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Hole vertices: case 1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3885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Hole vertices: case 1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7392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Hole vertices: case 1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541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Half edge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7218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Opposite operation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7071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SwingLeft</a:t>
            </a:r>
            <a:r>
              <a:rPr lang="en-US" dirty="0"/>
              <a:t> </a:t>
            </a:r>
            <a:r>
              <a:rPr lang="en-US" dirty="0" err="1"/>
              <a:t>SwingRight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971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Half edge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37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Hole vertices: case 0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97932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Hole vertices: case 1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49589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Hole vertices: case 1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80979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Hole vertices: case 1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419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388" y="945695"/>
            <a:ext cx="4911725" cy="2011774"/>
          </a:xfrm>
        </p:spPr>
        <p:txBody>
          <a:bodyPr anchor="b"/>
          <a:lstStyle>
            <a:lvl1pPr algn="ctr">
              <a:defRPr sz="37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13" y="3035050"/>
            <a:ext cx="4333875" cy="1395133"/>
          </a:xfrm>
        </p:spPr>
        <p:txBody>
          <a:bodyPr/>
          <a:lstStyle>
            <a:lvl1pPr marL="0" indent="0" algn="ctr">
              <a:buNone/>
              <a:defRPr sz="1517"/>
            </a:lvl1pPr>
            <a:lvl2pPr marL="288905" indent="0" algn="ctr">
              <a:buNone/>
              <a:defRPr sz="1264"/>
            </a:lvl2pPr>
            <a:lvl3pPr marL="577809" indent="0" algn="ctr">
              <a:buNone/>
              <a:defRPr sz="1137"/>
            </a:lvl3pPr>
            <a:lvl4pPr marL="866714" indent="0" algn="ctr">
              <a:buNone/>
              <a:defRPr sz="1011"/>
            </a:lvl4pPr>
            <a:lvl5pPr marL="1155619" indent="0" algn="ctr">
              <a:buNone/>
              <a:defRPr sz="1011"/>
            </a:lvl5pPr>
            <a:lvl6pPr marL="1444523" indent="0" algn="ctr">
              <a:buNone/>
              <a:defRPr sz="1011"/>
            </a:lvl6pPr>
            <a:lvl7pPr marL="1733428" indent="0" algn="ctr">
              <a:buNone/>
              <a:defRPr sz="1011"/>
            </a:lvl7pPr>
            <a:lvl8pPr marL="2022333" indent="0" algn="ctr">
              <a:buNone/>
              <a:defRPr sz="1011"/>
            </a:lvl8pPr>
            <a:lvl9pPr marL="2311237" indent="0" algn="ctr">
              <a:buNone/>
              <a:defRPr sz="10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9FAF-B7F9-D948-8437-AF33A3D9E0B5}" type="datetimeFigureOut">
              <a:rPr lang="en-CN" smtClean="0"/>
              <a:t>2023/4/10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748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9FAF-B7F9-D948-8437-AF33A3D9E0B5}" type="datetimeFigureOut">
              <a:rPr lang="en-CN" smtClean="0"/>
              <a:t>2023/4/10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120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35239" y="307651"/>
            <a:ext cx="1245989" cy="4897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7272" y="307651"/>
            <a:ext cx="3665736" cy="4897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9FAF-B7F9-D948-8437-AF33A3D9E0B5}" type="datetimeFigureOut">
              <a:rPr lang="en-CN" smtClean="0"/>
              <a:t>2023/4/10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5557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9FAF-B7F9-D948-8437-AF33A3D9E0B5}" type="datetimeFigureOut">
              <a:rPr lang="en-CN" smtClean="0"/>
              <a:t>2023/4/10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1983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263" y="1440614"/>
            <a:ext cx="4983956" cy="2403695"/>
          </a:xfrm>
        </p:spPr>
        <p:txBody>
          <a:bodyPr anchor="b"/>
          <a:lstStyle>
            <a:lvl1pPr>
              <a:defRPr sz="37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263" y="3867049"/>
            <a:ext cx="4983956" cy="1264046"/>
          </a:xfrm>
        </p:spPr>
        <p:txBody>
          <a:bodyPr/>
          <a:lstStyle>
            <a:lvl1pPr marL="0" indent="0">
              <a:buNone/>
              <a:defRPr sz="1517">
                <a:solidFill>
                  <a:schemeClr val="tx1"/>
                </a:solidFill>
              </a:defRPr>
            </a:lvl1pPr>
            <a:lvl2pPr marL="288905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2pPr>
            <a:lvl3pPr marL="577809" indent="0">
              <a:buNone/>
              <a:defRPr sz="1137">
                <a:solidFill>
                  <a:schemeClr val="tx1">
                    <a:tint val="75000"/>
                  </a:schemeClr>
                </a:solidFill>
              </a:defRPr>
            </a:lvl3pPr>
            <a:lvl4pPr marL="866714" indent="0">
              <a:buNone/>
              <a:defRPr sz="1011">
                <a:solidFill>
                  <a:schemeClr val="tx1">
                    <a:tint val="75000"/>
                  </a:schemeClr>
                </a:solidFill>
              </a:defRPr>
            </a:lvl4pPr>
            <a:lvl5pPr marL="1155619" indent="0">
              <a:buNone/>
              <a:defRPr sz="1011">
                <a:solidFill>
                  <a:schemeClr val="tx1">
                    <a:tint val="75000"/>
                  </a:schemeClr>
                </a:solidFill>
              </a:defRPr>
            </a:lvl5pPr>
            <a:lvl6pPr marL="1444523" indent="0">
              <a:buNone/>
              <a:defRPr sz="1011">
                <a:solidFill>
                  <a:schemeClr val="tx1">
                    <a:tint val="75000"/>
                  </a:schemeClr>
                </a:solidFill>
              </a:defRPr>
            </a:lvl6pPr>
            <a:lvl7pPr marL="1733428" indent="0">
              <a:buNone/>
              <a:defRPr sz="1011">
                <a:solidFill>
                  <a:schemeClr val="tx1">
                    <a:tint val="75000"/>
                  </a:schemeClr>
                </a:solidFill>
              </a:defRPr>
            </a:lvl7pPr>
            <a:lvl8pPr marL="2022333" indent="0">
              <a:buNone/>
              <a:defRPr sz="1011">
                <a:solidFill>
                  <a:schemeClr val="tx1">
                    <a:tint val="75000"/>
                  </a:schemeClr>
                </a:solidFill>
              </a:defRPr>
            </a:lvl8pPr>
            <a:lvl9pPr marL="2311237" indent="0">
              <a:buNone/>
              <a:defRPr sz="10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9FAF-B7F9-D948-8437-AF33A3D9E0B5}" type="datetimeFigureOut">
              <a:rPr lang="en-CN" smtClean="0"/>
              <a:t>2023/4/10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419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7272" y="1538258"/>
            <a:ext cx="2455863" cy="3666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5365" y="1538258"/>
            <a:ext cx="2455863" cy="3666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9FAF-B7F9-D948-8437-AF33A3D9E0B5}" type="datetimeFigureOut">
              <a:rPr lang="en-CN" smtClean="0"/>
              <a:t>2023/4/10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2646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25" y="307653"/>
            <a:ext cx="4983956" cy="1116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025" y="1416536"/>
            <a:ext cx="2444576" cy="694222"/>
          </a:xfrm>
        </p:spPr>
        <p:txBody>
          <a:bodyPr anchor="b"/>
          <a:lstStyle>
            <a:lvl1pPr marL="0" indent="0">
              <a:buNone/>
              <a:defRPr sz="1517" b="1"/>
            </a:lvl1pPr>
            <a:lvl2pPr marL="288905" indent="0">
              <a:buNone/>
              <a:defRPr sz="1264" b="1"/>
            </a:lvl2pPr>
            <a:lvl3pPr marL="577809" indent="0">
              <a:buNone/>
              <a:defRPr sz="1137" b="1"/>
            </a:lvl3pPr>
            <a:lvl4pPr marL="866714" indent="0">
              <a:buNone/>
              <a:defRPr sz="1011" b="1"/>
            </a:lvl4pPr>
            <a:lvl5pPr marL="1155619" indent="0">
              <a:buNone/>
              <a:defRPr sz="1011" b="1"/>
            </a:lvl5pPr>
            <a:lvl6pPr marL="1444523" indent="0">
              <a:buNone/>
              <a:defRPr sz="1011" b="1"/>
            </a:lvl6pPr>
            <a:lvl7pPr marL="1733428" indent="0">
              <a:buNone/>
              <a:defRPr sz="1011" b="1"/>
            </a:lvl7pPr>
            <a:lvl8pPr marL="2022333" indent="0">
              <a:buNone/>
              <a:defRPr sz="1011" b="1"/>
            </a:lvl8pPr>
            <a:lvl9pPr marL="2311237" indent="0">
              <a:buNone/>
              <a:defRPr sz="10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025" y="2110757"/>
            <a:ext cx="2444576" cy="3104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25366" y="1416536"/>
            <a:ext cx="2456615" cy="694222"/>
          </a:xfrm>
        </p:spPr>
        <p:txBody>
          <a:bodyPr anchor="b"/>
          <a:lstStyle>
            <a:lvl1pPr marL="0" indent="0">
              <a:buNone/>
              <a:defRPr sz="1517" b="1"/>
            </a:lvl1pPr>
            <a:lvl2pPr marL="288905" indent="0">
              <a:buNone/>
              <a:defRPr sz="1264" b="1"/>
            </a:lvl2pPr>
            <a:lvl3pPr marL="577809" indent="0">
              <a:buNone/>
              <a:defRPr sz="1137" b="1"/>
            </a:lvl3pPr>
            <a:lvl4pPr marL="866714" indent="0">
              <a:buNone/>
              <a:defRPr sz="1011" b="1"/>
            </a:lvl4pPr>
            <a:lvl5pPr marL="1155619" indent="0">
              <a:buNone/>
              <a:defRPr sz="1011" b="1"/>
            </a:lvl5pPr>
            <a:lvl6pPr marL="1444523" indent="0">
              <a:buNone/>
              <a:defRPr sz="1011" b="1"/>
            </a:lvl6pPr>
            <a:lvl7pPr marL="1733428" indent="0">
              <a:buNone/>
              <a:defRPr sz="1011" b="1"/>
            </a:lvl7pPr>
            <a:lvl8pPr marL="2022333" indent="0">
              <a:buNone/>
              <a:defRPr sz="1011" b="1"/>
            </a:lvl8pPr>
            <a:lvl9pPr marL="2311237" indent="0">
              <a:buNone/>
              <a:defRPr sz="10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25366" y="2110757"/>
            <a:ext cx="2456615" cy="3104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9FAF-B7F9-D948-8437-AF33A3D9E0B5}" type="datetimeFigureOut">
              <a:rPr lang="en-CN" smtClean="0"/>
              <a:t>2023/4/10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2266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9FAF-B7F9-D948-8437-AF33A3D9E0B5}" type="datetimeFigureOut">
              <a:rPr lang="en-CN" smtClean="0"/>
              <a:t>2023/4/10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7346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9FAF-B7F9-D948-8437-AF33A3D9E0B5}" type="datetimeFigureOut">
              <a:rPr lang="en-CN" smtClean="0"/>
              <a:t>2023/4/10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4456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24" y="385233"/>
            <a:ext cx="1863717" cy="1348317"/>
          </a:xfrm>
        </p:spPr>
        <p:txBody>
          <a:bodyPr anchor="b"/>
          <a:lstStyle>
            <a:lvl1pPr>
              <a:defRPr sz="20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15" y="831998"/>
            <a:ext cx="2925366" cy="4106480"/>
          </a:xfrm>
        </p:spPr>
        <p:txBody>
          <a:bodyPr/>
          <a:lstStyle>
            <a:lvl1pPr>
              <a:defRPr sz="2022"/>
            </a:lvl1pPr>
            <a:lvl2pPr>
              <a:defRPr sz="1769"/>
            </a:lvl2pPr>
            <a:lvl3pPr>
              <a:defRPr sz="1517"/>
            </a:lvl3pPr>
            <a:lvl4pPr>
              <a:defRPr sz="1264"/>
            </a:lvl4pPr>
            <a:lvl5pPr>
              <a:defRPr sz="1264"/>
            </a:lvl5pPr>
            <a:lvl6pPr>
              <a:defRPr sz="1264"/>
            </a:lvl6pPr>
            <a:lvl7pPr>
              <a:defRPr sz="1264"/>
            </a:lvl7pPr>
            <a:lvl8pPr>
              <a:defRPr sz="1264"/>
            </a:lvl8pPr>
            <a:lvl9pPr>
              <a:defRPr sz="12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8024" y="1733550"/>
            <a:ext cx="1863717" cy="3211616"/>
          </a:xfrm>
        </p:spPr>
        <p:txBody>
          <a:bodyPr/>
          <a:lstStyle>
            <a:lvl1pPr marL="0" indent="0">
              <a:buNone/>
              <a:defRPr sz="1011"/>
            </a:lvl1pPr>
            <a:lvl2pPr marL="288905" indent="0">
              <a:buNone/>
              <a:defRPr sz="885"/>
            </a:lvl2pPr>
            <a:lvl3pPr marL="577809" indent="0">
              <a:buNone/>
              <a:defRPr sz="758"/>
            </a:lvl3pPr>
            <a:lvl4pPr marL="866714" indent="0">
              <a:buNone/>
              <a:defRPr sz="632"/>
            </a:lvl4pPr>
            <a:lvl5pPr marL="1155619" indent="0">
              <a:buNone/>
              <a:defRPr sz="632"/>
            </a:lvl5pPr>
            <a:lvl6pPr marL="1444523" indent="0">
              <a:buNone/>
              <a:defRPr sz="632"/>
            </a:lvl6pPr>
            <a:lvl7pPr marL="1733428" indent="0">
              <a:buNone/>
              <a:defRPr sz="632"/>
            </a:lvl7pPr>
            <a:lvl8pPr marL="2022333" indent="0">
              <a:buNone/>
              <a:defRPr sz="632"/>
            </a:lvl8pPr>
            <a:lvl9pPr marL="2311237" indent="0">
              <a:buNone/>
              <a:defRPr sz="6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9FAF-B7F9-D948-8437-AF33A3D9E0B5}" type="datetimeFigureOut">
              <a:rPr lang="en-CN" smtClean="0"/>
              <a:t>2023/4/10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2367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24" y="385233"/>
            <a:ext cx="1863717" cy="1348317"/>
          </a:xfrm>
        </p:spPr>
        <p:txBody>
          <a:bodyPr anchor="b"/>
          <a:lstStyle>
            <a:lvl1pPr>
              <a:defRPr sz="20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6615" y="831998"/>
            <a:ext cx="2925366" cy="4106480"/>
          </a:xfrm>
        </p:spPr>
        <p:txBody>
          <a:bodyPr anchor="t"/>
          <a:lstStyle>
            <a:lvl1pPr marL="0" indent="0">
              <a:buNone/>
              <a:defRPr sz="2022"/>
            </a:lvl1pPr>
            <a:lvl2pPr marL="288905" indent="0">
              <a:buNone/>
              <a:defRPr sz="1769"/>
            </a:lvl2pPr>
            <a:lvl3pPr marL="577809" indent="0">
              <a:buNone/>
              <a:defRPr sz="1517"/>
            </a:lvl3pPr>
            <a:lvl4pPr marL="866714" indent="0">
              <a:buNone/>
              <a:defRPr sz="1264"/>
            </a:lvl4pPr>
            <a:lvl5pPr marL="1155619" indent="0">
              <a:buNone/>
              <a:defRPr sz="1264"/>
            </a:lvl5pPr>
            <a:lvl6pPr marL="1444523" indent="0">
              <a:buNone/>
              <a:defRPr sz="1264"/>
            </a:lvl6pPr>
            <a:lvl7pPr marL="1733428" indent="0">
              <a:buNone/>
              <a:defRPr sz="1264"/>
            </a:lvl7pPr>
            <a:lvl8pPr marL="2022333" indent="0">
              <a:buNone/>
              <a:defRPr sz="1264"/>
            </a:lvl8pPr>
            <a:lvl9pPr marL="2311237" indent="0">
              <a:buNone/>
              <a:defRPr sz="12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8024" y="1733550"/>
            <a:ext cx="1863717" cy="3211616"/>
          </a:xfrm>
        </p:spPr>
        <p:txBody>
          <a:bodyPr/>
          <a:lstStyle>
            <a:lvl1pPr marL="0" indent="0">
              <a:buNone/>
              <a:defRPr sz="1011"/>
            </a:lvl1pPr>
            <a:lvl2pPr marL="288905" indent="0">
              <a:buNone/>
              <a:defRPr sz="885"/>
            </a:lvl2pPr>
            <a:lvl3pPr marL="577809" indent="0">
              <a:buNone/>
              <a:defRPr sz="758"/>
            </a:lvl3pPr>
            <a:lvl4pPr marL="866714" indent="0">
              <a:buNone/>
              <a:defRPr sz="632"/>
            </a:lvl4pPr>
            <a:lvl5pPr marL="1155619" indent="0">
              <a:buNone/>
              <a:defRPr sz="632"/>
            </a:lvl5pPr>
            <a:lvl6pPr marL="1444523" indent="0">
              <a:buNone/>
              <a:defRPr sz="632"/>
            </a:lvl6pPr>
            <a:lvl7pPr marL="1733428" indent="0">
              <a:buNone/>
              <a:defRPr sz="632"/>
            </a:lvl7pPr>
            <a:lvl8pPr marL="2022333" indent="0">
              <a:buNone/>
              <a:defRPr sz="632"/>
            </a:lvl8pPr>
            <a:lvl9pPr marL="2311237" indent="0">
              <a:buNone/>
              <a:defRPr sz="6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9FAF-B7F9-D948-8437-AF33A3D9E0B5}" type="datetimeFigureOut">
              <a:rPr lang="en-CN" smtClean="0"/>
              <a:t>2023/4/10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4858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7272" y="307653"/>
            <a:ext cx="4983956" cy="1116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272" y="1538258"/>
            <a:ext cx="4983956" cy="366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7272" y="5355815"/>
            <a:ext cx="1300163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A9FAF-B7F9-D948-8437-AF33A3D9E0B5}" type="datetimeFigureOut">
              <a:rPr lang="en-CN" smtClean="0"/>
              <a:t>2023/4/10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4128" y="5355815"/>
            <a:ext cx="1950244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81065" y="5355815"/>
            <a:ext cx="1300163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4017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77809" rtl="0" eaLnBrk="1" latinLnBrk="0" hangingPunct="1">
        <a:lnSpc>
          <a:spcPct val="90000"/>
        </a:lnSpc>
        <a:spcBef>
          <a:spcPct val="0"/>
        </a:spcBef>
        <a:buNone/>
        <a:defRPr sz="27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452" indent="-144452" algn="l" defTabSz="577809" rtl="0" eaLnBrk="1" latinLnBrk="0" hangingPunct="1">
        <a:lnSpc>
          <a:spcPct val="90000"/>
        </a:lnSpc>
        <a:spcBef>
          <a:spcPts val="632"/>
        </a:spcBef>
        <a:buFont typeface="Arial" panose="020B0604020202020204" pitchFamily="34" charset="0"/>
        <a:buChar char="•"/>
        <a:defRPr sz="1769" kern="1200">
          <a:solidFill>
            <a:schemeClr val="tx1"/>
          </a:solidFill>
          <a:latin typeface="+mn-lt"/>
          <a:ea typeface="+mn-ea"/>
          <a:cs typeface="+mn-cs"/>
        </a:defRPr>
      </a:lvl1pPr>
      <a:lvl2pPr marL="433357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722262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4" kern="1200">
          <a:solidFill>
            <a:schemeClr val="tx1"/>
          </a:solidFill>
          <a:latin typeface="+mn-lt"/>
          <a:ea typeface="+mn-ea"/>
          <a:cs typeface="+mn-cs"/>
        </a:defRPr>
      </a:lvl3pPr>
      <a:lvl4pPr marL="1011166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4pPr>
      <a:lvl5pPr marL="1300071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5pPr>
      <a:lvl6pPr marL="1588976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6pPr>
      <a:lvl7pPr marL="1877880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7pPr>
      <a:lvl8pPr marL="2166785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8pPr>
      <a:lvl9pPr marL="2455690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1pPr>
      <a:lvl2pPr marL="288905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2pPr>
      <a:lvl3pPr marL="577809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3pPr>
      <a:lvl4pPr marL="866714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4pPr>
      <a:lvl5pPr marL="1155619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5pPr>
      <a:lvl6pPr marL="1444523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6pPr>
      <a:lvl7pPr marL="1733428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7pPr>
      <a:lvl8pPr marL="2022333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8pPr>
      <a:lvl9pPr marL="2311237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5.png"/><Relationship Id="rId4" Type="http://schemas.openxmlformats.org/officeDocument/2006/relationships/image" Target="../media/image10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4.png"/><Relationship Id="rId4" Type="http://schemas.openxmlformats.org/officeDocument/2006/relationships/image" Target="../media/image10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9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36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97.png"/><Relationship Id="rId3" Type="http://schemas.openxmlformats.org/officeDocument/2006/relationships/image" Target="../media/image74.png"/><Relationship Id="rId21" Type="http://schemas.openxmlformats.org/officeDocument/2006/relationships/image" Target="../media/image92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9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95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56C998C-0969-974A-A3CD-C01BC35187AB}"/>
              </a:ext>
            </a:extLst>
          </p:cNvPr>
          <p:cNvSpPr/>
          <p:nvPr/>
        </p:nvSpPr>
        <p:spPr>
          <a:xfrm>
            <a:off x="2596109" y="1427808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4BDED6-C83E-7942-AA47-459253DF8E37}"/>
              </a:ext>
            </a:extLst>
          </p:cNvPr>
          <p:cNvSpPr/>
          <p:nvPr/>
        </p:nvSpPr>
        <p:spPr>
          <a:xfrm>
            <a:off x="1392674" y="3500974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247CE3-5BB9-5A44-8DD6-B0F9E4D7C1DF}"/>
              </a:ext>
            </a:extLst>
          </p:cNvPr>
          <p:cNvSpPr/>
          <p:nvPr/>
        </p:nvSpPr>
        <p:spPr>
          <a:xfrm>
            <a:off x="3846840" y="3500974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003368-C368-D941-9E26-62E4EED9EA9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1734264" y="2010932"/>
            <a:ext cx="961897" cy="149004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15DCD8-C1D7-4A48-8894-A3D3802C16EA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3179237" y="2010932"/>
            <a:ext cx="1009193" cy="149004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2E8784-BF37-8140-91C3-8AA753B946C4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075846" y="3842560"/>
            <a:ext cx="177099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5597ED-DC6A-BB4C-98CB-E7B2C4BD34AE}"/>
                  </a:ext>
                </a:extLst>
              </p:cNvPr>
              <p:cNvSpPr txBox="1"/>
              <p:nvPr/>
            </p:nvSpPr>
            <p:spPr>
              <a:xfrm>
                <a:off x="2886365" y="2329772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5597ED-DC6A-BB4C-98CB-E7B2C4BD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365" y="2329772"/>
                <a:ext cx="166007" cy="276999"/>
              </a:xfrm>
              <a:prstGeom prst="rect">
                <a:avLst/>
              </a:prstGeom>
              <a:blipFill>
                <a:blip r:embed="rId3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5C2C16-C49F-1E4E-A7A7-B5B7716C641B}"/>
                  </a:ext>
                </a:extLst>
              </p:cNvPr>
              <p:cNvSpPr txBox="1"/>
              <p:nvPr/>
            </p:nvSpPr>
            <p:spPr>
              <a:xfrm>
                <a:off x="3336876" y="3374105"/>
                <a:ext cx="489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5C2C16-C49F-1E4E-A7A7-B5B7716C6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876" y="3374105"/>
                <a:ext cx="489428" cy="276999"/>
              </a:xfrm>
              <a:prstGeom prst="rect">
                <a:avLst/>
              </a:prstGeom>
              <a:blipFill>
                <a:blip r:embed="rId4"/>
                <a:stretch>
                  <a:fillRect l="-10000" t="-4348" r="-15000" b="-347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DD1E22-A9C9-FC4C-9200-631A1C0EAF2F}"/>
                  </a:ext>
                </a:extLst>
              </p:cNvPr>
              <p:cNvSpPr txBox="1"/>
              <p:nvPr/>
            </p:nvSpPr>
            <p:spPr>
              <a:xfrm>
                <a:off x="2065726" y="3324218"/>
                <a:ext cx="495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DD1E22-A9C9-FC4C-9200-631A1C0EA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726" y="3324218"/>
                <a:ext cx="495392" cy="276999"/>
              </a:xfrm>
              <a:prstGeom prst="rect">
                <a:avLst/>
              </a:prstGeom>
              <a:blipFill>
                <a:blip r:embed="rId5"/>
                <a:stretch>
                  <a:fillRect l="-5000" r="-17500" b="-347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9761C18-39E7-C54C-9E7D-01EAE0A6B5D8}"/>
              </a:ext>
            </a:extLst>
          </p:cNvPr>
          <p:cNvSpPr txBox="1"/>
          <p:nvPr/>
        </p:nvSpPr>
        <p:spPr>
          <a:xfrm>
            <a:off x="1687270" y="2517567"/>
            <a:ext cx="4108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N" dirty="0"/>
              <a:t>next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9F9358-DBCD-EE4B-A926-A3E303771ACA}"/>
              </a:ext>
            </a:extLst>
          </p:cNvPr>
          <p:cNvSpPr txBox="1"/>
          <p:nvPr/>
        </p:nvSpPr>
        <p:spPr>
          <a:xfrm>
            <a:off x="3736320" y="2510723"/>
            <a:ext cx="8037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N" dirty="0"/>
              <a:t>previous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5437EDF-443F-6148-89A0-7BDC8EEA6345}"/>
              </a:ext>
            </a:extLst>
          </p:cNvPr>
          <p:cNvSpPr/>
          <p:nvPr/>
        </p:nvSpPr>
        <p:spPr>
          <a:xfrm>
            <a:off x="2599264" y="2183858"/>
            <a:ext cx="690664" cy="145914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F502A69-8874-DE47-B9C5-152B81B27EBA}"/>
              </a:ext>
            </a:extLst>
          </p:cNvPr>
          <p:cNvSpPr/>
          <p:nvPr/>
        </p:nvSpPr>
        <p:spPr>
          <a:xfrm rot="2510209" flipV="1">
            <a:off x="1824633" y="3510812"/>
            <a:ext cx="690664" cy="116224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9DF412A-ED8F-0B4B-B57B-5B30CC9BEA8F}"/>
              </a:ext>
            </a:extLst>
          </p:cNvPr>
          <p:cNvSpPr/>
          <p:nvPr/>
        </p:nvSpPr>
        <p:spPr>
          <a:xfrm rot="18876012" flipV="1">
            <a:off x="3395192" y="3456435"/>
            <a:ext cx="690664" cy="116224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F167DD-90DA-7347-8719-1B579111E8CD}"/>
                  </a:ext>
                </a:extLst>
              </p:cNvPr>
              <p:cNvSpPr txBox="1"/>
              <p:nvPr/>
            </p:nvSpPr>
            <p:spPr>
              <a:xfrm>
                <a:off x="2641848" y="1150809"/>
                <a:ext cx="565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F167DD-90DA-7347-8719-1B579111E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848" y="1150809"/>
                <a:ext cx="565796" cy="276999"/>
              </a:xfrm>
              <a:prstGeom prst="rect">
                <a:avLst/>
              </a:prstGeom>
              <a:blipFill>
                <a:blip r:embed="rId6"/>
                <a:stretch>
                  <a:fillRect l="-10870" r="-4348" b="-347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9959389-5972-2F45-98DC-0E2E233B9D0B}"/>
                  </a:ext>
                </a:extLst>
              </p:cNvPr>
              <p:cNvSpPr txBox="1"/>
              <p:nvPr/>
            </p:nvSpPr>
            <p:spPr>
              <a:xfrm>
                <a:off x="4556645" y="3861905"/>
                <a:ext cx="967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𝑠𝑜𝑢𝑟𝑐𝑒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9959389-5972-2F45-98DC-0E2E233B9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645" y="3861905"/>
                <a:ext cx="967188" cy="276999"/>
              </a:xfrm>
              <a:prstGeom prst="rect">
                <a:avLst/>
              </a:prstGeom>
              <a:blipFill>
                <a:blip r:embed="rId7"/>
                <a:stretch>
                  <a:fillRect l="-2597" r="-259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6E63DF-9118-E748-92B3-9793FA076FE0}"/>
                  </a:ext>
                </a:extLst>
              </p:cNvPr>
              <p:cNvSpPr txBox="1"/>
              <p:nvPr/>
            </p:nvSpPr>
            <p:spPr>
              <a:xfrm>
                <a:off x="531304" y="3838143"/>
                <a:ext cx="717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𝑠𝑖𝑛𝑘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6E63DF-9118-E748-92B3-9793FA076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04" y="3838143"/>
                <a:ext cx="717184" cy="276999"/>
              </a:xfrm>
              <a:prstGeom prst="rect">
                <a:avLst/>
              </a:prstGeom>
              <a:blipFill>
                <a:blip r:embed="rId8"/>
                <a:stretch>
                  <a:fillRect l="-6897" r="-3448" b="-909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ircular Arrow 1">
            <a:extLst>
              <a:ext uri="{FF2B5EF4-FFF2-40B4-BE49-F238E27FC236}">
                <a16:creationId xmlns:a16="http://schemas.microsoft.com/office/drawing/2014/main" id="{FF14060E-2095-5E43-9632-F16E63816FB8}"/>
              </a:ext>
            </a:extLst>
          </p:cNvPr>
          <p:cNvSpPr/>
          <p:nvPr/>
        </p:nvSpPr>
        <p:spPr>
          <a:xfrm flipH="1">
            <a:off x="2532611" y="2635212"/>
            <a:ext cx="823969" cy="86576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145989"/>
              <a:gd name="adj5" fmla="val 125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746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/>
              <p:nvPr/>
            </p:nvSpPr>
            <p:spPr>
              <a:xfrm>
                <a:off x="2523045" y="723711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045" y="723711"/>
                <a:ext cx="283026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B3A1506E-D1F9-A04B-AFA5-8D4F0FB2591F}"/>
              </a:ext>
            </a:extLst>
          </p:cNvPr>
          <p:cNvSpPr txBox="1"/>
          <p:nvPr/>
        </p:nvSpPr>
        <p:spPr>
          <a:xfrm>
            <a:off x="699054" y="4848116"/>
            <a:ext cx="461664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N" dirty="0"/>
              <a:t>Topology_S</a:t>
            </a:r>
            <a:r>
              <a:rPr lang="zh-CN" altLang="en-US" dirty="0"/>
              <a:t>：两个方向扩展</a:t>
            </a:r>
            <a:endParaRPr lang="en-US" altLang="zh-CN" dirty="0"/>
          </a:p>
          <a:p>
            <a:pPr algn="ctr"/>
            <a:r>
              <a:rPr lang="zh-CN" altLang="en-US" dirty="0"/>
              <a:t>防止遗漏，</a:t>
            </a:r>
            <a:r>
              <a:rPr lang="zh-CN" altLang="en-CN" dirty="0"/>
              <a:t>遍历</a:t>
            </a:r>
            <a:r>
              <a:rPr lang="zh-CN" altLang="en-US" dirty="0"/>
              <a:t>一边的同时需要把另一边入栈</a:t>
            </a:r>
            <a:endParaRPr lang="en-US" altLang="zh-CN" dirty="0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70FD129C-D7E9-B845-901D-D0C371993A9B}"/>
              </a:ext>
            </a:extLst>
          </p:cNvPr>
          <p:cNvSpPr/>
          <p:nvPr/>
        </p:nvSpPr>
        <p:spPr>
          <a:xfrm rot="3925230">
            <a:off x="2610200" y="1784810"/>
            <a:ext cx="1733274" cy="1904215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Triangle 99">
            <a:extLst>
              <a:ext uri="{FF2B5EF4-FFF2-40B4-BE49-F238E27FC236}">
                <a16:creationId xmlns:a16="http://schemas.microsoft.com/office/drawing/2014/main" id="{A4037133-7D75-BC4A-B068-4465ADE73F5C}"/>
              </a:ext>
            </a:extLst>
          </p:cNvPr>
          <p:cNvSpPr/>
          <p:nvPr/>
        </p:nvSpPr>
        <p:spPr>
          <a:xfrm>
            <a:off x="2250522" y="433408"/>
            <a:ext cx="2078776" cy="1904215"/>
          </a:xfrm>
          <a:prstGeom prst="triangle">
            <a:avLst/>
          </a:prstGeom>
          <a:solidFill>
            <a:srgbClr val="CFE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EB236695-09BA-1045-B3A8-2DC1507D8111}"/>
              </a:ext>
            </a:extLst>
          </p:cNvPr>
          <p:cNvSpPr/>
          <p:nvPr/>
        </p:nvSpPr>
        <p:spPr>
          <a:xfrm rot="1028129">
            <a:off x="3204253" y="2275693"/>
            <a:ext cx="1733274" cy="19042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/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D76D009D-0F95-7E49-B311-D80A126F36F6}"/>
              </a:ext>
            </a:extLst>
          </p:cNvPr>
          <p:cNvSpPr/>
          <p:nvPr/>
        </p:nvSpPr>
        <p:spPr>
          <a:xfrm rot="14759253">
            <a:off x="873188" y="2552505"/>
            <a:ext cx="1733274" cy="19042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CABC433-ADAE-2B4B-9810-E4E1774A720A}"/>
              </a:ext>
            </a:extLst>
          </p:cNvPr>
          <p:cNvSpPr/>
          <p:nvPr/>
        </p:nvSpPr>
        <p:spPr>
          <a:xfrm>
            <a:off x="4287454" y="2261366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B0ED8E3-2C0E-1A44-928B-F27FE73F9DBA}"/>
              </a:ext>
            </a:extLst>
          </p:cNvPr>
          <p:cNvSpPr/>
          <p:nvPr/>
        </p:nvSpPr>
        <p:spPr>
          <a:xfrm>
            <a:off x="2854850" y="3822518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09396DA-43A4-1C45-ADE9-C0E512B1696A}"/>
              </a:ext>
            </a:extLst>
          </p:cNvPr>
          <p:cNvSpPr/>
          <p:nvPr/>
        </p:nvSpPr>
        <p:spPr>
          <a:xfrm>
            <a:off x="2174265" y="226436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8C99061-9DE1-6E4D-AC65-6FC3A8F0C7DF}"/>
              </a:ext>
            </a:extLst>
          </p:cNvPr>
          <p:cNvSpPr/>
          <p:nvPr/>
        </p:nvSpPr>
        <p:spPr>
          <a:xfrm>
            <a:off x="3213653" y="39812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EBB1513-0FF8-4A43-9177-24AF861B8E4E}"/>
              </a:ext>
            </a:extLst>
          </p:cNvPr>
          <p:cNvSpPr/>
          <p:nvPr/>
        </p:nvSpPr>
        <p:spPr>
          <a:xfrm>
            <a:off x="799376" y="3816820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1F1D34F-D1AC-5647-A2F5-6B027D3951D1}"/>
              </a:ext>
            </a:extLst>
          </p:cNvPr>
          <p:cNvSpPr/>
          <p:nvPr/>
        </p:nvSpPr>
        <p:spPr>
          <a:xfrm>
            <a:off x="4551424" y="432061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29B452A-28DA-5949-9EC4-92C20CD268E9}"/>
              </a:ext>
            </a:extLst>
          </p:cNvPr>
          <p:cNvSpPr/>
          <p:nvPr/>
        </p:nvSpPr>
        <p:spPr>
          <a:xfrm>
            <a:off x="627176" y="23436"/>
            <a:ext cx="857250" cy="19482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Visited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A08601A-A452-9946-B9D8-58482F62C42E}"/>
              </a:ext>
            </a:extLst>
          </p:cNvPr>
          <p:cNvSpPr/>
          <p:nvPr/>
        </p:nvSpPr>
        <p:spPr>
          <a:xfrm>
            <a:off x="4274527" y="23436"/>
            <a:ext cx="857250" cy="194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Unvisited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4FFC575-4B31-2043-A534-3246CABF1D4A}"/>
              </a:ext>
            </a:extLst>
          </p:cNvPr>
          <p:cNvSpPr/>
          <p:nvPr/>
        </p:nvSpPr>
        <p:spPr>
          <a:xfrm>
            <a:off x="2533575" y="23436"/>
            <a:ext cx="857250" cy="1948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Current</a:t>
            </a:r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D5669D09-D4E7-F549-B4D7-78C6331E5BF2}"/>
              </a:ext>
            </a:extLst>
          </p:cNvPr>
          <p:cNvSpPr/>
          <p:nvPr/>
        </p:nvSpPr>
        <p:spPr>
          <a:xfrm rot="11216647">
            <a:off x="2868834" y="361639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285EA5C-2612-F34E-A566-8B2655EEAB3D}"/>
                  </a:ext>
                </a:extLst>
              </p:cNvPr>
              <p:cNvSpPr txBox="1"/>
              <p:nvPr/>
            </p:nvSpPr>
            <p:spPr>
              <a:xfrm>
                <a:off x="2938915" y="3317953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285EA5C-2612-F34E-A566-8B2655EEA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915" y="3317953"/>
                <a:ext cx="166006" cy="276999"/>
              </a:xfrm>
              <a:prstGeom prst="rect">
                <a:avLst/>
              </a:prstGeom>
              <a:blipFill>
                <a:blip r:embed="rId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816320-1D62-9947-8A5B-B8A029084992}"/>
              </a:ext>
            </a:extLst>
          </p:cNvPr>
          <p:cNvCxnSpPr>
            <a:cxnSpLocks/>
          </p:cNvCxnSpPr>
          <p:nvPr/>
        </p:nvCxnSpPr>
        <p:spPr>
          <a:xfrm flipH="1">
            <a:off x="3289022" y="2012888"/>
            <a:ext cx="1" cy="601543"/>
          </a:xfrm>
          <a:prstGeom prst="straightConnector1">
            <a:avLst/>
          </a:prstGeom>
          <a:ln w="38100">
            <a:solidFill>
              <a:schemeClr val="tx1">
                <a:alpha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89C1585-31D3-E947-9FC9-3BC6AB60E53E}"/>
                  </a:ext>
                </a:extLst>
              </p:cNvPr>
              <p:cNvSpPr txBox="1"/>
              <p:nvPr/>
            </p:nvSpPr>
            <p:spPr>
              <a:xfrm>
                <a:off x="1438483" y="3456452"/>
                <a:ext cx="274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89C1585-31D3-E947-9FC9-3BC6AB60E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483" y="3456452"/>
                <a:ext cx="274499" cy="276999"/>
              </a:xfrm>
              <a:prstGeom prst="rect">
                <a:avLst/>
              </a:prstGeom>
              <a:blipFill>
                <a:blip r:embed="rId5"/>
                <a:stretch>
                  <a:fillRect l="-13636" b="-1363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Freeform 144">
            <a:extLst>
              <a:ext uri="{FF2B5EF4-FFF2-40B4-BE49-F238E27FC236}">
                <a16:creationId xmlns:a16="http://schemas.microsoft.com/office/drawing/2014/main" id="{A9F9CCD5-26C6-3646-BF39-95D580878D73}"/>
              </a:ext>
            </a:extLst>
          </p:cNvPr>
          <p:cNvSpPr/>
          <p:nvPr/>
        </p:nvSpPr>
        <p:spPr>
          <a:xfrm rot="13775256">
            <a:off x="1033549" y="372492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09B244F-7A14-CC42-859D-2BA8E211BA94}"/>
              </a:ext>
            </a:extLst>
          </p:cNvPr>
          <p:cNvSpPr/>
          <p:nvPr/>
        </p:nvSpPr>
        <p:spPr>
          <a:xfrm rot="7488627">
            <a:off x="3995822" y="217440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C52932-33D4-4240-B3EC-173322F986B0}"/>
                  </a:ext>
                </a:extLst>
              </p:cNvPr>
              <p:cNvSpPr txBox="1"/>
              <p:nvPr/>
            </p:nvSpPr>
            <p:spPr>
              <a:xfrm>
                <a:off x="3756991" y="1940962"/>
                <a:ext cx="27045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C52932-33D4-4240-B3EC-173322F98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991" y="1940962"/>
                <a:ext cx="270459" cy="298415"/>
              </a:xfrm>
              <a:prstGeom prst="rect">
                <a:avLst/>
              </a:prstGeom>
              <a:blipFill>
                <a:blip r:embed="rId6"/>
                <a:stretch>
                  <a:fillRect l="-8696" r="-4348" b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732BCD-5939-594C-8E6F-97ECF40EDDE2}"/>
              </a:ext>
            </a:extLst>
          </p:cNvPr>
          <p:cNvCxnSpPr>
            <a:cxnSpLocks/>
          </p:cNvCxnSpPr>
          <p:nvPr/>
        </p:nvCxnSpPr>
        <p:spPr>
          <a:xfrm flipH="1">
            <a:off x="2102177" y="3007270"/>
            <a:ext cx="1149010" cy="449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00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/>
              <p:nvPr/>
            </p:nvSpPr>
            <p:spPr>
              <a:xfrm>
                <a:off x="2523045" y="723711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045" y="723711"/>
                <a:ext cx="283026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B3A1506E-D1F9-A04B-AFA5-8D4F0FB2591F}"/>
              </a:ext>
            </a:extLst>
          </p:cNvPr>
          <p:cNvSpPr txBox="1"/>
          <p:nvPr/>
        </p:nvSpPr>
        <p:spPr>
          <a:xfrm>
            <a:off x="2142495" y="4848116"/>
            <a:ext cx="17297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N" dirty="0"/>
              <a:t>Topology_R</a:t>
            </a:r>
            <a:r>
              <a:rPr lang="zh-CN" altLang="en-US" dirty="0"/>
              <a:t>：</a:t>
            </a:r>
            <a:r>
              <a:rPr lang="en-US" altLang="zh-CN" dirty="0" err="1"/>
              <a:t>rc</a:t>
            </a:r>
            <a:r>
              <a:rPr lang="en-US" altLang="zh-CN" dirty="0"/>
              <a:t>(c)</a:t>
            </a: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70FD129C-D7E9-B845-901D-D0C371993A9B}"/>
              </a:ext>
            </a:extLst>
          </p:cNvPr>
          <p:cNvSpPr/>
          <p:nvPr/>
        </p:nvSpPr>
        <p:spPr>
          <a:xfrm rot="3925230">
            <a:off x="2610200" y="1784810"/>
            <a:ext cx="1733274" cy="1904215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Triangle 99">
            <a:extLst>
              <a:ext uri="{FF2B5EF4-FFF2-40B4-BE49-F238E27FC236}">
                <a16:creationId xmlns:a16="http://schemas.microsoft.com/office/drawing/2014/main" id="{A4037133-7D75-BC4A-B068-4465ADE73F5C}"/>
              </a:ext>
            </a:extLst>
          </p:cNvPr>
          <p:cNvSpPr/>
          <p:nvPr/>
        </p:nvSpPr>
        <p:spPr>
          <a:xfrm>
            <a:off x="2250522" y="433408"/>
            <a:ext cx="2078776" cy="1904215"/>
          </a:xfrm>
          <a:prstGeom prst="triangle">
            <a:avLst/>
          </a:prstGeom>
          <a:solidFill>
            <a:srgbClr val="CFE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EB236695-09BA-1045-B3A8-2DC1507D8111}"/>
              </a:ext>
            </a:extLst>
          </p:cNvPr>
          <p:cNvSpPr/>
          <p:nvPr/>
        </p:nvSpPr>
        <p:spPr>
          <a:xfrm rot="1028129">
            <a:off x="3204253" y="2275693"/>
            <a:ext cx="1733274" cy="19042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/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D76D009D-0F95-7E49-B311-D80A126F36F6}"/>
              </a:ext>
            </a:extLst>
          </p:cNvPr>
          <p:cNvSpPr/>
          <p:nvPr/>
        </p:nvSpPr>
        <p:spPr>
          <a:xfrm rot="14759253">
            <a:off x="873188" y="2552505"/>
            <a:ext cx="1733274" cy="1904215"/>
          </a:xfrm>
          <a:prstGeom prst="triangle">
            <a:avLst/>
          </a:prstGeom>
          <a:solidFill>
            <a:srgbClr val="CFE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CABC433-ADAE-2B4B-9810-E4E1774A720A}"/>
              </a:ext>
            </a:extLst>
          </p:cNvPr>
          <p:cNvSpPr/>
          <p:nvPr/>
        </p:nvSpPr>
        <p:spPr>
          <a:xfrm>
            <a:off x="4287454" y="2261366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B0ED8E3-2C0E-1A44-928B-F27FE73F9DBA}"/>
              </a:ext>
            </a:extLst>
          </p:cNvPr>
          <p:cNvSpPr/>
          <p:nvPr/>
        </p:nvSpPr>
        <p:spPr>
          <a:xfrm>
            <a:off x="2854850" y="3822518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09396DA-43A4-1C45-ADE9-C0E512B1696A}"/>
              </a:ext>
            </a:extLst>
          </p:cNvPr>
          <p:cNvSpPr/>
          <p:nvPr/>
        </p:nvSpPr>
        <p:spPr>
          <a:xfrm>
            <a:off x="2174265" y="226436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8C99061-9DE1-6E4D-AC65-6FC3A8F0C7DF}"/>
              </a:ext>
            </a:extLst>
          </p:cNvPr>
          <p:cNvSpPr/>
          <p:nvPr/>
        </p:nvSpPr>
        <p:spPr>
          <a:xfrm>
            <a:off x="3213653" y="39812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EBB1513-0FF8-4A43-9177-24AF861B8E4E}"/>
              </a:ext>
            </a:extLst>
          </p:cNvPr>
          <p:cNvSpPr/>
          <p:nvPr/>
        </p:nvSpPr>
        <p:spPr>
          <a:xfrm>
            <a:off x="799376" y="3816820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1F1D34F-D1AC-5647-A2F5-6B027D3951D1}"/>
              </a:ext>
            </a:extLst>
          </p:cNvPr>
          <p:cNvSpPr/>
          <p:nvPr/>
        </p:nvSpPr>
        <p:spPr>
          <a:xfrm>
            <a:off x="4551424" y="432061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29B452A-28DA-5949-9EC4-92C20CD268E9}"/>
              </a:ext>
            </a:extLst>
          </p:cNvPr>
          <p:cNvSpPr/>
          <p:nvPr/>
        </p:nvSpPr>
        <p:spPr>
          <a:xfrm>
            <a:off x="627176" y="23436"/>
            <a:ext cx="857250" cy="19482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Visited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A08601A-A452-9946-B9D8-58482F62C42E}"/>
              </a:ext>
            </a:extLst>
          </p:cNvPr>
          <p:cNvSpPr/>
          <p:nvPr/>
        </p:nvSpPr>
        <p:spPr>
          <a:xfrm>
            <a:off x="4274527" y="23436"/>
            <a:ext cx="857250" cy="194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Unvisited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4FFC575-4B31-2043-A534-3246CABF1D4A}"/>
              </a:ext>
            </a:extLst>
          </p:cNvPr>
          <p:cNvSpPr/>
          <p:nvPr/>
        </p:nvSpPr>
        <p:spPr>
          <a:xfrm>
            <a:off x="2533575" y="23436"/>
            <a:ext cx="857250" cy="1948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Current</a:t>
            </a:r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D5669D09-D4E7-F549-B4D7-78C6331E5BF2}"/>
              </a:ext>
            </a:extLst>
          </p:cNvPr>
          <p:cNvSpPr/>
          <p:nvPr/>
        </p:nvSpPr>
        <p:spPr>
          <a:xfrm rot="11216647">
            <a:off x="2868834" y="361639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285EA5C-2612-F34E-A566-8B2655EEAB3D}"/>
                  </a:ext>
                </a:extLst>
              </p:cNvPr>
              <p:cNvSpPr txBox="1"/>
              <p:nvPr/>
            </p:nvSpPr>
            <p:spPr>
              <a:xfrm>
                <a:off x="2938915" y="3317953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285EA5C-2612-F34E-A566-8B2655EEA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915" y="3317953"/>
                <a:ext cx="166006" cy="276999"/>
              </a:xfrm>
              <a:prstGeom prst="rect">
                <a:avLst/>
              </a:prstGeom>
              <a:blipFill>
                <a:blip r:embed="rId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816320-1D62-9947-8A5B-B8A029084992}"/>
              </a:ext>
            </a:extLst>
          </p:cNvPr>
          <p:cNvCxnSpPr>
            <a:cxnSpLocks/>
          </p:cNvCxnSpPr>
          <p:nvPr/>
        </p:nvCxnSpPr>
        <p:spPr>
          <a:xfrm flipH="1">
            <a:off x="3289022" y="2012888"/>
            <a:ext cx="1" cy="601543"/>
          </a:xfrm>
          <a:prstGeom prst="straightConnector1">
            <a:avLst/>
          </a:prstGeom>
          <a:ln w="38100">
            <a:solidFill>
              <a:schemeClr val="tx1">
                <a:alpha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89C1585-31D3-E947-9FC9-3BC6AB60E53E}"/>
                  </a:ext>
                </a:extLst>
              </p:cNvPr>
              <p:cNvSpPr txBox="1"/>
              <p:nvPr/>
            </p:nvSpPr>
            <p:spPr>
              <a:xfrm>
                <a:off x="4182641" y="3927915"/>
                <a:ext cx="274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89C1585-31D3-E947-9FC9-3BC6AB60E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641" y="3927915"/>
                <a:ext cx="274499" cy="276999"/>
              </a:xfrm>
              <a:prstGeom prst="rect">
                <a:avLst/>
              </a:prstGeom>
              <a:blipFill>
                <a:blip r:embed="rId5"/>
                <a:stretch>
                  <a:fillRect l="-13636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Freeform 144">
            <a:extLst>
              <a:ext uri="{FF2B5EF4-FFF2-40B4-BE49-F238E27FC236}">
                <a16:creationId xmlns:a16="http://schemas.microsoft.com/office/drawing/2014/main" id="{A9F9CCD5-26C6-3646-BF39-95D580878D73}"/>
              </a:ext>
            </a:extLst>
          </p:cNvPr>
          <p:cNvSpPr/>
          <p:nvPr/>
        </p:nvSpPr>
        <p:spPr>
          <a:xfrm rot="8442522">
            <a:off x="4329497" y="4179299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09B244F-7A14-CC42-859D-2BA8E211BA94}"/>
              </a:ext>
            </a:extLst>
          </p:cNvPr>
          <p:cNvSpPr/>
          <p:nvPr/>
        </p:nvSpPr>
        <p:spPr>
          <a:xfrm rot="7488627">
            <a:off x="3995822" y="217440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C52932-33D4-4240-B3EC-173322F986B0}"/>
                  </a:ext>
                </a:extLst>
              </p:cNvPr>
              <p:cNvSpPr txBox="1"/>
              <p:nvPr/>
            </p:nvSpPr>
            <p:spPr>
              <a:xfrm>
                <a:off x="3756991" y="1940962"/>
                <a:ext cx="27045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C52932-33D4-4240-B3EC-173322F98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991" y="1940962"/>
                <a:ext cx="270459" cy="298415"/>
              </a:xfrm>
              <a:prstGeom prst="rect">
                <a:avLst/>
              </a:prstGeom>
              <a:blipFill>
                <a:blip r:embed="rId6"/>
                <a:stretch>
                  <a:fillRect l="-8696" r="-4348" b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732BCD-5939-594C-8E6F-97ECF40EDDE2}"/>
              </a:ext>
            </a:extLst>
          </p:cNvPr>
          <p:cNvCxnSpPr>
            <a:cxnSpLocks/>
          </p:cNvCxnSpPr>
          <p:nvPr/>
        </p:nvCxnSpPr>
        <p:spPr>
          <a:xfrm>
            <a:off x="3251187" y="3007270"/>
            <a:ext cx="760151" cy="5954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43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/>
              <p:nvPr/>
            </p:nvSpPr>
            <p:spPr>
              <a:xfrm>
                <a:off x="2523045" y="723711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045" y="723711"/>
                <a:ext cx="283026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B3A1506E-D1F9-A04B-AFA5-8D4F0FB2591F}"/>
              </a:ext>
            </a:extLst>
          </p:cNvPr>
          <p:cNvSpPr txBox="1"/>
          <p:nvPr/>
        </p:nvSpPr>
        <p:spPr>
          <a:xfrm>
            <a:off x="2168046" y="4848116"/>
            <a:ext cx="1678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N" dirty="0"/>
              <a:t>Topology_L</a:t>
            </a:r>
            <a:r>
              <a:rPr lang="zh-CN" altLang="en-US" dirty="0"/>
              <a:t>：</a:t>
            </a:r>
            <a:r>
              <a:rPr lang="en-US" altLang="zh-CN" dirty="0"/>
              <a:t>lc(c)</a:t>
            </a: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70FD129C-D7E9-B845-901D-D0C371993A9B}"/>
              </a:ext>
            </a:extLst>
          </p:cNvPr>
          <p:cNvSpPr/>
          <p:nvPr/>
        </p:nvSpPr>
        <p:spPr>
          <a:xfrm rot="3925230">
            <a:off x="2610200" y="1784810"/>
            <a:ext cx="1733274" cy="1904215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Triangle 99">
            <a:extLst>
              <a:ext uri="{FF2B5EF4-FFF2-40B4-BE49-F238E27FC236}">
                <a16:creationId xmlns:a16="http://schemas.microsoft.com/office/drawing/2014/main" id="{A4037133-7D75-BC4A-B068-4465ADE73F5C}"/>
              </a:ext>
            </a:extLst>
          </p:cNvPr>
          <p:cNvSpPr/>
          <p:nvPr/>
        </p:nvSpPr>
        <p:spPr>
          <a:xfrm>
            <a:off x="2250522" y="433408"/>
            <a:ext cx="2078776" cy="1904215"/>
          </a:xfrm>
          <a:prstGeom prst="triangle">
            <a:avLst/>
          </a:prstGeom>
          <a:solidFill>
            <a:srgbClr val="CFE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EB236695-09BA-1045-B3A8-2DC1507D8111}"/>
              </a:ext>
            </a:extLst>
          </p:cNvPr>
          <p:cNvSpPr/>
          <p:nvPr/>
        </p:nvSpPr>
        <p:spPr>
          <a:xfrm rot="1028129">
            <a:off x="3204253" y="2275693"/>
            <a:ext cx="1733274" cy="1904215"/>
          </a:xfrm>
          <a:prstGeom prst="triangle">
            <a:avLst/>
          </a:prstGeom>
          <a:solidFill>
            <a:srgbClr val="CFE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/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D76D009D-0F95-7E49-B311-D80A126F36F6}"/>
              </a:ext>
            </a:extLst>
          </p:cNvPr>
          <p:cNvSpPr/>
          <p:nvPr/>
        </p:nvSpPr>
        <p:spPr>
          <a:xfrm rot="14759253">
            <a:off x="873188" y="2552505"/>
            <a:ext cx="1733274" cy="19042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CABC433-ADAE-2B4B-9810-E4E1774A720A}"/>
              </a:ext>
            </a:extLst>
          </p:cNvPr>
          <p:cNvSpPr/>
          <p:nvPr/>
        </p:nvSpPr>
        <p:spPr>
          <a:xfrm>
            <a:off x="4287454" y="2261366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B0ED8E3-2C0E-1A44-928B-F27FE73F9DBA}"/>
              </a:ext>
            </a:extLst>
          </p:cNvPr>
          <p:cNvSpPr/>
          <p:nvPr/>
        </p:nvSpPr>
        <p:spPr>
          <a:xfrm>
            <a:off x="2854850" y="3822518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09396DA-43A4-1C45-ADE9-C0E512B1696A}"/>
              </a:ext>
            </a:extLst>
          </p:cNvPr>
          <p:cNvSpPr/>
          <p:nvPr/>
        </p:nvSpPr>
        <p:spPr>
          <a:xfrm>
            <a:off x="2174265" y="226436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8C99061-9DE1-6E4D-AC65-6FC3A8F0C7DF}"/>
              </a:ext>
            </a:extLst>
          </p:cNvPr>
          <p:cNvSpPr/>
          <p:nvPr/>
        </p:nvSpPr>
        <p:spPr>
          <a:xfrm>
            <a:off x="3213653" y="39812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EBB1513-0FF8-4A43-9177-24AF861B8E4E}"/>
              </a:ext>
            </a:extLst>
          </p:cNvPr>
          <p:cNvSpPr/>
          <p:nvPr/>
        </p:nvSpPr>
        <p:spPr>
          <a:xfrm>
            <a:off x="799376" y="3816820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1F1D34F-D1AC-5647-A2F5-6B027D3951D1}"/>
              </a:ext>
            </a:extLst>
          </p:cNvPr>
          <p:cNvSpPr/>
          <p:nvPr/>
        </p:nvSpPr>
        <p:spPr>
          <a:xfrm>
            <a:off x="4551424" y="432061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29B452A-28DA-5949-9EC4-92C20CD268E9}"/>
              </a:ext>
            </a:extLst>
          </p:cNvPr>
          <p:cNvSpPr/>
          <p:nvPr/>
        </p:nvSpPr>
        <p:spPr>
          <a:xfrm>
            <a:off x="627176" y="23436"/>
            <a:ext cx="857250" cy="19482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Visited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A08601A-A452-9946-B9D8-58482F62C42E}"/>
              </a:ext>
            </a:extLst>
          </p:cNvPr>
          <p:cNvSpPr/>
          <p:nvPr/>
        </p:nvSpPr>
        <p:spPr>
          <a:xfrm>
            <a:off x="4274527" y="23436"/>
            <a:ext cx="857250" cy="194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Unvisited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4FFC575-4B31-2043-A534-3246CABF1D4A}"/>
              </a:ext>
            </a:extLst>
          </p:cNvPr>
          <p:cNvSpPr/>
          <p:nvPr/>
        </p:nvSpPr>
        <p:spPr>
          <a:xfrm>
            <a:off x="2533575" y="23436"/>
            <a:ext cx="857250" cy="1948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Current</a:t>
            </a:r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D5669D09-D4E7-F549-B4D7-78C6331E5BF2}"/>
              </a:ext>
            </a:extLst>
          </p:cNvPr>
          <p:cNvSpPr/>
          <p:nvPr/>
        </p:nvSpPr>
        <p:spPr>
          <a:xfrm rot="11216647">
            <a:off x="2868834" y="361639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285EA5C-2612-F34E-A566-8B2655EEAB3D}"/>
                  </a:ext>
                </a:extLst>
              </p:cNvPr>
              <p:cNvSpPr txBox="1"/>
              <p:nvPr/>
            </p:nvSpPr>
            <p:spPr>
              <a:xfrm>
                <a:off x="2938915" y="3317953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285EA5C-2612-F34E-A566-8B2655EEA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915" y="3317953"/>
                <a:ext cx="166006" cy="276999"/>
              </a:xfrm>
              <a:prstGeom prst="rect">
                <a:avLst/>
              </a:prstGeom>
              <a:blipFill>
                <a:blip r:embed="rId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816320-1D62-9947-8A5B-B8A029084992}"/>
              </a:ext>
            </a:extLst>
          </p:cNvPr>
          <p:cNvCxnSpPr>
            <a:cxnSpLocks/>
          </p:cNvCxnSpPr>
          <p:nvPr/>
        </p:nvCxnSpPr>
        <p:spPr>
          <a:xfrm flipH="1">
            <a:off x="3289022" y="2012888"/>
            <a:ext cx="1" cy="601543"/>
          </a:xfrm>
          <a:prstGeom prst="straightConnector1">
            <a:avLst/>
          </a:prstGeom>
          <a:ln w="38100">
            <a:solidFill>
              <a:schemeClr val="tx1">
                <a:alpha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89C1585-31D3-E947-9FC9-3BC6AB60E53E}"/>
                  </a:ext>
                </a:extLst>
              </p:cNvPr>
              <p:cNvSpPr txBox="1"/>
              <p:nvPr/>
            </p:nvSpPr>
            <p:spPr>
              <a:xfrm>
                <a:off x="1438483" y="3456452"/>
                <a:ext cx="274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89C1585-31D3-E947-9FC9-3BC6AB60E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483" y="3456452"/>
                <a:ext cx="274499" cy="276999"/>
              </a:xfrm>
              <a:prstGeom prst="rect">
                <a:avLst/>
              </a:prstGeom>
              <a:blipFill>
                <a:blip r:embed="rId5"/>
                <a:stretch>
                  <a:fillRect l="-13636" b="-1363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Freeform 144">
            <a:extLst>
              <a:ext uri="{FF2B5EF4-FFF2-40B4-BE49-F238E27FC236}">
                <a16:creationId xmlns:a16="http://schemas.microsoft.com/office/drawing/2014/main" id="{A9F9CCD5-26C6-3646-BF39-95D580878D73}"/>
              </a:ext>
            </a:extLst>
          </p:cNvPr>
          <p:cNvSpPr/>
          <p:nvPr/>
        </p:nvSpPr>
        <p:spPr>
          <a:xfrm rot="13775256">
            <a:off x="1033549" y="372492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09B244F-7A14-CC42-859D-2BA8E211BA94}"/>
              </a:ext>
            </a:extLst>
          </p:cNvPr>
          <p:cNvSpPr/>
          <p:nvPr/>
        </p:nvSpPr>
        <p:spPr>
          <a:xfrm rot="7488627">
            <a:off x="3995822" y="217440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C52932-33D4-4240-B3EC-173322F986B0}"/>
                  </a:ext>
                </a:extLst>
              </p:cNvPr>
              <p:cNvSpPr txBox="1"/>
              <p:nvPr/>
            </p:nvSpPr>
            <p:spPr>
              <a:xfrm>
                <a:off x="3756991" y="1940962"/>
                <a:ext cx="27045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C52932-33D4-4240-B3EC-173322F98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991" y="1940962"/>
                <a:ext cx="270459" cy="298415"/>
              </a:xfrm>
              <a:prstGeom prst="rect">
                <a:avLst/>
              </a:prstGeom>
              <a:blipFill>
                <a:blip r:embed="rId6"/>
                <a:stretch>
                  <a:fillRect l="-8696" r="-4348" b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732BCD-5939-594C-8E6F-97ECF40EDDE2}"/>
              </a:ext>
            </a:extLst>
          </p:cNvPr>
          <p:cNvCxnSpPr>
            <a:cxnSpLocks/>
          </p:cNvCxnSpPr>
          <p:nvPr/>
        </p:nvCxnSpPr>
        <p:spPr>
          <a:xfrm flipH="1">
            <a:off x="2102177" y="3007270"/>
            <a:ext cx="1149010" cy="449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54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/>
              <p:nvPr/>
            </p:nvSpPr>
            <p:spPr>
              <a:xfrm>
                <a:off x="2523045" y="723711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045" y="723711"/>
                <a:ext cx="283026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B3A1506E-D1F9-A04B-AFA5-8D4F0FB2591F}"/>
              </a:ext>
            </a:extLst>
          </p:cNvPr>
          <p:cNvSpPr txBox="1"/>
          <p:nvPr/>
        </p:nvSpPr>
        <p:spPr>
          <a:xfrm>
            <a:off x="1339173" y="4848116"/>
            <a:ext cx="33364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N" dirty="0"/>
              <a:t>Topology_E</a:t>
            </a:r>
            <a:r>
              <a:rPr lang="zh-CN" altLang="en-US" dirty="0"/>
              <a:t>：</a:t>
            </a:r>
            <a:r>
              <a:rPr lang="en-US" altLang="zh-CN" dirty="0"/>
              <a:t>end of this </a:t>
            </a:r>
            <a:r>
              <a:rPr lang="en-US" altLang="zh-CN" dirty="0" err="1"/>
              <a:t>dfs</a:t>
            </a:r>
            <a:r>
              <a:rPr lang="en-US" altLang="zh-CN" dirty="0"/>
              <a:t> branch</a:t>
            </a: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70FD129C-D7E9-B845-901D-D0C371993A9B}"/>
              </a:ext>
            </a:extLst>
          </p:cNvPr>
          <p:cNvSpPr/>
          <p:nvPr/>
        </p:nvSpPr>
        <p:spPr>
          <a:xfrm rot="3925230">
            <a:off x="2610200" y="1784810"/>
            <a:ext cx="1733274" cy="1904215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Triangle 99">
            <a:extLst>
              <a:ext uri="{FF2B5EF4-FFF2-40B4-BE49-F238E27FC236}">
                <a16:creationId xmlns:a16="http://schemas.microsoft.com/office/drawing/2014/main" id="{A4037133-7D75-BC4A-B068-4465ADE73F5C}"/>
              </a:ext>
            </a:extLst>
          </p:cNvPr>
          <p:cNvSpPr/>
          <p:nvPr/>
        </p:nvSpPr>
        <p:spPr>
          <a:xfrm>
            <a:off x="2250522" y="433408"/>
            <a:ext cx="2078776" cy="1904215"/>
          </a:xfrm>
          <a:prstGeom prst="triangle">
            <a:avLst/>
          </a:prstGeom>
          <a:solidFill>
            <a:srgbClr val="CFE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EB236695-09BA-1045-B3A8-2DC1507D8111}"/>
              </a:ext>
            </a:extLst>
          </p:cNvPr>
          <p:cNvSpPr/>
          <p:nvPr/>
        </p:nvSpPr>
        <p:spPr>
          <a:xfrm rot="1028129">
            <a:off x="3204253" y="2275693"/>
            <a:ext cx="1733274" cy="1904215"/>
          </a:xfrm>
          <a:prstGeom prst="triangle">
            <a:avLst/>
          </a:prstGeom>
          <a:solidFill>
            <a:srgbClr val="CFE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/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D76D009D-0F95-7E49-B311-D80A126F36F6}"/>
              </a:ext>
            </a:extLst>
          </p:cNvPr>
          <p:cNvSpPr/>
          <p:nvPr/>
        </p:nvSpPr>
        <p:spPr>
          <a:xfrm rot="14759253">
            <a:off x="873188" y="2552505"/>
            <a:ext cx="1733274" cy="1904215"/>
          </a:xfrm>
          <a:prstGeom prst="triangle">
            <a:avLst/>
          </a:prstGeom>
          <a:solidFill>
            <a:srgbClr val="CFE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CABC433-ADAE-2B4B-9810-E4E1774A720A}"/>
              </a:ext>
            </a:extLst>
          </p:cNvPr>
          <p:cNvSpPr/>
          <p:nvPr/>
        </p:nvSpPr>
        <p:spPr>
          <a:xfrm>
            <a:off x="4287454" y="2261366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B0ED8E3-2C0E-1A44-928B-F27FE73F9DBA}"/>
              </a:ext>
            </a:extLst>
          </p:cNvPr>
          <p:cNvSpPr/>
          <p:nvPr/>
        </p:nvSpPr>
        <p:spPr>
          <a:xfrm>
            <a:off x="2854850" y="3822518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09396DA-43A4-1C45-ADE9-C0E512B1696A}"/>
              </a:ext>
            </a:extLst>
          </p:cNvPr>
          <p:cNvSpPr/>
          <p:nvPr/>
        </p:nvSpPr>
        <p:spPr>
          <a:xfrm>
            <a:off x="2174265" y="226436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8C99061-9DE1-6E4D-AC65-6FC3A8F0C7DF}"/>
              </a:ext>
            </a:extLst>
          </p:cNvPr>
          <p:cNvSpPr/>
          <p:nvPr/>
        </p:nvSpPr>
        <p:spPr>
          <a:xfrm>
            <a:off x="3213653" y="39812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EBB1513-0FF8-4A43-9177-24AF861B8E4E}"/>
              </a:ext>
            </a:extLst>
          </p:cNvPr>
          <p:cNvSpPr/>
          <p:nvPr/>
        </p:nvSpPr>
        <p:spPr>
          <a:xfrm>
            <a:off x="799376" y="3816820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1F1D34F-D1AC-5647-A2F5-6B027D3951D1}"/>
              </a:ext>
            </a:extLst>
          </p:cNvPr>
          <p:cNvSpPr/>
          <p:nvPr/>
        </p:nvSpPr>
        <p:spPr>
          <a:xfrm>
            <a:off x="4551424" y="432061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29B452A-28DA-5949-9EC4-92C20CD268E9}"/>
              </a:ext>
            </a:extLst>
          </p:cNvPr>
          <p:cNvSpPr/>
          <p:nvPr/>
        </p:nvSpPr>
        <p:spPr>
          <a:xfrm>
            <a:off x="627176" y="23436"/>
            <a:ext cx="857250" cy="19482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Visited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A08601A-A452-9946-B9D8-58482F62C42E}"/>
              </a:ext>
            </a:extLst>
          </p:cNvPr>
          <p:cNvSpPr/>
          <p:nvPr/>
        </p:nvSpPr>
        <p:spPr>
          <a:xfrm>
            <a:off x="4274527" y="23436"/>
            <a:ext cx="857250" cy="194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Unvisited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4FFC575-4B31-2043-A534-3246CABF1D4A}"/>
              </a:ext>
            </a:extLst>
          </p:cNvPr>
          <p:cNvSpPr/>
          <p:nvPr/>
        </p:nvSpPr>
        <p:spPr>
          <a:xfrm>
            <a:off x="2533575" y="23436"/>
            <a:ext cx="857250" cy="1948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Current</a:t>
            </a:r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D5669D09-D4E7-F549-B4D7-78C6331E5BF2}"/>
              </a:ext>
            </a:extLst>
          </p:cNvPr>
          <p:cNvSpPr/>
          <p:nvPr/>
        </p:nvSpPr>
        <p:spPr>
          <a:xfrm rot="11216647">
            <a:off x="2868834" y="361639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285EA5C-2612-F34E-A566-8B2655EEAB3D}"/>
                  </a:ext>
                </a:extLst>
              </p:cNvPr>
              <p:cNvSpPr txBox="1"/>
              <p:nvPr/>
            </p:nvSpPr>
            <p:spPr>
              <a:xfrm>
                <a:off x="2938915" y="3317953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285EA5C-2612-F34E-A566-8B2655EEA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915" y="3317953"/>
                <a:ext cx="166006" cy="276999"/>
              </a:xfrm>
              <a:prstGeom prst="rect">
                <a:avLst/>
              </a:prstGeom>
              <a:blipFill>
                <a:blip r:embed="rId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816320-1D62-9947-8A5B-B8A029084992}"/>
              </a:ext>
            </a:extLst>
          </p:cNvPr>
          <p:cNvCxnSpPr>
            <a:cxnSpLocks/>
          </p:cNvCxnSpPr>
          <p:nvPr/>
        </p:nvCxnSpPr>
        <p:spPr>
          <a:xfrm flipH="1">
            <a:off x="3289022" y="2012888"/>
            <a:ext cx="1" cy="601543"/>
          </a:xfrm>
          <a:prstGeom prst="straightConnector1">
            <a:avLst/>
          </a:prstGeom>
          <a:ln w="38100">
            <a:solidFill>
              <a:schemeClr val="tx1">
                <a:alpha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709B244F-7A14-CC42-859D-2BA8E211BA94}"/>
              </a:ext>
            </a:extLst>
          </p:cNvPr>
          <p:cNvSpPr/>
          <p:nvPr/>
        </p:nvSpPr>
        <p:spPr>
          <a:xfrm rot="7488627">
            <a:off x="3995822" y="217440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C52932-33D4-4240-B3EC-173322F986B0}"/>
                  </a:ext>
                </a:extLst>
              </p:cNvPr>
              <p:cNvSpPr txBox="1"/>
              <p:nvPr/>
            </p:nvSpPr>
            <p:spPr>
              <a:xfrm>
                <a:off x="3756991" y="1940962"/>
                <a:ext cx="27045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C52932-33D4-4240-B3EC-173322F98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991" y="1940962"/>
                <a:ext cx="270459" cy="298415"/>
              </a:xfrm>
              <a:prstGeom prst="rect">
                <a:avLst/>
              </a:prstGeom>
              <a:blipFill>
                <a:blip r:embed="rId5"/>
                <a:stretch>
                  <a:fillRect l="-8696" r="-4348" b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554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90FA9B-2510-4244-A5F2-3C836ECF90DB}"/>
              </a:ext>
            </a:extLst>
          </p:cNvPr>
          <p:cNvSpPr/>
          <p:nvPr/>
        </p:nvSpPr>
        <p:spPr>
          <a:xfrm>
            <a:off x="316852" y="914183"/>
            <a:ext cx="1477897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prob_zero</a:t>
            </a:r>
            <a:r>
              <a:rPr lang="en-US" sz="1600" dirty="0">
                <a:solidFill>
                  <a:schemeClr val="tx1"/>
                </a:solidFill>
              </a:rPr>
              <a:t>_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D028382-DD21-3D48-93E2-C65217FAA537}"/>
              </a:ext>
            </a:extLst>
          </p:cNvPr>
          <p:cNvSpPr/>
          <p:nvPr/>
        </p:nvSpPr>
        <p:spPr>
          <a:xfrm>
            <a:off x="4394402" y="23436"/>
            <a:ext cx="857250" cy="1948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unknown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78F40A1-06D9-6344-A5B6-B44D3A4F2845}"/>
              </a:ext>
            </a:extLst>
          </p:cNvPr>
          <p:cNvSpPr/>
          <p:nvPr/>
        </p:nvSpPr>
        <p:spPr>
          <a:xfrm>
            <a:off x="3134113" y="10211"/>
            <a:ext cx="857250" cy="1948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rANS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6C24577-E59E-844E-A479-5AEEB36418A8}"/>
              </a:ext>
            </a:extLst>
          </p:cNvPr>
          <p:cNvSpPr/>
          <p:nvPr/>
        </p:nvSpPr>
        <p:spPr>
          <a:xfrm>
            <a:off x="1873824" y="10211"/>
            <a:ext cx="857250" cy="1948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Variant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12F22E1-BFB9-D14A-945D-652B7DDE88DA}"/>
              </a:ext>
            </a:extLst>
          </p:cNvPr>
          <p:cNvSpPr/>
          <p:nvPr/>
        </p:nvSpPr>
        <p:spPr>
          <a:xfrm>
            <a:off x="627176" y="23436"/>
            <a:ext cx="857250" cy="19482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Direct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0F158AF-D1F8-B740-BB03-CFA6D4B0BDC8}"/>
              </a:ext>
            </a:extLst>
          </p:cNvPr>
          <p:cNvSpPr/>
          <p:nvPr/>
        </p:nvSpPr>
        <p:spPr>
          <a:xfrm>
            <a:off x="1794749" y="914183"/>
            <a:ext cx="1477897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size_in_bytes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497B21B-EF2E-514E-9006-E3EA86973454}"/>
              </a:ext>
            </a:extLst>
          </p:cNvPr>
          <p:cNvSpPr txBox="1"/>
          <p:nvPr/>
        </p:nvSpPr>
        <p:spPr>
          <a:xfrm>
            <a:off x="786367" y="1523213"/>
            <a:ext cx="538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1byte</a:t>
            </a:r>
            <a:endParaRPr lang="en-CN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65C246-04A7-714C-899D-72D433D3B7A0}"/>
              </a:ext>
            </a:extLst>
          </p:cNvPr>
          <p:cNvSpPr txBox="1"/>
          <p:nvPr/>
        </p:nvSpPr>
        <p:spPr>
          <a:xfrm>
            <a:off x="2225183" y="1523214"/>
            <a:ext cx="617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variant</a:t>
            </a:r>
            <a:endParaRPr lang="en-CN" sz="12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BA76403-036F-3149-8989-D45750A15683}"/>
              </a:ext>
            </a:extLst>
          </p:cNvPr>
          <p:cNvSpPr/>
          <p:nvPr/>
        </p:nvSpPr>
        <p:spPr>
          <a:xfrm>
            <a:off x="3272646" y="914183"/>
            <a:ext cx="1477897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92C3810-458D-A448-9000-8F81182FA880}"/>
              </a:ext>
            </a:extLst>
          </p:cNvPr>
          <p:cNvSpPr txBox="1"/>
          <p:nvPr/>
        </p:nvSpPr>
        <p:spPr>
          <a:xfrm>
            <a:off x="3317720" y="1518886"/>
            <a:ext cx="1392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size_in_bytes</a:t>
            </a:r>
            <a:r>
              <a:rPr lang="en-US" sz="1200" dirty="0">
                <a:solidFill>
                  <a:schemeClr val="tx1"/>
                </a:solidFill>
              </a:rPr>
              <a:t> bytes</a:t>
            </a:r>
            <a:endParaRPr lang="en-CN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B7CF9-85EC-1747-A0F5-BBD456979031}"/>
              </a:ext>
            </a:extLst>
          </p:cNvPr>
          <p:cNvSpPr txBox="1"/>
          <p:nvPr/>
        </p:nvSpPr>
        <p:spPr>
          <a:xfrm>
            <a:off x="1170647" y="1981100"/>
            <a:ext cx="312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Byte Structure of rANS encoder</a:t>
            </a:r>
          </a:p>
        </p:txBody>
      </p:sp>
    </p:spTree>
    <p:extLst>
      <p:ext uri="{BB962C8B-B14F-4D97-AF65-F5344CB8AC3E}">
        <p14:creationId xmlns:p14="http://schemas.microsoft.com/office/powerpoint/2010/main" val="573962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90FA9B-2510-4244-A5F2-3C836ECF90DB}"/>
              </a:ext>
            </a:extLst>
          </p:cNvPr>
          <p:cNvSpPr/>
          <p:nvPr/>
        </p:nvSpPr>
        <p:spPr>
          <a:xfrm>
            <a:off x="395927" y="584462"/>
            <a:ext cx="104637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AC8958-60B0-6344-8972-097BE2DB0BF0}"/>
              </a:ext>
            </a:extLst>
          </p:cNvPr>
          <p:cNvSpPr/>
          <p:nvPr/>
        </p:nvSpPr>
        <p:spPr>
          <a:xfrm>
            <a:off x="1451728" y="584462"/>
            <a:ext cx="104637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MetaData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A1C7FA1-17E2-064B-8FD1-0CA2661A5CDF}"/>
              </a:ext>
            </a:extLst>
          </p:cNvPr>
          <p:cNvSpPr/>
          <p:nvPr/>
        </p:nvSpPr>
        <p:spPr>
          <a:xfrm>
            <a:off x="2507529" y="584462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Connectivity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0EF9C41-5534-524A-9C37-FA08FBCDD5AD}"/>
              </a:ext>
            </a:extLst>
          </p:cNvPr>
          <p:cNvSpPr/>
          <p:nvPr/>
        </p:nvSpPr>
        <p:spPr>
          <a:xfrm>
            <a:off x="3855563" y="584462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Attribute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2E3C2BA-ACF8-1B4E-898A-2AE2EAA8A039}"/>
              </a:ext>
            </a:extLst>
          </p:cNvPr>
          <p:cNvSpPr/>
          <p:nvPr/>
        </p:nvSpPr>
        <p:spPr>
          <a:xfrm>
            <a:off x="-278090" y="1649390"/>
            <a:ext cx="104637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Connectivity Header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469DC11-3C68-3744-B8A8-ADB938319669}"/>
              </a:ext>
            </a:extLst>
          </p:cNvPr>
          <p:cNvSpPr/>
          <p:nvPr/>
        </p:nvSpPr>
        <p:spPr>
          <a:xfrm>
            <a:off x="777711" y="1649390"/>
            <a:ext cx="104637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SplitData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03DDC46-2CB8-4D4D-8FCF-E0D0FA680B1A}"/>
              </a:ext>
            </a:extLst>
          </p:cNvPr>
          <p:cNvSpPr/>
          <p:nvPr/>
        </p:nvSpPr>
        <p:spPr>
          <a:xfrm>
            <a:off x="1833512" y="1649390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Symbol Data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D6070BF-5F34-2040-90DA-DBDD8BD5396B}"/>
              </a:ext>
            </a:extLst>
          </p:cNvPr>
          <p:cNvSpPr/>
          <p:nvPr/>
        </p:nvSpPr>
        <p:spPr>
          <a:xfrm>
            <a:off x="3181546" y="1649390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StartFace Data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BFBBE38-A717-C444-BC9B-0D37A9BF8821}"/>
              </a:ext>
            </a:extLst>
          </p:cNvPr>
          <p:cNvSpPr/>
          <p:nvPr/>
        </p:nvSpPr>
        <p:spPr>
          <a:xfrm>
            <a:off x="4529580" y="1649390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Attribute Connectivity Data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286DCF1-DDAE-1442-9F7F-00E30255AB46}"/>
              </a:ext>
            </a:extLst>
          </p:cNvPr>
          <p:cNvSpPr/>
          <p:nvPr/>
        </p:nvSpPr>
        <p:spPr>
          <a:xfrm>
            <a:off x="732093" y="2445262"/>
            <a:ext cx="104637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CN" sz="1600" dirty="0">
                <a:solidFill>
                  <a:schemeClr val="tx1"/>
                </a:solidFill>
              </a:rPr>
              <a:t>raversal decoder type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5FEB9B6-F51F-9249-81CA-F3224AA1017F}"/>
              </a:ext>
            </a:extLst>
          </p:cNvPr>
          <p:cNvSpPr/>
          <p:nvPr/>
        </p:nvSpPr>
        <p:spPr>
          <a:xfrm>
            <a:off x="1778467" y="2445262"/>
            <a:ext cx="1046374" cy="546754"/>
          </a:xfrm>
          <a:prstGeom prst="rect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#vertices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D028382-DD21-3D48-93E2-C65217FAA537}"/>
              </a:ext>
            </a:extLst>
          </p:cNvPr>
          <p:cNvSpPr/>
          <p:nvPr/>
        </p:nvSpPr>
        <p:spPr>
          <a:xfrm>
            <a:off x="4394402" y="23436"/>
            <a:ext cx="857250" cy="1948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unknown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78F40A1-06D9-6344-A5B6-B44D3A4F2845}"/>
              </a:ext>
            </a:extLst>
          </p:cNvPr>
          <p:cNvSpPr/>
          <p:nvPr/>
        </p:nvSpPr>
        <p:spPr>
          <a:xfrm>
            <a:off x="3134113" y="10211"/>
            <a:ext cx="857250" cy="1948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rANS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6C24577-E59E-844E-A479-5AEEB36418A8}"/>
              </a:ext>
            </a:extLst>
          </p:cNvPr>
          <p:cNvSpPr/>
          <p:nvPr/>
        </p:nvSpPr>
        <p:spPr>
          <a:xfrm>
            <a:off x="1873824" y="10211"/>
            <a:ext cx="857250" cy="1948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Variant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12F22E1-BFB9-D14A-945D-652B7DDE88DA}"/>
              </a:ext>
            </a:extLst>
          </p:cNvPr>
          <p:cNvSpPr/>
          <p:nvPr/>
        </p:nvSpPr>
        <p:spPr>
          <a:xfrm>
            <a:off x="627176" y="23436"/>
            <a:ext cx="857250" cy="19482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Direct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42811F-8E2A-094B-B4BD-A93A44AC8FF7}"/>
              </a:ext>
            </a:extLst>
          </p:cNvPr>
          <p:cNvSpPr/>
          <p:nvPr/>
        </p:nvSpPr>
        <p:spPr>
          <a:xfrm>
            <a:off x="3871215" y="2445262"/>
            <a:ext cx="1046374" cy="546754"/>
          </a:xfrm>
          <a:prstGeom prst="rect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#symbols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4C0CF-2C80-5645-9B28-7DFAAE3BA6F6}"/>
              </a:ext>
            </a:extLst>
          </p:cNvPr>
          <p:cNvSpPr/>
          <p:nvPr/>
        </p:nvSpPr>
        <p:spPr>
          <a:xfrm>
            <a:off x="2824841" y="2445262"/>
            <a:ext cx="104637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#attribute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126142-29CB-3644-9E39-6F2713E90B45}"/>
              </a:ext>
            </a:extLst>
          </p:cNvPr>
          <p:cNvSpPr/>
          <p:nvPr/>
        </p:nvSpPr>
        <p:spPr>
          <a:xfrm>
            <a:off x="1842876" y="3315276"/>
            <a:ext cx="1046374" cy="546754"/>
          </a:xfrm>
          <a:prstGeom prst="rect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#TopologySplits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4CC309-068C-B945-A5FE-0905D8E15934}"/>
              </a:ext>
            </a:extLst>
          </p:cNvPr>
          <p:cNvSpPr/>
          <p:nvPr/>
        </p:nvSpPr>
        <p:spPr>
          <a:xfrm>
            <a:off x="2889250" y="3315276"/>
            <a:ext cx="1046374" cy="546754"/>
          </a:xfrm>
          <a:prstGeom prst="rect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</a:t>
            </a:r>
            <a:r>
              <a:rPr lang="en-CN" sz="1600" dirty="0">
                <a:solidFill>
                  <a:schemeClr val="tx1"/>
                </a:solidFill>
              </a:rPr>
              <a:t>plitSymbolId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5165B8-3C78-3F44-B624-9F4061C0ACD6}"/>
              </a:ext>
            </a:extLst>
          </p:cNvPr>
          <p:cNvSpPr/>
          <p:nvPr/>
        </p:nvSpPr>
        <p:spPr>
          <a:xfrm>
            <a:off x="1013245" y="4185291"/>
            <a:ext cx="1046374" cy="546754"/>
          </a:xfrm>
          <a:prstGeom prst="rect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TraversalSize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360540-0688-DC43-BDDA-9388115B1FA3}"/>
              </a:ext>
            </a:extLst>
          </p:cNvPr>
          <p:cNvSpPr/>
          <p:nvPr/>
        </p:nvSpPr>
        <p:spPr>
          <a:xfrm>
            <a:off x="3871215" y="4185291"/>
            <a:ext cx="1046374" cy="546754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StartFaceconfiguration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DE8D58-B49A-0F45-A1D3-E57CB78C956A}"/>
              </a:ext>
            </a:extLst>
          </p:cNvPr>
          <p:cNvSpPr/>
          <p:nvPr/>
        </p:nvSpPr>
        <p:spPr>
          <a:xfrm>
            <a:off x="2059619" y="4185291"/>
            <a:ext cx="1811596" cy="546754"/>
          </a:xfrm>
          <a:prstGeom prst="rect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TraverseSymbols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692173-6CFA-8949-8A39-45BA0C66E81A}"/>
              </a:ext>
            </a:extLst>
          </p:cNvPr>
          <p:cNvSpPr txBox="1"/>
          <p:nvPr/>
        </p:nvSpPr>
        <p:spPr>
          <a:xfrm>
            <a:off x="-1468270" y="2519918"/>
            <a:ext cx="209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1800" dirty="0">
                <a:solidFill>
                  <a:schemeClr val="tx1"/>
                </a:solidFill>
              </a:rPr>
              <a:t>Connectivity Header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81B15B-B58F-3D41-A296-80D4C4C5F734}"/>
              </a:ext>
            </a:extLst>
          </p:cNvPr>
          <p:cNvSpPr txBox="1"/>
          <p:nvPr/>
        </p:nvSpPr>
        <p:spPr>
          <a:xfrm>
            <a:off x="-634996" y="3403987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1800" dirty="0">
                <a:solidFill>
                  <a:schemeClr val="tx1"/>
                </a:solidFill>
              </a:rPr>
              <a:t>SplitData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720B8A-CB40-1E48-9474-C22FA1524C69}"/>
              </a:ext>
            </a:extLst>
          </p:cNvPr>
          <p:cNvSpPr txBox="1"/>
          <p:nvPr/>
        </p:nvSpPr>
        <p:spPr>
          <a:xfrm>
            <a:off x="-800298" y="4294523"/>
            <a:ext cx="136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1800" dirty="0">
                <a:solidFill>
                  <a:schemeClr val="tx1"/>
                </a:solidFill>
              </a:rPr>
              <a:t>Symbol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696796-4B91-8147-B1F6-9B8BD705D979}"/>
              </a:ext>
            </a:extLst>
          </p:cNvPr>
          <p:cNvSpPr txBox="1"/>
          <p:nvPr/>
        </p:nvSpPr>
        <p:spPr>
          <a:xfrm>
            <a:off x="-1490006" y="5276482"/>
            <a:ext cx="27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1800">
                <a:solidFill>
                  <a:schemeClr val="tx1"/>
                </a:solidFill>
              </a:rPr>
              <a:t>Attribute Connectivity Data</a:t>
            </a:r>
            <a:endParaRPr lang="en-CN" sz="1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01F9D-BA51-7E4F-B71A-A137C3621B52}"/>
              </a:ext>
            </a:extLst>
          </p:cNvPr>
          <p:cNvSpPr txBox="1"/>
          <p:nvPr/>
        </p:nvSpPr>
        <p:spPr>
          <a:xfrm>
            <a:off x="1778467" y="5194038"/>
            <a:ext cx="4251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Do Nothing If Only Geometry Data Involved</a:t>
            </a:r>
          </a:p>
          <a:p>
            <a:r>
              <a:rPr lang="en-CN" dirty="0">
                <a:solidFill>
                  <a:schemeClr val="accent1"/>
                </a:solidFill>
              </a:rPr>
              <a:t>TODO</a:t>
            </a:r>
            <a:r>
              <a:rPr lang="en-CN" dirty="0"/>
              <a:t>: What If Color Data Involved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C95770-B3D9-7747-BD81-801E0A756D60}"/>
              </a:ext>
            </a:extLst>
          </p:cNvPr>
          <p:cNvCxnSpPr/>
          <p:nvPr/>
        </p:nvCxnSpPr>
        <p:spPr>
          <a:xfrm flipH="1">
            <a:off x="-278090" y="1131216"/>
            <a:ext cx="2785619" cy="518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9BDDA2-8389-C740-8EEF-011F6A3A3FF1}"/>
              </a:ext>
            </a:extLst>
          </p:cNvPr>
          <p:cNvCxnSpPr>
            <a:cxnSpLocks/>
          </p:cNvCxnSpPr>
          <p:nvPr/>
        </p:nvCxnSpPr>
        <p:spPr>
          <a:xfrm>
            <a:off x="3855563" y="1131216"/>
            <a:ext cx="2022051" cy="518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532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90FA9B-2510-4244-A5F2-3C836ECF90DB}"/>
              </a:ext>
            </a:extLst>
          </p:cNvPr>
          <p:cNvSpPr/>
          <p:nvPr/>
        </p:nvSpPr>
        <p:spPr>
          <a:xfrm>
            <a:off x="395927" y="584462"/>
            <a:ext cx="104637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AC8958-60B0-6344-8972-097BE2DB0BF0}"/>
              </a:ext>
            </a:extLst>
          </p:cNvPr>
          <p:cNvSpPr/>
          <p:nvPr/>
        </p:nvSpPr>
        <p:spPr>
          <a:xfrm>
            <a:off x="1451728" y="584462"/>
            <a:ext cx="104637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MetaData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A1C7FA1-17E2-064B-8FD1-0CA2661A5CDF}"/>
              </a:ext>
            </a:extLst>
          </p:cNvPr>
          <p:cNvSpPr/>
          <p:nvPr/>
        </p:nvSpPr>
        <p:spPr>
          <a:xfrm>
            <a:off x="2507529" y="584462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Connectivity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0EF9C41-5534-524A-9C37-FA08FBCDD5AD}"/>
              </a:ext>
            </a:extLst>
          </p:cNvPr>
          <p:cNvSpPr/>
          <p:nvPr/>
        </p:nvSpPr>
        <p:spPr>
          <a:xfrm>
            <a:off x="3855563" y="584462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Attribute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BFBBE38-A717-C444-BC9B-0D37A9BF8821}"/>
              </a:ext>
            </a:extLst>
          </p:cNvPr>
          <p:cNvSpPr/>
          <p:nvPr/>
        </p:nvSpPr>
        <p:spPr>
          <a:xfrm>
            <a:off x="94267" y="1702915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Attribute Header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D028382-DD21-3D48-93E2-C65217FAA537}"/>
              </a:ext>
            </a:extLst>
          </p:cNvPr>
          <p:cNvSpPr/>
          <p:nvPr/>
        </p:nvSpPr>
        <p:spPr>
          <a:xfrm>
            <a:off x="4394402" y="23436"/>
            <a:ext cx="857250" cy="1948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unknown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78F40A1-06D9-6344-A5B6-B44D3A4F2845}"/>
              </a:ext>
            </a:extLst>
          </p:cNvPr>
          <p:cNvSpPr/>
          <p:nvPr/>
        </p:nvSpPr>
        <p:spPr>
          <a:xfrm>
            <a:off x="3134113" y="10211"/>
            <a:ext cx="857250" cy="1948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rANS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6C24577-E59E-844E-A479-5AEEB36418A8}"/>
              </a:ext>
            </a:extLst>
          </p:cNvPr>
          <p:cNvSpPr/>
          <p:nvPr/>
        </p:nvSpPr>
        <p:spPr>
          <a:xfrm>
            <a:off x="1873824" y="10211"/>
            <a:ext cx="857250" cy="1948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Variant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12F22E1-BFB9-D14A-945D-652B7DDE88DA}"/>
              </a:ext>
            </a:extLst>
          </p:cNvPr>
          <p:cNvSpPr/>
          <p:nvPr/>
        </p:nvSpPr>
        <p:spPr>
          <a:xfrm>
            <a:off x="627176" y="23436"/>
            <a:ext cx="857250" cy="19482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Direct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5D5519-8D65-A74E-83D5-B26A76A21B5C}"/>
              </a:ext>
            </a:extLst>
          </p:cNvPr>
          <p:cNvSpPr/>
          <p:nvPr/>
        </p:nvSpPr>
        <p:spPr>
          <a:xfrm>
            <a:off x="-428920" y="2615873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#AttributeDecoders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D276D2-FFFF-3746-9E29-45D36F6968B2}"/>
              </a:ext>
            </a:extLst>
          </p:cNvPr>
          <p:cNvSpPr/>
          <p:nvPr/>
        </p:nvSpPr>
        <p:spPr>
          <a:xfrm>
            <a:off x="919114" y="2615873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AttributeDataId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AFDB38-F599-A24A-8F21-8CC4261FE79B}"/>
              </a:ext>
            </a:extLst>
          </p:cNvPr>
          <p:cNvSpPr/>
          <p:nvPr/>
        </p:nvSpPr>
        <p:spPr>
          <a:xfrm>
            <a:off x="2267148" y="2615873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DecoderType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0396223-A6AB-2748-A029-D4A59E3B60D8}"/>
              </a:ext>
            </a:extLst>
          </p:cNvPr>
          <p:cNvSpPr/>
          <p:nvPr/>
        </p:nvSpPr>
        <p:spPr>
          <a:xfrm>
            <a:off x="3615182" y="2615873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TraversalMethodEncoded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91E47-B155-0E40-B8B7-E0C3F2F19A20}"/>
              </a:ext>
            </a:extLst>
          </p:cNvPr>
          <p:cNvSpPr/>
          <p:nvPr/>
        </p:nvSpPr>
        <p:spPr>
          <a:xfrm>
            <a:off x="4963216" y="2615873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#Attributes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A86810-A792-9F43-8A86-537EBEA184C5}"/>
              </a:ext>
            </a:extLst>
          </p:cNvPr>
          <p:cNvSpPr/>
          <p:nvPr/>
        </p:nvSpPr>
        <p:spPr>
          <a:xfrm>
            <a:off x="-188539" y="3682482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AttType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1E2951-51D1-C543-A076-FFBE5C557169}"/>
              </a:ext>
            </a:extLst>
          </p:cNvPr>
          <p:cNvSpPr/>
          <p:nvPr/>
        </p:nvSpPr>
        <p:spPr>
          <a:xfrm>
            <a:off x="1159495" y="3682482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DataType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2988E3-A2DE-8649-95EC-7824C61202E2}"/>
              </a:ext>
            </a:extLst>
          </p:cNvPr>
          <p:cNvSpPr/>
          <p:nvPr/>
        </p:nvSpPr>
        <p:spPr>
          <a:xfrm>
            <a:off x="2507529" y="3682482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#Components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95E1F2-53D1-EC45-8854-2C595D5CE721}"/>
              </a:ext>
            </a:extLst>
          </p:cNvPr>
          <p:cNvSpPr/>
          <p:nvPr/>
        </p:nvSpPr>
        <p:spPr>
          <a:xfrm>
            <a:off x="3855563" y="3682482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normalized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820346-DA45-4B4C-9BCF-F2AD7CBE36B8}"/>
              </a:ext>
            </a:extLst>
          </p:cNvPr>
          <p:cNvSpPr/>
          <p:nvPr/>
        </p:nvSpPr>
        <p:spPr>
          <a:xfrm>
            <a:off x="5202743" y="3682482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UniqueId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B1291C-5998-DF4C-AFC6-CABFE9472D67}"/>
              </a:ext>
            </a:extLst>
          </p:cNvPr>
          <p:cNvSpPr/>
          <p:nvPr/>
        </p:nvSpPr>
        <p:spPr>
          <a:xfrm>
            <a:off x="-4668812" y="3703342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C26248-46BB-2146-8E00-728F5B39171D}"/>
              </a:ext>
            </a:extLst>
          </p:cNvPr>
          <p:cNvSpPr/>
          <p:nvPr/>
        </p:nvSpPr>
        <p:spPr>
          <a:xfrm>
            <a:off x="-3850789" y="3703342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A478381-9B09-364F-8F32-781DE7C1D17C}"/>
              </a:ext>
            </a:extLst>
          </p:cNvPr>
          <p:cNvSpPr/>
          <p:nvPr/>
        </p:nvSpPr>
        <p:spPr>
          <a:xfrm>
            <a:off x="-3032766" y="3703342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F2EA1D1-0214-7C40-8A5E-659DB3CE1D15}"/>
              </a:ext>
            </a:extLst>
          </p:cNvPr>
          <p:cNvSpPr/>
          <p:nvPr/>
        </p:nvSpPr>
        <p:spPr>
          <a:xfrm>
            <a:off x="-2214743" y="3703342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3BE2B9-237E-3840-A12D-CDA7F79CDAD8}"/>
              </a:ext>
            </a:extLst>
          </p:cNvPr>
          <p:cNvSpPr/>
          <p:nvPr/>
        </p:nvSpPr>
        <p:spPr>
          <a:xfrm>
            <a:off x="-1396720" y="3703342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9FBF656-4027-0749-AD44-9DA0061C4DDB}"/>
              </a:ext>
            </a:extLst>
          </p:cNvPr>
          <p:cNvSpPr/>
          <p:nvPr/>
        </p:nvSpPr>
        <p:spPr>
          <a:xfrm>
            <a:off x="-4669076" y="3923104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35F6CB-5EE8-D14F-B895-5C2DD3E5E512}"/>
              </a:ext>
            </a:extLst>
          </p:cNvPr>
          <p:cNvSpPr/>
          <p:nvPr/>
        </p:nvSpPr>
        <p:spPr>
          <a:xfrm>
            <a:off x="-3851053" y="3923104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F628022-24BA-7449-A6AF-FE9E19E69255}"/>
              </a:ext>
            </a:extLst>
          </p:cNvPr>
          <p:cNvSpPr/>
          <p:nvPr/>
        </p:nvSpPr>
        <p:spPr>
          <a:xfrm>
            <a:off x="-3033030" y="3923104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8D42DF1-B70D-2249-A506-07110B7D7F36}"/>
              </a:ext>
            </a:extLst>
          </p:cNvPr>
          <p:cNvSpPr/>
          <p:nvPr/>
        </p:nvSpPr>
        <p:spPr>
          <a:xfrm>
            <a:off x="-2215007" y="3923104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0A93BE5-9985-764C-9705-FA944ECCF263}"/>
              </a:ext>
            </a:extLst>
          </p:cNvPr>
          <p:cNvSpPr/>
          <p:nvPr/>
        </p:nvSpPr>
        <p:spPr>
          <a:xfrm>
            <a:off x="-1396984" y="3923104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FE943A-7A4A-BC41-BF76-F62A0F3BB1E9}"/>
              </a:ext>
            </a:extLst>
          </p:cNvPr>
          <p:cNvSpPr/>
          <p:nvPr/>
        </p:nvSpPr>
        <p:spPr>
          <a:xfrm>
            <a:off x="-3033030" y="4560565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1A5757-D832-7042-AA8B-4EC0B5B25A4C}"/>
              </a:ext>
            </a:extLst>
          </p:cNvPr>
          <p:cNvSpPr/>
          <p:nvPr/>
        </p:nvSpPr>
        <p:spPr>
          <a:xfrm>
            <a:off x="-3033294" y="4780327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1090A4-AD76-0848-AFF0-C60D3AA207E3}"/>
              </a:ext>
            </a:extLst>
          </p:cNvPr>
          <p:cNvSpPr/>
          <p:nvPr/>
        </p:nvSpPr>
        <p:spPr>
          <a:xfrm>
            <a:off x="2460096" y="4560565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DecoderType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1AA13-BDEC-404A-B4FE-25D4E3D316C7}"/>
              </a:ext>
            </a:extLst>
          </p:cNvPr>
          <p:cNvSpPr txBox="1"/>
          <p:nvPr/>
        </p:nvSpPr>
        <p:spPr>
          <a:xfrm>
            <a:off x="-5529127" y="3678348"/>
            <a:ext cx="859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CN" sz="1200" dirty="0"/>
              <a:t>ttribute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8D5CBC-2240-5A4A-BCD6-F18C7CD77A95}"/>
              </a:ext>
            </a:extLst>
          </p:cNvPr>
          <p:cNvSpPr txBox="1"/>
          <p:nvPr/>
        </p:nvSpPr>
        <p:spPr>
          <a:xfrm>
            <a:off x="-5529127" y="3894485"/>
            <a:ext cx="859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CN" sz="1200" dirty="0"/>
              <a:t>ttribute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5DEC8E-BBA2-DE4F-91D9-B0984BF4391E}"/>
              </a:ext>
            </a:extLst>
          </p:cNvPr>
          <p:cNvSpPr txBox="1"/>
          <p:nvPr/>
        </p:nvSpPr>
        <p:spPr>
          <a:xfrm>
            <a:off x="-5529127" y="4098770"/>
            <a:ext cx="816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CN" sz="1200" dirty="0"/>
              <a:t>ttribute 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E4F076-FB35-3344-84AF-E29CB60E5D61}"/>
              </a:ext>
            </a:extLst>
          </p:cNvPr>
          <p:cNvSpPr txBox="1"/>
          <p:nvPr/>
        </p:nvSpPr>
        <p:spPr>
          <a:xfrm>
            <a:off x="-2774192" y="4135149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  <a:endParaRPr lang="en-CN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BCA523-48FC-6745-90EF-DAFD937147AE}"/>
              </a:ext>
            </a:extLst>
          </p:cNvPr>
          <p:cNvSpPr txBox="1"/>
          <p:nvPr/>
        </p:nvSpPr>
        <p:spPr>
          <a:xfrm>
            <a:off x="-3871572" y="4548397"/>
            <a:ext cx="859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CN" sz="1200" dirty="0"/>
              <a:t>ttribute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80B659-22B2-2F4D-B9C5-255650CC5BF8}"/>
              </a:ext>
            </a:extLst>
          </p:cNvPr>
          <p:cNvSpPr txBox="1"/>
          <p:nvPr/>
        </p:nvSpPr>
        <p:spPr>
          <a:xfrm>
            <a:off x="-3871572" y="4764534"/>
            <a:ext cx="859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CN" sz="1200" dirty="0"/>
              <a:t>ttribute 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6F806F4-8173-9A4B-9E99-B3CE2873D226}"/>
              </a:ext>
            </a:extLst>
          </p:cNvPr>
          <p:cNvSpPr txBox="1"/>
          <p:nvPr/>
        </p:nvSpPr>
        <p:spPr>
          <a:xfrm>
            <a:off x="-3871572" y="4968819"/>
            <a:ext cx="816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CN" sz="1200" dirty="0"/>
              <a:t>ttribute 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4D568A6-1540-E14E-A433-81CA96137301}"/>
              </a:ext>
            </a:extLst>
          </p:cNvPr>
          <p:cNvSpPr txBox="1"/>
          <p:nvPr/>
        </p:nvSpPr>
        <p:spPr>
          <a:xfrm>
            <a:off x="-2774192" y="4968818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</a:t>
            </a:r>
            <a:endParaRPr lang="en-CN" sz="12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75F106B-D2B8-4D43-8555-C10C7AB15A1C}"/>
              </a:ext>
            </a:extLst>
          </p:cNvPr>
          <p:cNvSpPr/>
          <p:nvPr/>
        </p:nvSpPr>
        <p:spPr>
          <a:xfrm>
            <a:off x="1442301" y="1702915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Attribute1 DataHeader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7CE93F8-D064-114B-98EA-3700BB0DFAF6}"/>
              </a:ext>
            </a:extLst>
          </p:cNvPr>
          <p:cNvCxnSpPr>
            <a:cxnSpLocks/>
          </p:cNvCxnSpPr>
          <p:nvPr/>
        </p:nvCxnSpPr>
        <p:spPr>
          <a:xfrm flipH="1">
            <a:off x="94267" y="1131216"/>
            <a:ext cx="3761296" cy="571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8D2E9BA-A92C-C148-9A19-CB01F32D8F8D}"/>
              </a:ext>
            </a:extLst>
          </p:cNvPr>
          <p:cNvCxnSpPr>
            <a:cxnSpLocks/>
          </p:cNvCxnSpPr>
          <p:nvPr/>
        </p:nvCxnSpPr>
        <p:spPr>
          <a:xfrm>
            <a:off x="5202743" y="1131216"/>
            <a:ext cx="575757" cy="571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7A3789-1599-4D46-A4D3-70AB9E5EB101}"/>
              </a:ext>
            </a:extLst>
          </p:cNvPr>
          <p:cNvSpPr txBox="1"/>
          <p:nvPr/>
        </p:nvSpPr>
        <p:spPr>
          <a:xfrm>
            <a:off x="-3011785" y="2696549"/>
            <a:ext cx="176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dirty="0">
                <a:solidFill>
                  <a:schemeClr val="tx1"/>
                </a:solidFill>
              </a:rPr>
              <a:t>Attribute Header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484916B-31CB-7A45-B088-45A8C2D67568}"/>
              </a:ext>
            </a:extLst>
          </p:cNvPr>
          <p:cNvSpPr/>
          <p:nvPr/>
        </p:nvSpPr>
        <p:spPr>
          <a:xfrm>
            <a:off x="2790335" y="1702915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Attribute2 DataHeader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69DD413-4F4C-CE4D-9A54-340CBFE351C7}"/>
              </a:ext>
            </a:extLst>
          </p:cNvPr>
          <p:cNvSpPr/>
          <p:nvPr/>
        </p:nvSpPr>
        <p:spPr>
          <a:xfrm>
            <a:off x="4430466" y="1702915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6DD1-C67B-D541-9B93-48A6775384C9}"/>
              </a:ext>
            </a:extLst>
          </p:cNvPr>
          <p:cNvSpPr txBox="1"/>
          <p:nvPr/>
        </p:nvSpPr>
        <p:spPr>
          <a:xfrm>
            <a:off x="4117517" y="187877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30129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90FA9B-2510-4244-A5F2-3C836ECF90DB}"/>
              </a:ext>
            </a:extLst>
          </p:cNvPr>
          <p:cNvSpPr/>
          <p:nvPr/>
        </p:nvSpPr>
        <p:spPr>
          <a:xfrm>
            <a:off x="395927" y="584462"/>
            <a:ext cx="104637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AC8958-60B0-6344-8972-097BE2DB0BF0}"/>
              </a:ext>
            </a:extLst>
          </p:cNvPr>
          <p:cNvSpPr/>
          <p:nvPr/>
        </p:nvSpPr>
        <p:spPr>
          <a:xfrm>
            <a:off x="1451728" y="584462"/>
            <a:ext cx="104637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MetaData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A1C7FA1-17E2-064B-8FD1-0CA2661A5CDF}"/>
              </a:ext>
            </a:extLst>
          </p:cNvPr>
          <p:cNvSpPr/>
          <p:nvPr/>
        </p:nvSpPr>
        <p:spPr>
          <a:xfrm>
            <a:off x="2507529" y="584462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Connectivity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0EF9C41-5534-524A-9C37-FA08FBCDD5AD}"/>
              </a:ext>
            </a:extLst>
          </p:cNvPr>
          <p:cNvSpPr/>
          <p:nvPr/>
        </p:nvSpPr>
        <p:spPr>
          <a:xfrm>
            <a:off x="3855563" y="584462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Attribute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BFBBE38-A717-C444-BC9B-0D37A9BF8821}"/>
              </a:ext>
            </a:extLst>
          </p:cNvPr>
          <p:cNvSpPr/>
          <p:nvPr/>
        </p:nvSpPr>
        <p:spPr>
          <a:xfrm>
            <a:off x="94267" y="1702915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Attribute Header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D028382-DD21-3D48-93E2-C65217FAA537}"/>
              </a:ext>
            </a:extLst>
          </p:cNvPr>
          <p:cNvSpPr/>
          <p:nvPr/>
        </p:nvSpPr>
        <p:spPr>
          <a:xfrm>
            <a:off x="4394402" y="23436"/>
            <a:ext cx="857250" cy="1948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unknown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78F40A1-06D9-6344-A5B6-B44D3A4F2845}"/>
              </a:ext>
            </a:extLst>
          </p:cNvPr>
          <p:cNvSpPr/>
          <p:nvPr/>
        </p:nvSpPr>
        <p:spPr>
          <a:xfrm>
            <a:off x="3134113" y="10211"/>
            <a:ext cx="857250" cy="1948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rANS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6C24577-E59E-844E-A479-5AEEB36418A8}"/>
              </a:ext>
            </a:extLst>
          </p:cNvPr>
          <p:cNvSpPr/>
          <p:nvPr/>
        </p:nvSpPr>
        <p:spPr>
          <a:xfrm>
            <a:off x="1873824" y="10211"/>
            <a:ext cx="857250" cy="1948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Variant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12F22E1-BFB9-D14A-945D-652B7DDE88DA}"/>
              </a:ext>
            </a:extLst>
          </p:cNvPr>
          <p:cNvSpPr/>
          <p:nvPr/>
        </p:nvSpPr>
        <p:spPr>
          <a:xfrm>
            <a:off x="627176" y="23436"/>
            <a:ext cx="857250" cy="19482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Direct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5D5519-8D65-A74E-83D5-B26A76A21B5C}"/>
              </a:ext>
            </a:extLst>
          </p:cNvPr>
          <p:cNvSpPr/>
          <p:nvPr/>
        </p:nvSpPr>
        <p:spPr>
          <a:xfrm>
            <a:off x="-428920" y="2615873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#AttributeDecoders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D276D2-FFFF-3746-9E29-45D36F6968B2}"/>
              </a:ext>
            </a:extLst>
          </p:cNvPr>
          <p:cNvSpPr/>
          <p:nvPr/>
        </p:nvSpPr>
        <p:spPr>
          <a:xfrm>
            <a:off x="919114" y="2615873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AttributeDataId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AFDB38-F599-A24A-8F21-8CC4261FE79B}"/>
              </a:ext>
            </a:extLst>
          </p:cNvPr>
          <p:cNvSpPr/>
          <p:nvPr/>
        </p:nvSpPr>
        <p:spPr>
          <a:xfrm>
            <a:off x="2267148" y="2615873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DecoderType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0396223-A6AB-2748-A029-D4A59E3B60D8}"/>
              </a:ext>
            </a:extLst>
          </p:cNvPr>
          <p:cNvSpPr/>
          <p:nvPr/>
        </p:nvSpPr>
        <p:spPr>
          <a:xfrm>
            <a:off x="3615182" y="2615873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TraversalMethodEncoded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91E47-B155-0E40-B8B7-E0C3F2F19A20}"/>
              </a:ext>
            </a:extLst>
          </p:cNvPr>
          <p:cNvSpPr/>
          <p:nvPr/>
        </p:nvSpPr>
        <p:spPr>
          <a:xfrm>
            <a:off x="4963216" y="2615873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#Attributes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A86810-A792-9F43-8A86-537EBEA184C5}"/>
              </a:ext>
            </a:extLst>
          </p:cNvPr>
          <p:cNvSpPr/>
          <p:nvPr/>
        </p:nvSpPr>
        <p:spPr>
          <a:xfrm>
            <a:off x="-188539" y="3682482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AttType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1E2951-51D1-C543-A076-FFBE5C557169}"/>
              </a:ext>
            </a:extLst>
          </p:cNvPr>
          <p:cNvSpPr/>
          <p:nvPr/>
        </p:nvSpPr>
        <p:spPr>
          <a:xfrm>
            <a:off x="1159495" y="3682482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DataType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2988E3-A2DE-8649-95EC-7824C61202E2}"/>
              </a:ext>
            </a:extLst>
          </p:cNvPr>
          <p:cNvSpPr/>
          <p:nvPr/>
        </p:nvSpPr>
        <p:spPr>
          <a:xfrm>
            <a:off x="2507529" y="3682482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#Components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95E1F2-53D1-EC45-8854-2C595D5CE721}"/>
              </a:ext>
            </a:extLst>
          </p:cNvPr>
          <p:cNvSpPr/>
          <p:nvPr/>
        </p:nvSpPr>
        <p:spPr>
          <a:xfrm>
            <a:off x="3855563" y="3682482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normalized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820346-DA45-4B4C-9BCF-F2AD7CBE36B8}"/>
              </a:ext>
            </a:extLst>
          </p:cNvPr>
          <p:cNvSpPr/>
          <p:nvPr/>
        </p:nvSpPr>
        <p:spPr>
          <a:xfrm>
            <a:off x="5202743" y="3682482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UniqueId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B1291C-5998-DF4C-AFC6-CABFE9472D67}"/>
              </a:ext>
            </a:extLst>
          </p:cNvPr>
          <p:cNvSpPr/>
          <p:nvPr/>
        </p:nvSpPr>
        <p:spPr>
          <a:xfrm>
            <a:off x="-4668812" y="3703342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C26248-46BB-2146-8E00-728F5B39171D}"/>
              </a:ext>
            </a:extLst>
          </p:cNvPr>
          <p:cNvSpPr/>
          <p:nvPr/>
        </p:nvSpPr>
        <p:spPr>
          <a:xfrm>
            <a:off x="-3850789" y="3703342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A478381-9B09-364F-8F32-781DE7C1D17C}"/>
              </a:ext>
            </a:extLst>
          </p:cNvPr>
          <p:cNvSpPr/>
          <p:nvPr/>
        </p:nvSpPr>
        <p:spPr>
          <a:xfrm>
            <a:off x="-3032766" y="3703342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F2EA1D1-0214-7C40-8A5E-659DB3CE1D15}"/>
              </a:ext>
            </a:extLst>
          </p:cNvPr>
          <p:cNvSpPr/>
          <p:nvPr/>
        </p:nvSpPr>
        <p:spPr>
          <a:xfrm>
            <a:off x="-2214743" y="3703342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3BE2B9-237E-3840-A12D-CDA7F79CDAD8}"/>
              </a:ext>
            </a:extLst>
          </p:cNvPr>
          <p:cNvSpPr/>
          <p:nvPr/>
        </p:nvSpPr>
        <p:spPr>
          <a:xfrm>
            <a:off x="-1396720" y="3703342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9FBF656-4027-0749-AD44-9DA0061C4DDB}"/>
              </a:ext>
            </a:extLst>
          </p:cNvPr>
          <p:cNvSpPr/>
          <p:nvPr/>
        </p:nvSpPr>
        <p:spPr>
          <a:xfrm>
            <a:off x="-4669076" y="3923104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35F6CB-5EE8-D14F-B895-5C2DD3E5E512}"/>
              </a:ext>
            </a:extLst>
          </p:cNvPr>
          <p:cNvSpPr/>
          <p:nvPr/>
        </p:nvSpPr>
        <p:spPr>
          <a:xfrm>
            <a:off x="-3851053" y="3923104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F628022-24BA-7449-A6AF-FE9E19E69255}"/>
              </a:ext>
            </a:extLst>
          </p:cNvPr>
          <p:cNvSpPr/>
          <p:nvPr/>
        </p:nvSpPr>
        <p:spPr>
          <a:xfrm>
            <a:off x="-3033030" y="3923104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8D42DF1-B70D-2249-A506-07110B7D7F36}"/>
              </a:ext>
            </a:extLst>
          </p:cNvPr>
          <p:cNvSpPr/>
          <p:nvPr/>
        </p:nvSpPr>
        <p:spPr>
          <a:xfrm>
            <a:off x="-2215007" y="3923104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0A93BE5-9985-764C-9705-FA944ECCF263}"/>
              </a:ext>
            </a:extLst>
          </p:cNvPr>
          <p:cNvSpPr/>
          <p:nvPr/>
        </p:nvSpPr>
        <p:spPr>
          <a:xfrm>
            <a:off x="-1396984" y="3923104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FE943A-7A4A-BC41-BF76-F62A0F3BB1E9}"/>
              </a:ext>
            </a:extLst>
          </p:cNvPr>
          <p:cNvSpPr/>
          <p:nvPr/>
        </p:nvSpPr>
        <p:spPr>
          <a:xfrm>
            <a:off x="-3033030" y="4560565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1A5757-D832-7042-AA8B-4EC0B5B25A4C}"/>
              </a:ext>
            </a:extLst>
          </p:cNvPr>
          <p:cNvSpPr/>
          <p:nvPr/>
        </p:nvSpPr>
        <p:spPr>
          <a:xfrm>
            <a:off x="-3033294" y="4780327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1090A4-AD76-0848-AFF0-C60D3AA207E3}"/>
              </a:ext>
            </a:extLst>
          </p:cNvPr>
          <p:cNvSpPr/>
          <p:nvPr/>
        </p:nvSpPr>
        <p:spPr>
          <a:xfrm>
            <a:off x="2460096" y="4560565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DecoderType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1AA13-BDEC-404A-B4FE-25D4E3D316C7}"/>
              </a:ext>
            </a:extLst>
          </p:cNvPr>
          <p:cNvSpPr txBox="1"/>
          <p:nvPr/>
        </p:nvSpPr>
        <p:spPr>
          <a:xfrm>
            <a:off x="-5529127" y="3678348"/>
            <a:ext cx="859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CN" sz="1200" dirty="0"/>
              <a:t>ttribute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8D5CBC-2240-5A4A-BCD6-F18C7CD77A95}"/>
              </a:ext>
            </a:extLst>
          </p:cNvPr>
          <p:cNvSpPr txBox="1"/>
          <p:nvPr/>
        </p:nvSpPr>
        <p:spPr>
          <a:xfrm>
            <a:off x="-5529127" y="3894485"/>
            <a:ext cx="859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CN" sz="1200" dirty="0"/>
              <a:t>ttribute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5DEC8E-BBA2-DE4F-91D9-B0984BF4391E}"/>
              </a:ext>
            </a:extLst>
          </p:cNvPr>
          <p:cNvSpPr txBox="1"/>
          <p:nvPr/>
        </p:nvSpPr>
        <p:spPr>
          <a:xfrm>
            <a:off x="-5529127" y="4098770"/>
            <a:ext cx="816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CN" sz="1200" dirty="0"/>
              <a:t>ttribute 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E4F076-FB35-3344-84AF-E29CB60E5D61}"/>
              </a:ext>
            </a:extLst>
          </p:cNvPr>
          <p:cNvSpPr txBox="1"/>
          <p:nvPr/>
        </p:nvSpPr>
        <p:spPr>
          <a:xfrm>
            <a:off x="-2774192" y="4135149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  <a:endParaRPr lang="en-CN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BCA523-48FC-6745-90EF-DAFD937147AE}"/>
              </a:ext>
            </a:extLst>
          </p:cNvPr>
          <p:cNvSpPr txBox="1"/>
          <p:nvPr/>
        </p:nvSpPr>
        <p:spPr>
          <a:xfrm>
            <a:off x="-3871572" y="4548397"/>
            <a:ext cx="859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CN" sz="1200" dirty="0"/>
              <a:t>ttribute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80B659-22B2-2F4D-B9C5-255650CC5BF8}"/>
              </a:ext>
            </a:extLst>
          </p:cNvPr>
          <p:cNvSpPr txBox="1"/>
          <p:nvPr/>
        </p:nvSpPr>
        <p:spPr>
          <a:xfrm>
            <a:off x="-3871572" y="4764534"/>
            <a:ext cx="859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CN" sz="1200" dirty="0"/>
              <a:t>ttribute 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6F806F4-8173-9A4B-9E99-B3CE2873D226}"/>
              </a:ext>
            </a:extLst>
          </p:cNvPr>
          <p:cNvSpPr txBox="1"/>
          <p:nvPr/>
        </p:nvSpPr>
        <p:spPr>
          <a:xfrm>
            <a:off x="-3871572" y="4968819"/>
            <a:ext cx="816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CN" sz="1200" dirty="0"/>
              <a:t>ttribute 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4D568A6-1540-E14E-A433-81CA96137301}"/>
              </a:ext>
            </a:extLst>
          </p:cNvPr>
          <p:cNvSpPr txBox="1"/>
          <p:nvPr/>
        </p:nvSpPr>
        <p:spPr>
          <a:xfrm>
            <a:off x="-2774192" y="4968818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</a:t>
            </a:r>
            <a:endParaRPr lang="en-CN" sz="12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75F106B-D2B8-4D43-8555-C10C7AB15A1C}"/>
              </a:ext>
            </a:extLst>
          </p:cNvPr>
          <p:cNvSpPr/>
          <p:nvPr/>
        </p:nvSpPr>
        <p:spPr>
          <a:xfrm>
            <a:off x="1442301" y="1702915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Attribute1 DataHeader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7CE93F8-D064-114B-98EA-3700BB0DFAF6}"/>
              </a:ext>
            </a:extLst>
          </p:cNvPr>
          <p:cNvCxnSpPr>
            <a:cxnSpLocks/>
          </p:cNvCxnSpPr>
          <p:nvPr/>
        </p:nvCxnSpPr>
        <p:spPr>
          <a:xfrm flipH="1">
            <a:off x="94267" y="1131216"/>
            <a:ext cx="3761296" cy="571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8D2E9BA-A92C-C148-9A19-CB01F32D8F8D}"/>
              </a:ext>
            </a:extLst>
          </p:cNvPr>
          <p:cNvCxnSpPr>
            <a:cxnSpLocks/>
          </p:cNvCxnSpPr>
          <p:nvPr/>
        </p:nvCxnSpPr>
        <p:spPr>
          <a:xfrm>
            <a:off x="5202743" y="1131216"/>
            <a:ext cx="575757" cy="571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7A3789-1599-4D46-A4D3-70AB9E5EB101}"/>
              </a:ext>
            </a:extLst>
          </p:cNvPr>
          <p:cNvSpPr txBox="1"/>
          <p:nvPr/>
        </p:nvSpPr>
        <p:spPr>
          <a:xfrm>
            <a:off x="-3011785" y="2696549"/>
            <a:ext cx="176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dirty="0">
                <a:solidFill>
                  <a:schemeClr val="tx1"/>
                </a:solidFill>
              </a:rPr>
              <a:t>Attribute Header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484916B-31CB-7A45-B088-45A8C2D67568}"/>
              </a:ext>
            </a:extLst>
          </p:cNvPr>
          <p:cNvSpPr/>
          <p:nvPr/>
        </p:nvSpPr>
        <p:spPr>
          <a:xfrm>
            <a:off x="2790335" y="1702915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Attribute2 DataHeader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69DD413-4F4C-CE4D-9A54-340CBFE351C7}"/>
              </a:ext>
            </a:extLst>
          </p:cNvPr>
          <p:cNvSpPr/>
          <p:nvPr/>
        </p:nvSpPr>
        <p:spPr>
          <a:xfrm>
            <a:off x="4430466" y="1702915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6DD1-C67B-D541-9B93-48A6775384C9}"/>
              </a:ext>
            </a:extLst>
          </p:cNvPr>
          <p:cNvSpPr txBox="1"/>
          <p:nvPr/>
        </p:nvSpPr>
        <p:spPr>
          <a:xfrm>
            <a:off x="4117517" y="187877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39672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7D028382-DD21-3D48-93E2-C65217FAA537}"/>
              </a:ext>
            </a:extLst>
          </p:cNvPr>
          <p:cNvSpPr/>
          <p:nvPr/>
        </p:nvSpPr>
        <p:spPr>
          <a:xfrm>
            <a:off x="4394402" y="23436"/>
            <a:ext cx="857250" cy="1948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unknown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78F40A1-06D9-6344-A5B6-B44D3A4F2845}"/>
              </a:ext>
            </a:extLst>
          </p:cNvPr>
          <p:cNvSpPr/>
          <p:nvPr/>
        </p:nvSpPr>
        <p:spPr>
          <a:xfrm>
            <a:off x="3134113" y="10211"/>
            <a:ext cx="857250" cy="1948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rANS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6C24577-E59E-844E-A479-5AEEB36418A8}"/>
              </a:ext>
            </a:extLst>
          </p:cNvPr>
          <p:cNvSpPr/>
          <p:nvPr/>
        </p:nvSpPr>
        <p:spPr>
          <a:xfrm>
            <a:off x="1873824" y="10211"/>
            <a:ext cx="857250" cy="1948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Variant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12F22E1-BFB9-D14A-945D-652B7DDE88DA}"/>
              </a:ext>
            </a:extLst>
          </p:cNvPr>
          <p:cNvSpPr/>
          <p:nvPr/>
        </p:nvSpPr>
        <p:spPr>
          <a:xfrm>
            <a:off x="627176" y="23436"/>
            <a:ext cx="857250" cy="19482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Direct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5D5519-8D65-A74E-83D5-B26A76A21B5C}"/>
              </a:ext>
            </a:extLst>
          </p:cNvPr>
          <p:cNvSpPr/>
          <p:nvPr/>
        </p:nvSpPr>
        <p:spPr>
          <a:xfrm>
            <a:off x="136392" y="2669488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PointIds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F8A34E-F906-C046-818D-A4DF92565FFE}"/>
              </a:ext>
            </a:extLst>
          </p:cNvPr>
          <p:cNvSpPr/>
          <p:nvPr/>
        </p:nvSpPr>
        <p:spPr>
          <a:xfrm>
            <a:off x="-1544979" y="2669488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734C7F-404A-3F4D-84FF-69B4C8A18408}"/>
              </a:ext>
            </a:extLst>
          </p:cNvPr>
          <p:cNvSpPr/>
          <p:nvPr/>
        </p:nvSpPr>
        <p:spPr>
          <a:xfrm>
            <a:off x="-1545243" y="2889250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EE4CAE-8E0A-C34A-A6FF-8B064D29DA2E}"/>
              </a:ext>
            </a:extLst>
          </p:cNvPr>
          <p:cNvSpPr/>
          <p:nvPr/>
        </p:nvSpPr>
        <p:spPr>
          <a:xfrm>
            <a:off x="395927" y="584462"/>
            <a:ext cx="104637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6E28B5-8215-0D48-B086-9AA2A93C6B54}"/>
              </a:ext>
            </a:extLst>
          </p:cNvPr>
          <p:cNvSpPr/>
          <p:nvPr/>
        </p:nvSpPr>
        <p:spPr>
          <a:xfrm>
            <a:off x="1451728" y="584462"/>
            <a:ext cx="104637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MetaData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B8AA87-B9BE-244A-A141-590D4E61FABD}"/>
              </a:ext>
            </a:extLst>
          </p:cNvPr>
          <p:cNvSpPr/>
          <p:nvPr/>
        </p:nvSpPr>
        <p:spPr>
          <a:xfrm>
            <a:off x="2507529" y="584462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Connectivity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EC68DB-F4F0-9846-A0B6-70ADAE5A6B46}"/>
              </a:ext>
            </a:extLst>
          </p:cNvPr>
          <p:cNvSpPr/>
          <p:nvPr/>
        </p:nvSpPr>
        <p:spPr>
          <a:xfrm>
            <a:off x="3855563" y="584462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Attribute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D6C0D-EDE0-A644-8590-CF9726821323}"/>
              </a:ext>
            </a:extLst>
          </p:cNvPr>
          <p:cNvSpPr/>
          <p:nvPr/>
        </p:nvSpPr>
        <p:spPr>
          <a:xfrm>
            <a:off x="94267" y="1702915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Attribute Header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D08F04-D503-804D-A4E1-650E2A15F08D}"/>
              </a:ext>
            </a:extLst>
          </p:cNvPr>
          <p:cNvSpPr/>
          <p:nvPr/>
        </p:nvSpPr>
        <p:spPr>
          <a:xfrm>
            <a:off x="1442301" y="1702915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Attribute1 DataHeader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C6D93A-E66F-5348-9A3E-62CCC46CCE36}"/>
              </a:ext>
            </a:extLst>
          </p:cNvPr>
          <p:cNvCxnSpPr>
            <a:cxnSpLocks/>
          </p:cNvCxnSpPr>
          <p:nvPr/>
        </p:nvCxnSpPr>
        <p:spPr>
          <a:xfrm flipH="1">
            <a:off x="94267" y="1131216"/>
            <a:ext cx="3761296" cy="571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20E936-F6F4-DE4F-95F4-1089EA596837}"/>
              </a:ext>
            </a:extLst>
          </p:cNvPr>
          <p:cNvCxnSpPr>
            <a:cxnSpLocks/>
          </p:cNvCxnSpPr>
          <p:nvPr/>
        </p:nvCxnSpPr>
        <p:spPr>
          <a:xfrm>
            <a:off x="5202743" y="1131216"/>
            <a:ext cx="575757" cy="571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97D79EB-B9D2-074A-9F99-B9764A7B467F}"/>
              </a:ext>
            </a:extLst>
          </p:cNvPr>
          <p:cNvSpPr/>
          <p:nvPr/>
        </p:nvSpPr>
        <p:spPr>
          <a:xfrm>
            <a:off x="2790335" y="1702915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Attribute2 DataHeader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A9D444-E024-8B4D-A9E1-19A739A55814}"/>
              </a:ext>
            </a:extLst>
          </p:cNvPr>
          <p:cNvSpPr/>
          <p:nvPr/>
        </p:nvSpPr>
        <p:spPr>
          <a:xfrm>
            <a:off x="4430466" y="1702915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F5B5A2-16F7-0F43-8AEC-1A50EF364281}"/>
              </a:ext>
            </a:extLst>
          </p:cNvPr>
          <p:cNvSpPr txBox="1"/>
          <p:nvPr/>
        </p:nvSpPr>
        <p:spPr>
          <a:xfrm>
            <a:off x="4117517" y="187877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5F35A-3B52-AD40-8B7E-985E76B3856D}"/>
              </a:ext>
            </a:extLst>
          </p:cNvPr>
          <p:cNvSpPr txBox="1"/>
          <p:nvPr/>
        </p:nvSpPr>
        <p:spPr>
          <a:xfrm>
            <a:off x="-2408591" y="2612251"/>
            <a:ext cx="859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CN" sz="1200" dirty="0"/>
              <a:t>ttribute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717EE4-29D3-4B4A-BF0F-F65A1F4D1B4C}"/>
              </a:ext>
            </a:extLst>
          </p:cNvPr>
          <p:cNvSpPr txBox="1"/>
          <p:nvPr/>
        </p:nvSpPr>
        <p:spPr>
          <a:xfrm>
            <a:off x="-2408591" y="2828388"/>
            <a:ext cx="859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CN" sz="1200" dirty="0"/>
              <a:t>ttribute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38E4BA-7EAA-9243-9823-7C76BF5E4AB1}"/>
              </a:ext>
            </a:extLst>
          </p:cNvPr>
          <p:cNvSpPr txBox="1"/>
          <p:nvPr/>
        </p:nvSpPr>
        <p:spPr>
          <a:xfrm>
            <a:off x="-2408591" y="3032673"/>
            <a:ext cx="816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CN" sz="1200" dirty="0"/>
              <a:t>ttribute 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F9E6E8-9FA9-6347-8331-DFC61AE7009D}"/>
              </a:ext>
            </a:extLst>
          </p:cNvPr>
          <p:cNvSpPr txBox="1"/>
          <p:nvPr/>
        </p:nvSpPr>
        <p:spPr>
          <a:xfrm>
            <a:off x="-1286141" y="3077742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  <a:endParaRPr lang="en-CN" sz="1200" dirty="0"/>
          </a:p>
        </p:txBody>
      </p:sp>
    </p:spTree>
    <p:extLst>
      <p:ext uri="{BB962C8B-B14F-4D97-AF65-F5344CB8AC3E}">
        <p14:creationId xmlns:p14="http://schemas.microsoft.com/office/powerpoint/2010/main" val="418673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7D54CFC-FFC8-4F47-AD01-7519C8C9AC9C}"/>
              </a:ext>
            </a:extLst>
          </p:cNvPr>
          <p:cNvCxnSpPr>
            <a:cxnSpLocks/>
            <a:stCxn id="17" idx="2"/>
            <a:endCxn id="14" idx="6"/>
          </p:cNvCxnSpPr>
          <p:nvPr/>
        </p:nvCxnSpPr>
        <p:spPr>
          <a:xfrm flipH="1">
            <a:off x="1756598" y="2920254"/>
            <a:ext cx="2541420" cy="598999"/>
          </a:xfrm>
          <a:prstGeom prst="line">
            <a:avLst/>
          </a:prstGeom>
          <a:ln w="63500"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7E45EF8-DB33-FD45-8F13-665368873A31}"/>
              </a:ext>
            </a:extLst>
          </p:cNvPr>
          <p:cNvSpPr/>
          <p:nvPr/>
        </p:nvSpPr>
        <p:spPr>
          <a:xfrm>
            <a:off x="2596110" y="1427809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6DFA58-E974-D441-A18B-A7FC770A661C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1734263" y="1557988"/>
            <a:ext cx="884182" cy="19429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2B1CD-635F-8B41-AF46-0A73B33EE7FD}"/>
                  </a:ext>
                </a:extLst>
              </p:cNvPr>
              <p:cNvSpPr txBox="1"/>
              <p:nvPr/>
            </p:nvSpPr>
            <p:spPr>
              <a:xfrm>
                <a:off x="1691304" y="4347931"/>
                <a:ext cx="2478435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Half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edge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2)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edge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corner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Source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Sink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2B1CD-635F-8B41-AF46-0A73B33EE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304" y="4347931"/>
                <a:ext cx="2478435" cy="1107996"/>
              </a:xfrm>
              <a:prstGeom prst="rect">
                <a:avLst/>
              </a:prstGeom>
              <a:blipFill>
                <a:blip r:embed="rId3"/>
                <a:stretch>
                  <a:fillRect l="-1523" t="-2273" b="-340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>
            <a:extLst>
              <a:ext uri="{FF2B5EF4-FFF2-40B4-BE49-F238E27FC236}">
                <a16:creationId xmlns:a16="http://schemas.microsoft.com/office/drawing/2014/main" id="{5EF46871-37B2-B249-949F-E2EBD2D60C9C}"/>
              </a:ext>
            </a:extLst>
          </p:cNvPr>
          <p:cNvSpPr/>
          <p:nvPr/>
        </p:nvSpPr>
        <p:spPr>
          <a:xfrm rot="1107057">
            <a:off x="2502498" y="176974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EA111DD-6286-7648-BECB-0963BB588EE2}"/>
              </a:ext>
            </a:extLst>
          </p:cNvPr>
          <p:cNvSpPr/>
          <p:nvPr/>
        </p:nvSpPr>
        <p:spPr>
          <a:xfrm>
            <a:off x="1604084" y="3442996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A70897-0B16-6A45-87A4-0238E40FF953}"/>
              </a:ext>
            </a:extLst>
          </p:cNvPr>
          <p:cNvSpPr/>
          <p:nvPr/>
        </p:nvSpPr>
        <p:spPr>
          <a:xfrm>
            <a:off x="3156014" y="3727854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62B244-2ADE-224F-911A-A1709A6B0E1D}"/>
              </a:ext>
            </a:extLst>
          </p:cNvPr>
          <p:cNvSpPr/>
          <p:nvPr/>
        </p:nvSpPr>
        <p:spPr>
          <a:xfrm>
            <a:off x="4298018" y="2843997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82797FE-0F0E-244A-8B58-29764451A9A4}"/>
              </a:ext>
            </a:extLst>
          </p:cNvPr>
          <p:cNvSpPr/>
          <p:nvPr/>
        </p:nvSpPr>
        <p:spPr>
          <a:xfrm>
            <a:off x="785600" y="1504066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51D25-DACC-0C4F-8F28-247621DD6266}"/>
              </a:ext>
            </a:extLst>
          </p:cNvPr>
          <p:cNvCxnSpPr>
            <a:cxnSpLocks/>
            <a:stCxn id="15" idx="2"/>
            <a:endCxn id="14" idx="5"/>
          </p:cNvCxnSpPr>
          <p:nvPr/>
        </p:nvCxnSpPr>
        <p:spPr>
          <a:xfrm flipH="1" flipV="1">
            <a:off x="1734263" y="3573175"/>
            <a:ext cx="1421751" cy="230936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A453CE-06E6-CB4B-A12E-A1B0B9C8634A}"/>
              </a:ext>
            </a:extLst>
          </p:cNvPr>
          <p:cNvCxnSpPr>
            <a:cxnSpLocks/>
            <a:stCxn id="17" idx="3"/>
            <a:endCxn id="15" idx="7"/>
          </p:cNvCxnSpPr>
          <p:nvPr/>
        </p:nvCxnSpPr>
        <p:spPr>
          <a:xfrm flipH="1">
            <a:off x="3286193" y="2974176"/>
            <a:ext cx="1034160" cy="77601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F5A267-E421-1847-A4EB-E346A32C95F2}"/>
              </a:ext>
            </a:extLst>
          </p:cNvPr>
          <p:cNvCxnSpPr>
            <a:cxnSpLocks/>
            <a:stCxn id="17" idx="1"/>
            <a:endCxn id="8" idx="6"/>
          </p:cNvCxnSpPr>
          <p:nvPr/>
        </p:nvCxnSpPr>
        <p:spPr>
          <a:xfrm flipH="1" flipV="1">
            <a:off x="2748624" y="1504066"/>
            <a:ext cx="1571729" cy="13622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7E1B67-97DA-5B4B-9A01-16AE1FA7C167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2672367" y="1580323"/>
            <a:ext cx="559904" cy="214753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5075BF-A4CF-7C43-A5B5-ACD1D0D01B4B}"/>
              </a:ext>
            </a:extLst>
          </p:cNvPr>
          <p:cNvCxnSpPr>
            <a:cxnSpLocks/>
            <a:stCxn id="14" idx="2"/>
            <a:endCxn id="18" idx="4"/>
          </p:cNvCxnSpPr>
          <p:nvPr/>
        </p:nvCxnSpPr>
        <p:spPr>
          <a:xfrm flipH="1" flipV="1">
            <a:off x="861857" y="1656580"/>
            <a:ext cx="742227" cy="186267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47866FB-BCB4-5444-84DB-0347D0469E6E}"/>
              </a:ext>
            </a:extLst>
          </p:cNvPr>
          <p:cNvCxnSpPr>
            <a:cxnSpLocks/>
            <a:stCxn id="8" idx="2"/>
            <a:endCxn id="18" idx="6"/>
          </p:cNvCxnSpPr>
          <p:nvPr/>
        </p:nvCxnSpPr>
        <p:spPr>
          <a:xfrm flipH="1">
            <a:off x="938114" y="1504066"/>
            <a:ext cx="1657996" cy="762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7CA0EC-8968-BD4A-A8C8-1923D577DC44}"/>
                  </a:ext>
                </a:extLst>
              </p:cNvPr>
              <p:cNvSpPr txBox="1"/>
              <p:nvPr/>
            </p:nvSpPr>
            <p:spPr>
              <a:xfrm>
                <a:off x="2618445" y="1148436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7CA0EC-8968-BD4A-A8C8-1923D577D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445" y="1148436"/>
                <a:ext cx="283026" cy="276999"/>
              </a:xfrm>
              <a:prstGeom prst="rect">
                <a:avLst/>
              </a:prstGeom>
              <a:blipFill>
                <a:blip r:embed="rId4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A64518-FC04-784C-B4DC-BEA42058FFAC}"/>
                  </a:ext>
                </a:extLst>
              </p:cNvPr>
              <p:cNvSpPr txBox="1"/>
              <p:nvPr/>
            </p:nvSpPr>
            <p:spPr>
              <a:xfrm>
                <a:off x="1337685" y="3572171"/>
                <a:ext cx="277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A64518-FC04-784C-B4DC-BEA42058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685" y="3572171"/>
                <a:ext cx="277704" cy="276999"/>
              </a:xfrm>
              <a:prstGeom prst="rect">
                <a:avLst/>
              </a:prstGeom>
              <a:blipFill>
                <a:blip r:embed="rId5"/>
                <a:stretch>
                  <a:fillRect l="-13043" r="-4348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4FCEEC3-52A2-744F-9979-692CF3773514}"/>
                  </a:ext>
                </a:extLst>
              </p:cNvPr>
              <p:cNvSpPr txBox="1"/>
              <p:nvPr/>
            </p:nvSpPr>
            <p:spPr>
              <a:xfrm>
                <a:off x="3093419" y="3896547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4FCEEC3-52A2-744F-9979-692CF3773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419" y="3896547"/>
                <a:ext cx="283026" cy="276999"/>
              </a:xfrm>
              <a:prstGeom prst="rect">
                <a:avLst/>
              </a:prstGeom>
              <a:blipFill>
                <a:blip r:embed="rId6"/>
                <a:stretch>
                  <a:fillRect l="-13043" r="-8696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3CCC821-0F9F-6645-9A96-56FCDB282242}"/>
                  </a:ext>
                </a:extLst>
              </p:cNvPr>
              <p:cNvSpPr txBox="1"/>
              <p:nvPr/>
            </p:nvSpPr>
            <p:spPr>
              <a:xfrm>
                <a:off x="4633617" y="2781754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3CCC821-0F9F-6645-9A96-56FCDB282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617" y="2781754"/>
                <a:ext cx="283026" cy="276999"/>
              </a:xfrm>
              <a:prstGeom prst="rect">
                <a:avLst/>
              </a:prstGeom>
              <a:blipFill>
                <a:blip r:embed="rId7"/>
                <a:stretch>
                  <a:fillRect l="-8333" r="-416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764F11-C087-0B46-9D47-BB8B1197FB87}"/>
                  </a:ext>
                </a:extLst>
              </p:cNvPr>
              <p:cNvSpPr txBox="1"/>
              <p:nvPr/>
            </p:nvSpPr>
            <p:spPr>
              <a:xfrm>
                <a:off x="502574" y="1220144"/>
                <a:ext cx="273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764F11-C087-0B46-9D47-BB8B1197F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74" y="1220144"/>
                <a:ext cx="273152" cy="276999"/>
              </a:xfrm>
              <a:prstGeom prst="rect">
                <a:avLst/>
              </a:prstGeom>
              <a:blipFill>
                <a:blip r:embed="rId8"/>
                <a:stretch>
                  <a:fillRect l="-13636" r="-9091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 46">
            <a:extLst>
              <a:ext uri="{FF2B5EF4-FFF2-40B4-BE49-F238E27FC236}">
                <a16:creationId xmlns:a16="http://schemas.microsoft.com/office/drawing/2014/main" id="{E9D6F2B8-11AA-5D4A-82FA-6FACC32DD62A}"/>
              </a:ext>
            </a:extLst>
          </p:cNvPr>
          <p:cNvSpPr/>
          <p:nvPr/>
        </p:nvSpPr>
        <p:spPr>
          <a:xfrm rot="13854511">
            <a:off x="1765840" y="3433461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21667B05-1857-E14C-96AE-EDBB27B1A533}"/>
              </a:ext>
            </a:extLst>
          </p:cNvPr>
          <p:cNvSpPr/>
          <p:nvPr/>
        </p:nvSpPr>
        <p:spPr>
          <a:xfrm rot="14958457">
            <a:off x="2106781" y="350119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66A20559-02DD-9C49-B20B-A4A6FE2CB4CC}"/>
              </a:ext>
            </a:extLst>
          </p:cNvPr>
          <p:cNvSpPr/>
          <p:nvPr/>
        </p:nvSpPr>
        <p:spPr>
          <a:xfrm rot="13650626">
            <a:off x="1859392" y="329171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222FB10-AA93-F643-8E1F-79ABAF83A9B3}"/>
              </a:ext>
            </a:extLst>
          </p:cNvPr>
          <p:cNvSpPr/>
          <p:nvPr/>
        </p:nvSpPr>
        <p:spPr>
          <a:xfrm rot="8659401">
            <a:off x="2951760" y="361161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DBC72515-A850-6D48-8F5E-ACD445CF4A3D}"/>
              </a:ext>
            </a:extLst>
          </p:cNvPr>
          <p:cNvSpPr/>
          <p:nvPr/>
        </p:nvSpPr>
        <p:spPr>
          <a:xfrm rot="4046446">
            <a:off x="3829117" y="3087930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AB77D2A8-6F11-B449-BAD4-AFB6AAA2D2EC}"/>
              </a:ext>
            </a:extLst>
          </p:cNvPr>
          <p:cNvSpPr/>
          <p:nvPr/>
        </p:nvSpPr>
        <p:spPr>
          <a:xfrm rot="6443726">
            <a:off x="3702737" y="2715304"/>
            <a:ext cx="350197" cy="132900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B9AE7976-C909-2B41-98C7-A8987EDA24EC}"/>
              </a:ext>
            </a:extLst>
          </p:cNvPr>
          <p:cNvSpPr/>
          <p:nvPr/>
        </p:nvSpPr>
        <p:spPr>
          <a:xfrm rot="5400000">
            <a:off x="4053792" y="2855998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E395FBE2-E6F6-8347-A5C8-1492F79A4C22}"/>
              </a:ext>
            </a:extLst>
          </p:cNvPr>
          <p:cNvSpPr/>
          <p:nvPr/>
        </p:nvSpPr>
        <p:spPr>
          <a:xfrm rot="11146491">
            <a:off x="3211870" y="3503243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6400F566-9F50-BF4E-B1A7-17730849D737}"/>
              </a:ext>
            </a:extLst>
          </p:cNvPr>
          <p:cNvSpPr/>
          <p:nvPr/>
        </p:nvSpPr>
        <p:spPr>
          <a:xfrm rot="3663324">
            <a:off x="2314221" y="1616435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C4C9CD4C-40F9-2041-90F6-7A3FE8AB93A7}"/>
              </a:ext>
            </a:extLst>
          </p:cNvPr>
          <p:cNvSpPr/>
          <p:nvPr/>
        </p:nvSpPr>
        <p:spPr>
          <a:xfrm rot="11100900">
            <a:off x="1553226" y="3254743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AB53AC5A-E1E6-5F4C-BD54-1F322DDE68BA}"/>
              </a:ext>
            </a:extLst>
          </p:cNvPr>
          <p:cNvSpPr/>
          <p:nvPr/>
        </p:nvSpPr>
        <p:spPr>
          <a:xfrm rot="18259399">
            <a:off x="899004" y="1681231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57061367-8E89-6E43-9EF8-5097A2784197}"/>
              </a:ext>
            </a:extLst>
          </p:cNvPr>
          <p:cNvSpPr/>
          <p:nvPr/>
        </p:nvSpPr>
        <p:spPr>
          <a:xfrm rot="10218637">
            <a:off x="2623959" y="3455865"/>
            <a:ext cx="1002960" cy="1505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1DD38FC-8306-4A4F-B776-C9DC9E55A991}"/>
                  </a:ext>
                </a:extLst>
              </p:cNvPr>
              <p:cNvSpPr txBox="1"/>
              <p:nvPr/>
            </p:nvSpPr>
            <p:spPr>
              <a:xfrm>
                <a:off x="2499567" y="188056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1DD38FC-8306-4A4F-B776-C9DC9E55A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567" y="1880561"/>
                <a:ext cx="260391" cy="276999"/>
              </a:xfrm>
              <a:prstGeom prst="rect">
                <a:avLst/>
              </a:prstGeom>
              <a:blipFill>
                <a:blip r:embed="rId9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6165CCD-64E5-6042-B5E6-B96EDC8AE5F9}"/>
                  </a:ext>
                </a:extLst>
              </p:cNvPr>
              <p:cNvSpPr txBox="1"/>
              <p:nvPr/>
            </p:nvSpPr>
            <p:spPr>
              <a:xfrm>
                <a:off x="1776544" y="3447090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6165CCD-64E5-6042-B5E6-B96EDC8AE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544" y="3447090"/>
                <a:ext cx="255070" cy="276999"/>
              </a:xfrm>
              <a:prstGeom prst="rect">
                <a:avLst/>
              </a:prstGeom>
              <a:blipFill>
                <a:blip r:embed="rId10"/>
                <a:stretch>
                  <a:fillRect l="-9524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7225941-42E0-9E47-A9E8-011F66DA1BB2}"/>
                  </a:ext>
                </a:extLst>
              </p:cNvPr>
              <p:cNvSpPr txBox="1"/>
              <p:nvPr/>
            </p:nvSpPr>
            <p:spPr>
              <a:xfrm>
                <a:off x="2878101" y="360514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7225941-42E0-9E47-A9E8-011F66DA1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101" y="3605148"/>
                <a:ext cx="260391" cy="276999"/>
              </a:xfrm>
              <a:prstGeom prst="rect">
                <a:avLst/>
              </a:prstGeom>
              <a:blipFill>
                <a:blip r:embed="rId11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D39EBE-CBEE-6342-A2E5-FA1FC0DA5EED}"/>
                  </a:ext>
                </a:extLst>
              </p:cNvPr>
              <p:cNvSpPr txBox="1"/>
              <p:nvPr/>
            </p:nvSpPr>
            <p:spPr>
              <a:xfrm>
                <a:off x="2829223" y="174824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D39EBE-CBEE-6342-A2E5-FA1FC0DA5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223" y="1748249"/>
                <a:ext cx="260391" cy="276999"/>
              </a:xfrm>
              <a:prstGeom prst="rect">
                <a:avLst/>
              </a:prstGeom>
              <a:blipFill>
                <a:blip r:embed="rId12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reeform 62">
            <a:extLst>
              <a:ext uri="{FF2B5EF4-FFF2-40B4-BE49-F238E27FC236}">
                <a16:creationId xmlns:a16="http://schemas.microsoft.com/office/drawing/2014/main" id="{E09F16D2-762F-2541-A1B3-3D6F9CEA3A0D}"/>
              </a:ext>
            </a:extLst>
          </p:cNvPr>
          <p:cNvSpPr/>
          <p:nvPr/>
        </p:nvSpPr>
        <p:spPr>
          <a:xfrm rot="19259327">
            <a:off x="2742030" y="1719066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7C9C2F-836F-F140-87A7-728F32E23A00}"/>
                  </a:ext>
                </a:extLst>
              </p:cNvPr>
              <p:cNvSpPr txBox="1"/>
              <p:nvPr/>
            </p:nvSpPr>
            <p:spPr>
              <a:xfrm>
                <a:off x="3319234" y="3519253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7C9C2F-836F-F140-87A7-728F32E23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234" y="3519253"/>
                <a:ext cx="260391" cy="276999"/>
              </a:xfrm>
              <a:prstGeom prst="rect">
                <a:avLst/>
              </a:prstGeom>
              <a:blipFill>
                <a:blip r:embed="rId13"/>
                <a:stretch>
                  <a:fillRect l="-14286" r="-9524" b="-8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FAFC8BB-CA2B-C240-901C-174490D35722}"/>
                  </a:ext>
                </a:extLst>
              </p:cNvPr>
              <p:cNvSpPr txBox="1"/>
              <p:nvPr/>
            </p:nvSpPr>
            <p:spPr>
              <a:xfrm>
                <a:off x="4244079" y="2597192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FAFC8BB-CA2B-C240-901C-174490D3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079" y="2597192"/>
                <a:ext cx="260391" cy="276999"/>
              </a:xfrm>
              <a:prstGeom prst="rect">
                <a:avLst/>
              </a:prstGeom>
              <a:blipFill>
                <a:blip r:embed="rId14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reeform 66">
            <a:extLst>
              <a:ext uri="{FF2B5EF4-FFF2-40B4-BE49-F238E27FC236}">
                <a16:creationId xmlns:a16="http://schemas.microsoft.com/office/drawing/2014/main" id="{83C8F71C-A758-F844-91B4-0C7E0427107D}"/>
              </a:ext>
            </a:extLst>
          </p:cNvPr>
          <p:cNvSpPr/>
          <p:nvPr/>
        </p:nvSpPr>
        <p:spPr>
          <a:xfrm rot="21022414">
            <a:off x="2319333" y="2066845"/>
            <a:ext cx="1002960" cy="1505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1AAA2F9-A7A0-3E40-8C39-ADEAB940A549}"/>
                  </a:ext>
                </a:extLst>
              </p:cNvPr>
              <p:cNvSpPr txBox="1"/>
              <p:nvPr/>
            </p:nvSpPr>
            <p:spPr>
              <a:xfrm>
                <a:off x="3025327" y="211421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1AAA2F9-A7A0-3E40-8C39-ADEAB940A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327" y="2114219"/>
                <a:ext cx="260391" cy="276999"/>
              </a:xfrm>
              <a:prstGeom prst="rect">
                <a:avLst/>
              </a:prstGeom>
              <a:blipFill>
                <a:blip r:embed="rId15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F68F290-1FCF-3B49-AD98-311F5C878117}"/>
                  </a:ext>
                </a:extLst>
              </p:cNvPr>
              <p:cNvSpPr txBox="1"/>
              <p:nvPr/>
            </p:nvSpPr>
            <p:spPr>
              <a:xfrm>
                <a:off x="3542882" y="2569896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F68F290-1FCF-3B49-AD98-311F5C878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882" y="2569896"/>
                <a:ext cx="260391" cy="276999"/>
              </a:xfrm>
              <a:prstGeom prst="rect">
                <a:avLst/>
              </a:prstGeom>
              <a:blipFill>
                <a:blip r:embed="rId16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6DA111F-EF5D-AC4D-AD09-33BBA82528AC}"/>
                  </a:ext>
                </a:extLst>
              </p:cNvPr>
              <p:cNvSpPr txBox="1"/>
              <p:nvPr/>
            </p:nvSpPr>
            <p:spPr>
              <a:xfrm>
                <a:off x="1979324" y="3027955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6DA111F-EF5D-AC4D-AD09-33BBA82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324" y="3027955"/>
                <a:ext cx="260391" cy="276999"/>
              </a:xfrm>
              <a:prstGeom prst="rect">
                <a:avLst/>
              </a:prstGeom>
              <a:blipFill>
                <a:blip r:embed="rId17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AD2F3A-5BAB-9441-BA95-A10BC2F7903E}"/>
                  </a:ext>
                </a:extLst>
              </p:cNvPr>
              <p:cNvSpPr txBox="1"/>
              <p:nvPr/>
            </p:nvSpPr>
            <p:spPr>
              <a:xfrm>
                <a:off x="2139201" y="1516805"/>
                <a:ext cx="255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AD2F3A-5BAB-9441-BA95-A10BC2F79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01" y="1516805"/>
                <a:ext cx="255583" cy="276999"/>
              </a:xfrm>
              <a:prstGeom prst="rect">
                <a:avLst/>
              </a:prstGeom>
              <a:blipFill>
                <a:blip r:embed="rId18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C18C881-D878-2B42-9BCB-F3280B10BDA3}"/>
                  </a:ext>
                </a:extLst>
              </p:cNvPr>
              <p:cNvSpPr txBox="1"/>
              <p:nvPr/>
            </p:nvSpPr>
            <p:spPr>
              <a:xfrm>
                <a:off x="1090153" y="1605721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C18C881-D878-2B42-9BCB-F3280B10B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153" y="1605721"/>
                <a:ext cx="352854" cy="276999"/>
              </a:xfrm>
              <a:prstGeom prst="rect">
                <a:avLst/>
              </a:prstGeom>
              <a:blipFill>
                <a:blip r:embed="rId19"/>
                <a:stretch>
                  <a:fillRect l="-6897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E527AC1-6750-6342-821C-541E6EF3A017}"/>
                  </a:ext>
                </a:extLst>
              </p:cNvPr>
              <p:cNvSpPr txBox="1"/>
              <p:nvPr/>
            </p:nvSpPr>
            <p:spPr>
              <a:xfrm>
                <a:off x="1550129" y="2920253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E527AC1-6750-6342-821C-541E6EF3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29" y="2920253"/>
                <a:ext cx="352854" cy="276999"/>
              </a:xfrm>
              <a:prstGeom prst="rect">
                <a:avLst/>
              </a:prstGeom>
              <a:blipFill>
                <a:blip r:embed="rId20"/>
                <a:stretch>
                  <a:fillRect l="-6897" r="-689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2F1B955-77E3-684C-89AF-C9AEF6601D1F}"/>
                  </a:ext>
                </a:extLst>
              </p:cNvPr>
              <p:cNvSpPr txBox="1"/>
              <p:nvPr/>
            </p:nvSpPr>
            <p:spPr>
              <a:xfrm>
                <a:off x="3653791" y="3008093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2F1B955-77E3-684C-89AF-C9AEF660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791" y="3008093"/>
                <a:ext cx="352854" cy="276999"/>
              </a:xfrm>
              <a:prstGeom prst="rect">
                <a:avLst/>
              </a:prstGeom>
              <a:blipFill>
                <a:blip r:embed="rId21"/>
                <a:stretch>
                  <a:fillRect l="-6897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6744B8-9D9C-5441-B5BD-8DA054D0A691}"/>
                  </a:ext>
                </a:extLst>
              </p:cNvPr>
              <p:cNvSpPr txBox="1"/>
              <p:nvPr/>
            </p:nvSpPr>
            <p:spPr>
              <a:xfrm>
                <a:off x="2757750" y="3365179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6744B8-9D9C-5441-B5BD-8DA054D0A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750" y="3365179"/>
                <a:ext cx="352854" cy="276999"/>
              </a:xfrm>
              <a:prstGeom prst="rect">
                <a:avLst/>
              </a:prstGeom>
              <a:blipFill>
                <a:blip r:embed="rId22"/>
                <a:stretch>
                  <a:fillRect l="-6897" r="-689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5AAF576-DA97-9C4F-9A88-226C602B1932}"/>
                  </a:ext>
                </a:extLst>
              </p:cNvPr>
              <p:cNvSpPr txBox="1"/>
              <p:nvPr/>
            </p:nvSpPr>
            <p:spPr>
              <a:xfrm>
                <a:off x="2248775" y="3344091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5AAF576-DA97-9C4F-9A88-226C602B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775" y="3344091"/>
                <a:ext cx="352854" cy="276999"/>
              </a:xfrm>
              <a:prstGeom prst="rect">
                <a:avLst/>
              </a:prstGeom>
              <a:blipFill>
                <a:blip r:embed="rId23"/>
                <a:stretch>
                  <a:fillRect l="-10714" r="-3571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74CDE101-E680-D746-93D4-D75F54F4ACE2}"/>
              </a:ext>
            </a:extLst>
          </p:cNvPr>
          <p:cNvSpPr txBox="1"/>
          <p:nvPr/>
        </p:nvSpPr>
        <p:spPr>
          <a:xfrm>
            <a:off x="1432810" y="446712"/>
            <a:ext cx="32941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N" dirty="0"/>
              <a:t>假设采用右手螺旋定则朝Mesh外</a:t>
            </a:r>
          </a:p>
        </p:txBody>
      </p:sp>
    </p:spTree>
    <p:extLst>
      <p:ext uri="{BB962C8B-B14F-4D97-AF65-F5344CB8AC3E}">
        <p14:creationId xmlns:p14="http://schemas.microsoft.com/office/powerpoint/2010/main" val="156950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56C998C-0969-974A-A3CD-C01BC35187AB}"/>
              </a:ext>
            </a:extLst>
          </p:cNvPr>
          <p:cNvSpPr/>
          <p:nvPr/>
        </p:nvSpPr>
        <p:spPr>
          <a:xfrm>
            <a:off x="2596109" y="474498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4BDED6-C83E-7942-AA47-459253DF8E37}"/>
              </a:ext>
            </a:extLst>
          </p:cNvPr>
          <p:cNvSpPr/>
          <p:nvPr/>
        </p:nvSpPr>
        <p:spPr>
          <a:xfrm>
            <a:off x="1392674" y="2547664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247CE3-5BB9-5A44-8DD6-B0F9E4D7C1DF}"/>
              </a:ext>
            </a:extLst>
          </p:cNvPr>
          <p:cNvSpPr/>
          <p:nvPr/>
        </p:nvSpPr>
        <p:spPr>
          <a:xfrm>
            <a:off x="3846840" y="2547664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003368-C368-D941-9E26-62E4EED9EA9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1734264" y="1057622"/>
            <a:ext cx="961897" cy="149004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15DCD8-C1D7-4A48-8894-A3D3802C16EA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3179237" y="1057622"/>
            <a:ext cx="1009193" cy="149004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2E8784-BF37-8140-91C3-8AA753B946C4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075846" y="2889250"/>
            <a:ext cx="177099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24DCA53-975A-5A40-973D-A58FA5DC0A19}"/>
              </a:ext>
            </a:extLst>
          </p:cNvPr>
          <p:cNvSpPr/>
          <p:nvPr/>
        </p:nvSpPr>
        <p:spPr>
          <a:xfrm>
            <a:off x="2596109" y="4579640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869688-1DE0-FE4D-BD35-7E746DBBD53B}"/>
              </a:ext>
            </a:extLst>
          </p:cNvPr>
          <p:cNvCxnSpPr>
            <a:cxnSpLocks/>
            <a:stCxn id="6" idx="4"/>
            <a:endCxn id="21" idx="1"/>
          </p:cNvCxnSpPr>
          <p:nvPr/>
        </p:nvCxnSpPr>
        <p:spPr>
          <a:xfrm>
            <a:off x="1734264" y="3230836"/>
            <a:ext cx="961897" cy="14488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6EC45B7-0ADC-C846-BF7F-C20F70C06022}"/>
              </a:ext>
            </a:extLst>
          </p:cNvPr>
          <p:cNvCxnSpPr>
            <a:cxnSpLocks/>
            <a:stCxn id="21" idx="7"/>
            <a:endCxn id="7" idx="4"/>
          </p:cNvCxnSpPr>
          <p:nvPr/>
        </p:nvCxnSpPr>
        <p:spPr>
          <a:xfrm flipV="1">
            <a:off x="3179237" y="3230836"/>
            <a:ext cx="1009193" cy="14488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1BA1CF-5302-E645-BF6C-0C4991CE4520}"/>
                  </a:ext>
                </a:extLst>
              </p:cNvPr>
              <p:cNvSpPr txBox="1"/>
              <p:nvPr/>
            </p:nvSpPr>
            <p:spPr>
              <a:xfrm>
                <a:off x="2403319" y="3996516"/>
                <a:ext cx="11456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𝑜𝑝𝑝𝑜𝑠𝑖𝑡𝑒</m:t>
                      </m:r>
                      <m:r>
                        <a:rPr lang="en-US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N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1BA1CF-5302-E645-BF6C-0C4991CE4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319" y="3996516"/>
                <a:ext cx="1145698" cy="276999"/>
              </a:xfrm>
              <a:prstGeom prst="rect">
                <a:avLst/>
              </a:prstGeom>
              <a:blipFill>
                <a:blip r:embed="rId3"/>
                <a:stretch>
                  <a:fillRect l="-6593" r="-2198" b="-347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6DC5CE-A055-3A4F-A7DA-1C50D8D99693}"/>
                  </a:ext>
                </a:extLst>
              </p:cNvPr>
              <p:cNvSpPr txBox="1"/>
              <p:nvPr/>
            </p:nvSpPr>
            <p:spPr>
              <a:xfrm>
                <a:off x="2619841" y="132646"/>
                <a:ext cx="565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6DC5CE-A055-3A4F-A7DA-1C50D8D99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841" y="132646"/>
                <a:ext cx="565796" cy="276999"/>
              </a:xfrm>
              <a:prstGeom prst="rect">
                <a:avLst/>
              </a:prstGeom>
              <a:blipFill>
                <a:blip r:embed="rId4"/>
                <a:stretch>
                  <a:fillRect l="-13043" r="-2174" b="-3043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 26">
            <a:extLst>
              <a:ext uri="{FF2B5EF4-FFF2-40B4-BE49-F238E27FC236}">
                <a16:creationId xmlns:a16="http://schemas.microsoft.com/office/drawing/2014/main" id="{5E4A298F-1A7A-9648-8345-04B70260D43D}"/>
              </a:ext>
            </a:extLst>
          </p:cNvPr>
          <p:cNvSpPr/>
          <p:nvPr/>
        </p:nvSpPr>
        <p:spPr>
          <a:xfrm>
            <a:off x="2596109" y="1230813"/>
            <a:ext cx="690664" cy="145914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CE79BF1F-BD34-5542-8B75-E6E431112609}"/>
              </a:ext>
            </a:extLst>
          </p:cNvPr>
          <p:cNvSpPr/>
          <p:nvPr/>
        </p:nvSpPr>
        <p:spPr>
          <a:xfrm rot="10800000">
            <a:off x="2592367" y="4349684"/>
            <a:ext cx="690664" cy="145914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22549AE-89D7-AE40-B673-C9EA741E9DA0}"/>
                  </a:ext>
                </a:extLst>
              </p:cNvPr>
              <p:cNvSpPr txBox="1"/>
              <p:nvPr/>
            </p:nvSpPr>
            <p:spPr>
              <a:xfrm>
                <a:off x="2871744" y="1376727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22549AE-89D7-AE40-B673-C9EA741E9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744" y="1376727"/>
                <a:ext cx="166007" cy="276999"/>
              </a:xfrm>
              <a:prstGeom prst="rect">
                <a:avLst/>
              </a:prstGeom>
              <a:blipFill>
                <a:blip r:embed="rId5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9209B9C-2ED5-4A4A-B6DC-24F02565B3B6}"/>
                  </a:ext>
                </a:extLst>
              </p:cNvPr>
              <p:cNvSpPr txBox="1"/>
              <p:nvPr/>
            </p:nvSpPr>
            <p:spPr>
              <a:xfrm>
                <a:off x="4599982" y="2998872"/>
                <a:ext cx="967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𝑠𝑜𝑢𝑟𝑐𝑒</m:t>
                      </m:r>
                      <m:r>
                        <a:rPr lang="en-US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CN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9209B9C-2ED5-4A4A-B6DC-24F02565B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982" y="2998872"/>
                <a:ext cx="967188" cy="276999"/>
              </a:xfrm>
              <a:prstGeom prst="rect">
                <a:avLst/>
              </a:prstGeom>
              <a:blipFill>
                <a:blip r:embed="rId6"/>
                <a:stretch>
                  <a:fillRect l="-2597" r="-259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304A10-7BA2-0646-B68F-1937A71234D7}"/>
                  </a:ext>
                </a:extLst>
              </p:cNvPr>
              <p:cNvSpPr txBox="1"/>
              <p:nvPr/>
            </p:nvSpPr>
            <p:spPr>
              <a:xfrm>
                <a:off x="504695" y="2998873"/>
                <a:ext cx="717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𝑠𝑖𝑛𝑘</m:t>
                      </m:r>
                      <m:r>
                        <a:rPr lang="en-US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CN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304A10-7BA2-0646-B68F-1937A7123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95" y="2998873"/>
                <a:ext cx="717184" cy="276999"/>
              </a:xfrm>
              <a:prstGeom prst="rect">
                <a:avLst/>
              </a:prstGeom>
              <a:blipFill>
                <a:blip r:embed="rId7"/>
                <a:stretch>
                  <a:fillRect l="-7018" r="-3509" b="-909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87E38D7-F816-A649-ADEE-7A32A1BD47E2}"/>
              </a:ext>
            </a:extLst>
          </p:cNvPr>
          <p:cNvCxnSpPr/>
          <p:nvPr/>
        </p:nvCxnSpPr>
        <p:spPr>
          <a:xfrm>
            <a:off x="2166730" y="2688845"/>
            <a:ext cx="1610140" cy="0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702B19-2475-784B-B414-25CE3B66BA3B}"/>
              </a:ext>
            </a:extLst>
          </p:cNvPr>
          <p:cNvCxnSpPr>
            <a:cxnSpLocks/>
          </p:cNvCxnSpPr>
          <p:nvPr/>
        </p:nvCxnSpPr>
        <p:spPr>
          <a:xfrm flipH="1">
            <a:off x="2013080" y="3230836"/>
            <a:ext cx="1849230" cy="0"/>
          </a:xfrm>
          <a:prstGeom prst="straightConnector1">
            <a:avLst/>
          </a:prstGeom>
          <a:ln w="25400">
            <a:solidFill>
              <a:srgbClr val="92D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B84C8E-206B-AA4F-8B0F-B8810FB768A2}"/>
                  </a:ext>
                </a:extLst>
              </p:cNvPr>
              <p:cNvSpPr txBox="1"/>
              <p:nvPr/>
            </p:nvSpPr>
            <p:spPr>
              <a:xfrm>
                <a:off x="384972" y="2556890"/>
                <a:ext cx="967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𝑠𝑜𝑢𝑟𝑐𝑒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B84C8E-206B-AA4F-8B0F-B8810FB76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72" y="2556890"/>
                <a:ext cx="967188" cy="276999"/>
              </a:xfrm>
              <a:prstGeom prst="rect">
                <a:avLst/>
              </a:prstGeom>
              <a:blipFill>
                <a:blip r:embed="rId8"/>
                <a:stretch>
                  <a:fillRect l="-3896" r="-259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8611826-FB74-6B45-9539-D38266752B56}"/>
                  </a:ext>
                </a:extLst>
              </p:cNvPr>
              <p:cNvSpPr txBox="1"/>
              <p:nvPr/>
            </p:nvSpPr>
            <p:spPr>
              <a:xfrm>
                <a:off x="4676344" y="2559423"/>
                <a:ext cx="717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𝑠𝑖𝑛𝑘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8611826-FB74-6B45-9539-D38266752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344" y="2559423"/>
                <a:ext cx="717184" cy="276999"/>
              </a:xfrm>
              <a:prstGeom prst="rect">
                <a:avLst/>
              </a:prstGeom>
              <a:blipFill>
                <a:blip r:embed="rId9"/>
                <a:stretch>
                  <a:fillRect l="-8772" r="-3509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69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56C998C-0969-974A-A3CD-C01BC35187AB}"/>
              </a:ext>
            </a:extLst>
          </p:cNvPr>
          <p:cNvSpPr/>
          <p:nvPr/>
        </p:nvSpPr>
        <p:spPr>
          <a:xfrm>
            <a:off x="2596109" y="474498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4BDED6-C83E-7942-AA47-459253DF8E37}"/>
              </a:ext>
            </a:extLst>
          </p:cNvPr>
          <p:cNvSpPr/>
          <p:nvPr/>
        </p:nvSpPr>
        <p:spPr>
          <a:xfrm>
            <a:off x="1392674" y="2547664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247CE3-5BB9-5A44-8DD6-B0F9E4D7C1DF}"/>
              </a:ext>
            </a:extLst>
          </p:cNvPr>
          <p:cNvSpPr/>
          <p:nvPr/>
        </p:nvSpPr>
        <p:spPr>
          <a:xfrm>
            <a:off x="3846840" y="2547664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003368-C368-D941-9E26-62E4EED9EA9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1734264" y="1057622"/>
            <a:ext cx="961897" cy="149004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15DCD8-C1D7-4A48-8894-A3D3802C16EA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3179237" y="1057622"/>
            <a:ext cx="1009193" cy="149004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2E8784-BF37-8140-91C3-8AA753B946C4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075846" y="2889250"/>
            <a:ext cx="177099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24DCA53-975A-5A40-973D-A58FA5DC0A19}"/>
              </a:ext>
            </a:extLst>
          </p:cNvPr>
          <p:cNvSpPr/>
          <p:nvPr/>
        </p:nvSpPr>
        <p:spPr>
          <a:xfrm>
            <a:off x="2596109" y="4579640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869688-1DE0-FE4D-BD35-7E746DBBD53B}"/>
              </a:ext>
            </a:extLst>
          </p:cNvPr>
          <p:cNvCxnSpPr>
            <a:cxnSpLocks/>
            <a:stCxn id="6" idx="4"/>
            <a:endCxn id="21" idx="1"/>
          </p:cNvCxnSpPr>
          <p:nvPr/>
        </p:nvCxnSpPr>
        <p:spPr>
          <a:xfrm>
            <a:off x="1734264" y="3230836"/>
            <a:ext cx="961897" cy="14488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6EC45B7-0ADC-C846-BF7F-C20F70C06022}"/>
              </a:ext>
            </a:extLst>
          </p:cNvPr>
          <p:cNvCxnSpPr>
            <a:cxnSpLocks/>
            <a:stCxn id="21" idx="7"/>
            <a:endCxn id="7" idx="4"/>
          </p:cNvCxnSpPr>
          <p:nvPr/>
        </p:nvCxnSpPr>
        <p:spPr>
          <a:xfrm flipV="1">
            <a:off x="3179237" y="3230836"/>
            <a:ext cx="1009193" cy="14488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222E792-0682-124E-801A-9CE436928AA8}"/>
              </a:ext>
            </a:extLst>
          </p:cNvPr>
          <p:cNvSpPr/>
          <p:nvPr/>
        </p:nvSpPr>
        <p:spPr>
          <a:xfrm>
            <a:off x="165595" y="545608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A5DC6A-C027-5E4B-B988-6625EEC19242}"/>
                  </a:ext>
                </a:extLst>
              </p:cNvPr>
              <p:cNvSpPr txBox="1"/>
              <p:nvPr/>
            </p:nvSpPr>
            <p:spPr>
              <a:xfrm>
                <a:off x="2887127" y="1392306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A5DC6A-C027-5E4B-B988-6625EEC19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127" y="1392306"/>
                <a:ext cx="166007" cy="276999"/>
              </a:xfrm>
              <a:prstGeom prst="rect">
                <a:avLst/>
              </a:prstGeom>
              <a:blipFill>
                <a:blip r:embed="rId3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 23">
            <a:extLst>
              <a:ext uri="{FF2B5EF4-FFF2-40B4-BE49-F238E27FC236}">
                <a16:creationId xmlns:a16="http://schemas.microsoft.com/office/drawing/2014/main" id="{A315FE90-934C-0C46-BB85-8E4F088C67BD}"/>
              </a:ext>
            </a:extLst>
          </p:cNvPr>
          <p:cNvSpPr/>
          <p:nvPr/>
        </p:nvSpPr>
        <p:spPr>
          <a:xfrm>
            <a:off x="2600026" y="1246392"/>
            <a:ext cx="690664" cy="145914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DC9C083B-5AAF-F042-B5CF-017C11F56CF1}"/>
              </a:ext>
            </a:extLst>
          </p:cNvPr>
          <p:cNvSpPr/>
          <p:nvPr/>
        </p:nvSpPr>
        <p:spPr>
          <a:xfrm rot="2510209" flipV="1">
            <a:off x="1825395" y="2573346"/>
            <a:ext cx="690664" cy="116224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B257ABA-81A0-824F-9325-6A1004FA4182}"/>
              </a:ext>
            </a:extLst>
          </p:cNvPr>
          <p:cNvSpPr/>
          <p:nvPr/>
        </p:nvSpPr>
        <p:spPr>
          <a:xfrm rot="18876012" flipV="1">
            <a:off x="3395954" y="2518969"/>
            <a:ext cx="690664" cy="116224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DCA1C1-498E-924C-A016-6A8F16DB3E36}"/>
              </a:ext>
            </a:extLst>
          </p:cNvPr>
          <p:cNvCxnSpPr>
            <a:cxnSpLocks/>
          </p:cNvCxnSpPr>
          <p:nvPr/>
        </p:nvCxnSpPr>
        <p:spPr>
          <a:xfrm>
            <a:off x="592102" y="1189127"/>
            <a:ext cx="961897" cy="14488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C68E40-8B8F-2449-888B-E85109FD16F9}"/>
              </a:ext>
            </a:extLst>
          </p:cNvPr>
          <p:cNvCxnSpPr>
            <a:cxnSpLocks/>
          </p:cNvCxnSpPr>
          <p:nvPr/>
        </p:nvCxnSpPr>
        <p:spPr>
          <a:xfrm flipH="1">
            <a:off x="848763" y="853955"/>
            <a:ext cx="177099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7D82037C-9687-1243-9475-D486EF7B8918}"/>
              </a:ext>
            </a:extLst>
          </p:cNvPr>
          <p:cNvSpPr/>
          <p:nvPr/>
        </p:nvSpPr>
        <p:spPr>
          <a:xfrm rot="3238382">
            <a:off x="1874481" y="1107175"/>
            <a:ext cx="690664" cy="145914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D6E3D7-1A78-DB40-AD9A-5D7D68BB0D97}"/>
                  </a:ext>
                </a:extLst>
              </p:cNvPr>
              <p:cNvSpPr txBox="1"/>
              <p:nvPr/>
            </p:nvSpPr>
            <p:spPr>
              <a:xfrm>
                <a:off x="1055952" y="1114285"/>
                <a:ext cx="11533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𝑆𝑤𝑖𝑛𝑔𝐿𝑒𝑓𝑡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D6E3D7-1A78-DB40-AD9A-5D7D68BB0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52" y="1114285"/>
                <a:ext cx="1153393" cy="276999"/>
              </a:xfrm>
              <a:prstGeom prst="rect">
                <a:avLst/>
              </a:prstGeom>
              <a:blipFill>
                <a:blip r:embed="rId6"/>
                <a:stretch>
                  <a:fillRect l="-7692" r="-6593" b="-347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28A5CDB1-0123-8D46-9F17-6C9C9A4654A7}"/>
              </a:ext>
            </a:extLst>
          </p:cNvPr>
          <p:cNvSpPr/>
          <p:nvPr/>
        </p:nvSpPr>
        <p:spPr>
          <a:xfrm>
            <a:off x="5028390" y="486193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89C405-1393-1244-A1EB-25441243DEC2}"/>
              </a:ext>
            </a:extLst>
          </p:cNvPr>
          <p:cNvCxnSpPr>
            <a:cxnSpLocks/>
            <a:stCxn id="33" idx="4"/>
            <a:endCxn id="7" idx="7"/>
          </p:cNvCxnSpPr>
          <p:nvPr/>
        </p:nvCxnSpPr>
        <p:spPr>
          <a:xfrm flipH="1">
            <a:off x="4429964" y="1169365"/>
            <a:ext cx="940012" cy="147834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ABB733-1B98-4B43-847F-E890E2C86370}"/>
              </a:ext>
            </a:extLst>
          </p:cNvPr>
          <p:cNvCxnSpPr>
            <a:cxnSpLocks/>
          </p:cNvCxnSpPr>
          <p:nvPr/>
        </p:nvCxnSpPr>
        <p:spPr>
          <a:xfrm flipH="1">
            <a:off x="3279281" y="816084"/>
            <a:ext cx="177099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>
            <a:extLst>
              <a:ext uri="{FF2B5EF4-FFF2-40B4-BE49-F238E27FC236}">
                <a16:creationId xmlns:a16="http://schemas.microsoft.com/office/drawing/2014/main" id="{52898F74-4DB1-B04C-92B2-F597A7778E59}"/>
              </a:ext>
            </a:extLst>
          </p:cNvPr>
          <p:cNvSpPr/>
          <p:nvPr/>
        </p:nvSpPr>
        <p:spPr>
          <a:xfrm rot="18072399">
            <a:off x="3340507" y="1093135"/>
            <a:ext cx="690664" cy="145914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09E9361-F210-2246-9273-35930FDE0518}"/>
                  </a:ext>
                </a:extLst>
              </p:cNvPr>
              <p:cNvSpPr txBox="1"/>
              <p:nvPr/>
            </p:nvSpPr>
            <p:spPr>
              <a:xfrm>
                <a:off x="3682068" y="1148654"/>
                <a:ext cx="1280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𝑆𝑤𝑖𝑛𝑔𝑅𝑖𝑔h𝑡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09E9361-F210-2246-9273-35930FDE0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068" y="1148654"/>
                <a:ext cx="1280030" cy="276999"/>
              </a:xfrm>
              <a:prstGeom prst="rect">
                <a:avLst/>
              </a:prstGeom>
              <a:blipFill>
                <a:blip r:embed="rId7"/>
                <a:stretch>
                  <a:fillRect l="-5882" t="-4348" r="-5882" b="-347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785322F-54B4-284F-AFCF-CF55FC971606}"/>
                  </a:ext>
                </a:extLst>
              </p:cNvPr>
              <p:cNvSpPr txBox="1"/>
              <p:nvPr/>
            </p:nvSpPr>
            <p:spPr>
              <a:xfrm>
                <a:off x="3318357" y="2386066"/>
                <a:ext cx="489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785322F-54B4-284F-AFCF-CF55FC971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357" y="2386066"/>
                <a:ext cx="489428" cy="276999"/>
              </a:xfrm>
              <a:prstGeom prst="rect">
                <a:avLst/>
              </a:prstGeom>
              <a:blipFill>
                <a:blip r:embed="rId8"/>
                <a:stretch>
                  <a:fillRect l="-12821" r="-17949" b="-347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E6890F-2862-F84A-A732-C052B8A57A62}"/>
                  </a:ext>
                </a:extLst>
              </p:cNvPr>
              <p:cNvSpPr txBox="1"/>
              <p:nvPr/>
            </p:nvSpPr>
            <p:spPr>
              <a:xfrm>
                <a:off x="2047207" y="2336179"/>
                <a:ext cx="495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E6890F-2862-F84A-A732-C052B8A57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207" y="2336179"/>
                <a:ext cx="495392" cy="276999"/>
              </a:xfrm>
              <a:prstGeom prst="rect">
                <a:avLst/>
              </a:prstGeom>
              <a:blipFill>
                <a:blip r:embed="rId9"/>
                <a:stretch>
                  <a:fillRect l="-7500" r="-15000" b="-347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ircular Arrow 38">
            <a:extLst>
              <a:ext uri="{FF2B5EF4-FFF2-40B4-BE49-F238E27FC236}">
                <a16:creationId xmlns:a16="http://schemas.microsoft.com/office/drawing/2014/main" id="{B5FC8D42-8C58-544D-BA06-ECF87387D69E}"/>
              </a:ext>
            </a:extLst>
          </p:cNvPr>
          <p:cNvSpPr/>
          <p:nvPr/>
        </p:nvSpPr>
        <p:spPr>
          <a:xfrm flipH="1">
            <a:off x="2514092" y="1647173"/>
            <a:ext cx="823969" cy="86576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145989"/>
              <a:gd name="adj5" fmla="val 125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37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7D54CFC-FFC8-4F47-AD01-7519C8C9AC9C}"/>
              </a:ext>
            </a:extLst>
          </p:cNvPr>
          <p:cNvCxnSpPr>
            <a:cxnSpLocks/>
            <a:stCxn id="17" idx="2"/>
            <a:endCxn id="14" idx="6"/>
          </p:cNvCxnSpPr>
          <p:nvPr/>
        </p:nvCxnSpPr>
        <p:spPr>
          <a:xfrm flipH="1">
            <a:off x="1756598" y="2920254"/>
            <a:ext cx="2541420" cy="598999"/>
          </a:xfrm>
          <a:prstGeom prst="line">
            <a:avLst/>
          </a:prstGeom>
          <a:ln w="63500"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7E45EF8-DB33-FD45-8F13-665368873A31}"/>
              </a:ext>
            </a:extLst>
          </p:cNvPr>
          <p:cNvSpPr/>
          <p:nvPr/>
        </p:nvSpPr>
        <p:spPr>
          <a:xfrm>
            <a:off x="2596110" y="1427809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6DFA58-E974-D441-A18B-A7FC770A661C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1734263" y="1557988"/>
            <a:ext cx="884182" cy="19429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2B1CD-635F-8B41-AF46-0A73B33EE7FD}"/>
                  </a:ext>
                </a:extLst>
              </p:cNvPr>
              <p:cNvSpPr txBox="1"/>
              <p:nvPr/>
            </p:nvSpPr>
            <p:spPr>
              <a:xfrm>
                <a:off x="1691304" y="4347931"/>
                <a:ext cx="2672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Non-manifold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2B1CD-635F-8B41-AF46-0A73B33EE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304" y="4347931"/>
                <a:ext cx="2672783" cy="276999"/>
              </a:xfrm>
              <a:prstGeom prst="rect">
                <a:avLst/>
              </a:prstGeom>
              <a:blipFill>
                <a:blip r:embed="rId3"/>
                <a:stretch>
                  <a:fillRect l="-5189" t="-26087" r="-943" b="-478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>
            <a:extLst>
              <a:ext uri="{FF2B5EF4-FFF2-40B4-BE49-F238E27FC236}">
                <a16:creationId xmlns:a16="http://schemas.microsoft.com/office/drawing/2014/main" id="{5EF46871-37B2-B249-949F-E2EBD2D60C9C}"/>
              </a:ext>
            </a:extLst>
          </p:cNvPr>
          <p:cNvSpPr/>
          <p:nvPr/>
        </p:nvSpPr>
        <p:spPr>
          <a:xfrm rot="1107057">
            <a:off x="2502498" y="176974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EA111DD-6286-7648-BECB-0963BB588EE2}"/>
              </a:ext>
            </a:extLst>
          </p:cNvPr>
          <p:cNvSpPr/>
          <p:nvPr/>
        </p:nvSpPr>
        <p:spPr>
          <a:xfrm>
            <a:off x="1604084" y="3442996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A70897-0B16-6A45-87A4-0238E40FF953}"/>
              </a:ext>
            </a:extLst>
          </p:cNvPr>
          <p:cNvSpPr/>
          <p:nvPr/>
        </p:nvSpPr>
        <p:spPr>
          <a:xfrm>
            <a:off x="3156014" y="3727854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62B244-2ADE-224F-911A-A1709A6B0E1D}"/>
              </a:ext>
            </a:extLst>
          </p:cNvPr>
          <p:cNvSpPr/>
          <p:nvPr/>
        </p:nvSpPr>
        <p:spPr>
          <a:xfrm>
            <a:off x="4298018" y="2843997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82797FE-0F0E-244A-8B58-29764451A9A4}"/>
              </a:ext>
            </a:extLst>
          </p:cNvPr>
          <p:cNvSpPr/>
          <p:nvPr/>
        </p:nvSpPr>
        <p:spPr>
          <a:xfrm>
            <a:off x="785600" y="1504066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51D25-DACC-0C4F-8F28-247621DD6266}"/>
              </a:ext>
            </a:extLst>
          </p:cNvPr>
          <p:cNvCxnSpPr>
            <a:cxnSpLocks/>
            <a:stCxn id="15" idx="2"/>
            <a:endCxn id="14" idx="5"/>
          </p:cNvCxnSpPr>
          <p:nvPr/>
        </p:nvCxnSpPr>
        <p:spPr>
          <a:xfrm flipH="1" flipV="1">
            <a:off x="1734263" y="3573175"/>
            <a:ext cx="1421751" cy="230936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A453CE-06E6-CB4B-A12E-A1B0B9C8634A}"/>
              </a:ext>
            </a:extLst>
          </p:cNvPr>
          <p:cNvCxnSpPr>
            <a:cxnSpLocks/>
            <a:stCxn id="17" idx="3"/>
            <a:endCxn id="15" idx="7"/>
          </p:cNvCxnSpPr>
          <p:nvPr/>
        </p:nvCxnSpPr>
        <p:spPr>
          <a:xfrm flipH="1">
            <a:off x="3286193" y="2974176"/>
            <a:ext cx="1034160" cy="77601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F5A267-E421-1847-A4EB-E346A32C95F2}"/>
              </a:ext>
            </a:extLst>
          </p:cNvPr>
          <p:cNvCxnSpPr>
            <a:cxnSpLocks/>
            <a:stCxn id="17" idx="1"/>
            <a:endCxn id="8" idx="6"/>
          </p:cNvCxnSpPr>
          <p:nvPr/>
        </p:nvCxnSpPr>
        <p:spPr>
          <a:xfrm flipH="1" flipV="1">
            <a:off x="2748624" y="1504066"/>
            <a:ext cx="1571729" cy="13622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7E1B67-97DA-5B4B-9A01-16AE1FA7C167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2672367" y="1580323"/>
            <a:ext cx="559904" cy="214753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5075BF-A4CF-7C43-A5B5-ACD1D0D01B4B}"/>
              </a:ext>
            </a:extLst>
          </p:cNvPr>
          <p:cNvCxnSpPr>
            <a:cxnSpLocks/>
            <a:stCxn id="14" idx="2"/>
            <a:endCxn id="18" idx="4"/>
          </p:cNvCxnSpPr>
          <p:nvPr/>
        </p:nvCxnSpPr>
        <p:spPr>
          <a:xfrm flipH="1" flipV="1">
            <a:off x="861857" y="1656580"/>
            <a:ext cx="742227" cy="186267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47866FB-BCB4-5444-84DB-0347D0469E6E}"/>
              </a:ext>
            </a:extLst>
          </p:cNvPr>
          <p:cNvCxnSpPr>
            <a:cxnSpLocks/>
            <a:stCxn id="8" idx="2"/>
            <a:endCxn id="18" idx="6"/>
          </p:cNvCxnSpPr>
          <p:nvPr/>
        </p:nvCxnSpPr>
        <p:spPr>
          <a:xfrm flipH="1">
            <a:off x="938114" y="1504066"/>
            <a:ext cx="1657996" cy="762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7CA0EC-8968-BD4A-A8C8-1923D577DC44}"/>
                  </a:ext>
                </a:extLst>
              </p:cNvPr>
              <p:cNvSpPr txBox="1"/>
              <p:nvPr/>
            </p:nvSpPr>
            <p:spPr>
              <a:xfrm>
                <a:off x="2618445" y="1148436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7CA0EC-8968-BD4A-A8C8-1923D577D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445" y="1148436"/>
                <a:ext cx="283026" cy="276999"/>
              </a:xfrm>
              <a:prstGeom prst="rect">
                <a:avLst/>
              </a:prstGeom>
              <a:blipFill>
                <a:blip r:embed="rId4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A64518-FC04-784C-B4DC-BEA42058FFAC}"/>
                  </a:ext>
                </a:extLst>
              </p:cNvPr>
              <p:cNvSpPr txBox="1"/>
              <p:nvPr/>
            </p:nvSpPr>
            <p:spPr>
              <a:xfrm>
                <a:off x="1337685" y="3572171"/>
                <a:ext cx="277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A64518-FC04-784C-B4DC-BEA42058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685" y="3572171"/>
                <a:ext cx="277704" cy="276999"/>
              </a:xfrm>
              <a:prstGeom prst="rect">
                <a:avLst/>
              </a:prstGeom>
              <a:blipFill>
                <a:blip r:embed="rId5"/>
                <a:stretch>
                  <a:fillRect l="-13043" r="-4348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4FCEEC3-52A2-744F-9979-692CF3773514}"/>
                  </a:ext>
                </a:extLst>
              </p:cNvPr>
              <p:cNvSpPr txBox="1"/>
              <p:nvPr/>
            </p:nvSpPr>
            <p:spPr>
              <a:xfrm>
                <a:off x="3093419" y="3896547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4FCEEC3-52A2-744F-9979-692CF3773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419" y="3896547"/>
                <a:ext cx="283026" cy="276999"/>
              </a:xfrm>
              <a:prstGeom prst="rect">
                <a:avLst/>
              </a:prstGeom>
              <a:blipFill>
                <a:blip r:embed="rId6"/>
                <a:stretch>
                  <a:fillRect l="-13043" r="-8696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3CCC821-0F9F-6645-9A96-56FCDB282242}"/>
                  </a:ext>
                </a:extLst>
              </p:cNvPr>
              <p:cNvSpPr txBox="1"/>
              <p:nvPr/>
            </p:nvSpPr>
            <p:spPr>
              <a:xfrm>
                <a:off x="4633617" y="2781754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3CCC821-0F9F-6645-9A96-56FCDB282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617" y="2781754"/>
                <a:ext cx="283026" cy="276999"/>
              </a:xfrm>
              <a:prstGeom prst="rect">
                <a:avLst/>
              </a:prstGeom>
              <a:blipFill>
                <a:blip r:embed="rId7"/>
                <a:stretch>
                  <a:fillRect l="-8333" r="-416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764F11-C087-0B46-9D47-BB8B1197FB87}"/>
                  </a:ext>
                </a:extLst>
              </p:cNvPr>
              <p:cNvSpPr txBox="1"/>
              <p:nvPr/>
            </p:nvSpPr>
            <p:spPr>
              <a:xfrm>
                <a:off x="502574" y="1220144"/>
                <a:ext cx="273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764F11-C087-0B46-9D47-BB8B1197F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74" y="1220144"/>
                <a:ext cx="273152" cy="276999"/>
              </a:xfrm>
              <a:prstGeom prst="rect">
                <a:avLst/>
              </a:prstGeom>
              <a:blipFill>
                <a:blip r:embed="rId8"/>
                <a:stretch>
                  <a:fillRect l="-13636" r="-9091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 46">
            <a:extLst>
              <a:ext uri="{FF2B5EF4-FFF2-40B4-BE49-F238E27FC236}">
                <a16:creationId xmlns:a16="http://schemas.microsoft.com/office/drawing/2014/main" id="{E9D6F2B8-11AA-5D4A-82FA-6FACC32DD62A}"/>
              </a:ext>
            </a:extLst>
          </p:cNvPr>
          <p:cNvSpPr/>
          <p:nvPr/>
        </p:nvSpPr>
        <p:spPr>
          <a:xfrm rot="13854511">
            <a:off x="1765840" y="3433461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21667B05-1857-E14C-96AE-EDBB27B1A533}"/>
              </a:ext>
            </a:extLst>
          </p:cNvPr>
          <p:cNvSpPr/>
          <p:nvPr/>
        </p:nvSpPr>
        <p:spPr>
          <a:xfrm rot="14958457">
            <a:off x="2106781" y="350119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66A20559-02DD-9C49-B20B-A4A6FE2CB4CC}"/>
              </a:ext>
            </a:extLst>
          </p:cNvPr>
          <p:cNvSpPr/>
          <p:nvPr/>
        </p:nvSpPr>
        <p:spPr>
          <a:xfrm rot="13650626">
            <a:off x="1859392" y="329171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222FB10-AA93-F643-8E1F-79ABAF83A9B3}"/>
              </a:ext>
            </a:extLst>
          </p:cNvPr>
          <p:cNvSpPr/>
          <p:nvPr/>
        </p:nvSpPr>
        <p:spPr>
          <a:xfrm rot="8659401">
            <a:off x="2951760" y="361161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DBC72515-A850-6D48-8F5E-ACD445CF4A3D}"/>
              </a:ext>
            </a:extLst>
          </p:cNvPr>
          <p:cNvSpPr/>
          <p:nvPr/>
        </p:nvSpPr>
        <p:spPr>
          <a:xfrm rot="4046446">
            <a:off x="3829117" y="3087930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AB77D2A8-6F11-B449-BAD4-AFB6AAA2D2EC}"/>
              </a:ext>
            </a:extLst>
          </p:cNvPr>
          <p:cNvSpPr/>
          <p:nvPr/>
        </p:nvSpPr>
        <p:spPr>
          <a:xfrm rot="6443726">
            <a:off x="3702737" y="2715304"/>
            <a:ext cx="350197" cy="132900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B9AE7976-C909-2B41-98C7-A8987EDA24EC}"/>
              </a:ext>
            </a:extLst>
          </p:cNvPr>
          <p:cNvSpPr/>
          <p:nvPr/>
        </p:nvSpPr>
        <p:spPr>
          <a:xfrm rot="5400000">
            <a:off x="4053792" y="2855998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E395FBE2-E6F6-8347-A5C8-1492F79A4C22}"/>
              </a:ext>
            </a:extLst>
          </p:cNvPr>
          <p:cNvSpPr/>
          <p:nvPr/>
        </p:nvSpPr>
        <p:spPr>
          <a:xfrm rot="11146491">
            <a:off x="3211870" y="3503243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6400F566-9F50-BF4E-B1A7-17730849D737}"/>
              </a:ext>
            </a:extLst>
          </p:cNvPr>
          <p:cNvSpPr/>
          <p:nvPr/>
        </p:nvSpPr>
        <p:spPr>
          <a:xfrm rot="3663324">
            <a:off x="2314221" y="1616435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C4C9CD4C-40F9-2041-90F6-7A3FE8AB93A7}"/>
              </a:ext>
            </a:extLst>
          </p:cNvPr>
          <p:cNvSpPr/>
          <p:nvPr/>
        </p:nvSpPr>
        <p:spPr>
          <a:xfrm rot="11100900">
            <a:off x="1553226" y="3254743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AB53AC5A-E1E6-5F4C-BD54-1F322DDE68BA}"/>
              </a:ext>
            </a:extLst>
          </p:cNvPr>
          <p:cNvSpPr/>
          <p:nvPr/>
        </p:nvSpPr>
        <p:spPr>
          <a:xfrm rot="18259399">
            <a:off x="899004" y="1681231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57061367-8E89-6E43-9EF8-5097A2784197}"/>
              </a:ext>
            </a:extLst>
          </p:cNvPr>
          <p:cNvSpPr/>
          <p:nvPr/>
        </p:nvSpPr>
        <p:spPr>
          <a:xfrm rot="10218637">
            <a:off x="2623959" y="3455865"/>
            <a:ext cx="1002960" cy="1505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1DD38FC-8306-4A4F-B776-C9DC9E55A991}"/>
                  </a:ext>
                </a:extLst>
              </p:cNvPr>
              <p:cNvSpPr txBox="1"/>
              <p:nvPr/>
            </p:nvSpPr>
            <p:spPr>
              <a:xfrm>
                <a:off x="2499567" y="188056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1DD38FC-8306-4A4F-B776-C9DC9E55A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567" y="1880561"/>
                <a:ext cx="260391" cy="276999"/>
              </a:xfrm>
              <a:prstGeom prst="rect">
                <a:avLst/>
              </a:prstGeom>
              <a:blipFill>
                <a:blip r:embed="rId9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6165CCD-64E5-6042-B5E6-B96EDC8AE5F9}"/>
                  </a:ext>
                </a:extLst>
              </p:cNvPr>
              <p:cNvSpPr txBox="1"/>
              <p:nvPr/>
            </p:nvSpPr>
            <p:spPr>
              <a:xfrm>
                <a:off x="1776544" y="3447090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6165CCD-64E5-6042-B5E6-B96EDC8AE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544" y="3447090"/>
                <a:ext cx="255070" cy="276999"/>
              </a:xfrm>
              <a:prstGeom prst="rect">
                <a:avLst/>
              </a:prstGeom>
              <a:blipFill>
                <a:blip r:embed="rId10"/>
                <a:stretch>
                  <a:fillRect l="-9524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7225941-42E0-9E47-A9E8-011F66DA1BB2}"/>
                  </a:ext>
                </a:extLst>
              </p:cNvPr>
              <p:cNvSpPr txBox="1"/>
              <p:nvPr/>
            </p:nvSpPr>
            <p:spPr>
              <a:xfrm>
                <a:off x="2878101" y="360514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7225941-42E0-9E47-A9E8-011F66DA1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101" y="3605148"/>
                <a:ext cx="260391" cy="276999"/>
              </a:xfrm>
              <a:prstGeom prst="rect">
                <a:avLst/>
              </a:prstGeom>
              <a:blipFill>
                <a:blip r:embed="rId11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D39EBE-CBEE-6342-A2E5-FA1FC0DA5EED}"/>
                  </a:ext>
                </a:extLst>
              </p:cNvPr>
              <p:cNvSpPr txBox="1"/>
              <p:nvPr/>
            </p:nvSpPr>
            <p:spPr>
              <a:xfrm>
                <a:off x="2829223" y="174824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D39EBE-CBEE-6342-A2E5-FA1FC0DA5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223" y="1748249"/>
                <a:ext cx="260391" cy="276999"/>
              </a:xfrm>
              <a:prstGeom prst="rect">
                <a:avLst/>
              </a:prstGeom>
              <a:blipFill>
                <a:blip r:embed="rId12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reeform 62">
            <a:extLst>
              <a:ext uri="{FF2B5EF4-FFF2-40B4-BE49-F238E27FC236}">
                <a16:creationId xmlns:a16="http://schemas.microsoft.com/office/drawing/2014/main" id="{E09F16D2-762F-2541-A1B3-3D6F9CEA3A0D}"/>
              </a:ext>
            </a:extLst>
          </p:cNvPr>
          <p:cNvSpPr/>
          <p:nvPr/>
        </p:nvSpPr>
        <p:spPr>
          <a:xfrm rot="19259327">
            <a:off x="2742030" y="1719066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7C9C2F-836F-F140-87A7-728F32E23A00}"/>
                  </a:ext>
                </a:extLst>
              </p:cNvPr>
              <p:cNvSpPr txBox="1"/>
              <p:nvPr/>
            </p:nvSpPr>
            <p:spPr>
              <a:xfrm>
                <a:off x="3319234" y="3519253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7C9C2F-836F-F140-87A7-728F32E23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234" y="3519253"/>
                <a:ext cx="260391" cy="276999"/>
              </a:xfrm>
              <a:prstGeom prst="rect">
                <a:avLst/>
              </a:prstGeom>
              <a:blipFill>
                <a:blip r:embed="rId13"/>
                <a:stretch>
                  <a:fillRect l="-14286" r="-9524" b="-8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FAFC8BB-CA2B-C240-901C-174490D35722}"/>
                  </a:ext>
                </a:extLst>
              </p:cNvPr>
              <p:cNvSpPr txBox="1"/>
              <p:nvPr/>
            </p:nvSpPr>
            <p:spPr>
              <a:xfrm>
                <a:off x="4244079" y="2597192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FAFC8BB-CA2B-C240-901C-174490D3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079" y="2597192"/>
                <a:ext cx="260391" cy="276999"/>
              </a:xfrm>
              <a:prstGeom prst="rect">
                <a:avLst/>
              </a:prstGeom>
              <a:blipFill>
                <a:blip r:embed="rId14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reeform 66">
            <a:extLst>
              <a:ext uri="{FF2B5EF4-FFF2-40B4-BE49-F238E27FC236}">
                <a16:creationId xmlns:a16="http://schemas.microsoft.com/office/drawing/2014/main" id="{83C8F71C-A758-F844-91B4-0C7E0427107D}"/>
              </a:ext>
            </a:extLst>
          </p:cNvPr>
          <p:cNvSpPr/>
          <p:nvPr/>
        </p:nvSpPr>
        <p:spPr>
          <a:xfrm rot="21022414">
            <a:off x="2319333" y="2066845"/>
            <a:ext cx="1002960" cy="1505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1AAA2F9-A7A0-3E40-8C39-ADEAB940A549}"/>
                  </a:ext>
                </a:extLst>
              </p:cNvPr>
              <p:cNvSpPr txBox="1"/>
              <p:nvPr/>
            </p:nvSpPr>
            <p:spPr>
              <a:xfrm>
                <a:off x="3025327" y="211421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1AAA2F9-A7A0-3E40-8C39-ADEAB940A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327" y="2114219"/>
                <a:ext cx="260391" cy="276999"/>
              </a:xfrm>
              <a:prstGeom prst="rect">
                <a:avLst/>
              </a:prstGeom>
              <a:blipFill>
                <a:blip r:embed="rId15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F68F290-1FCF-3B49-AD98-311F5C878117}"/>
                  </a:ext>
                </a:extLst>
              </p:cNvPr>
              <p:cNvSpPr txBox="1"/>
              <p:nvPr/>
            </p:nvSpPr>
            <p:spPr>
              <a:xfrm>
                <a:off x="3542882" y="2569896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F68F290-1FCF-3B49-AD98-311F5C878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882" y="2569896"/>
                <a:ext cx="260391" cy="276999"/>
              </a:xfrm>
              <a:prstGeom prst="rect">
                <a:avLst/>
              </a:prstGeom>
              <a:blipFill>
                <a:blip r:embed="rId16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6DA111F-EF5D-AC4D-AD09-33BBA82528AC}"/>
                  </a:ext>
                </a:extLst>
              </p:cNvPr>
              <p:cNvSpPr txBox="1"/>
              <p:nvPr/>
            </p:nvSpPr>
            <p:spPr>
              <a:xfrm>
                <a:off x="1979324" y="3027955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6DA111F-EF5D-AC4D-AD09-33BBA82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324" y="3027955"/>
                <a:ext cx="260391" cy="276999"/>
              </a:xfrm>
              <a:prstGeom prst="rect">
                <a:avLst/>
              </a:prstGeom>
              <a:blipFill>
                <a:blip r:embed="rId17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AD2F3A-5BAB-9441-BA95-A10BC2F7903E}"/>
                  </a:ext>
                </a:extLst>
              </p:cNvPr>
              <p:cNvSpPr txBox="1"/>
              <p:nvPr/>
            </p:nvSpPr>
            <p:spPr>
              <a:xfrm>
                <a:off x="2139201" y="1516805"/>
                <a:ext cx="255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AD2F3A-5BAB-9441-BA95-A10BC2F79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01" y="1516805"/>
                <a:ext cx="255583" cy="276999"/>
              </a:xfrm>
              <a:prstGeom prst="rect">
                <a:avLst/>
              </a:prstGeom>
              <a:blipFill>
                <a:blip r:embed="rId18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C18C881-D878-2B42-9BCB-F3280B10BDA3}"/>
                  </a:ext>
                </a:extLst>
              </p:cNvPr>
              <p:cNvSpPr txBox="1"/>
              <p:nvPr/>
            </p:nvSpPr>
            <p:spPr>
              <a:xfrm>
                <a:off x="1090153" y="1605721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C18C881-D878-2B42-9BCB-F3280B10B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153" y="1605721"/>
                <a:ext cx="352854" cy="276999"/>
              </a:xfrm>
              <a:prstGeom prst="rect">
                <a:avLst/>
              </a:prstGeom>
              <a:blipFill>
                <a:blip r:embed="rId19"/>
                <a:stretch>
                  <a:fillRect l="-6897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E527AC1-6750-6342-821C-541E6EF3A017}"/>
                  </a:ext>
                </a:extLst>
              </p:cNvPr>
              <p:cNvSpPr txBox="1"/>
              <p:nvPr/>
            </p:nvSpPr>
            <p:spPr>
              <a:xfrm>
                <a:off x="1550129" y="2920253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E527AC1-6750-6342-821C-541E6EF3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29" y="2920253"/>
                <a:ext cx="352854" cy="276999"/>
              </a:xfrm>
              <a:prstGeom prst="rect">
                <a:avLst/>
              </a:prstGeom>
              <a:blipFill>
                <a:blip r:embed="rId20"/>
                <a:stretch>
                  <a:fillRect l="-6897" r="-689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2F1B955-77E3-684C-89AF-C9AEF6601D1F}"/>
                  </a:ext>
                </a:extLst>
              </p:cNvPr>
              <p:cNvSpPr txBox="1"/>
              <p:nvPr/>
            </p:nvSpPr>
            <p:spPr>
              <a:xfrm>
                <a:off x="3653791" y="3008093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2F1B955-77E3-684C-89AF-C9AEF660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791" y="3008093"/>
                <a:ext cx="352854" cy="276999"/>
              </a:xfrm>
              <a:prstGeom prst="rect">
                <a:avLst/>
              </a:prstGeom>
              <a:blipFill>
                <a:blip r:embed="rId21"/>
                <a:stretch>
                  <a:fillRect l="-6897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6744B8-9D9C-5441-B5BD-8DA054D0A691}"/>
                  </a:ext>
                </a:extLst>
              </p:cNvPr>
              <p:cNvSpPr txBox="1"/>
              <p:nvPr/>
            </p:nvSpPr>
            <p:spPr>
              <a:xfrm>
                <a:off x="2757750" y="3365179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6744B8-9D9C-5441-B5BD-8DA054D0A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750" y="3365179"/>
                <a:ext cx="352854" cy="276999"/>
              </a:xfrm>
              <a:prstGeom prst="rect">
                <a:avLst/>
              </a:prstGeom>
              <a:blipFill>
                <a:blip r:embed="rId22"/>
                <a:stretch>
                  <a:fillRect l="-6897" r="-689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5AAF576-DA97-9C4F-9A88-226C602B1932}"/>
                  </a:ext>
                </a:extLst>
              </p:cNvPr>
              <p:cNvSpPr txBox="1"/>
              <p:nvPr/>
            </p:nvSpPr>
            <p:spPr>
              <a:xfrm>
                <a:off x="2248775" y="3344091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5AAF576-DA97-9C4F-9A88-226C602B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775" y="3344091"/>
                <a:ext cx="352854" cy="276999"/>
              </a:xfrm>
              <a:prstGeom prst="rect">
                <a:avLst/>
              </a:prstGeom>
              <a:blipFill>
                <a:blip r:embed="rId23"/>
                <a:stretch>
                  <a:fillRect l="-10714" r="-3571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74CDE101-E680-D746-93D4-D75F54F4ACE2}"/>
              </a:ext>
            </a:extLst>
          </p:cNvPr>
          <p:cNvSpPr txBox="1"/>
          <p:nvPr/>
        </p:nvSpPr>
        <p:spPr>
          <a:xfrm>
            <a:off x="1432810" y="446712"/>
            <a:ext cx="32941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N" dirty="0"/>
              <a:t>假设采用右手螺旋定则朝Mesh外</a:t>
            </a:r>
          </a:p>
        </p:txBody>
      </p:sp>
    </p:spTree>
    <p:extLst>
      <p:ext uri="{BB962C8B-B14F-4D97-AF65-F5344CB8AC3E}">
        <p14:creationId xmlns:p14="http://schemas.microsoft.com/office/powerpoint/2010/main" val="162169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2B1CD-635F-8B41-AF46-0A73B33EE7FD}"/>
                  </a:ext>
                </a:extLst>
              </p:cNvPr>
              <p:cNvSpPr txBox="1"/>
              <p:nvPr/>
            </p:nvSpPr>
            <p:spPr>
              <a:xfrm>
                <a:off x="1691304" y="4347931"/>
                <a:ext cx="2124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Hole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2B1CD-635F-8B41-AF46-0A73B33EE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304" y="4347931"/>
                <a:ext cx="2124171" cy="276999"/>
              </a:xfrm>
              <a:prstGeom prst="rect">
                <a:avLst/>
              </a:prstGeom>
              <a:blipFill>
                <a:blip r:embed="rId3"/>
                <a:stretch>
                  <a:fillRect l="-6509" t="-26087" r="-1183" b="-478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74CDE101-E680-D746-93D4-D75F54F4ACE2}"/>
              </a:ext>
            </a:extLst>
          </p:cNvPr>
          <p:cNvSpPr txBox="1"/>
          <p:nvPr/>
        </p:nvSpPr>
        <p:spPr>
          <a:xfrm>
            <a:off x="1432810" y="446712"/>
            <a:ext cx="32941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N" dirty="0"/>
              <a:t>假设采用右手螺旋定则朝Mesh外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C35C064-1092-444B-ADD3-09B48FF1FDD1}"/>
              </a:ext>
            </a:extLst>
          </p:cNvPr>
          <p:cNvCxnSpPr>
            <a:cxnSpLocks/>
            <a:stCxn id="83" idx="2"/>
            <a:endCxn id="81" idx="6"/>
          </p:cNvCxnSpPr>
          <p:nvPr/>
        </p:nvCxnSpPr>
        <p:spPr>
          <a:xfrm flipH="1">
            <a:off x="2350577" y="2925388"/>
            <a:ext cx="2541420" cy="598999"/>
          </a:xfrm>
          <a:prstGeom prst="line">
            <a:avLst/>
          </a:prstGeom>
          <a:ln w="63500"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24F6226-1149-1845-A9DE-DA3B5AA9B8F2}"/>
              </a:ext>
            </a:extLst>
          </p:cNvPr>
          <p:cNvSpPr/>
          <p:nvPr/>
        </p:nvSpPr>
        <p:spPr>
          <a:xfrm>
            <a:off x="3190089" y="1432943"/>
            <a:ext cx="152514" cy="15251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803F9E6-2905-324D-995F-F7CB5A84D569}"/>
              </a:ext>
            </a:extLst>
          </p:cNvPr>
          <p:cNvCxnSpPr>
            <a:cxnSpLocks/>
            <a:stCxn id="78" idx="3"/>
          </p:cNvCxnSpPr>
          <p:nvPr/>
        </p:nvCxnSpPr>
        <p:spPr>
          <a:xfrm flipH="1">
            <a:off x="2328242" y="1563122"/>
            <a:ext cx="884182" cy="19429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3C02D3CE-E87D-A640-834A-E4F324F79484}"/>
              </a:ext>
            </a:extLst>
          </p:cNvPr>
          <p:cNvSpPr/>
          <p:nvPr/>
        </p:nvSpPr>
        <p:spPr>
          <a:xfrm rot="1107057">
            <a:off x="3096477" y="1774881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7FBDDFF-BA9F-A04A-AC90-40600DAE440A}"/>
              </a:ext>
            </a:extLst>
          </p:cNvPr>
          <p:cNvSpPr/>
          <p:nvPr/>
        </p:nvSpPr>
        <p:spPr>
          <a:xfrm>
            <a:off x="2198063" y="3448130"/>
            <a:ext cx="152514" cy="15251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FA27F5D-2B19-4F46-A8C6-36C5BE1342A2}"/>
              </a:ext>
            </a:extLst>
          </p:cNvPr>
          <p:cNvSpPr/>
          <p:nvPr/>
        </p:nvSpPr>
        <p:spPr>
          <a:xfrm>
            <a:off x="3749993" y="3732988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BA8D346-C89A-FC46-8891-A4DA83F4C7BA}"/>
              </a:ext>
            </a:extLst>
          </p:cNvPr>
          <p:cNvSpPr/>
          <p:nvPr/>
        </p:nvSpPr>
        <p:spPr>
          <a:xfrm>
            <a:off x="4891997" y="284913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C191E3D-75EC-3445-AE6B-A9E803B5E994}"/>
              </a:ext>
            </a:extLst>
          </p:cNvPr>
          <p:cNvSpPr/>
          <p:nvPr/>
        </p:nvSpPr>
        <p:spPr>
          <a:xfrm>
            <a:off x="624821" y="1630525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B3365CB-CF77-DA4B-9EA9-ED441EEBDE13}"/>
              </a:ext>
            </a:extLst>
          </p:cNvPr>
          <p:cNvCxnSpPr>
            <a:cxnSpLocks/>
            <a:stCxn id="82" idx="2"/>
            <a:endCxn id="81" idx="5"/>
          </p:cNvCxnSpPr>
          <p:nvPr/>
        </p:nvCxnSpPr>
        <p:spPr>
          <a:xfrm flipH="1" flipV="1">
            <a:off x="2328242" y="3578309"/>
            <a:ext cx="1421751" cy="230936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E22B402-0052-034B-B801-4D9C2263B1D2}"/>
              </a:ext>
            </a:extLst>
          </p:cNvPr>
          <p:cNvCxnSpPr>
            <a:cxnSpLocks/>
            <a:stCxn id="83" idx="3"/>
            <a:endCxn id="82" idx="7"/>
          </p:cNvCxnSpPr>
          <p:nvPr/>
        </p:nvCxnSpPr>
        <p:spPr>
          <a:xfrm flipH="1">
            <a:off x="3880172" y="2979310"/>
            <a:ext cx="1034160" cy="77601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0DE280B-B2D4-7040-BB73-2876FA47D6A8}"/>
              </a:ext>
            </a:extLst>
          </p:cNvPr>
          <p:cNvCxnSpPr>
            <a:cxnSpLocks/>
            <a:stCxn id="83" idx="1"/>
            <a:endCxn id="78" idx="6"/>
          </p:cNvCxnSpPr>
          <p:nvPr/>
        </p:nvCxnSpPr>
        <p:spPr>
          <a:xfrm flipH="1" flipV="1">
            <a:off x="3342603" y="1509200"/>
            <a:ext cx="1571729" cy="13622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A0CFF1-4D11-B740-98AA-2D92E855B654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3266346" y="1585457"/>
            <a:ext cx="559904" cy="214753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4E5E0AF-856D-D546-AA74-0A941C23BA5C}"/>
              </a:ext>
            </a:extLst>
          </p:cNvPr>
          <p:cNvCxnSpPr>
            <a:cxnSpLocks/>
            <a:endCxn id="84" idx="4"/>
          </p:cNvCxnSpPr>
          <p:nvPr/>
        </p:nvCxnSpPr>
        <p:spPr>
          <a:xfrm flipH="1" flipV="1">
            <a:off x="701078" y="1783039"/>
            <a:ext cx="742227" cy="186267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65FFB5E-AB0F-7948-B113-20261CE33983}"/>
              </a:ext>
            </a:extLst>
          </p:cNvPr>
          <p:cNvCxnSpPr>
            <a:cxnSpLocks/>
            <a:endCxn id="84" idx="6"/>
          </p:cNvCxnSpPr>
          <p:nvPr/>
        </p:nvCxnSpPr>
        <p:spPr>
          <a:xfrm flipH="1">
            <a:off x="777335" y="1630525"/>
            <a:ext cx="1657996" cy="762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/>
              <p:nvPr/>
            </p:nvSpPr>
            <p:spPr>
              <a:xfrm>
                <a:off x="3212424" y="1153570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24" y="1153570"/>
                <a:ext cx="283026" cy="276999"/>
              </a:xfrm>
              <a:prstGeom prst="rect">
                <a:avLst/>
              </a:prstGeom>
              <a:blipFill>
                <a:blip r:embed="rId4"/>
                <a:stretch>
                  <a:fillRect l="-8333" r="-416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62CB68E-4E14-E047-9BFB-F15E3CDE20AA}"/>
                  </a:ext>
                </a:extLst>
              </p:cNvPr>
              <p:cNvSpPr txBox="1"/>
              <p:nvPr/>
            </p:nvSpPr>
            <p:spPr>
              <a:xfrm>
                <a:off x="1931664" y="3577305"/>
                <a:ext cx="277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62CB68E-4E14-E047-9BFB-F15E3CDE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664" y="3577305"/>
                <a:ext cx="277704" cy="276999"/>
              </a:xfrm>
              <a:prstGeom prst="rect">
                <a:avLst/>
              </a:prstGeom>
              <a:blipFill>
                <a:blip r:embed="rId5"/>
                <a:stretch>
                  <a:fillRect l="-13636" r="-9091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364A014-1A75-F147-B35E-DD9DC6D68A87}"/>
                  </a:ext>
                </a:extLst>
              </p:cNvPr>
              <p:cNvSpPr txBox="1"/>
              <p:nvPr/>
            </p:nvSpPr>
            <p:spPr>
              <a:xfrm>
                <a:off x="5227596" y="2786888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364A014-1A75-F147-B35E-DD9DC6D6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596" y="2786888"/>
                <a:ext cx="283026" cy="276999"/>
              </a:xfrm>
              <a:prstGeom prst="rect">
                <a:avLst/>
              </a:prstGeom>
              <a:blipFill>
                <a:blip r:embed="rId6"/>
                <a:stretch>
                  <a:fillRect l="-13043" r="-8696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B0D91D5-2718-1D46-B31F-56225C06C85D}"/>
                  </a:ext>
                </a:extLst>
              </p:cNvPr>
              <p:cNvSpPr txBox="1"/>
              <p:nvPr/>
            </p:nvSpPr>
            <p:spPr>
              <a:xfrm>
                <a:off x="341795" y="1346603"/>
                <a:ext cx="273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B0D91D5-2718-1D46-B31F-56225C06C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95" y="1346603"/>
                <a:ext cx="273152" cy="276999"/>
              </a:xfrm>
              <a:prstGeom prst="rect">
                <a:avLst/>
              </a:prstGeom>
              <a:blipFill>
                <a:blip r:embed="rId7"/>
                <a:stretch>
                  <a:fillRect l="-8696" r="-4348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Freeform 94">
            <a:extLst>
              <a:ext uri="{FF2B5EF4-FFF2-40B4-BE49-F238E27FC236}">
                <a16:creationId xmlns:a16="http://schemas.microsoft.com/office/drawing/2014/main" id="{04F9FF3B-CD9C-4544-B3E9-CC6F5DC61EC1}"/>
              </a:ext>
            </a:extLst>
          </p:cNvPr>
          <p:cNvSpPr/>
          <p:nvPr/>
        </p:nvSpPr>
        <p:spPr>
          <a:xfrm rot="13854511">
            <a:off x="2359819" y="3438595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232DEC99-C477-DA47-B05D-80EC16BDA604}"/>
              </a:ext>
            </a:extLst>
          </p:cNvPr>
          <p:cNvSpPr/>
          <p:nvPr/>
        </p:nvSpPr>
        <p:spPr>
          <a:xfrm rot="14958457">
            <a:off x="2700760" y="3506331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0020783C-4A9C-8D4E-8561-464898C30473}"/>
              </a:ext>
            </a:extLst>
          </p:cNvPr>
          <p:cNvSpPr/>
          <p:nvPr/>
        </p:nvSpPr>
        <p:spPr>
          <a:xfrm rot="13650626">
            <a:off x="2453371" y="3296851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BF6E7AA9-F0CC-9744-BA30-7D250AA2B316}"/>
              </a:ext>
            </a:extLst>
          </p:cNvPr>
          <p:cNvSpPr/>
          <p:nvPr/>
        </p:nvSpPr>
        <p:spPr>
          <a:xfrm rot="8659401">
            <a:off x="3545739" y="3616746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F9B6F79B-70D3-4241-9063-360E56D4ADCB}"/>
              </a:ext>
            </a:extLst>
          </p:cNvPr>
          <p:cNvSpPr/>
          <p:nvPr/>
        </p:nvSpPr>
        <p:spPr>
          <a:xfrm rot="4046446">
            <a:off x="4423096" y="3093064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EB03DDA0-F2D9-7D45-BFE7-E1F1FDD0F66B}"/>
              </a:ext>
            </a:extLst>
          </p:cNvPr>
          <p:cNvSpPr/>
          <p:nvPr/>
        </p:nvSpPr>
        <p:spPr>
          <a:xfrm rot="6443726">
            <a:off x="4296716" y="2720438"/>
            <a:ext cx="350197" cy="132900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FCAAE862-AD15-F244-856B-C68F0DEFC9BE}"/>
              </a:ext>
            </a:extLst>
          </p:cNvPr>
          <p:cNvSpPr/>
          <p:nvPr/>
        </p:nvSpPr>
        <p:spPr>
          <a:xfrm rot="5400000">
            <a:off x="4647771" y="286113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297A3DAD-D4CB-9949-8831-437E8E4B561D}"/>
              </a:ext>
            </a:extLst>
          </p:cNvPr>
          <p:cNvSpPr/>
          <p:nvPr/>
        </p:nvSpPr>
        <p:spPr>
          <a:xfrm rot="11146491">
            <a:off x="3805849" y="350837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83355C49-1417-424E-AD45-96A40D3E0602}"/>
              </a:ext>
            </a:extLst>
          </p:cNvPr>
          <p:cNvSpPr/>
          <p:nvPr/>
        </p:nvSpPr>
        <p:spPr>
          <a:xfrm rot="3663324">
            <a:off x="2153442" y="1742894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2AB135B7-6B98-464B-9BAF-0FF16989F200}"/>
              </a:ext>
            </a:extLst>
          </p:cNvPr>
          <p:cNvSpPr/>
          <p:nvPr/>
        </p:nvSpPr>
        <p:spPr>
          <a:xfrm rot="11100900">
            <a:off x="1392447" y="338120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0A3856C3-D9F3-D34F-9B4D-2B824FB9EA46}"/>
              </a:ext>
            </a:extLst>
          </p:cNvPr>
          <p:cNvSpPr/>
          <p:nvPr/>
        </p:nvSpPr>
        <p:spPr>
          <a:xfrm rot="18259399">
            <a:off x="738225" y="1807690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D1B587B2-6D0F-924D-B8CB-DA7AB9151740}"/>
              </a:ext>
            </a:extLst>
          </p:cNvPr>
          <p:cNvSpPr/>
          <p:nvPr/>
        </p:nvSpPr>
        <p:spPr>
          <a:xfrm rot="10218637">
            <a:off x="3217938" y="3460999"/>
            <a:ext cx="1002960" cy="1505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71D4A2D-0AB1-514B-8013-92510F76B0EB}"/>
                  </a:ext>
                </a:extLst>
              </p:cNvPr>
              <p:cNvSpPr txBox="1"/>
              <p:nvPr/>
            </p:nvSpPr>
            <p:spPr>
              <a:xfrm>
                <a:off x="3093546" y="1885695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71D4A2D-0AB1-514B-8013-92510F76B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546" y="1885695"/>
                <a:ext cx="260391" cy="276999"/>
              </a:xfrm>
              <a:prstGeom prst="rect">
                <a:avLst/>
              </a:prstGeom>
              <a:blipFill>
                <a:blip r:embed="rId8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F2791F5-9EF0-804F-8F2B-0E0F123DD576}"/>
                  </a:ext>
                </a:extLst>
              </p:cNvPr>
              <p:cNvSpPr txBox="1"/>
              <p:nvPr/>
            </p:nvSpPr>
            <p:spPr>
              <a:xfrm>
                <a:off x="2370523" y="3452224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F2791F5-9EF0-804F-8F2B-0E0F123DD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523" y="3452224"/>
                <a:ext cx="255070" cy="276999"/>
              </a:xfrm>
              <a:prstGeom prst="rect">
                <a:avLst/>
              </a:prstGeom>
              <a:blipFill>
                <a:blip r:embed="rId9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04C7B50-C308-AB40-8B77-84F1960209BB}"/>
                  </a:ext>
                </a:extLst>
              </p:cNvPr>
              <p:cNvSpPr txBox="1"/>
              <p:nvPr/>
            </p:nvSpPr>
            <p:spPr>
              <a:xfrm>
                <a:off x="3472080" y="3610282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04C7B50-C308-AB40-8B77-84F196020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80" y="3610282"/>
                <a:ext cx="260391" cy="276999"/>
              </a:xfrm>
              <a:prstGeom prst="rect">
                <a:avLst/>
              </a:prstGeom>
              <a:blipFill>
                <a:blip r:embed="rId10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AA033D1-D37B-DF44-B00F-03D692B8F454}"/>
                  </a:ext>
                </a:extLst>
              </p:cNvPr>
              <p:cNvSpPr txBox="1"/>
              <p:nvPr/>
            </p:nvSpPr>
            <p:spPr>
              <a:xfrm>
                <a:off x="3423202" y="1753383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AA033D1-D37B-DF44-B00F-03D692B8F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02" y="1753383"/>
                <a:ext cx="260391" cy="276999"/>
              </a:xfrm>
              <a:prstGeom prst="rect">
                <a:avLst/>
              </a:prstGeom>
              <a:blipFill>
                <a:blip r:embed="rId11"/>
                <a:stretch>
                  <a:fillRect l="-14286" r="-9524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reeform 110">
            <a:extLst>
              <a:ext uri="{FF2B5EF4-FFF2-40B4-BE49-F238E27FC236}">
                <a16:creationId xmlns:a16="http://schemas.microsoft.com/office/drawing/2014/main" id="{FBB03362-7178-D544-843F-1F1DFC09C025}"/>
              </a:ext>
            </a:extLst>
          </p:cNvPr>
          <p:cNvSpPr/>
          <p:nvPr/>
        </p:nvSpPr>
        <p:spPr>
          <a:xfrm rot="19259327">
            <a:off x="3336009" y="1724200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C09DD2A-8F11-254C-8C55-928FF2163119}"/>
                  </a:ext>
                </a:extLst>
              </p:cNvPr>
              <p:cNvSpPr txBox="1"/>
              <p:nvPr/>
            </p:nvSpPr>
            <p:spPr>
              <a:xfrm>
                <a:off x="3913213" y="3524387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C09DD2A-8F11-254C-8C55-928FF2163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213" y="3524387"/>
                <a:ext cx="260391" cy="276999"/>
              </a:xfrm>
              <a:prstGeom prst="rect">
                <a:avLst/>
              </a:prstGeom>
              <a:blipFill>
                <a:blip r:embed="rId12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DDE708F-3029-274A-8ADC-EB5097373616}"/>
                  </a:ext>
                </a:extLst>
              </p:cNvPr>
              <p:cNvSpPr txBox="1"/>
              <p:nvPr/>
            </p:nvSpPr>
            <p:spPr>
              <a:xfrm>
                <a:off x="4838058" y="2602326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DDE708F-3029-274A-8ADC-EB509737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058" y="2602326"/>
                <a:ext cx="260391" cy="276999"/>
              </a:xfrm>
              <a:prstGeom prst="rect">
                <a:avLst/>
              </a:prstGeom>
              <a:blipFill>
                <a:blip r:embed="rId13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Freeform 113">
            <a:extLst>
              <a:ext uri="{FF2B5EF4-FFF2-40B4-BE49-F238E27FC236}">
                <a16:creationId xmlns:a16="http://schemas.microsoft.com/office/drawing/2014/main" id="{E8A9BB39-65C1-0244-AA92-0472E8AA3D5F}"/>
              </a:ext>
            </a:extLst>
          </p:cNvPr>
          <p:cNvSpPr/>
          <p:nvPr/>
        </p:nvSpPr>
        <p:spPr>
          <a:xfrm rot="21022414">
            <a:off x="2913312" y="2071979"/>
            <a:ext cx="1002960" cy="1505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4849578-A663-2649-86DA-991EC95B7BD1}"/>
                  </a:ext>
                </a:extLst>
              </p:cNvPr>
              <p:cNvSpPr txBox="1"/>
              <p:nvPr/>
            </p:nvSpPr>
            <p:spPr>
              <a:xfrm>
                <a:off x="3619306" y="2119353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4849578-A663-2649-86DA-991EC95B7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306" y="2119353"/>
                <a:ext cx="260391" cy="276999"/>
              </a:xfrm>
              <a:prstGeom prst="rect">
                <a:avLst/>
              </a:prstGeom>
              <a:blipFill>
                <a:blip r:embed="rId14"/>
                <a:stretch>
                  <a:fillRect l="-14286" r="-4762" b="-1363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2C11907-BBDF-034A-879D-A95C101F1011}"/>
                  </a:ext>
                </a:extLst>
              </p:cNvPr>
              <p:cNvSpPr txBox="1"/>
              <p:nvPr/>
            </p:nvSpPr>
            <p:spPr>
              <a:xfrm>
                <a:off x="4136861" y="257503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2C11907-BBDF-034A-879D-A95C101F1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861" y="2575030"/>
                <a:ext cx="260391" cy="276999"/>
              </a:xfrm>
              <a:prstGeom prst="rect">
                <a:avLst/>
              </a:prstGeom>
              <a:blipFill>
                <a:blip r:embed="rId15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ADA64C3-84ED-B54A-BC67-12BE839E74B5}"/>
                  </a:ext>
                </a:extLst>
              </p:cNvPr>
              <p:cNvSpPr txBox="1"/>
              <p:nvPr/>
            </p:nvSpPr>
            <p:spPr>
              <a:xfrm>
                <a:off x="2573303" y="303308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ADA64C3-84ED-B54A-BC67-12BE839E7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303" y="3033089"/>
                <a:ext cx="260391" cy="276999"/>
              </a:xfrm>
              <a:prstGeom prst="rect">
                <a:avLst/>
              </a:prstGeom>
              <a:blipFill>
                <a:blip r:embed="rId16"/>
                <a:stretch>
                  <a:fillRect l="-9091" r="-4545" b="-1363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7343A46-51E6-594C-883C-47BF06661050}"/>
                  </a:ext>
                </a:extLst>
              </p:cNvPr>
              <p:cNvSpPr txBox="1"/>
              <p:nvPr/>
            </p:nvSpPr>
            <p:spPr>
              <a:xfrm>
                <a:off x="1978422" y="1643264"/>
                <a:ext cx="255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7343A46-51E6-594C-883C-47BF06661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422" y="1643264"/>
                <a:ext cx="255583" cy="276999"/>
              </a:xfrm>
              <a:prstGeom prst="rect">
                <a:avLst/>
              </a:prstGeom>
              <a:blipFill>
                <a:blip r:embed="rId17"/>
                <a:stretch>
                  <a:fillRect l="-15000" r="-10000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A40C701-90D0-9E49-BF5A-D561B8326C1F}"/>
                  </a:ext>
                </a:extLst>
              </p:cNvPr>
              <p:cNvSpPr txBox="1"/>
              <p:nvPr/>
            </p:nvSpPr>
            <p:spPr>
              <a:xfrm>
                <a:off x="929374" y="1732180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A40C701-90D0-9E49-BF5A-D561B8326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74" y="1732180"/>
                <a:ext cx="352854" cy="276999"/>
              </a:xfrm>
              <a:prstGeom prst="rect">
                <a:avLst/>
              </a:prstGeom>
              <a:blipFill>
                <a:blip r:embed="rId18"/>
                <a:stretch>
                  <a:fillRect l="-6897" r="-689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D470587-4446-464D-A037-C7FA3AE293B1}"/>
                  </a:ext>
                </a:extLst>
              </p:cNvPr>
              <p:cNvSpPr txBox="1"/>
              <p:nvPr/>
            </p:nvSpPr>
            <p:spPr>
              <a:xfrm>
                <a:off x="1389350" y="3046712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D470587-4446-464D-A037-C7FA3AE29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350" y="3046712"/>
                <a:ext cx="352854" cy="276999"/>
              </a:xfrm>
              <a:prstGeom prst="rect">
                <a:avLst/>
              </a:prstGeom>
              <a:blipFill>
                <a:blip r:embed="rId19"/>
                <a:stretch>
                  <a:fillRect l="-6897" r="-3448" b="-1363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B377CA9-467A-8143-8770-14512C3B897A}"/>
                  </a:ext>
                </a:extLst>
              </p:cNvPr>
              <p:cNvSpPr txBox="1"/>
              <p:nvPr/>
            </p:nvSpPr>
            <p:spPr>
              <a:xfrm>
                <a:off x="4247770" y="3013227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B377CA9-467A-8143-8770-14512C3B8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770" y="3013227"/>
                <a:ext cx="352854" cy="276999"/>
              </a:xfrm>
              <a:prstGeom prst="rect">
                <a:avLst/>
              </a:prstGeom>
              <a:blipFill>
                <a:blip r:embed="rId20"/>
                <a:stretch>
                  <a:fillRect l="-10345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A1EACC9-25CE-BD4B-AFB5-4E87741C67E0}"/>
                  </a:ext>
                </a:extLst>
              </p:cNvPr>
              <p:cNvSpPr txBox="1"/>
              <p:nvPr/>
            </p:nvSpPr>
            <p:spPr>
              <a:xfrm>
                <a:off x="3351729" y="3370313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A1EACC9-25CE-BD4B-AFB5-4E87741C6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729" y="3370313"/>
                <a:ext cx="352854" cy="276999"/>
              </a:xfrm>
              <a:prstGeom prst="rect">
                <a:avLst/>
              </a:prstGeom>
              <a:blipFill>
                <a:blip r:embed="rId21"/>
                <a:stretch>
                  <a:fillRect l="-10714" r="-3571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ADEA8A4-FC51-6445-B2AA-4716EBB5C24E}"/>
                  </a:ext>
                </a:extLst>
              </p:cNvPr>
              <p:cNvSpPr txBox="1"/>
              <p:nvPr/>
            </p:nvSpPr>
            <p:spPr>
              <a:xfrm>
                <a:off x="2842754" y="3349225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ADEA8A4-FC51-6445-B2AA-4716EBB5C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754" y="3349225"/>
                <a:ext cx="352854" cy="276999"/>
              </a:xfrm>
              <a:prstGeom prst="rect">
                <a:avLst/>
              </a:prstGeom>
              <a:blipFill>
                <a:blip r:embed="rId22"/>
                <a:stretch>
                  <a:fillRect l="-6897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Oval 123">
            <a:extLst>
              <a:ext uri="{FF2B5EF4-FFF2-40B4-BE49-F238E27FC236}">
                <a16:creationId xmlns:a16="http://schemas.microsoft.com/office/drawing/2014/main" id="{7BBA4EC2-BCB9-2046-A64E-A827DDAEB377}"/>
              </a:ext>
            </a:extLst>
          </p:cNvPr>
          <p:cNvSpPr/>
          <p:nvPr/>
        </p:nvSpPr>
        <p:spPr>
          <a:xfrm>
            <a:off x="1396822" y="3590723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9D797BF8-26BA-4F4F-8C7D-5B10A110BA2F}"/>
              </a:ext>
            </a:extLst>
          </p:cNvPr>
          <p:cNvSpPr/>
          <p:nvPr/>
        </p:nvSpPr>
        <p:spPr>
          <a:xfrm>
            <a:off x="2417813" y="1563122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B2FF465-2804-1B40-92A1-D23F9E806368}"/>
              </a:ext>
            </a:extLst>
          </p:cNvPr>
          <p:cNvCxnSpPr>
            <a:cxnSpLocks/>
          </p:cNvCxnSpPr>
          <p:nvPr/>
        </p:nvCxnSpPr>
        <p:spPr>
          <a:xfrm flipH="1">
            <a:off x="1565482" y="1685053"/>
            <a:ext cx="884182" cy="19429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8A68082-D5AA-4C47-B7BB-2A2C33433356}"/>
                  </a:ext>
                </a:extLst>
              </p:cNvPr>
              <p:cNvSpPr txBox="1"/>
              <p:nvPr/>
            </p:nvSpPr>
            <p:spPr>
              <a:xfrm>
                <a:off x="2600187" y="1415794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8A68082-D5AA-4C47-B7BB-2A2C33433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187" y="1415794"/>
                <a:ext cx="283026" cy="276999"/>
              </a:xfrm>
              <a:prstGeom prst="rect">
                <a:avLst/>
              </a:prstGeom>
              <a:blipFill>
                <a:blip r:embed="rId23"/>
                <a:stretch>
                  <a:fillRect l="-8333" r="-416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F05908B-BD1E-0F49-B11F-22774683CD43}"/>
                  </a:ext>
                </a:extLst>
              </p:cNvPr>
              <p:cNvSpPr txBox="1"/>
              <p:nvPr/>
            </p:nvSpPr>
            <p:spPr>
              <a:xfrm>
                <a:off x="1599809" y="3519950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F05908B-BD1E-0F49-B11F-22774683C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09" y="3519950"/>
                <a:ext cx="283026" cy="276999"/>
              </a:xfrm>
              <a:prstGeom prst="rect">
                <a:avLst/>
              </a:prstGeom>
              <a:blipFill>
                <a:blip r:embed="rId24"/>
                <a:stretch>
                  <a:fillRect l="-8333" r="-4167" b="-8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8C8B237-8975-1745-BCA9-F1976F56FECD}"/>
                  </a:ext>
                </a:extLst>
              </p:cNvPr>
              <p:cNvSpPr txBox="1"/>
              <p:nvPr/>
            </p:nvSpPr>
            <p:spPr>
              <a:xfrm>
                <a:off x="3677008" y="3900914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8C8B237-8975-1745-BCA9-F1976F56F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008" y="3900914"/>
                <a:ext cx="283026" cy="276999"/>
              </a:xfrm>
              <a:prstGeom prst="rect">
                <a:avLst/>
              </a:prstGeom>
              <a:blipFill>
                <a:blip r:embed="rId25"/>
                <a:stretch>
                  <a:fillRect l="-8696" r="-4348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25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2B1CD-635F-8B41-AF46-0A73B33EE7FD}"/>
                  </a:ext>
                </a:extLst>
              </p:cNvPr>
              <p:cNvSpPr txBox="1"/>
              <p:nvPr/>
            </p:nvSpPr>
            <p:spPr>
              <a:xfrm>
                <a:off x="1691304" y="4347931"/>
                <a:ext cx="2193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Hole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2B1CD-635F-8B41-AF46-0A73B33EE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304" y="4347931"/>
                <a:ext cx="2193999" cy="276999"/>
              </a:xfrm>
              <a:prstGeom prst="rect">
                <a:avLst/>
              </a:prstGeom>
              <a:blipFill>
                <a:blip r:embed="rId3"/>
                <a:stretch>
                  <a:fillRect l="-6322" t="-26087" b="-478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74CDE101-E680-D746-93D4-D75F54F4ACE2}"/>
              </a:ext>
            </a:extLst>
          </p:cNvPr>
          <p:cNvSpPr txBox="1"/>
          <p:nvPr/>
        </p:nvSpPr>
        <p:spPr>
          <a:xfrm>
            <a:off x="1432810" y="446712"/>
            <a:ext cx="32941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N" dirty="0"/>
              <a:t>假设采用右手螺旋定则朝Mesh外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C35C064-1092-444B-ADD3-09B48FF1FDD1}"/>
              </a:ext>
            </a:extLst>
          </p:cNvPr>
          <p:cNvCxnSpPr>
            <a:cxnSpLocks/>
            <a:stCxn id="83" idx="2"/>
            <a:endCxn id="81" idx="6"/>
          </p:cNvCxnSpPr>
          <p:nvPr/>
        </p:nvCxnSpPr>
        <p:spPr>
          <a:xfrm flipH="1">
            <a:off x="1764168" y="2882595"/>
            <a:ext cx="2541420" cy="598999"/>
          </a:xfrm>
          <a:prstGeom prst="line">
            <a:avLst/>
          </a:prstGeom>
          <a:ln w="63500"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24F6226-1149-1845-A9DE-DA3B5AA9B8F2}"/>
              </a:ext>
            </a:extLst>
          </p:cNvPr>
          <p:cNvSpPr/>
          <p:nvPr/>
        </p:nvSpPr>
        <p:spPr>
          <a:xfrm>
            <a:off x="2603680" y="1390150"/>
            <a:ext cx="152514" cy="15251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803F9E6-2905-324D-995F-F7CB5A84D569}"/>
              </a:ext>
            </a:extLst>
          </p:cNvPr>
          <p:cNvCxnSpPr>
            <a:cxnSpLocks/>
            <a:stCxn id="78" idx="3"/>
          </p:cNvCxnSpPr>
          <p:nvPr/>
        </p:nvCxnSpPr>
        <p:spPr>
          <a:xfrm flipH="1">
            <a:off x="1741833" y="1520329"/>
            <a:ext cx="884182" cy="19429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3C02D3CE-E87D-A640-834A-E4F324F79484}"/>
              </a:ext>
            </a:extLst>
          </p:cNvPr>
          <p:cNvSpPr/>
          <p:nvPr/>
        </p:nvSpPr>
        <p:spPr>
          <a:xfrm rot="1107057">
            <a:off x="2510068" y="1732088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7FBDDFF-BA9F-A04A-AC90-40600DAE440A}"/>
              </a:ext>
            </a:extLst>
          </p:cNvPr>
          <p:cNvSpPr/>
          <p:nvPr/>
        </p:nvSpPr>
        <p:spPr>
          <a:xfrm>
            <a:off x="1611654" y="3405337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FA27F5D-2B19-4F46-A8C6-36C5BE1342A2}"/>
              </a:ext>
            </a:extLst>
          </p:cNvPr>
          <p:cNvSpPr/>
          <p:nvPr/>
        </p:nvSpPr>
        <p:spPr>
          <a:xfrm>
            <a:off x="3163584" y="3690195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BA8D346-C89A-FC46-8891-A4DA83F4C7BA}"/>
              </a:ext>
            </a:extLst>
          </p:cNvPr>
          <p:cNvSpPr/>
          <p:nvPr/>
        </p:nvSpPr>
        <p:spPr>
          <a:xfrm>
            <a:off x="4305588" y="2806338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B3365CB-CF77-DA4B-9EA9-ED441EEBDE13}"/>
              </a:ext>
            </a:extLst>
          </p:cNvPr>
          <p:cNvCxnSpPr>
            <a:cxnSpLocks/>
            <a:stCxn id="82" idx="2"/>
            <a:endCxn id="81" idx="5"/>
          </p:cNvCxnSpPr>
          <p:nvPr/>
        </p:nvCxnSpPr>
        <p:spPr>
          <a:xfrm flipH="1" flipV="1">
            <a:off x="1741833" y="3535516"/>
            <a:ext cx="1421751" cy="230936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E22B402-0052-034B-B801-4D9C2263B1D2}"/>
              </a:ext>
            </a:extLst>
          </p:cNvPr>
          <p:cNvCxnSpPr>
            <a:cxnSpLocks/>
            <a:stCxn id="83" idx="3"/>
            <a:endCxn id="82" idx="7"/>
          </p:cNvCxnSpPr>
          <p:nvPr/>
        </p:nvCxnSpPr>
        <p:spPr>
          <a:xfrm flipH="1">
            <a:off x="3293763" y="2936517"/>
            <a:ext cx="1034160" cy="77601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0DE280B-B2D4-7040-BB73-2876FA47D6A8}"/>
              </a:ext>
            </a:extLst>
          </p:cNvPr>
          <p:cNvCxnSpPr>
            <a:cxnSpLocks/>
            <a:stCxn id="83" idx="1"/>
            <a:endCxn id="78" idx="6"/>
          </p:cNvCxnSpPr>
          <p:nvPr/>
        </p:nvCxnSpPr>
        <p:spPr>
          <a:xfrm flipH="1" flipV="1">
            <a:off x="2756194" y="1466407"/>
            <a:ext cx="1571729" cy="13622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A0CFF1-4D11-B740-98AA-2D92E855B654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2679937" y="1542664"/>
            <a:ext cx="559904" cy="214753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/>
              <p:nvPr/>
            </p:nvSpPr>
            <p:spPr>
              <a:xfrm>
                <a:off x="2626015" y="1110777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015" y="1110777"/>
                <a:ext cx="283026" cy="276999"/>
              </a:xfrm>
              <a:prstGeom prst="rect">
                <a:avLst/>
              </a:prstGeom>
              <a:blipFill>
                <a:blip r:embed="rId4"/>
                <a:stretch>
                  <a:fillRect l="-8696" r="-8696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62CB68E-4E14-E047-9BFB-F15E3CDE20AA}"/>
                  </a:ext>
                </a:extLst>
              </p:cNvPr>
              <p:cNvSpPr txBox="1"/>
              <p:nvPr/>
            </p:nvSpPr>
            <p:spPr>
              <a:xfrm>
                <a:off x="1345255" y="3534512"/>
                <a:ext cx="277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62CB68E-4E14-E047-9BFB-F15E3CDE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255" y="3534512"/>
                <a:ext cx="277704" cy="276999"/>
              </a:xfrm>
              <a:prstGeom prst="rect">
                <a:avLst/>
              </a:prstGeom>
              <a:blipFill>
                <a:blip r:embed="rId5"/>
                <a:stretch>
                  <a:fillRect l="-13636" r="-9091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364A014-1A75-F147-B35E-DD9DC6D68A87}"/>
                  </a:ext>
                </a:extLst>
              </p:cNvPr>
              <p:cNvSpPr txBox="1"/>
              <p:nvPr/>
            </p:nvSpPr>
            <p:spPr>
              <a:xfrm>
                <a:off x="4641187" y="2744095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364A014-1A75-F147-B35E-DD9DC6D6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187" y="2744095"/>
                <a:ext cx="283026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Freeform 94">
            <a:extLst>
              <a:ext uri="{FF2B5EF4-FFF2-40B4-BE49-F238E27FC236}">
                <a16:creationId xmlns:a16="http://schemas.microsoft.com/office/drawing/2014/main" id="{04F9FF3B-CD9C-4544-B3E9-CC6F5DC61EC1}"/>
              </a:ext>
            </a:extLst>
          </p:cNvPr>
          <p:cNvSpPr/>
          <p:nvPr/>
        </p:nvSpPr>
        <p:spPr>
          <a:xfrm rot="13854511">
            <a:off x="1773410" y="339580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0020783C-4A9C-8D4E-8561-464898C30473}"/>
              </a:ext>
            </a:extLst>
          </p:cNvPr>
          <p:cNvSpPr/>
          <p:nvPr/>
        </p:nvSpPr>
        <p:spPr>
          <a:xfrm rot="13650626">
            <a:off x="1866962" y="3254058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BF6E7AA9-F0CC-9744-BA30-7D250AA2B316}"/>
              </a:ext>
            </a:extLst>
          </p:cNvPr>
          <p:cNvSpPr/>
          <p:nvPr/>
        </p:nvSpPr>
        <p:spPr>
          <a:xfrm rot="8659401">
            <a:off x="2959330" y="3573953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EB03DDA0-F2D9-7D45-BFE7-E1F1FDD0F66B}"/>
              </a:ext>
            </a:extLst>
          </p:cNvPr>
          <p:cNvSpPr/>
          <p:nvPr/>
        </p:nvSpPr>
        <p:spPr>
          <a:xfrm rot="6443726">
            <a:off x="3710307" y="2677645"/>
            <a:ext cx="350197" cy="132900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FCAAE862-AD15-F244-856B-C68F0DEFC9BE}"/>
              </a:ext>
            </a:extLst>
          </p:cNvPr>
          <p:cNvSpPr/>
          <p:nvPr/>
        </p:nvSpPr>
        <p:spPr>
          <a:xfrm rot="5400000">
            <a:off x="4061362" y="2818339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297A3DAD-D4CB-9949-8831-437E8E4B561D}"/>
              </a:ext>
            </a:extLst>
          </p:cNvPr>
          <p:cNvSpPr/>
          <p:nvPr/>
        </p:nvSpPr>
        <p:spPr>
          <a:xfrm rot="11146491">
            <a:off x="3219440" y="3465584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71D4A2D-0AB1-514B-8013-92510F76B0EB}"/>
                  </a:ext>
                </a:extLst>
              </p:cNvPr>
              <p:cNvSpPr txBox="1"/>
              <p:nvPr/>
            </p:nvSpPr>
            <p:spPr>
              <a:xfrm>
                <a:off x="2507137" y="1842902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71D4A2D-0AB1-514B-8013-92510F76B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137" y="1842902"/>
                <a:ext cx="260391" cy="276999"/>
              </a:xfrm>
              <a:prstGeom prst="rect">
                <a:avLst/>
              </a:prstGeom>
              <a:blipFill>
                <a:blip r:embed="rId7"/>
                <a:stretch>
                  <a:fillRect l="-14286" r="-9524" b="-8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F2791F5-9EF0-804F-8F2B-0E0F123DD576}"/>
                  </a:ext>
                </a:extLst>
              </p:cNvPr>
              <p:cNvSpPr txBox="1"/>
              <p:nvPr/>
            </p:nvSpPr>
            <p:spPr>
              <a:xfrm>
                <a:off x="1784114" y="3409431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F2791F5-9EF0-804F-8F2B-0E0F123DD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114" y="3409431"/>
                <a:ext cx="255070" cy="276999"/>
              </a:xfrm>
              <a:prstGeom prst="rect">
                <a:avLst/>
              </a:prstGeom>
              <a:blipFill>
                <a:blip r:embed="rId8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04C7B50-C308-AB40-8B77-84F1960209BB}"/>
                  </a:ext>
                </a:extLst>
              </p:cNvPr>
              <p:cNvSpPr txBox="1"/>
              <p:nvPr/>
            </p:nvSpPr>
            <p:spPr>
              <a:xfrm>
                <a:off x="2885671" y="356748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04C7B50-C308-AB40-8B77-84F196020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71" y="3567489"/>
                <a:ext cx="260391" cy="276999"/>
              </a:xfrm>
              <a:prstGeom prst="rect">
                <a:avLst/>
              </a:prstGeom>
              <a:blipFill>
                <a:blip r:embed="rId9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AA033D1-D37B-DF44-B00F-03D692B8F454}"/>
                  </a:ext>
                </a:extLst>
              </p:cNvPr>
              <p:cNvSpPr txBox="1"/>
              <p:nvPr/>
            </p:nvSpPr>
            <p:spPr>
              <a:xfrm>
                <a:off x="2836793" y="171059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AA033D1-D37B-DF44-B00F-03D692B8F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793" y="1710590"/>
                <a:ext cx="260391" cy="276999"/>
              </a:xfrm>
              <a:prstGeom prst="rect">
                <a:avLst/>
              </a:prstGeom>
              <a:blipFill>
                <a:blip r:embed="rId10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reeform 110">
            <a:extLst>
              <a:ext uri="{FF2B5EF4-FFF2-40B4-BE49-F238E27FC236}">
                <a16:creationId xmlns:a16="http://schemas.microsoft.com/office/drawing/2014/main" id="{FBB03362-7178-D544-843F-1F1DFC09C025}"/>
              </a:ext>
            </a:extLst>
          </p:cNvPr>
          <p:cNvSpPr/>
          <p:nvPr/>
        </p:nvSpPr>
        <p:spPr>
          <a:xfrm rot="19259327">
            <a:off x="2749600" y="168140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C09DD2A-8F11-254C-8C55-928FF2163119}"/>
                  </a:ext>
                </a:extLst>
              </p:cNvPr>
              <p:cNvSpPr txBox="1"/>
              <p:nvPr/>
            </p:nvSpPr>
            <p:spPr>
              <a:xfrm>
                <a:off x="3326804" y="3481594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C09DD2A-8F11-254C-8C55-928FF2163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804" y="3481594"/>
                <a:ext cx="260391" cy="276999"/>
              </a:xfrm>
              <a:prstGeom prst="rect">
                <a:avLst/>
              </a:prstGeom>
              <a:blipFill>
                <a:blip r:embed="rId11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DDE708F-3029-274A-8ADC-EB5097373616}"/>
                  </a:ext>
                </a:extLst>
              </p:cNvPr>
              <p:cNvSpPr txBox="1"/>
              <p:nvPr/>
            </p:nvSpPr>
            <p:spPr>
              <a:xfrm>
                <a:off x="4251649" y="2559533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DDE708F-3029-274A-8ADC-EB509737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649" y="2559533"/>
                <a:ext cx="260391" cy="276999"/>
              </a:xfrm>
              <a:prstGeom prst="rect">
                <a:avLst/>
              </a:prstGeom>
              <a:blipFill>
                <a:blip r:embed="rId12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Freeform 113">
            <a:extLst>
              <a:ext uri="{FF2B5EF4-FFF2-40B4-BE49-F238E27FC236}">
                <a16:creationId xmlns:a16="http://schemas.microsoft.com/office/drawing/2014/main" id="{E8A9BB39-65C1-0244-AA92-0472E8AA3D5F}"/>
              </a:ext>
            </a:extLst>
          </p:cNvPr>
          <p:cNvSpPr/>
          <p:nvPr/>
        </p:nvSpPr>
        <p:spPr>
          <a:xfrm rot="21022414">
            <a:off x="2326903" y="2029186"/>
            <a:ext cx="1002960" cy="1505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4849578-A663-2649-86DA-991EC95B7BD1}"/>
                  </a:ext>
                </a:extLst>
              </p:cNvPr>
              <p:cNvSpPr txBox="1"/>
              <p:nvPr/>
            </p:nvSpPr>
            <p:spPr>
              <a:xfrm>
                <a:off x="3032897" y="207656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4849578-A663-2649-86DA-991EC95B7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897" y="2076560"/>
                <a:ext cx="260391" cy="276999"/>
              </a:xfrm>
              <a:prstGeom prst="rect">
                <a:avLst/>
              </a:prstGeom>
              <a:blipFill>
                <a:blip r:embed="rId13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2C11907-BBDF-034A-879D-A95C101F1011}"/>
                  </a:ext>
                </a:extLst>
              </p:cNvPr>
              <p:cNvSpPr txBox="1"/>
              <p:nvPr/>
            </p:nvSpPr>
            <p:spPr>
              <a:xfrm>
                <a:off x="3550452" y="2532237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2C11907-BBDF-034A-879D-A95C101F1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452" y="2532237"/>
                <a:ext cx="260391" cy="276999"/>
              </a:xfrm>
              <a:prstGeom prst="rect">
                <a:avLst/>
              </a:prstGeom>
              <a:blipFill>
                <a:blip r:embed="rId14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ADA64C3-84ED-B54A-BC67-12BE839E74B5}"/>
                  </a:ext>
                </a:extLst>
              </p:cNvPr>
              <p:cNvSpPr txBox="1"/>
              <p:nvPr/>
            </p:nvSpPr>
            <p:spPr>
              <a:xfrm>
                <a:off x="1986894" y="2990296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ADA64C3-84ED-B54A-BC67-12BE839E7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894" y="2990296"/>
                <a:ext cx="260391" cy="276999"/>
              </a:xfrm>
              <a:prstGeom prst="rect">
                <a:avLst/>
              </a:prstGeom>
              <a:blipFill>
                <a:blip r:embed="rId15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A6D44B3-FF75-9C4E-B8CB-221E9A7D4F42}"/>
                  </a:ext>
                </a:extLst>
              </p:cNvPr>
              <p:cNvSpPr txBox="1"/>
              <p:nvPr/>
            </p:nvSpPr>
            <p:spPr>
              <a:xfrm>
                <a:off x="3185291" y="3842278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A6D44B3-FF75-9C4E-B8CB-221E9A7D4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291" y="3842278"/>
                <a:ext cx="283026" cy="276999"/>
              </a:xfrm>
              <a:prstGeom prst="rect">
                <a:avLst/>
              </a:prstGeom>
              <a:blipFill>
                <a:blip r:embed="rId16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29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4CDE101-E680-D746-93D4-D75F54F4ACE2}"/>
              </a:ext>
            </a:extLst>
          </p:cNvPr>
          <p:cNvSpPr txBox="1"/>
          <p:nvPr/>
        </p:nvSpPr>
        <p:spPr>
          <a:xfrm>
            <a:off x="1432810" y="446712"/>
            <a:ext cx="32941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N" dirty="0"/>
              <a:t>假设采用右手螺旋定则朝Mesh外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C35C064-1092-444B-ADD3-09B48FF1FDD1}"/>
              </a:ext>
            </a:extLst>
          </p:cNvPr>
          <p:cNvCxnSpPr>
            <a:cxnSpLocks/>
            <a:stCxn id="83" idx="2"/>
            <a:endCxn id="53" idx="6"/>
          </p:cNvCxnSpPr>
          <p:nvPr/>
        </p:nvCxnSpPr>
        <p:spPr>
          <a:xfrm flipH="1" flipV="1">
            <a:off x="3232410" y="2596129"/>
            <a:ext cx="1396930" cy="381182"/>
          </a:xfrm>
          <a:prstGeom prst="line">
            <a:avLst/>
          </a:prstGeom>
          <a:ln w="63500"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8FA27F5D-2B19-4F46-A8C6-36C5BE1342A2}"/>
              </a:ext>
            </a:extLst>
          </p:cNvPr>
          <p:cNvSpPr/>
          <p:nvPr/>
        </p:nvSpPr>
        <p:spPr>
          <a:xfrm>
            <a:off x="2812993" y="4445356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BA8D346-C89A-FC46-8891-A4DA83F4C7BA}"/>
              </a:ext>
            </a:extLst>
          </p:cNvPr>
          <p:cNvSpPr/>
          <p:nvPr/>
        </p:nvSpPr>
        <p:spPr>
          <a:xfrm>
            <a:off x="4629340" y="2901054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B3365CB-CF77-DA4B-9EA9-ED441EEBDE13}"/>
              </a:ext>
            </a:extLst>
          </p:cNvPr>
          <p:cNvCxnSpPr>
            <a:cxnSpLocks/>
            <a:stCxn id="82" idx="1"/>
            <a:endCxn id="36" idx="5"/>
          </p:cNvCxnSpPr>
          <p:nvPr/>
        </p:nvCxnSpPr>
        <p:spPr>
          <a:xfrm flipH="1" flipV="1">
            <a:off x="1203082" y="3560424"/>
            <a:ext cx="1632246" cy="907267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E22B402-0052-034B-B801-4D9C2263B1D2}"/>
              </a:ext>
            </a:extLst>
          </p:cNvPr>
          <p:cNvCxnSpPr>
            <a:cxnSpLocks/>
            <a:stCxn id="83" idx="3"/>
            <a:endCxn id="82" idx="7"/>
          </p:cNvCxnSpPr>
          <p:nvPr/>
        </p:nvCxnSpPr>
        <p:spPr>
          <a:xfrm flipH="1">
            <a:off x="2943172" y="3031233"/>
            <a:ext cx="1708503" cy="143645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0DE280B-B2D4-7040-BB73-2876FA47D6A8}"/>
              </a:ext>
            </a:extLst>
          </p:cNvPr>
          <p:cNvCxnSpPr>
            <a:cxnSpLocks/>
            <a:stCxn id="83" idx="1"/>
            <a:endCxn id="44" idx="5"/>
          </p:cNvCxnSpPr>
          <p:nvPr/>
        </p:nvCxnSpPr>
        <p:spPr>
          <a:xfrm flipH="1" flipV="1">
            <a:off x="2653224" y="1110582"/>
            <a:ext cx="1998451" cy="181280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A0CFF1-4D11-B740-98AA-2D92E855B654}"/>
              </a:ext>
            </a:extLst>
          </p:cNvPr>
          <p:cNvCxnSpPr>
            <a:cxnSpLocks/>
            <a:stCxn id="44" idx="4"/>
            <a:endCxn id="82" idx="0"/>
          </p:cNvCxnSpPr>
          <p:nvPr/>
        </p:nvCxnSpPr>
        <p:spPr>
          <a:xfrm>
            <a:off x="2599302" y="1132917"/>
            <a:ext cx="289948" cy="331243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/>
              <p:nvPr/>
            </p:nvSpPr>
            <p:spPr>
              <a:xfrm>
                <a:off x="2523045" y="723711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045" y="723711"/>
                <a:ext cx="283026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Freeform 101">
            <a:extLst>
              <a:ext uri="{FF2B5EF4-FFF2-40B4-BE49-F238E27FC236}">
                <a16:creationId xmlns:a16="http://schemas.microsoft.com/office/drawing/2014/main" id="{297A3DAD-D4CB-9949-8831-437E8E4B561D}"/>
              </a:ext>
            </a:extLst>
          </p:cNvPr>
          <p:cNvSpPr/>
          <p:nvPr/>
        </p:nvSpPr>
        <p:spPr>
          <a:xfrm rot="12166429">
            <a:off x="2889263" y="4189938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4262D6F-085B-1C46-8933-463F4A3DA336}"/>
              </a:ext>
            </a:extLst>
          </p:cNvPr>
          <p:cNvSpPr/>
          <p:nvPr/>
        </p:nvSpPr>
        <p:spPr>
          <a:xfrm>
            <a:off x="1072903" y="3430245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9FA470-CC74-9F43-938D-C8C05B7D7015}"/>
              </a:ext>
            </a:extLst>
          </p:cNvPr>
          <p:cNvSpPr/>
          <p:nvPr/>
        </p:nvSpPr>
        <p:spPr>
          <a:xfrm>
            <a:off x="2523045" y="980403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EC284A-3A35-5C4D-B326-3C6CB017F008}"/>
              </a:ext>
            </a:extLst>
          </p:cNvPr>
          <p:cNvCxnSpPr>
            <a:cxnSpLocks/>
            <a:stCxn id="44" idx="3"/>
            <a:endCxn id="36" idx="7"/>
          </p:cNvCxnSpPr>
          <p:nvPr/>
        </p:nvCxnSpPr>
        <p:spPr>
          <a:xfrm flipH="1">
            <a:off x="1203082" y="1110582"/>
            <a:ext cx="1342298" cy="234199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B53E11B9-8362-044A-B89E-5CA9D7BD1C32}"/>
              </a:ext>
            </a:extLst>
          </p:cNvPr>
          <p:cNvSpPr/>
          <p:nvPr/>
        </p:nvSpPr>
        <p:spPr>
          <a:xfrm>
            <a:off x="3079896" y="2519872"/>
            <a:ext cx="152514" cy="15251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B361F15-CB54-C747-9C90-F683CB7EB45B}"/>
              </a:ext>
            </a:extLst>
          </p:cNvPr>
          <p:cNvCxnSpPr>
            <a:cxnSpLocks/>
            <a:stCxn id="53" idx="2"/>
            <a:endCxn id="36" idx="7"/>
          </p:cNvCxnSpPr>
          <p:nvPr/>
        </p:nvCxnSpPr>
        <p:spPr>
          <a:xfrm flipH="1">
            <a:off x="1203082" y="2596129"/>
            <a:ext cx="1876814" cy="856451"/>
          </a:xfrm>
          <a:prstGeom prst="line">
            <a:avLst/>
          </a:prstGeom>
          <a:ln w="63500"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424D089-21CC-8E4A-8D63-4B8BF58319DF}"/>
              </a:ext>
            </a:extLst>
          </p:cNvPr>
          <p:cNvCxnSpPr>
            <a:cxnSpLocks/>
            <a:stCxn id="53" idx="1"/>
            <a:endCxn id="44" idx="4"/>
          </p:cNvCxnSpPr>
          <p:nvPr/>
        </p:nvCxnSpPr>
        <p:spPr>
          <a:xfrm flipH="1" flipV="1">
            <a:off x="2599302" y="1132917"/>
            <a:ext cx="502929" cy="1409290"/>
          </a:xfrm>
          <a:prstGeom prst="line">
            <a:avLst/>
          </a:prstGeom>
          <a:ln w="63500"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4DB3D18-E963-914A-9928-E4EC9E75DF09}"/>
              </a:ext>
            </a:extLst>
          </p:cNvPr>
          <p:cNvCxnSpPr>
            <a:cxnSpLocks/>
            <a:stCxn id="53" idx="4"/>
            <a:endCxn id="82" idx="0"/>
          </p:cNvCxnSpPr>
          <p:nvPr/>
        </p:nvCxnSpPr>
        <p:spPr>
          <a:xfrm flipH="1">
            <a:off x="2889250" y="2672386"/>
            <a:ext cx="266903" cy="1772970"/>
          </a:xfrm>
          <a:prstGeom prst="line">
            <a:avLst/>
          </a:prstGeom>
          <a:ln w="63500"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D1EBD43-512B-A041-8B18-C50F9CD53746}"/>
                  </a:ext>
                </a:extLst>
              </p:cNvPr>
              <p:cNvSpPr txBox="1"/>
              <p:nvPr/>
            </p:nvSpPr>
            <p:spPr>
              <a:xfrm>
                <a:off x="805679" y="3430245"/>
                <a:ext cx="277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D1EBD43-512B-A041-8B18-C50F9CD53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79" y="3430245"/>
                <a:ext cx="277704" cy="276999"/>
              </a:xfrm>
              <a:prstGeom prst="rect">
                <a:avLst/>
              </a:prstGeom>
              <a:blipFill>
                <a:blip r:embed="rId4"/>
                <a:stretch>
                  <a:fillRect l="-13043" r="-4348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3C49B2-B8D1-BC4A-8DBA-E919E72F2AB7}"/>
                  </a:ext>
                </a:extLst>
              </p:cNvPr>
              <p:cNvSpPr txBox="1"/>
              <p:nvPr/>
            </p:nvSpPr>
            <p:spPr>
              <a:xfrm>
                <a:off x="2896172" y="4499278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3C49B2-B8D1-BC4A-8DBA-E919E72F2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172" y="4499278"/>
                <a:ext cx="283026" cy="276999"/>
              </a:xfrm>
              <a:prstGeom prst="rect">
                <a:avLst/>
              </a:prstGeom>
              <a:blipFill>
                <a:blip r:embed="rId5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E7E92FB-A5BB-CF45-9424-7012FA0E2606}"/>
                  </a:ext>
                </a:extLst>
              </p:cNvPr>
              <p:cNvSpPr txBox="1"/>
              <p:nvPr/>
            </p:nvSpPr>
            <p:spPr>
              <a:xfrm>
                <a:off x="4781854" y="2790036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E7E92FB-A5BB-CF45-9424-7012FA0E2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854" y="2790036"/>
                <a:ext cx="283026" cy="276999"/>
              </a:xfrm>
              <a:prstGeom prst="rect">
                <a:avLst/>
              </a:prstGeom>
              <a:blipFill>
                <a:blip r:embed="rId6"/>
                <a:stretch>
                  <a:fillRect l="-13043" r="-8696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7E8C88-31E2-2441-908C-EC83C63EA4ED}"/>
                  </a:ext>
                </a:extLst>
              </p:cNvPr>
              <p:cNvSpPr txBox="1"/>
              <p:nvPr/>
            </p:nvSpPr>
            <p:spPr>
              <a:xfrm>
                <a:off x="3021173" y="2423510"/>
                <a:ext cx="273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7E8C88-31E2-2441-908C-EC83C63EA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173" y="2423510"/>
                <a:ext cx="273152" cy="276999"/>
              </a:xfrm>
              <a:prstGeom prst="rect">
                <a:avLst/>
              </a:prstGeom>
              <a:blipFill>
                <a:blip r:embed="rId7"/>
                <a:stretch>
                  <a:fillRect l="-13636" r="-4545" b="-1363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Freeform 75">
            <a:extLst>
              <a:ext uri="{FF2B5EF4-FFF2-40B4-BE49-F238E27FC236}">
                <a16:creationId xmlns:a16="http://schemas.microsoft.com/office/drawing/2014/main" id="{0C5E1BF2-3F9E-E243-8AD5-E2F74E700453}"/>
              </a:ext>
            </a:extLst>
          </p:cNvPr>
          <p:cNvSpPr/>
          <p:nvPr/>
        </p:nvSpPr>
        <p:spPr>
          <a:xfrm rot="8412144">
            <a:off x="2625822" y="4210564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156A6026-BE15-4E42-8D27-DDBA6288F192}"/>
              </a:ext>
            </a:extLst>
          </p:cNvPr>
          <p:cNvSpPr/>
          <p:nvPr/>
        </p:nvSpPr>
        <p:spPr>
          <a:xfrm rot="15985222">
            <a:off x="1183121" y="3441863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DBF6B42-DED3-BE47-975D-135C04192ECC}"/>
                  </a:ext>
                </a:extLst>
              </p:cNvPr>
              <p:cNvSpPr txBox="1"/>
              <p:nvPr/>
            </p:nvSpPr>
            <p:spPr>
              <a:xfrm>
                <a:off x="2331052" y="1514133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DBF6B42-DED3-BE47-975D-135C04192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052" y="1514133"/>
                <a:ext cx="260391" cy="276999"/>
              </a:xfrm>
              <a:prstGeom prst="rect">
                <a:avLst/>
              </a:prstGeom>
              <a:blipFill>
                <a:blip r:embed="rId8"/>
                <a:stretch>
                  <a:fillRect l="-13636" r="-4545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Freeform 89">
            <a:extLst>
              <a:ext uri="{FF2B5EF4-FFF2-40B4-BE49-F238E27FC236}">
                <a16:creationId xmlns:a16="http://schemas.microsoft.com/office/drawing/2014/main" id="{B84FF7FE-966E-5E43-9ED9-67685E5F9BF1}"/>
              </a:ext>
            </a:extLst>
          </p:cNvPr>
          <p:cNvSpPr/>
          <p:nvPr/>
        </p:nvSpPr>
        <p:spPr>
          <a:xfrm rot="1916983">
            <a:off x="2364674" y="1437928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54E90A8-5092-6044-86A5-27FBC516C9CF}"/>
                  </a:ext>
                </a:extLst>
              </p:cNvPr>
              <p:cNvSpPr txBox="1"/>
              <p:nvPr/>
            </p:nvSpPr>
            <p:spPr>
              <a:xfrm>
                <a:off x="1251887" y="3365241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54E90A8-5092-6044-86A5-27FBC516C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887" y="3365241"/>
                <a:ext cx="255070" cy="276999"/>
              </a:xfrm>
              <a:prstGeom prst="rect">
                <a:avLst/>
              </a:prstGeom>
              <a:blipFill>
                <a:blip r:embed="rId9"/>
                <a:stretch>
                  <a:fillRect l="-9524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EF7A183-BFB4-0F4A-9A97-95064D9400CF}"/>
                  </a:ext>
                </a:extLst>
              </p:cNvPr>
              <p:cNvSpPr txBox="1"/>
              <p:nvPr/>
            </p:nvSpPr>
            <p:spPr>
              <a:xfrm>
                <a:off x="2493425" y="420507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EF7A183-BFB4-0F4A-9A97-95064D940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425" y="4205070"/>
                <a:ext cx="260391" cy="276999"/>
              </a:xfrm>
              <a:prstGeom prst="rect">
                <a:avLst/>
              </a:prstGeom>
              <a:blipFill>
                <a:blip r:embed="rId10"/>
                <a:stretch>
                  <a:fillRect l="-14286" r="-9524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Freeform 98">
            <a:extLst>
              <a:ext uri="{FF2B5EF4-FFF2-40B4-BE49-F238E27FC236}">
                <a16:creationId xmlns:a16="http://schemas.microsoft.com/office/drawing/2014/main" id="{10ED68E1-AC14-E348-A404-20E5A6837C40}"/>
              </a:ext>
            </a:extLst>
          </p:cNvPr>
          <p:cNvSpPr/>
          <p:nvPr/>
        </p:nvSpPr>
        <p:spPr>
          <a:xfrm rot="21040845">
            <a:off x="2656481" y="137581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A002CE6-906E-3A4B-8EEA-3F70867FBFAA}"/>
                  </a:ext>
                </a:extLst>
              </p:cNvPr>
              <p:cNvSpPr txBox="1"/>
              <p:nvPr/>
            </p:nvSpPr>
            <p:spPr>
              <a:xfrm>
                <a:off x="2701810" y="1437857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A002CE6-906E-3A4B-8EEA-3F70867FB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810" y="1437857"/>
                <a:ext cx="260391" cy="276999"/>
              </a:xfrm>
              <a:prstGeom prst="rect">
                <a:avLst/>
              </a:prstGeom>
              <a:blipFill>
                <a:blip r:embed="rId11"/>
                <a:stretch>
                  <a:fillRect l="-9091" r="-4545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336E9BF-A87C-B64C-B1D8-28E5120F8E3D}"/>
                  </a:ext>
                </a:extLst>
              </p:cNvPr>
              <p:cNvSpPr txBox="1"/>
              <p:nvPr/>
            </p:nvSpPr>
            <p:spPr>
              <a:xfrm>
                <a:off x="2911469" y="4171844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336E9BF-A87C-B64C-B1D8-28E5120F8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469" y="4171844"/>
                <a:ext cx="260391" cy="276999"/>
              </a:xfrm>
              <a:prstGeom prst="rect">
                <a:avLst/>
              </a:prstGeom>
              <a:blipFill>
                <a:blip r:embed="rId12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Freeform 104">
            <a:extLst>
              <a:ext uri="{FF2B5EF4-FFF2-40B4-BE49-F238E27FC236}">
                <a16:creationId xmlns:a16="http://schemas.microsoft.com/office/drawing/2014/main" id="{62BB8A1D-B69D-0B41-84BD-505536BACD40}"/>
              </a:ext>
            </a:extLst>
          </p:cNvPr>
          <p:cNvSpPr/>
          <p:nvPr/>
        </p:nvSpPr>
        <p:spPr>
          <a:xfrm rot="5400000">
            <a:off x="4394929" y="2951401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55E0564-7340-D94D-9776-CBAF7D134050}"/>
                  </a:ext>
                </a:extLst>
              </p:cNvPr>
              <p:cNvSpPr txBox="1"/>
              <p:nvPr/>
            </p:nvSpPr>
            <p:spPr>
              <a:xfrm>
                <a:off x="4456373" y="3002944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55E0564-7340-D94D-9776-CBAF7D134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373" y="3002944"/>
                <a:ext cx="260391" cy="276999"/>
              </a:xfrm>
              <a:prstGeom prst="rect">
                <a:avLst/>
              </a:prstGeom>
              <a:blipFill>
                <a:blip r:embed="rId13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Freeform 117">
            <a:extLst>
              <a:ext uri="{FF2B5EF4-FFF2-40B4-BE49-F238E27FC236}">
                <a16:creationId xmlns:a16="http://schemas.microsoft.com/office/drawing/2014/main" id="{3AEFE75E-AF8F-F849-BF5E-1F9256BC8772}"/>
              </a:ext>
            </a:extLst>
          </p:cNvPr>
          <p:cNvSpPr/>
          <p:nvPr/>
        </p:nvSpPr>
        <p:spPr>
          <a:xfrm rot="20091992">
            <a:off x="2888701" y="1745661"/>
            <a:ext cx="362905" cy="45719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374E9662-18E1-F445-9985-5F173674685B}"/>
              </a:ext>
            </a:extLst>
          </p:cNvPr>
          <p:cNvSpPr/>
          <p:nvPr/>
        </p:nvSpPr>
        <p:spPr>
          <a:xfrm rot="6163249">
            <a:off x="4187371" y="2765830"/>
            <a:ext cx="227799" cy="45719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0" name="Freeform 119">
            <a:extLst>
              <a:ext uri="{FF2B5EF4-FFF2-40B4-BE49-F238E27FC236}">
                <a16:creationId xmlns:a16="http://schemas.microsoft.com/office/drawing/2014/main" id="{83B75D55-24E4-6946-BC26-C7B182AFD790}"/>
              </a:ext>
            </a:extLst>
          </p:cNvPr>
          <p:cNvSpPr/>
          <p:nvPr/>
        </p:nvSpPr>
        <p:spPr>
          <a:xfrm rot="12515324">
            <a:off x="3084705" y="2444994"/>
            <a:ext cx="540142" cy="134715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A69B6AB-FD09-3847-A8A6-7DF13BF3B624}"/>
                  </a:ext>
                </a:extLst>
              </p:cNvPr>
              <p:cNvSpPr txBox="1"/>
              <p:nvPr/>
            </p:nvSpPr>
            <p:spPr>
              <a:xfrm>
                <a:off x="3041664" y="1718313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A69B6AB-FD09-3847-A8A6-7DF13BF3B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664" y="1718313"/>
                <a:ext cx="260391" cy="276999"/>
              </a:xfrm>
              <a:prstGeom prst="rect">
                <a:avLst/>
              </a:prstGeom>
              <a:blipFill>
                <a:blip r:embed="rId14"/>
                <a:stretch>
                  <a:fillRect l="-9091" r="-4545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CC2475B-3D71-FB41-8E45-D5939427226A}"/>
                  </a:ext>
                </a:extLst>
              </p:cNvPr>
              <p:cNvSpPr txBox="1"/>
              <p:nvPr/>
            </p:nvSpPr>
            <p:spPr>
              <a:xfrm>
                <a:off x="3320881" y="225237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CC2475B-3D71-FB41-8E45-D59394272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881" y="2252371"/>
                <a:ext cx="260391" cy="276999"/>
              </a:xfrm>
              <a:prstGeom prst="rect">
                <a:avLst/>
              </a:prstGeom>
              <a:blipFill>
                <a:blip r:embed="rId15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8E397E7-3B7A-A148-A1D7-1EFC6B8E252E}"/>
                  </a:ext>
                </a:extLst>
              </p:cNvPr>
              <p:cNvSpPr txBox="1"/>
              <p:nvPr/>
            </p:nvSpPr>
            <p:spPr>
              <a:xfrm>
                <a:off x="3969233" y="247245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8E397E7-3B7A-A148-A1D7-1EFC6B8E2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233" y="2472458"/>
                <a:ext cx="260391" cy="276999"/>
              </a:xfrm>
              <a:prstGeom prst="rect">
                <a:avLst/>
              </a:prstGeom>
              <a:blipFill>
                <a:blip r:embed="rId16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Freeform 123">
            <a:extLst>
              <a:ext uri="{FF2B5EF4-FFF2-40B4-BE49-F238E27FC236}">
                <a16:creationId xmlns:a16="http://schemas.microsoft.com/office/drawing/2014/main" id="{3BEDE783-8EBF-F948-B78E-A4A27AD39FAF}"/>
              </a:ext>
            </a:extLst>
          </p:cNvPr>
          <p:cNvSpPr/>
          <p:nvPr/>
        </p:nvSpPr>
        <p:spPr>
          <a:xfrm rot="400121">
            <a:off x="2177270" y="1785662"/>
            <a:ext cx="634076" cy="65305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3D2D33B-6181-B047-BA2E-6FC34FEC2962}"/>
                  </a:ext>
                </a:extLst>
              </p:cNvPr>
              <p:cNvSpPr txBox="1"/>
              <p:nvPr/>
            </p:nvSpPr>
            <p:spPr>
              <a:xfrm>
                <a:off x="2309610" y="1770395"/>
                <a:ext cx="255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3D2D33B-6181-B047-BA2E-6FC34FEC2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10" y="1770395"/>
                <a:ext cx="255583" cy="276999"/>
              </a:xfrm>
              <a:prstGeom prst="rect">
                <a:avLst/>
              </a:prstGeom>
              <a:blipFill>
                <a:blip r:embed="rId17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Freeform 125">
            <a:extLst>
              <a:ext uri="{FF2B5EF4-FFF2-40B4-BE49-F238E27FC236}">
                <a16:creationId xmlns:a16="http://schemas.microsoft.com/office/drawing/2014/main" id="{E176F713-E561-574B-937B-76F0FDA6B5B3}"/>
              </a:ext>
            </a:extLst>
          </p:cNvPr>
          <p:cNvSpPr/>
          <p:nvPr/>
        </p:nvSpPr>
        <p:spPr>
          <a:xfrm rot="6163249">
            <a:off x="2838571" y="2489974"/>
            <a:ext cx="227799" cy="45719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3BA091E-2468-3F4A-AEE0-ADFEF78C01BB}"/>
              </a:ext>
            </a:extLst>
          </p:cNvPr>
          <p:cNvSpPr/>
          <p:nvPr/>
        </p:nvSpPr>
        <p:spPr>
          <a:xfrm rot="13380595">
            <a:off x="1393057" y="3148903"/>
            <a:ext cx="227799" cy="45719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32AF4A2-ADE5-084E-A51A-B709BA16F3E5}"/>
                  </a:ext>
                </a:extLst>
              </p:cNvPr>
              <p:cNvSpPr txBox="1"/>
              <p:nvPr/>
            </p:nvSpPr>
            <p:spPr>
              <a:xfrm>
                <a:off x="2639612" y="2323973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32AF4A2-ADE5-084E-A51A-B709BA16F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12" y="2323973"/>
                <a:ext cx="352854" cy="276999"/>
              </a:xfrm>
              <a:prstGeom prst="rect">
                <a:avLst/>
              </a:prstGeom>
              <a:blipFill>
                <a:blip r:embed="rId18"/>
                <a:stretch>
                  <a:fillRect l="-6897" r="-689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C4586B2-08C9-304A-AA11-BC2E2CBA4175}"/>
                  </a:ext>
                </a:extLst>
              </p:cNvPr>
              <p:cNvSpPr txBox="1"/>
              <p:nvPr/>
            </p:nvSpPr>
            <p:spPr>
              <a:xfrm>
                <a:off x="1513770" y="2901054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C4586B2-08C9-304A-AA11-BC2E2CBA4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770" y="2901054"/>
                <a:ext cx="352854" cy="276999"/>
              </a:xfrm>
              <a:prstGeom prst="rect">
                <a:avLst/>
              </a:prstGeom>
              <a:blipFill>
                <a:blip r:embed="rId19"/>
                <a:stretch>
                  <a:fillRect l="-10714" r="-7143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Freeform 129">
            <a:extLst>
              <a:ext uri="{FF2B5EF4-FFF2-40B4-BE49-F238E27FC236}">
                <a16:creationId xmlns:a16="http://schemas.microsoft.com/office/drawing/2014/main" id="{72D01E31-3D63-314E-A68F-C913D8478043}"/>
              </a:ext>
            </a:extLst>
          </p:cNvPr>
          <p:cNvSpPr/>
          <p:nvPr/>
        </p:nvSpPr>
        <p:spPr>
          <a:xfrm rot="16700922">
            <a:off x="1427248" y="3488669"/>
            <a:ext cx="505819" cy="5800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B22D1D8-9BB0-FD4E-890C-812E135AAA32}"/>
                  </a:ext>
                </a:extLst>
              </p:cNvPr>
              <p:cNvSpPr txBox="1"/>
              <p:nvPr/>
            </p:nvSpPr>
            <p:spPr>
              <a:xfrm>
                <a:off x="1721868" y="3414559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B22D1D8-9BB0-FD4E-890C-812E135A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868" y="3414559"/>
                <a:ext cx="352854" cy="276999"/>
              </a:xfrm>
              <a:prstGeom prst="rect">
                <a:avLst/>
              </a:prstGeom>
              <a:blipFill>
                <a:blip r:embed="rId20"/>
                <a:stretch>
                  <a:fillRect l="-10345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Freeform 131">
            <a:extLst>
              <a:ext uri="{FF2B5EF4-FFF2-40B4-BE49-F238E27FC236}">
                <a16:creationId xmlns:a16="http://schemas.microsoft.com/office/drawing/2014/main" id="{FB0FE5CA-EFA9-694A-8FAA-CB523EF12917}"/>
              </a:ext>
            </a:extLst>
          </p:cNvPr>
          <p:cNvSpPr/>
          <p:nvPr/>
        </p:nvSpPr>
        <p:spPr>
          <a:xfrm rot="1379819">
            <a:off x="2848286" y="2771727"/>
            <a:ext cx="300178" cy="682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EA2F3F3-49A1-114D-8B61-AD24E9D8A64A}"/>
                  </a:ext>
                </a:extLst>
              </p:cNvPr>
              <p:cNvSpPr txBox="1"/>
              <p:nvPr/>
            </p:nvSpPr>
            <p:spPr>
              <a:xfrm>
                <a:off x="2717106" y="2733220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EA2F3F3-49A1-114D-8B61-AD24E9D8A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106" y="2733220"/>
                <a:ext cx="352854" cy="276999"/>
              </a:xfrm>
              <a:prstGeom prst="rect">
                <a:avLst/>
              </a:prstGeom>
              <a:blipFill>
                <a:blip r:embed="rId21"/>
                <a:stretch>
                  <a:fillRect l="-10714" r="-3571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Freeform 133">
            <a:extLst>
              <a:ext uri="{FF2B5EF4-FFF2-40B4-BE49-F238E27FC236}">
                <a16:creationId xmlns:a16="http://schemas.microsoft.com/office/drawing/2014/main" id="{3D380A02-47CD-294E-B99C-6A1F80F3162C}"/>
              </a:ext>
            </a:extLst>
          </p:cNvPr>
          <p:cNvSpPr/>
          <p:nvPr/>
        </p:nvSpPr>
        <p:spPr>
          <a:xfrm rot="9481453">
            <a:off x="2384373" y="3958007"/>
            <a:ext cx="588013" cy="154426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BF5E0129-567D-2744-8150-73E576EA2F62}"/>
                  </a:ext>
                </a:extLst>
              </p:cNvPr>
              <p:cNvSpPr txBox="1"/>
              <p:nvPr/>
            </p:nvSpPr>
            <p:spPr>
              <a:xfrm>
                <a:off x="2455851" y="3640500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BF5E0129-567D-2744-8150-73E576EA2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851" y="3640500"/>
                <a:ext cx="352854" cy="276999"/>
              </a:xfrm>
              <a:prstGeom prst="rect">
                <a:avLst/>
              </a:prstGeom>
              <a:blipFill>
                <a:blip r:embed="rId22"/>
                <a:stretch>
                  <a:fillRect l="-6897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Freeform 135">
            <a:extLst>
              <a:ext uri="{FF2B5EF4-FFF2-40B4-BE49-F238E27FC236}">
                <a16:creationId xmlns:a16="http://schemas.microsoft.com/office/drawing/2014/main" id="{98F0A144-562E-3D49-937A-21973C323386}"/>
              </a:ext>
            </a:extLst>
          </p:cNvPr>
          <p:cNvSpPr/>
          <p:nvPr/>
        </p:nvSpPr>
        <p:spPr>
          <a:xfrm rot="12326991">
            <a:off x="2978122" y="3950918"/>
            <a:ext cx="415951" cy="13459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CB04D41-4778-1642-BC99-971706017CA1}"/>
                  </a:ext>
                </a:extLst>
              </p:cNvPr>
              <p:cNvSpPr txBox="1"/>
              <p:nvPr/>
            </p:nvSpPr>
            <p:spPr>
              <a:xfrm>
                <a:off x="3067709" y="3633611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CB04D41-4778-1642-BC99-971706017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709" y="3633611"/>
                <a:ext cx="352854" cy="276999"/>
              </a:xfrm>
              <a:prstGeom prst="rect">
                <a:avLst/>
              </a:prstGeom>
              <a:blipFill>
                <a:blip r:embed="rId23"/>
                <a:stretch>
                  <a:fillRect l="-6897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Freeform 137">
            <a:extLst>
              <a:ext uri="{FF2B5EF4-FFF2-40B4-BE49-F238E27FC236}">
                <a16:creationId xmlns:a16="http://schemas.microsoft.com/office/drawing/2014/main" id="{89D5EF9D-5598-C74A-A0EC-43CC083A435C}"/>
              </a:ext>
            </a:extLst>
          </p:cNvPr>
          <p:cNvSpPr/>
          <p:nvPr/>
        </p:nvSpPr>
        <p:spPr>
          <a:xfrm rot="20933039">
            <a:off x="3161413" y="2770970"/>
            <a:ext cx="415951" cy="13459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C43F8366-55D5-0A4C-992D-7F643446D4AC}"/>
              </a:ext>
            </a:extLst>
          </p:cNvPr>
          <p:cNvSpPr/>
          <p:nvPr/>
        </p:nvSpPr>
        <p:spPr>
          <a:xfrm rot="16376014" flipV="1">
            <a:off x="4093178" y="3068851"/>
            <a:ext cx="380964" cy="10595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0C10F7D-9B71-084E-A7DF-F5D80E509635}"/>
                  </a:ext>
                </a:extLst>
              </p:cNvPr>
              <p:cNvSpPr txBox="1"/>
              <p:nvPr/>
            </p:nvSpPr>
            <p:spPr>
              <a:xfrm>
                <a:off x="3292702" y="2822544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0C10F7D-9B71-084E-A7DF-F5D80E509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702" y="2822544"/>
                <a:ext cx="352854" cy="276999"/>
              </a:xfrm>
              <a:prstGeom prst="rect">
                <a:avLst/>
              </a:prstGeom>
              <a:blipFill>
                <a:blip r:embed="rId24"/>
                <a:stretch>
                  <a:fillRect l="-10345" r="-3448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9EE1B20-3093-A441-8408-2C0A50925FB6}"/>
                  </a:ext>
                </a:extLst>
              </p:cNvPr>
              <p:cNvSpPr txBox="1"/>
              <p:nvPr/>
            </p:nvSpPr>
            <p:spPr>
              <a:xfrm>
                <a:off x="3915645" y="2929759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9EE1B20-3093-A441-8408-2C0A50925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645" y="2929759"/>
                <a:ext cx="352854" cy="276999"/>
              </a:xfrm>
              <a:prstGeom prst="rect">
                <a:avLst/>
              </a:prstGeom>
              <a:blipFill>
                <a:blip r:embed="rId25"/>
                <a:stretch>
                  <a:fillRect l="-10714" r="-7143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A1506E-D1F9-A04B-AFA5-8D4F0FB2591F}"/>
                  </a:ext>
                </a:extLst>
              </p:cNvPr>
              <p:cNvSpPr txBox="1"/>
              <p:nvPr/>
            </p:nvSpPr>
            <p:spPr>
              <a:xfrm>
                <a:off x="1815573" y="4826381"/>
                <a:ext cx="229325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A1506E-D1F9-A04B-AFA5-8D4F0FB25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573" y="4826381"/>
                <a:ext cx="2293256" cy="553998"/>
              </a:xfrm>
              <a:prstGeom prst="rect">
                <a:avLst/>
              </a:prstGeom>
              <a:blipFill>
                <a:blip r:embed="rId26"/>
                <a:stretch>
                  <a:fillRect l="-1105" t="-2273" r="-3315" b="-2045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15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/>
              <p:nvPr/>
            </p:nvSpPr>
            <p:spPr>
              <a:xfrm>
                <a:off x="2523045" y="723711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045" y="723711"/>
                <a:ext cx="283026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B3A1506E-D1F9-A04B-AFA5-8D4F0FB2591F}"/>
              </a:ext>
            </a:extLst>
          </p:cNvPr>
          <p:cNvSpPr txBox="1"/>
          <p:nvPr/>
        </p:nvSpPr>
        <p:spPr>
          <a:xfrm>
            <a:off x="1320043" y="4848116"/>
            <a:ext cx="33746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N" dirty="0"/>
              <a:t>Topology_C</a:t>
            </a:r>
            <a:r>
              <a:rPr lang="zh-CN" altLang="en-US" dirty="0"/>
              <a:t>：可以向任意方向扩展</a:t>
            </a:r>
            <a:endParaRPr lang="en-US" altLang="zh-CN" dirty="0"/>
          </a:p>
          <a:p>
            <a:pPr algn="ctr"/>
            <a:r>
              <a:rPr lang="zh-CN" altLang="en-US" dirty="0"/>
              <a:t>默认</a:t>
            </a:r>
            <a:r>
              <a:rPr lang="en-US" altLang="zh-CN" dirty="0"/>
              <a:t>lc</a:t>
            </a:r>
            <a:endParaRPr lang="en-CN" dirty="0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70FD129C-D7E9-B845-901D-D0C371993A9B}"/>
              </a:ext>
            </a:extLst>
          </p:cNvPr>
          <p:cNvSpPr/>
          <p:nvPr/>
        </p:nvSpPr>
        <p:spPr>
          <a:xfrm rot="3925230">
            <a:off x="2610200" y="1784810"/>
            <a:ext cx="1733274" cy="1904215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Triangle 99">
            <a:extLst>
              <a:ext uri="{FF2B5EF4-FFF2-40B4-BE49-F238E27FC236}">
                <a16:creationId xmlns:a16="http://schemas.microsoft.com/office/drawing/2014/main" id="{A4037133-7D75-BC4A-B068-4465ADE73F5C}"/>
              </a:ext>
            </a:extLst>
          </p:cNvPr>
          <p:cNvSpPr/>
          <p:nvPr/>
        </p:nvSpPr>
        <p:spPr>
          <a:xfrm>
            <a:off x="2250522" y="433408"/>
            <a:ext cx="2078776" cy="19042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EB236695-09BA-1045-B3A8-2DC1507D8111}"/>
              </a:ext>
            </a:extLst>
          </p:cNvPr>
          <p:cNvSpPr/>
          <p:nvPr/>
        </p:nvSpPr>
        <p:spPr>
          <a:xfrm rot="1028129">
            <a:off x="3204253" y="2275693"/>
            <a:ext cx="1733274" cy="19042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/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D76D009D-0F95-7E49-B311-D80A126F36F6}"/>
              </a:ext>
            </a:extLst>
          </p:cNvPr>
          <p:cNvSpPr/>
          <p:nvPr/>
        </p:nvSpPr>
        <p:spPr>
          <a:xfrm rot="14759253">
            <a:off x="873188" y="2552505"/>
            <a:ext cx="1733274" cy="19042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CABC433-ADAE-2B4B-9810-E4E1774A720A}"/>
              </a:ext>
            </a:extLst>
          </p:cNvPr>
          <p:cNvSpPr/>
          <p:nvPr/>
        </p:nvSpPr>
        <p:spPr>
          <a:xfrm>
            <a:off x="4287454" y="2261366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B0ED8E3-2C0E-1A44-928B-F27FE73F9DBA}"/>
              </a:ext>
            </a:extLst>
          </p:cNvPr>
          <p:cNvSpPr/>
          <p:nvPr/>
        </p:nvSpPr>
        <p:spPr>
          <a:xfrm>
            <a:off x="2854850" y="3822518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09396DA-43A4-1C45-ADE9-C0E512B1696A}"/>
              </a:ext>
            </a:extLst>
          </p:cNvPr>
          <p:cNvSpPr/>
          <p:nvPr/>
        </p:nvSpPr>
        <p:spPr>
          <a:xfrm>
            <a:off x="2174265" y="226436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8C99061-9DE1-6E4D-AC65-6FC3A8F0C7DF}"/>
              </a:ext>
            </a:extLst>
          </p:cNvPr>
          <p:cNvSpPr/>
          <p:nvPr/>
        </p:nvSpPr>
        <p:spPr>
          <a:xfrm>
            <a:off x="3213653" y="39812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EBB1513-0FF8-4A43-9177-24AF861B8E4E}"/>
              </a:ext>
            </a:extLst>
          </p:cNvPr>
          <p:cNvSpPr/>
          <p:nvPr/>
        </p:nvSpPr>
        <p:spPr>
          <a:xfrm>
            <a:off x="799376" y="3816820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1F1D34F-D1AC-5647-A2F5-6B027D3951D1}"/>
              </a:ext>
            </a:extLst>
          </p:cNvPr>
          <p:cNvSpPr/>
          <p:nvPr/>
        </p:nvSpPr>
        <p:spPr>
          <a:xfrm>
            <a:off x="4551424" y="432061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29B452A-28DA-5949-9EC4-92C20CD268E9}"/>
              </a:ext>
            </a:extLst>
          </p:cNvPr>
          <p:cNvSpPr/>
          <p:nvPr/>
        </p:nvSpPr>
        <p:spPr>
          <a:xfrm>
            <a:off x="627176" y="23436"/>
            <a:ext cx="857250" cy="19482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Visited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A08601A-A452-9946-B9D8-58482F62C42E}"/>
              </a:ext>
            </a:extLst>
          </p:cNvPr>
          <p:cNvSpPr/>
          <p:nvPr/>
        </p:nvSpPr>
        <p:spPr>
          <a:xfrm>
            <a:off x="4274527" y="23436"/>
            <a:ext cx="857250" cy="194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Unvisited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4FFC575-4B31-2043-A534-3246CABF1D4A}"/>
              </a:ext>
            </a:extLst>
          </p:cNvPr>
          <p:cNvSpPr/>
          <p:nvPr/>
        </p:nvSpPr>
        <p:spPr>
          <a:xfrm>
            <a:off x="2533575" y="23436"/>
            <a:ext cx="857250" cy="1948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Current</a:t>
            </a:r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D5669D09-D4E7-F549-B4D7-78C6331E5BF2}"/>
              </a:ext>
            </a:extLst>
          </p:cNvPr>
          <p:cNvSpPr/>
          <p:nvPr/>
        </p:nvSpPr>
        <p:spPr>
          <a:xfrm rot="3672630">
            <a:off x="3933053" y="2420614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285EA5C-2612-F34E-A566-8B2655EEAB3D}"/>
                  </a:ext>
                </a:extLst>
              </p:cNvPr>
              <p:cNvSpPr txBox="1"/>
              <p:nvPr/>
            </p:nvSpPr>
            <p:spPr>
              <a:xfrm>
                <a:off x="3750338" y="2325530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285EA5C-2612-F34E-A566-8B2655EEA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338" y="2325530"/>
                <a:ext cx="166006" cy="276999"/>
              </a:xfrm>
              <a:prstGeom prst="rect">
                <a:avLst/>
              </a:prstGeom>
              <a:blipFill>
                <a:blip r:embed="rId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816320-1D62-9947-8A5B-B8A029084992}"/>
              </a:ext>
            </a:extLst>
          </p:cNvPr>
          <p:cNvCxnSpPr/>
          <p:nvPr/>
        </p:nvCxnSpPr>
        <p:spPr>
          <a:xfrm>
            <a:off x="3251187" y="3007270"/>
            <a:ext cx="692867" cy="509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89C1585-31D3-E947-9FC9-3BC6AB60E53E}"/>
                  </a:ext>
                </a:extLst>
              </p:cNvPr>
              <p:cNvSpPr txBox="1"/>
              <p:nvPr/>
            </p:nvSpPr>
            <p:spPr>
              <a:xfrm>
                <a:off x="4163898" y="3892585"/>
                <a:ext cx="274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89C1585-31D3-E947-9FC9-3BC6AB60E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898" y="3892585"/>
                <a:ext cx="274499" cy="276999"/>
              </a:xfrm>
              <a:prstGeom prst="rect">
                <a:avLst/>
              </a:prstGeom>
              <a:blipFill>
                <a:blip r:embed="rId5"/>
                <a:stretch>
                  <a:fillRect l="-8696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Freeform 144">
            <a:extLst>
              <a:ext uri="{FF2B5EF4-FFF2-40B4-BE49-F238E27FC236}">
                <a16:creationId xmlns:a16="http://schemas.microsoft.com/office/drawing/2014/main" id="{A9F9CCD5-26C6-3646-BF39-95D580878D73}"/>
              </a:ext>
            </a:extLst>
          </p:cNvPr>
          <p:cNvSpPr/>
          <p:nvPr/>
        </p:nvSpPr>
        <p:spPr>
          <a:xfrm rot="9133558">
            <a:off x="4389711" y="4203281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675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3517</TotalTime>
  <Words>624</Words>
  <Application>Microsoft Macintosh PowerPoint</Application>
  <PresentationFormat>Custom</PresentationFormat>
  <Paragraphs>331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Xingyu [Student]</dc:creator>
  <cp:lastModifiedBy>ZHU, Xingyu [Student]</cp:lastModifiedBy>
  <cp:revision>491</cp:revision>
  <dcterms:created xsi:type="dcterms:W3CDTF">2023-03-24T09:28:30Z</dcterms:created>
  <dcterms:modified xsi:type="dcterms:W3CDTF">2023-04-10T08:16:00Z</dcterms:modified>
</cp:coreProperties>
</file>