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ett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två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tre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fyra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ett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två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tre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fyra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ett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två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tre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fyra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ett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två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tre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fyra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Brödtext nivå ett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Brödtext nivå två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Brödtext nivå tre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Brödtext nivå fyra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ett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två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tre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fyra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ett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två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tre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fyra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Brödtext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12700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270000" y="2931864"/>
            <a:ext cx="11224518" cy="6624246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Airplane p = new Airplane("Airbus A380", 50, 150);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 Thread(p).start();		// Airplane is Runnable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Public methods								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p.groundService();				// SERVICED by Airport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p.assignToFlight(flight); 	// Airline hires it for a Flight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p.setFullyBooked();			// Booking desk says Flight is full.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public enum AirplaneState {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LANDED,		// initial state, on ground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SERVICED, 		// refueled and free for charter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READY,			// assigned a new Flight, fully booked.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FLYING,		// in the air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12700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1282700" y="2931864"/>
            <a:ext cx="10464800" cy="4565011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 inside Airplane.run():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while (true) {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if (isReady()) {			// got a flight &amp; fully booked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takeoff();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Timer.sleep(120)		// wait during flight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land(airport);			// tell destination airport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}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1270000" y="2931864"/>
            <a:ext cx="10464800" cy="3227636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Airport arn = new Airport(”ARN"); 		// Create airport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 Thread(arn).start();					// implements Runnable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1270000" y="2931864"/>
            <a:ext cx="10464800" cy="5865367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Airport arn = new Airport(”ARN"); 		// Create airport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 Thread(arn).start();					// implements Runnable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Public methods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When landed, plane tells airport it arrived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arn.arrived(plane)	;			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Airline asks Airport for a free serviced and refueled plane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Airplane plane = arn.charterAvailablePlane();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270000" y="2931864"/>
            <a:ext cx="11086356" cy="5865367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inside run():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while (true) {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Timer.sleep(15);				// Ground staff has coffee break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plane = getLandedPlane();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if (plane != null) 			// If a LANDED plane exists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plane.groundService();		// refuel it, to SERVICED.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Airline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1270000" y="2931864"/>
            <a:ext cx="10464800" cy="5865367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Caterer nisses = new Caterer("Nisses Flygmat");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Airline sas = new Airline("SAS", "SK", nisses, arn, cph);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 Thread(sas).start();	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Public method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Booking desk asks for flights with seats left.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ArrayList&lt;Flight&gt; list = sas.getBookableFlights();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Airline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1270000" y="2931864"/>
            <a:ext cx="10464800" cy="5865367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inside run():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while (true) {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Timer.sleep(10);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Airplane plane = src.charterAvailablePlane();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if (plane == null)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break;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Flight f = new Flight(flightNo, plane, caterer, src, dest);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plane.assignToFlight(f);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Flight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1270000" y="2931864"/>
            <a:ext cx="10464800" cy="5865367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public methods  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Booking createBooking(Customer customer, boolean businessClass)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boolean confirmBooking(Booking booking)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boolean cancelBooking(Booking booking)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public ArrayList&lt;Food&gt; getMenu(boolean business)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Keeps internal data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Airport source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Airport destination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Airplane plane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ArrayList&lt;Seat&gt; seats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ArrayList&lt;Food&gt; menu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ArrayList&lt;Booking&gt; bookings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2573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Booking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xfrm>
            <a:off x="1270000" y="2931864"/>
            <a:ext cx="10464800" cy="5865367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public methods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void addSeat(Seat seat)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void addProduct(Food food)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Keeps internal data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private final Customer customer;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private Seat seat;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private ArrayList&lt;Food&gt; foods;   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792495" y="1401507"/>
            <a:ext cx="5419810" cy="12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Grupp 2</a:t>
            </a:r>
          </a:p>
        </p:txBody>
      </p:sp>
      <p:sp>
        <p:nvSpPr>
          <p:cNvPr id="34" name="Shape 34"/>
          <p:cNvSpPr/>
          <p:nvPr/>
        </p:nvSpPr>
        <p:spPr>
          <a:xfrm>
            <a:off x="4943640" y="3949699"/>
            <a:ext cx="3117520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Objektmodell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och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Simulering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300562" y="370631"/>
            <a:ext cx="4403676" cy="1305769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Simulator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809849" y="1753021"/>
            <a:ext cx="9655920" cy="7877672"/>
          </a:xfrm>
          <a:prstGeom prst="rect">
            <a:avLst/>
          </a:prstGeom>
        </p:spPr>
        <p:txBody>
          <a:bodyPr/>
          <a:lstStyle/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public static void main(String[] args)  {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// Three well known airports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Airport arn = new Airport(”ARN");  threadFor(arn);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Airport cph = new Airport(”CPH");  threadFor(cph);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Airport lhr = new Airport(”LHR");  threadFor(lhr);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// We need a menu of food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Caterer nisse = new Caterer("Nisses Flygmat");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// One airline for each three sides in a triangle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Airline sas = new Airline("SAS", "SK", nisse, arn, cph);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Airline ba = new Airline("British airways", "BA", nisse, cph, lhr);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Airline ryan = new Airline("Ryanair", "RY", nisse, lhr, arn);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// start airlines, and a Booking desk for each one.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threadFor(sas);  threadFor(new BookingDesk(sas));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threadFor(ba);   threadFor(new BookingDesk(ba));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threadFor(ryan); threadFor(new BookingDesk(ryan));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Airplane p1 = new Airplane("Business Jet1", 10, 0);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Airplane p2 = new Airplane("Business Jet2", 10, 0);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Airplane p3 = new Airplane("DC3", 30, 50);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Airplane p4 = new Airplane("Airbus A380", 50, 150);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Airplane p5 = new Airplane("Boeing 737", 50, 150);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threadFor(p1); arn.arrived(p1);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threadFor(p2); arn.arrived(p2);			// start plane threads		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threadFor(p3); cph.arrived(p3);			// and tell airports about them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threadFor(p4); lhr.arrived(p4);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        threadFor(p5); lhr.arrived(p5);</a:t>
            </a:r>
            <a:endParaRPr sz="1536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 defTabSz="280415">
              <a:defRPr sz="1800">
                <a:solidFill>
                  <a:srgbClr val="000000"/>
                </a:solidFill>
              </a:defRPr>
            </a:pPr>
            <a:r>
              <a:rPr sz="1536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</a:p>
        </p:txBody>
      </p:sp>
      <p:sp>
        <p:nvSpPr>
          <p:cNvPr id="119" name="Shape 119"/>
          <p:cNvSpPr/>
          <p:nvPr/>
        </p:nvSpPr>
        <p:spPr>
          <a:xfrm>
            <a:off x="11613099" y="351744"/>
            <a:ext cx="74096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ARN</a:t>
            </a:r>
          </a:p>
        </p:txBody>
      </p:sp>
      <p:sp>
        <p:nvSpPr>
          <p:cNvPr id="120" name="Shape 120"/>
          <p:cNvSpPr/>
          <p:nvPr/>
        </p:nvSpPr>
        <p:spPr>
          <a:xfrm>
            <a:off x="11598742" y="1658503"/>
            <a:ext cx="7406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CPH</a:t>
            </a:r>
          </a:p>
        </p:txBody>
      </p:sp>
      <p:sp>
        <p:nvSpPr>
          <p:cNvPr id="121" name="Shape 121"/>
          <p:cNvSpPr/>
          <p:nvPr/>
        </p:nvSpPr>
        <p:spPr>
          <a:xfrm>
            <a:off x="9962527" y="1132123"/>
            <a:ext cx="7071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LHR</a:t>
            </a:r>
          </a:p>
        </p:txBody>
      </p:sp>
      <p:sp>
        <p:nvSpPr>
          <p:cNvPr id="122" name="Shape 122"/>
          <p:cNvSpPr/>
          <p:nvPr/>
        </p:nvSpPr>
        <p:spPr>
          <a:xfrm>
            <a:off x="10844908" y="1643984"/>
            <a:ext cx="581866" cy="1825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10858310" y="1500360"/>
            <a:ext cx="547478" cy="17081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V="1">
            <a:off x="10885954" y="790804"/>
            <a:ext cx="502441" cy="29298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5" name="Shape 125"/>
          <p:cNvSpPr/>
          <p:nvPr/>
        </p:nvSpPr>
        <p:spPr>
          <a:xfrm flipH="1">
            <a:off x="10884710" y="962953"/>
            <a:ext cx="492217" cy="3100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V="1">
            <a:off x="11791493" y="948184"/>
            <a:ext cx="1" cy="58378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1988913" y="982335"/>
            <a:ext cx="1" cy="58378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4300562" y="3012975"/>
            <a:ext cx="4403676" cy="1305769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7051806" y="1368065"/>
            <a:ext cx="4431259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37" name="Shape 37"/>
          <p:cNvSpPr/>
          <p:nvPr/>
        </p:nvSpPr>
        <p:spPr>
          <a:xfrm>
            <a:off x="1990930" y="1368065"/>
            <a:ext cx="3326211" cy="12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  <p:sp>
        <p:nvSpPr>
          <p:cNvPr id="38" name="Shape 38"/>
          <p:cNvSpPr/>
          <p:nvPr/>
        </p:nvSpPr>
        <p:spPr>
          <a:xfrm flipV="1">
            <a:off x="6113121" y="2161815"/>
            <a:ext cx="9744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5965757" y="1477573"/>
            <a:ext cx="1262014" cy="663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233679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has-a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7051806" y="1368065"/>
            <a:ext cx="4431259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42" name="Shape 42"/>
          <p:cNvSpPr/>
          <p:nvPr/>
        </p:nvSpPr>
        <p:spPr>
          <a:xfrm>
            <a:off x="1990930" y="1368065"/>
            <a:ext cx="3326211" cy="12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  <p:sp>
        <p:nvSpPr>
          <p:cNvPr id="43" name="Shape 43"/>
          <p:cNvSpPr/>
          <p:nvPr/>
        </p:nvSpPr>
        <p:spPr>
          <a:xfrm>
            <a:off x="1886788" y="3817763"/>
            <a:ext cx="3578176" cy="126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Airline</a:t>
            </a:r>
          </a:p>
        </p:txBody>
      </p:sp>
      <p:sp>
        <p:nvSpPr>
          <p:cNvPr id="44" name="Shape 44"/>
          <p:cNvSpPr/>
          <p:nvPr/>
        </p:nvSpPr>
        <p:spPr>
          <a:xfrm>
            <a:off x="7569269" y="3735987"/>
            <a:ext cx="3440015" cy="126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Flight</a:t>
            </a:r>
          </a:p>
        </p:txBody>
      </p:sp>
      <p:sp>
        <p:nvSpPr>
          <p:cNvPr id="45" name="Shape 45"/>
          <p:cNvSpPr/>
          <p:nvPr/>
        </p:nvSpPr>
        <p:spPr>
          <a:xfrm flipV="1">
            <a:off x="6113121" y="2161815"/>
            <a:ext cx="9744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6109561" y="4450183"/>
            <a:ext cx="9744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7" name="Shape 47"/>
          <p:cNvSpPr/>
          <p:nvPr/>
        </p:nvSpPr>
        <p:spPr>
          <a:xfrm flipV="1">
            <a:off x="9267435" y="2752365"/>
            <a:ext cx="1" cy="6636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5965757" y="1477573"/>
            <a:ext cx="1262014" cy="663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233679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has-a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7051806" y="1368065"/>
            <a:ext cx="4431259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51" name="Shape 51"/>
          <p:cNvSpPr/>
          <p:nvPr/>
        </p:nvSpPr>
        <p:spPr>
          <a:xfrm>
            <a:off x="7102606" y="5962993"/>
            <a:ext cx="4431259" cy="1032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60">
                <a:solidFill>
                  <a:srgbClr val="FFFFFF"/>
                </a:solidFill>
              </a:rPr>
              <a:t>Booking</a:t>
            </a:r>
          </a:p>
        </p:txBody>
      </p:sp>
      <p:sp>
        <p:nvSpPr>
          <p:cNvPr id="52" name="Shape 52"/>
          <p:cNvSpPr/>
          <p:nvPr/>
        </p:nvSpPr>
        <p:spPr>
          <a:xfrm>
            <a:off x="1990930" y="1368065"/>
            <a:ext cx="3326211" cy="12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Airport</a:t>
            </a:r>
          </a:p>
        </p:txBody>
      </p:sp>
      <p:sp>
        <p:nvSpPr>
          <p:cNvPr id="53" name="Shape 53"/>
          <p:cNvSpPr/>
          <p:nvPr/>
        </p:nvSpPr>
        <p:spPr>
          <a:xfrm>
            <a:off x="1886788" y="3817763"/>
            <a:ext cx="3578176" cy="126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Airline</a:t>
            </a:r>
          </a:p>
        </p:txBody>
      </p:sp>
      <p:sp>
        <p:nvSpPr>
          <p:cNvPr id="54" name="Shape 54"/>
          <p:cNvSpPr/>
          <p:nvPr/>
        </p:nvSpPr>
        <p:spPr>
          <a:xfrm>
            <a:off x="7569269" y="3735987"/>
            <a:ext cx="3440015" cy="126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Flight</a:t>
            </a:r>
          </a:p>
        </p:txBody>
      </p:sp>
      <p:sp>
        <p:nvSpPr>
          <p:cNvPr id="55" name="Shape 55"/>
          <p:cNvSpPr/>
          <p:nvPr/>
        </p:nvSpPr>
        <p:spPr>
          <a:xfrm>
            <a:off x="6934200" y="8013711"/>
            <a:ext cx="4876800" cy="76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Product (Food, Seat)</a:t>
            </a:r>
          </a:p>
        </p:txBody>
      </p:sp>
      <p:sp>
        <p:nvSpPr>
          <p:cNvPr id="56" name="Shape 56"/>
          <p:cNvSpPr/>
          <p:nvPr/>
        </p:nvSpPr>
        <p:spPr>
          <a:xfrm flipV="1">
            <a:off x="6113121" y="2161815"/>
            <a:ext cx="9744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6109561" y="4450183"/>
            <a:ext cx="9744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8" name="Shape 58"/>
          <p:cNvSpPr/>
          <p:nvPr/>
        </p:nvSpPr>
        <p:spPr>
          <a:xfrm flipV="1">
            <a:off x="9267435" y="2752365"/>
            <a:ext cx="1" cy="6636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9330935" y="5320792"/>
            <a:ext cx="1" cy="6636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9372599" y="7285221"/>
            <a:ext cx="1" cy="6636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3883421" y="7931935"/>
            <a:ext cx="2545558" cy="85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321310"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Customer</a:t>
            </a:r>
          </a:p>
        </p:txBody>
      </p:sp>
      <p:sp>
        <p:nvSpPr>
          <p:cNvPr id="62" name="Shape 62"/>
          <p:cNvSpPr/>
          <p:nvPr/>
        </p:nvSpPr>
        <p:spPr>
          <a:xfrm flipH="1">
            <a:off x="6064473" y="7197474"/>
            <a:ext cx="1173333" cy="8496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965757" y="1477573"/>
            <a:ext cx="1262014" cy="663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233679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has-a</a:t>
            </a:r>
            <a:endParaRPr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7051806" y="1368065"/>
            <a:ext cx="4431259" cy="1264841"/>
          </a:xfrm>
          <a:prstGeom prst="rect">
            <a:avLst/>
          </a:prstGeom>
        </p:spPr>
        <p:txBody>
          <a:bodyPr/>
          <a:lstStyle>
            <a:lvl1pPr defTabSz="560831">
              <a:defRPr sz="7679">
                <a:solidFill>
                  <a:srgbClr val="00F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00F900"/>
                </a:solidFill>
              </a:rPr>
              <a:t>Airplane</a:t>
            </a:r>
          </a:p>
        </p:txBody>
      </p:sp>
      <p:sp>
        <p:nvSpPr>
          <p:cNvPr id="66" name="Shape 66"/>
          <p:cNvSpPr/>
          <p:nvPr/>
        </p:nvSpPr>
        <p:spPr>
          <a:xfrm>
            <a:off x="7102606" y="5962993"/>
            <a:ext cx="4431259" cy="1032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60">
                <a:solidFill>
                  <a:srgbClr val="FFFFFF"/>
                </a:solidFill>
              </a:rPr>
              <a:t>Booking</a:t>
            </a:r>
          </a:p>
        </p:txBody>
      </p:sp>
      <p:sp>
        <p:nvSpPr>
          <p:cNvPr id="67" name="Shape 67"/>
          <p:cNvSpPr/>
          <p:nvPr/>
        </p:nvSpPr>
        <p:spPr>
          <a:xfrm>
            <a:off x="1990930" y="1368065"/>
            <a:ext cx="3326211" cy="126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>
                <a:solidFill>
                  <a:srgbClr val="00F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00F900"/>
                </a:solidFill>
              </a:rPr>
              <a:t>Airport</a:t>
            </a:r>
          </a:p>
        </p:txBody>
      </p:sp>
      <p:sp>
        <p:nvSpPr>
          <p:cNvPr id="68" name="Shape 68"/>
          <p:cNvSpPr/>
          <p:nvPr/>
        </p:nvSpPr>
        <p:spPr>
          <a:xfrm>
            <a:off x="1886788" y="3817763"/>
            <a:ext cx="3578176" cy="126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>
                <a:solidFill>
                  <a:srgbClr val="00F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00F900"/>
                </a:solidFill>
              </a:rPr>
              <a:t>Airline</a:t>
            </a:r>
          </a:p>
        </p:txBody>
      </p:sp>
      <p:sp>
        <p:nvSpPr>
          <p:cNvPr id="69" name="Shape 69"/>
          <p:cNvSpPr/>
          <p:nvPr/>
        </p:nvSpPr>
        <p:spPr>
          <a:xfrm>
            <a:off x="7569269" y="3735987"/>
            <a:ext cx="3440015" cy="1264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Flight</a:t>
            </a:r>
          </a:p>
        </p:txBody>
      </p:sp>
      <p:sp>
        <p:nvSpPr>
          <p:cNvPr id="70" name="Shape 70"/>
          <p:cNvSpPr/>
          <p:nvPr/>
        </p:nvSpPr>
        <p:spPr>
          <a:xfrm>
            <a:off x="6934200" y="8013711"/>
            <a:ext cx="4876800" cy="76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Product (Food, Seat)</a:t>
            </a:r>
          </a:p>
        </p:txBody>
      </p:sp>
      <p:sp>
        <p:nvSpPr>
          <p:cNvPr id="71" name="Shape 71"/>
          <p:cNvSpPr/>
          <p:nvPr/>
        </p:nvSpPr>
        <p:spPr>
          <a:xfrm flipV="1">
            <a:off x="6113121" y="2161815"/>
            <a:ext cx="97440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6109561" y="4450183"/>
            <a:ext cx="9744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3" name="Shape 73"/>
          <p:cNvSpPr/>
          <p:nvPr/>
        </p:nvSpPr>
        <p:spPr>
          <a:xfrm flipV="1">
            <a:off x="9267435" y="2752365"/>
            <a:ext cx="1" cy="6636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9330935" y="5320792"/>
            <a:ext cx="1" cy="66366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9372599" y="7285221"/>
            <a:ext cx="1" cy="66365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1460247" y="6022162"/>
            <a:ext cx="4431259" cy="91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391414">
              <a:defRPr sz="5360">
                <a:solidFill>
                  <a:srgbClr val="00F9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60">
                <a:solidFill>
                  <a:srgbClr val="00F900"/>
                </a:solidFill>
              </a:rPr>
              <a:t>Booking desk</a:t>
            </a:r>
          </a:p>
        </p:txBody>
      </p:sp>
      <p:sp>
        <p:nvSpPr>
          <p:cNvPr id="77" name="Shape 77"/>
          <p:cNvSpPr/>
          <p:nvPr/>
        </p:nvSpPr>
        <p:spPr>
          <a:xfrm>
            <a:off x="3883421" y="7931935"/>
            <a:ext cx="2545558" cy="858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321310">
              <a:defRPr sz="4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Customer</a:t>
            </a:r>
          </a:p>
        </p:txBody>
      </p:sp>
      <p:sp>
        <p:nvSpPr>
          <p:cNvPr id="78" name="Shape 78"/>
          <p:cNvSpPr/>
          <p:nvPr/>
        </p:nvSpPr>
        <p:spPr>
          <a:xfrm flipH="1">
            <a:off x="6064473" y="7197474"/>
            <a:ext cx="1173333" cy="84968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2700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2700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1270000" y="2931864"/>
            <a:ext cx="10464800" cy="4565011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Airplane p = new Airplane("Airbus A380", 50, 150);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 Thread(p).start();		// Airplane is Runnable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1270000" y="1638300"/>
            <a:ext cx="10464800" cy="1264841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Airplane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1269999" y="2931864"/>
            <a:ext cx="11224519" cy="6624246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Airplane p = new Airplane("Airbus A380", 50, 150);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new Thread(p).start();		// Airplane is Runnable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// Public methods								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p.groundService();				// SERVICED by Airport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p.assignToFlight(flight); 	// Airline hires it for a Flight 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rPr>
              <a:t>p.setFullyBooked();			// Booking desk says Flight is full.</a:t>
            </a: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100">
              <a:solidFill>
                <a:srgbClr val="FFFFFF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