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5E80E-5710-566D-D373-6AA4770DA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7FA01-6BF5-1EFD-610D-D3CE6C966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F502B4-B8E7-0BB6-6164-1463B16B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00EAF-14A5-D2E8-3444-AB9AA660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42075-161F-E053-CFCF-3E5D02D2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84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2EED86-E619-20C2-22CA-25E593CE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4EBBE0-DC20-3A93-DDE9-25CBD94DD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F27D2-49B7-04F1-0D0D-16FFF0968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1E6F07-025E-EE5D-2DA1-C3D51F35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F17EBD-3246-1C98-C37A-E50E962B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8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97C388-9011-2825-EFD1-34E3A22CB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61CAB5-B1EC-7ACA-DEF2-148181DAB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1BDF95-62F9-0D3B-2885-CDF4E2A6E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B5B1C0-D646-6142-EC3A-E8EA9213F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CE19A-F08F-23FD-3FE6-0EC844EF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86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03ED99-CB4F-B926-BBB0-20F89C68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6B691-CA72-8E30-A9DD-50AE2528F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5B8128-4A6C-9BF2-6529-C40A484A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37DB7C-1EB2-713D-479F-289262B9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85D458-239E-2A7B-AF93-85C110D1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199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E1DF3-DE21-5441-3B4E-BA8EA1E25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0A627-558F-3D57-1F61-C55A1446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4272A-9141-3964-49E7-4B256126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D2A70-51D3-E1C4-5D6D-539CBD61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608F7-0DD6-9110-3ACC-8D691CEA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182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35F6D-F7A2-4C48-08F8-5F4C5485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DBA8F7-A7D7-3908-58C6-A5D49C46B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CAFF7-0B26-7C4E-0C4A-78255E2D2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DA2989-CE89-B011-1C57-A33CE9AC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53EFF2-525B-9437-9555-010AE85F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A1B80-390C-51F0-D201-FF7B9D52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69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D624B-B833-EF78-C81D-21196A2F9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46DDF3-752A-CE81-FCB8-E6437ECE3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173252-ABA4-BDFB-AC2F-E89BD1C9C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86BAB6-33A1-4AE7-C488-4B65576B1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4A069C-A176-8014-7CBB-AC9BE750A9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9174BA-A23D-77D8-2663-A7DA41DD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F4880BA-4A8A-7AEF-F1B0-857EDCFA7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A7B93-71F4-895C-A956-3A0149E5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61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DB6CB-9562-9B99-49BF-FE6BEC2F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73873D-4036-7A26-5346-FBDE7685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9725B9-B635-6080-B0AA-B7B5F3F7C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BFCF22-9570-6DBD-C5AE-904CEE1D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7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58AC66-CE3E-95BE-5732-26A5C8F6B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A5E71E2-3907-2521-2C87-E5502E51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D0B76-BC29-F124-4F4D-CB0625BE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148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2F99D-9992-7635-02B2-A94AE45EE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1E720-DF5B-16FE-3750-A3F730F64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3916-7EDA-AE3D-0271-FCACE71EC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7B061B-6243-BB63-C1AC-5C0E582D8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5FF970-3555-2285-4EF8-06F0C4755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183E26-A46B-97FB-AB66-B169FE69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5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F1FD5-45F6-22CF-AFB3-4CA9572F9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C22346-42F3-CA5D-01B4-C71984A6D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692862-5FD4-4984-CCED-FE5D7DCA9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ADA733-1536-DEEA-ACAE-14AFFD0DC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435CD5-A786-1330-B4EE-9771579C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A17409-4F7F-664D-0FE7-DE4AFB1C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36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3298A-CB0A-EF90-FF85-44CCB4C0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8F18C0-3912-74DD-F5CC-332990F55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3647D-76B3-8DE3-4229-B329B9D16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6A51C-9B95-45E1-8DF5-9F0EEC589356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AEEA1-CA1E-0641-1ADC-065BDC849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E800D-0252-CEBF-2261-E94D1701E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B926F2-645A-4EEF-A2BB-23C65E4DE3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7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A6F489-7AB4-3784-5C4D-3839BBA019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윷놀이 </a:t>
            </a:r>
            <a:r>
              <a:rPr lang="en-US" altLang="ko-KR" dirty="0"/>
              <a:t>Process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3485CE6A-0544-71E8-9E7B-9659C39F8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709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C229C-4A2D-1285-2C10-30CA1EF6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Motive (</a:t>
            </a:r>
            <a:r>
              <a:rPr lang="ko-KR" altLang="en-US" dirty="0" err="1"/>
              <a:t>유희왕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26" name="Picture 2" descr="유희왕 카드 방법 - 3. 턴을 구성하는 페이즈 : 네이버 블로그">
            <a:extLst>
              <a:ext uri="{FF2B5EF4-FFF2-40B4-BE49-F238E27FC236}">
                <a16:creationId xmlns:a16="http://schemas.microsoft.com/office/drawing/2014/main" id="{E980AA14-D88D-0DA3-C22C-2E1F5E110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44447"/>
            <a:ext cx="7519877" cy="3759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229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40469C-1A6E-4666-A957-96DDBCC44129}"/>
              </a:ext>
            </a:extLst>
          </p:cNvPr>
          <p:cNvSpPr/>
          <p:nvPr/>
        </p:nvSpPr>
        <p:spPr>
          <a:xfrm>
            <a:off x="2251588" y="1710813"/>
            <a:ext cx="2556387" cy="7964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던지기 </a:t>
            </a:r>
            <a:r>
              <a:rPr lang="en-US" altLang="ko-KR" sz="2000" b="1" dirty="0">
                <a:solidFill>
                  <a:schemeClr val="tx1"/>
                </a:solidFill>
              </a:rPr>
              <a:t>Phase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B3805E-1A45-A6EC-9DAE-4BC01B25367E}"/>
              </a:ext>
            </a:extLst>
          </p:cNvPr>
          <p:cNvSpPr/>
          <p:nvPr/>
        </p:nvSpPr>
        <p:spPr>
          <a:xfrm>
            <a:off x="2251588" y="5392994"/>
            <a:ext cx="2556387" cy="7964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기존의 말을 </a:t>
            </a:r>
            <a:r>
              <a:rPr lang="en-US" altLang="ko-KR" sz="2000" b="1" dirty="0">
                <a:solidFill>
                  <a:schemeClr val="tx1"/>
                </a:solidFill>
              </a:rPr>
              <a:t>control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FEF18-8877-95DB-82DA-DECEC88065E6}"/>
              </a:ext>
            </a:extLst>
          </p:cNvPr>
          <p:cNvSpPr/>
          <p:nvPr/>
        </p:nvSpPr>
        <p:spPr>
          <a:xfrm>
            <a:off x="6902246" y="1710811"/>
            <a:ext cx="2556387" cy="7964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새로운 말을 </a:t>
            </a:r>
            <a:r>
              <a:rPr lang="en-US" altLang="ko-KR" sz="2000" b="1" dirty="0">
                <a:solidFill>
                  <a:schemeClr val="tx1"/>
                </a:solidFill>
              </a:rPr>
              <a:t>control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04DF16-0F99-12BA-CBC9-78BA0CCDC82E}"/>
              </a:ext>
            </a:extLst>
          </p:cNvPr>
          <p:cNvSpPr/>
          <p:nvPr/>
        </p:nvSpPr>
        <p:spPr>
          <a:xfrm>
            <a:off x="6096000" y="3854251"/>
            <a:ext cx="2733367" cy="7964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턴 종료 </a:t>
            </a:r>
            <a:r>
              <a:rPr lang="en-US" altLang="ko-KR" sz="2000" b="1" dirty="0">
                <a:solidFill>
                  <a:schemeClr val="tx1"/>
                </a:solidFill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</a:rPr>
              <a:t>다른 플레이어가 던지기 </a:t>
            </a:r>
            <a:r>
              <a:rPr lang="en-US" altLang="ko-KR" sz="2000" b="1" dirty="0">
                <a:solidFill>
                  <a:schemeClr val="tx1"/>
                </a:solidFill>
              </a:rPr>
              <a:t>Phase)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45434E-51AF-58A6-B0ED-35FB302FF20E}"/>
              </a:ext>
            </a:extLst>
          </p:cNvPr>
          <p:cNvSpPr/>
          <p:nvPr/>
        </p:nvSpPr>
        <p:spPr>
          <a:xfrm>
            <a:off x="8829367" y="5201278"/>
            <a:ext cx="2556387" cy="796413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게임 승리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50AF937-DD77-0DC7-5AA6-163DEFDBA85D}"/>
              </a:ext>
            </a:extLst>
          </p:cNvPr>
          <p:cNvCxnSpPr>
            <a:cxnSpLocks/>
          </p:cNvCxnSpPr>
          <p:nvPr/>
        </p:nvCxnSpPr>
        <p:spPr>
          <a:xfrm>
            <a:off x="3274143" y="2507226"/>
            <a:ext cx="0" cy="28857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E117CF80-DE04-CA56-26AA-76471CCA13F6}"/>
              </a:ext>
            </a:extLst>
          </p:cNvPr>
          <p:cNvSpPr/>
          <p:nvPr/>
        </p:nvSpPr>
        <p:spPr>
          <a:xfrm>
            <a:off x="1455172" y="3330678"/>
            <a:ext cx="1238860" cy="703006"/>
          </a:xfrm>
          <a:prstGeom prst="wedgeRectCallout">
            <a:avLst>
              <a:gd name="adj1" fmla="val 97421"/>
              <a:gd name="adj2" fmla="val -14423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말을 선택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C05CD09-1A24-C6B2-C316-0601CAB113F7}"/>
              </a:ext>
            </a:extLst>
          </p:cNvPr>
          <p:cNvCxnSpPr>
            <a:cxnSpLocks/>
          </p:cNvCxnSpPr>
          <p:nvPr/>
        </p:nvCxnSpPr>
        <p:spPr>
          <a:xfrm>
            <a:off x="4807975" y="2266330"/>
            <a:ext cx="209427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65ADDC4A-E0D0-1AC4-8CAE-2AD414370E08}"/>
              </a:ext>
            </a:extLst>
          </p:cNvPr>
          <p:cNvSpPr/>
          <p:nvPr/>
        </p:nvSpPr>
        <p:spPr>
          <a:xfrm>
            <a:off x="5132439" y="2708788"/>
            <a:ext cx="1238860" cy="703006"/>
          </a:xfrm>
          <a:prstGeom prst="wedgeRectCallout">
            <a:avLst>
              <a:gd name="adj1" fmla="val 6151"/>
              <a:gd name="adj2" fmla="val -10113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새로운 말 버튼 클릭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805BCC3D-D6B0-4EB0-C8C7-8791DE4D2BC4}"/>
              </a:ext>
            </a:extLst>
          </p:cNvPr>
          <p:cNvCxnSpPr>
            <a:stCxn id="4" idx="0"/>
            <a:endCxn id="4" idx="1"/>
          </p:cNvCxnSpPr>
          <p:nvPr/>
        </p:nvCxnSpPr>
        <p:spPr>
          <a:xfrm rot="16200000" flipH="1" flipV="1">
            <a:off x="2691581" y="1270819"/>
            <a:ext cx="398207" cy="1278194"/>
          </a:xfrm>
          <a:prstGeom prst="bentConnector4">
            <a:avLst>
              <a:gd name="adj1" fmla="val -158642"/>
              <a:gd name="adj2" fmla="val 144039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1CAE5A88-2370-0B91-799C-4469F8BB5FEA}"/>
              </a:ext>
            </a:extLst>
          </p:cNvPr>
          <p:cNvSpPr/>
          <p:nvPr/>
        </p:nvSpPr>
        <p:spPr>
          <a:xfrm>
            <a:off x="216312" y="226143"/>
            <a:ext cx="1238860" cy="703006"/>
          </a:xfrm>
          <a:prstGeom prst="wedgeRectCallout">
            <a:avLst>
              <a:gd name="adj1" fmla="val 68850"/>
              <a:gd name="adj2" fmla="val 7648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윷 </a:t>
            </a:r>
            <a:r>
              <a:rPr lang="en-US" altLang="ko-KR" b="1" dirty="0">
                <a:solidFill>
                  <a:schemeClr val="tx1"/>
                </a:solidFill>
              </a:rPr>
              <a:t>or </a:t>
            </a:r>
            <a:r>
              <a:rPr lang="ko-KR" altLang="en-US" b="1" dirty="0">
                <a:solidFill>
                  <a:schemeClr val="tx1"/>
                </a:solidFill>
              </a:rPr>
              <a:t>모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92AB904-DC7B-AFD6-9B6D-55D2F3DEBCD6}"/>
              </a:ext>
            </a:extLst>
          </p:cNvPr>
          <p:cNvCxnSpPr>
            <a:cxnSpLocks/>
          </p:cNvCxnSpPr>
          <p:nvPr/>
        </p:nvCxnSpPr>
        <p:spPr>
          <a:xfrm flipH="1">
            <a:off x="4807975" y="1998406"/>
            <a:ext cx="2094271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7E1F0AE3-FC22-73FB-3FB5-36A482C49F7B}"/>
              </a:ext>
            </a:extLst>
          </p:cNvPr>
          <p:cNvSpPr/>
          <p:nvPr/>
        </p:nvSpPr>
        <p:spPr>
          <a:xfrm>
            <a:off x="5235680" y="924227"/>
            <a:ext cx="1238860" cy="703006"/>
          </a:xfrm>
          <a:prstGeom prst="wedgeRectCallout">
            <a:avLst>
              <a:gd name="adj1" fmla="val -2579"/>
              <a:gd name="adj2" fmla="val 974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상대 말을 잡음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AD974AD-4A94-541F-A80E-310AD35E3F16}"/>
              </a:ext>
            </a:extLst>
          </p:cNvPr>
          <p:cNvCxnSpPr>
            <a:cxnSpLocks/>
          </p:cNvCxnSpPr>
          <p:nvPr/>
        </p:nvCxnSpPr>
        <p:spPr>
          <a:xfrm flipV="1">
            <a:off x="3662517" y="2507224"/>
            <a:ext cx="0" cy="2885768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말풍선: 사각형 23">
            <a:extLst>
              <a:ext uri="{FF2B5EF4-FFF2-40B4-BE49-F238E27FC236}">
                <a16:creationId xmlns:a16="http://schemas.microsoft.com/office/drawing/2014/main" id="{A295BD5F-9C05-CF7C-20BE-C0D1E189AC02}"/>
              </a:ext>
            </a:extLst>
          </p:cNvPr>
          <p:cNvSpPr/>
          <p:nvPr/>
        </p:nvSpPr>
        <p:spPr>
          <a:xfrm>
            <a:off x="4242623" y="3598605"/>
            <a:ext cx="1238860" cy="703006"/>
          </a:xfrm>
          <a:prstGeom prst="wedgeRectCallout">
            <a:avLst>
              <a:gd name="adj1" fmla="val -93849"/>
              <a:gd name="adj2" fmla="val -17220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상대 말을 잡음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E754AE9-4B78-2A0D-BA90-B51FA9A2AF81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462684" y="2507224"/>
            <a:ext cx="717755" cy="1347027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DEBDFDD-D4A8-0EEF-0836-C6193FFC71F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4817807" y="4252458"/>
            <a:ext cx="1278193" cy="1538742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6E6E936E-6F31-CB9B-2346-EFAB48F9AD75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>
            <a:off x="9458633" y="2109018"/>
            <a:ext cx="648928" cy="3092260"/>
          </a:xfrm>
          <a:prstGeom prst="bentConnector2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B5AD6A25-17A2-F0B9-0431-29559DC1BA2E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4807975" y="5599485"/>
            <a:ext cx="4021392" cy="224894"/>
          </a:xfrm>
          <a:prstGeom prst="bentConnector3">
            <a:avLst>
              <a:gd name="adj1" fmla="val 50000"/>
            </a:avLst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54562011-8578-B070-8921-C1559F3E0DE0}"/>
              </a:ext>
            </a:extLst>
          </p:cNvPr>
          <p:cNvSpPr/>
          <p:nvPr/>
        </p:nvSpPr>
        <p:spPr>
          <a:xfrm>
            <a:off x="6764596" y="5948538"/>
            <a:ext cx="1602655" cy="703006"/>
          </a:xfrm>
          <a:prstGeom prst="wedgeRectCallout">
            <a:avLst>
              <a:gd name="adj1" fmla="val 2183"/>
              <a:gd name="adj2" fmla="val -91346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남은 말 </a:t>
            </a:r>
            <a:r>
              <a:rPr lang="en-US" altLang="ko-KR" b="1" dirty="0">
                <a:solidFill>
                  <a:schemeClr val="tx1"/>
                </a:solidFill>
              </a:rPr>
              <a:t>= 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8" name="말풍선: 사각형 37">
            <a:extLst>
              <a:ext uri="{FF2B5EF4-FFF2-40B4-BE49-F238E27FC236}">
                <a16:creationId xmlns:a16="http://schemas.microsoft.com/office/drawing/2014/main" id="{C0AAEBB1-3035-0F95-5ECA-D2DBC8AA597F}"/>
              </a:ext>
            </a:extLst>
          </p:cNvPr>
          <p:cNvSpPr/>
          <p:nvPr/>
        </p:nvSpPr>
        <p:spPr>
          <a:xfrm>
            <a:off x="10436943" y="3303645"/>
            <a:ext cx="1602655" cy="703006"/>
          </a:xfrm>
          <a:prstGeom prst="wedgeRectCallout">
            <a:avLst>
              <a:gd name="adj1" fmla="val -65302"/>
              <a:gd name="adj2" fmla="val 9353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남은 말 </a:t>
            </a:r>
            <a:r>
              <a:rPr lang="en-US" altLang="ko-KR" b="1" dirty="0">
                <a:solidFill>
                  <a:schemeClr val="tx1"/>
                </a:solidFill>
              </a:rPr>
              <a:t>= 0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285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윷놀이 Process</vt:lpstr>
      <vt:lpstr>Motive (유희왕)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김찬중</dc:creator>
  <cp:lastModifiedBy>김찬중</cp:lastModifiedBy>
  <cp:revision>1</cp:revision>
  <dcterms:created xsi:type="dcterms:W3CDTF">2025-05-03T04:33:18Z</dcterms:created>
  <dcterms:modified xsi:type="dcterms:W3CDTF">2025-05-03T04:42:04Z</dcterms:modified>
</cp:coreProperties>
</file>