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4" r:id="rId4"/>
    <p:sldId id="256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BC7"/>
    <a:srgbClr val="C3D7D8"/>
    <a:srgbClr val="6D513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B7C9E-6B97-338E-52B2-EBB54F023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D49BB8-FEA4-0BAF-A8A0-B2545312B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1DAA2E-8F04-2832-6327-343C170D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8E68-CAE5-4EFD-AF0B-1EFFABD4FFE8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F76C3E-1AD3-75E6-6364-CFC3E5E3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BAF901-74EA-B6BC-5F1A-CC448B1C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303-CFA6-4240-85CB-F5CD4120B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8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AB999-2B30-8CDE-4E14-5C72AAC6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A4F8A9-6677-82F1-5B99-A1D950BC2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CDAB06-92FD-9059-B9EE-83C5A3D8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8E68-CAE5-4EFD-AF0B-1EFFABD4FFE8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4983CD-1D3D-7AA7-8668-23273125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0CE74D-13FB-A21A-45B1-096C176D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303-CFA6-4240-85CB-F5CD4120B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5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19D2F0-6B4C-BFFE-7FEF-85888A8F5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09BBA8-0B2A-AA7B-D572-67ABD67ED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0AE9FC-1A4D-AEF8-FE2E-9BE8A27A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8E68-CAE5-4EFD-AF0B-1EFFABD4FFE8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C6B62E-0163-E55D-C2A5-468EEFC7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418B05-564B-7540-8DF3-B1851009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303-CFA6-4240-85CB-F5CD4120B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17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A255A-08BB-E9B1-1231-41F32680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E413B-A719-8616-6D03-C29D59C0D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B01935-3241-D12F-F699-D9FC6270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8E68-CAE5-4EFD-AF0B-1EFFABD4FFE8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61273A-78FF-FCF1-1DB8-3B701A95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212915-732D-51BF-1A8D-7D69CEBC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303-CFA6-4240-85CB-F5CD4120B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63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2094D-00C3-C991-3E51-E0199656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CC7772-9814-5802-B1A0-4A57E32BC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AA3006-EC83-B646-0FFE-BE70331E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8E68-CAE5-4EFD-AF0B-1EFFABD4FFE8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39A35E-4951-81E7-331E-2B7D8F84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5562B3-1B62-4AFE-BC46-4AFFA861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303-CFA6-4240-85CB-F5CD4120B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7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B5BFE-F375-16A6-F4B6-E390D57A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5D4CBE-988E-FCA0-5BEC-01F7F3FF5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4F70FC-6388-8B3D-00FC-52E3B4A0F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91663B-3DA1-73DA-5913-C945B96C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8E68-CAE5-4EFD-AF0B-1EFFABD4FFE8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5AD15C-8825-1AF0-7FE0-80B5F512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7D61FC-316C-ECA9-BACB-773C68A6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303-CFA6-4240-85CB-F5CD4120B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8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D0275-D06D-2C4D-8EC3-BEF22BEB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9F42C4-16C9-4703-3C6E-67A6DC465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F90011-FEDB-1882-A490-80F203D50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938D0A-DAE7-0431-7853-6C589D9ED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13E2BD-7EDE-BE1C-A31B-A445326CD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CF674E-6E51-52E1-9326-BB028CCB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8E68-CAE5-4EFD-AF0B-1EFFABD4FFE8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50456E-6DCE-726A-B5D1-004BD2AE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661BD25-CADA-F425-F0B0-7A9855BE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303-CFA6-4240-85CB-F5CD4120B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58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ECD505-5806-E1E9-25E3-E51E2AC2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93FECE-B9B7-7F52-FB65-3F09F39A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8E68-CAE5-4EFD-AF0B-1EFFABD4FFE8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8DB62-47A7-F81E-8487-10EB4AC8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5858F5-7F6D-E596-EB0E-C6BEDB52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303-CFA6-4240-85CB-F5CD4120B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68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3065364-106B-6D3F-1C40-A48A0B52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8E68-CAE5-4EFD-AF0B-1EFFABD4FFE8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1BBC1F-B0C2-9260-C6DA-BEE410D4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2CA1D2-0C8D-CBD6-F81A-7D3E7370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303-CFA6-4240-85CB-F5CD4120B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11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BD096-32B2-762A-5C3C-030B022A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E1C791-D9BA-D6BE-5261-6F0C82D56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7B3D8E-2CF0-E21E-E260-5B9D53902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247B9E-7014-BB0F-DBA2-D9E97F6C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8E68-CAE5-4EFD-AF0B-1EFFABD4FFE8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0FA6C9-D388-EF03-183B-DD918456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7C47E8-987A-345A-D27F-CFC1B2F3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303-CFA6-4240-85CB-F5CD4120B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4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DB458-D572-D4B8-C0CC-9FD0A5AF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4BA296-462E-F52D-9ED7-BD2DE43F7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F7F4BC-7B80-8027-42C7-8CDDD5B4C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4584AC-5019-42DF-A4B0-732F098B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8E68-CAE5-4EFD-AF0B-1EFFABD4FFE8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B983BD-9EB8-2C4F-28E9-D48D7ABD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DC7B28-DE0E-5E2B-8E17-0CB54479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4303-CFA6-4240-85CB-F5CD4120B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15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28992C-852B-95EC-93F6-84AF3A7F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2BC5C4-FCE7-21DC-9C00-38C3725C6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1813C-6888-F2E5-5208-6CDE495A8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8E68-CAE5-4EFD-AF0B-1EFFABD4FFE8}" type="datetimeFigureOut">
              <a:rPr lang="fr-FR" smtClean="0"/>
              <a:t>08/05/2023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D7F0E-1395-57D5-C754-C90DB2926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23CA5-53AD-175C-0819-89BD0F5D9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4303-CFA6-4240-85CB-F5CD4120B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31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ZoneTexte 45">
            <a:extLst>
              <a:ext uri="{FF2B5EF4-FFF2-40B4-BE49-F238E27FC236}">
                <a16:creationId xmlns:a16="http://schemas.microsoft.com/office/drawing/2014/main" id="{D636D9CC-3676-D8B1-C1A7-E37F919D425A}"/>
              </a:ext>
            </a:extLst>
          </p:cNvPr>
          <p:cNvSpPr txBox="1"/>
          <p:nvPr/>
        </p:nvSpPr>
        <p:spPr>
          <a:xfrm>
            <a:off x="3854518" y="670387"/>
            <a:ext cx="333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Nom de domaine</a:t>
            </a:r>
            <a:r>
              <a:rPr lang="fr-FR" dirty="0"/>
              <a:t> :  couteau-art.fr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218BB8E-2C87-447C-EF4C-CAD4126FD7D4}"/>
              </a:ext>
            </a:extLst>
          </p:cNvPr>
          <p:cNvSpPr txBox="1"/>
          <p:nvPr/>
        </p:nvSpPr>
        <p:spPr>
          <a:xfrm>
            <a:off x="1447800" y="1445087"/>
            <a:ext cx="882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Balise </a:t>
            </a:r>
            <a:r>
              <a:rPr lang="fr-FR" b="1" dirty="0" err="1"/>
              <a:t>title</a:t>
            </a:r>
            <a:r>
              <a:rPr lang="fr-FR" dirty="0"/>
              <a:t>: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Couteaux de poche d’exception | Atelier Beau Merle | Bastien Toubhans </a:t>
            </a:r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A98C24-3696-F555-4375-9B72114DB853}"/>
              </a:ext>
            </a:extLst>
          </p:cNvPr>
          <p:cNvSpPr txBox="1"/>
          <p:nvPr/>
        </p:nvSpPr>
        <p:spPr>
          <a:xfrm>
            <a:off x="1447800" y="2091418"/>
            <a:ext cx="8820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Balise </a:t>
            </a:r>
            <a:r>
              <a:rPr lang="fr-FR" b="1" dirty="0" err="1"/>
              <a:t>meta</a:t>
            </a:r>
            <a:r>
              <a:rPr lang="fr-FR" b="1" dirty="0"/>
              <a:t> data</a:t>
            </a:r>
            <a:r>
              <a:rPr lang="fr-FR" dirty="0"/>
              <a:t>: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Découvrez mes créations de couteaux pliants haut de gamme à travers les régions et les époques. Commandez un couteau artisanal d’exception personnalisé et unique.</a:t>
            </a:r>
          </a:p>
          <a:p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223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303549-5FC8-A61A-26B0-54E42F2223A3}"/>
              </a:ext>
            </a:extLst>
          </p:cNvPr>
          <p:cNvSpPr/>
          <p:nvPr/>
        </p:nvSpPr>
        <p:spPr>
          <a:xfrm>
            <a:off x="4582356" y="2281560"/>
            <a:ext cx="1917577" cy="65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Accueil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99162-F220-5D8D-5705-E6245D985ED1}"/>
              </a:ext>
            </a:extLst>
          </p:cNvPr>
          <p:cNvSpPr/>
          <p:nvPr/>
        </p:nvSpPr>
        <p:spPr>
          <a:xfrm>
            <a:off x="2016710" y="3366115"/>
            <a:ext cx="1917577" cy="65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Galerie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71F1AF-CDD1-7206-4446-8B0A900DC553}"/>
              </a:ext>
            </a:extLst>
          </p:cNvPr>
          <p:cNvSpPr/>
          <p:nvPr/>
        </p:nvSpPr>
        <p:spPr>
          <a:xfrm>
            <a:off x="4326384" y="3366115"/>
            <a:ext cx="2429523" cy="65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Comment commander?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BEA41-FD76-C78F-22C5-F19718138940}"/>
              </a:ext>
            </a:extLst>
          </p:cNvPr>
          <p:cNvSpPr/>
          <p:nvPr/>
        </p:nvSpPr>
        <p:spPr>
          <a:xfrm>
            <a:off x="7079941" y="3366115"/>
            <a:ext cx="2429523" cy="65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Où me trouver?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35F791F7-BC3A-89A2-C0A8-5A5AEF07D3B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044519" y="1869489"/>
            <a:ext cx="427606" cy="2565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BD8D727-C304-BD91-D902-1511600FEEB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541145" y="2938509"/>
            <a:ext cx="1" cy="427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787EDAC2-DC08-90B4-A1DF-0E83C6B47771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6704121" y="1775533"/>
            <a:ext cx="427606" cy="275355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A6273-1CC9-F933-9A98-F5C4331435A5}"/>
              </a:ext>
            </a:extLst>
          </p:cNvPr>
          <p:cNvSpPr/>
          <p:nvPr/>
        </p:nvSpPr>
        <p:spPr>
          <a:xfrm>
            <a:off x="748683" y="4335260"/>
            <a:ext cx="582967" cy="582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96AC68-E5DF-CB30-8974-A1A7D0FF3049}"/>
              </a:ext>
            </a:extLst>
          </p:cNvPr>
          <p:cNvSpPr/>
          <p:nvPr/>
        </p:nvSpPr>
        <p:spPr>
          <a:xfrm>
            <a:off x="1433743" y="4335260"/>
            <a:ext cx="582967" cy="582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6DC21B-E8E7-D4C8-23B4-A84B8EBE865C}"/>
              </a:ext>
            </a:extLst>
          </p:cNvPr>
          <p:cNvSpPr/>
          <p:nvPr/>
        </p:nvSpPr>
        <p:spPr>
          <a:xfrm>
            <a:off x="2118803" y="4335260"/>
            <a:ext cx="582967" cy="582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8FF95-B670-E00C-327B-688552951C05}"/>
              </a:ext>
            </a:extLst>
          </p:cNvPr>
          <p:cNvSpPr/>
          <p:nvPr/>
        </p:nvSpPr>
        <p:spPr>
          <a:xfrm>
            <a:off x="2803863" y="4335259"/>
            <a:ext cx="582967" cy="582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68F58C-F90E-FEC1-28B4-EF205DC3F1AE}"/>
              </a:ext>
            </a:extLst>
          </p:cNvPr>
          <p:cNvSpPr/>
          <p:nvPr/>
        </p:nvSpPr>
        <p:spPr>
          <a:xfrm>
            <a:off x="3488923" y="4335259"/>
            <a:ext cx="582967" cy="582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C6E547-0955-2658-60FB-D1AC6AA97023}"/>
              </a:ext>
            </a:extLst>
          </p:cNvPr>
          <p:cNvSpPr/>
          <p:nvPr/>
        </p:nvSpPr>
        <p:spPr>
          <a:xfrm>
            <a:off x="4173983" y="4335259"/>
            <a:ext cx="582967" cy="582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E37AF65F-98DA-14BE-11B8-E5C1C73BA784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rot="5400000">
            <a:off x="1851735" y="3211496"/>
            <a:ext cx="312196" cy="19353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94F60D2-BB99-FBBD-15FE-43FC003E2808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rot="5400000">
            <a:off x="2194265" y="3554026"/>
            <a:ext cx="312196" cy="12502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A4A18A96-33CC-BE68-E20F-BD38D78634A0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rot="5400000">
            <a:off x="2536795" y="3896556"/>
            <a:ext cx="312196" cy="5652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210D8648-463A-E2DC-E448-8577AE773C84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2879326" y="4119237"/>
            <a:ext cx="312195" cy="1198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9AF4508E-26A1-C0D1-DD6A-147FD05FDF20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16200000" flipH="1">
            <a:off x="3221856" y="3776707"/>
            <a:ext cx="312195" cy="8049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C2229945-D7BC-9B73-ACB6-B195A4917351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16200000" flipH="1">
            <a:off x="3564386" y="3434177"/>
            <a:ext cx="312195" cy="14899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636D9CC-3676-D8B1-C1A7-E37F919D425A}"/>
              </a:ext>
            </a:extLst>
          </p:cNvPr>
          <p:cNvSpPr txBox="1"/>
          <p:nvPr/>
        </p:nvSpPr>
        <p:spPr>
          <a:xfrm>
            <a:off x="4464118" y="1038687"/>
            <a:ext cx="215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Arborescence du site</a:t>
            </a:r>
          </a:p>
        </p:txBody>
      </p:sp>
    </p:spTree>
    <p:extLst>
      <p:ext uri="{BB962C8B-B14F-4D97-AF65-F5344CB8AC3E}">
        <p14:creationId xmlns:p14="http://schemas.microsoft.com/office/powerpoint/2010/main" val="148209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9F66E3-282E-14AC-2775-8A96DD8CFCAF}"/>
              </a:ext>
            </a:extLst>
          </p:cNvPr>
          <p:cNvSpPr/>
          <p:nvPr/>
        </p:nvSpPr>
        <p:spPr>
          <a:xfrm>
            <a:off x="732408" y="2806700"/>
            <a:ext cx="10235953" cy="1481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Bas de page</a:t>
            </a: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BBEF39-F7A0-05F7-98BF-669A4E6DE179}"/>
              </a:ext>
            </a:extLst>
          </p:cNvPr>
          <p:cNvSpPr txBox="1"/>
          <p:nvPr/>
        </p:nvSpPr>
        <p:spPr>
          <a:xfrm>
            <a:off x="851982" y="3205002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Catégorie couteau 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81DFAD-EAC0-8D3B-DCCD-95DCD269F397}"/>
              </a:ext>
            </a:extLst>
          </p:cNvPr>
          <p:cNvSpPr txBox="1"/>
          <p:nvPr/>
        </p:nvSpPr>
        <p:spPr>
          <a:xfrm>
            <a:off x="851982" y="3355927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Catégorie couteau 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DF32750-4FAD-B204-BE8D-0A805E462D84}"/>
              </a:ext>
            </a:extLst>
          </p:cNvPr>
          <p:cNvSpPr txBox="1"/>
          <p:nvPr/>
        </p:nvSpPr>
        <p:spPr>
          <a:xfrm>
            <a:off x="851982" y="3523108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Catégorie couteau 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F8F161-329C-B8E1-6E95-EDC2A3002E2E}"/>
              </a:ext>
            </a:extLst>
          </p:cNvPr>
          <p:cNvSpPr txBox="1"/>
          <p:nvPr/>
        </p:nvSpPr>
        <p:spPr>
          <a:xfrm>
            <a:off x="851982" y="3637657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Catégorie couteau 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407A9A8-7C84-B96D-7A5C-4D347DAA3D16}"/>
              </a:ext>
            </a:extLst>
          </p:cNvPr>
          <p:cNvSpPr txBox="1"/>
          <p:nvPr/>
        </p:nvSpPr>
        <p:spPr>
          <a:xfrm>
            <a:off x="874450" y="3781159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Catégorie couteau 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71FE984-D79B-B15F-E5F7-9D4C6A5B8654}"/>
              </a:ext>
            </a:extLst>
          </p:cNvPr>
          <p:cNvSpPr txBox="1"/>
          <p:nvPr/>
        </p:nvSpPr>
        <p:spPr>
          <a:xfrm>
            <a:off x="2189208" y="3212397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Catégorie couteau 6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C3B7262-329B-8BC2-59DD-4FB2E496AC4A}"/>
              </a:ext>
            </a:extLst>
          </p:cNvPr>
          <p:cNvSpPr txBox="1"/>
          <p:nvPr/>
        </p:nvSpPr>
        <p:spPr>
          <a:xfrm>
            <a:off x="2189208" y="3363322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Catégorie couteau 7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E8D089A-0C2C-AF65-47B5-C993AC6572D5}"/>
              </a:ext>
            </a:extLst>
          </p:cNvPr>
          <p:cNvSpPr txBox="1"/>
          <p:nvPr/>
        </p:nvSpPr>
        <p:spPr>
          <a:xfrm>
            <a:off x="2189208" y="3530503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Catégorie couteau 8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2679E6-7946-7102-6FBC-B2CD876A4581}"/>
              </a:ext>
            </a:extLst>
          </p:cNvPr>
          <p:cNvSpPr txBox="1"/>
          <p:nvPr/>
        </p:nvSpPr>
        <p:spPr>
          <a:xfrm>
            <a:off x="2189208" y="3645052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Catégorie couteau 9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924EDE6-6B5A-DB40-7532-23A5A5927DBC}"/>
              </a:ext>
            </a:extLst>
          </p:cNvPr>
          <p:cNvSpPr txBox="1"/>
          <p:nvPr/>
        </p:nvSpPr>
        <p:spPr>
          <a:xfrm>
            <a:off x="2211676" y="3788554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Catégorie couteau 10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2D5284D-DB54-1DBA-366F-B7F1C4A4E5C3}"/>
              </a:ext>
            </a:extLst>
          </p:cNvPr>
          <p:cNvSpPr txBox="1"/>
          <p:nvPr/>
        </p:nvSpPr>
        <p:spPr>
          <a:xfrm>
            <a:off x="785003" y="3030219"/>
            <a:ext cx="293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FF0000"/>
                </a:solidFill>
              </a:rPr>
              <a:t>Renvoie vers les pages spécialisées de la galerie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701CD6-5605-3281-ED87-54002575F34E}"/>
              </a:ext>
            </a:extLst>
          </p:cNvPr>
          <p:cNvSpPr txBox="1"/>
          <p:nvPr/>
        </p:nvSpPr>
        <p:spPr>
          <a:xfrm>
            <a:off x="4956008" y="3355927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/>
              <a:t>Compte </a:t>
            </a:r>
            <a:r>
              <a:rPr lang="fr-FR" sz="1050" dirty="0" err="1"/>
              <a:t>facebook</a:t>
            </a:r>
            <a:endParaRPr lang="fr-FR" sz="105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7B6FF8B-B9B4-EA4A-39EA-8052F8811330}"/>
              </a:ext>
            </a:extLst>
          </p:cNvPr>
          <p:cNvSpPr txBox="1"/>
          <p:nvPr/>
        </p:nvSpPr>
        <p:spPr>
          <a:xfrm>
            <a:off x="4853665" y="3534638"/>
            <a:ext cx="11929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/>
              <a:t>Compte </a:t>
            </a:r>
            <a:r>
              <a:rPr lang="fr-FR" sz="1050" dirty="0" err="1"/>
              <a:t>instagram</a:t>
            </a:r>
            <a:endParaRPr lang="fr-FR" sz="105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8FF876F-3BE5-A9FD-DDEB-77DD98A0AEB6}"/>
              </a:ext>
            </a:extLst>
          </p:cNvPr>
          <p:cNvSpPr txBox="1"/>
          <p:nvPr/>
        </p:nvSpPr>
        <p:spPr>
          <a:xfrm>
            <a:off x="4956008" y="3668121"/>
            <a:ext cx="883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/>
              <a:t>Adresse mail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0CFCC95-BE4E-E08C-DF90-B0245067913B}"/>
              </a:ext>
            </a:extLst>
          </p:cNvPr>
          <p:cNvSpPr txBox="1"/>
          <p:nvPr/>
        </p:nvSpPr>
        <p:spPr>
          <a:xfrm>
            <a:off x="5108408" y="3820521"/>
            <a:ext cx="764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/>
              <a:t>Téléphone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655C303-DF78-B487-8B41-5552BFEB6CC3}"/>
              </a:ext>
            </a:extLst>
          </p:cNvPr>
          <p:cNvSpPr txBox="1"/>
          <p:nvPr/>
        </p:nvSpPr>
        <p:spPr>
          <a:xfrm>
            <a:off x="5083943" y="3225237"/>
            <a:ext cx="6623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Contacts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2E70A59-202D-1211-8741-449F4CB76751}"/>
              </a:ext>
            </a:extLst>
          </p:cNvPr>
          <p:cNvSpPr txBox="1"/>
          <p:nvPr/>
        </p:nvSpPr>
        <p:spPr>
          <a:xfrm>
            <a:off x="7937224" y="3267996"/>
            <a:ext cx="22300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Petite carte avec l’adresse de l’atelier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49035F2-3F4D-C545-58AF-BB69771AF154}"/>
              </a:ext>
            </a:extLst>
          </p:cNvPr>
          <p:cNvSpPr txBox="1"/>
          <p:nvPr/>
        </p:nvSpPr>
        <p:spPr>
          <a:xfrm>
            <a:off x="6984420" y="3983208"/>
            <a:ext cx="28729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err="1">
                <a:solidFill>
                  <a:srgbClr val="FF0000"/>
                </a:solidFill>
              </a:rPr>
              <a:t>Pertite</a:t>
            </a:r>
            <a:r>
              <a:rPr lang="fr-FR" sz="1050" dirty="0">
                <a:solidFill>
                  <a:srgbClr val="FF0000"/>
                </a:solidFill>
              </a:rPr>
              <a:t> mention sur le respect des données perso</a:t>
            </a:r>
          </a:p>
        </p:txBody>
      </p:sp>
    </p:spTree>
    <p:extLst>
      <p:ext uri="{BB962C8B-B14F-4D97-AF65-F5344CB8AC3E}">
        <p14:creationId xmlns:p14="http://schemas.microsoft.com/office/powerpoint/2010/main" val="226062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6F4A8C-BE50-9F3D-05D5-888230A65094}"/>
              </a:ext>
            </a:extLst>
          </p:cNvPr>
          <p:cNvSpPr/>
          <p:nvPr/>
        </p:nvSpPr>
        <p:spPr>
          <a:xfrm>
            <a:off x="0" y="0"/>
            <a:ext cx="628539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76699D-9BC7-8AA1-5202-8BEC3F7C3C32}"/>
              </a:ext>
            </a:extLst>
          </p:cNvPr>
          <p:cNvSpPr/>
          <p:nvPr/>
        </p:nvSpPr>
        <p:spPr>
          <a:xfrm>
            <a:off x="6285390" y="0"/>
            <a:ext cx="628539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A16EFD6-C446-2F63-37C8-9848AD7A676A}"/>
              </a:ext>
            </a:extLst>
          </p:cNvPr>
          <p:cNvSpPr txBox="1"/>
          <p:nvPr/>
        </p:nvSpPr>
        <p:spPr>
          <a:xfrm>
            <a:off x="7859319" y="740543"/>
            <a:ext cx="39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ATELIER BEAU MERLE (police benji)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0074903-93C9-C5D9-41C3-A49E01D6593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1844" y="202419"/>
            <a:ext cx="852260" cy="85226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426BEF9-A28A-A4AE-A0E4-4AE6D3CE5C68}"/>
              </a:ext>
            </a:extLst>
          </p:cNvPr>
          <p:cNvSpPr txBox="1"/>
          <p:nvPr/>
        </p:nvSpPr>
        <p:spPr>
          <a:xfrm>
            <a:off x="7635900" y="301829"/>
            <a:ext cx="1431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Galerie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F469C26-A8AB-B7AA-0F80-96311F3DBD79}"/>
              </a:ext>
            </a:extLst>
          </p:cNvPr>
          <p:cNvSpPr txBox="1"/>
          <p:nvPr/>
        </p:nvSpPr>
        <p:spPr>
          <a:xfrm>
            <a:off x="8431930" y="301829"/>
            <a:ext cx="2814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Comment commander?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D894BE3-F178-6148-B4E6-EE7433C4C7D3}"/>
              </a:ext>
            </a:extLst>
          </p:cNvPr>
          <p:cNvSpPr txBox="1"/>
          <p:nvPr/>
        </p:nvSpPr>
        <p:spPr>
          <a:xfrm>
            <a:off x="7757968" y="2010254"/>
            <a:ext cx="39594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Texte de présentation de ce que je fais, je raconte ma vie. </a:t>
            </a:r>
            <a:r>
              <a:rPr lang="fr-FR" dirty="0">
                <a:solidFill>
                  <a:srgbClr val="FF0000"/>
                </a:solidFill>
              </a:rPr>
              <a:t>mot clef : couteau de poche pliant haut de gamme </a:t>
            </a:r>
            <a:r>
              <a:rPr lang="fr-FR" dirty="0">
                <a:solidFill>
                  <a:schemeClr val="bg1"/>
                </a:solidFill>
              </a:rPr>
              <a:t>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BFE13AC-4EC3-9BAB-1E80-9B70DCDE4D9D}"/>
              </a:ext>
            </a:extLst>
          </p:cNvPr>
          <p:cNvSpPr txBox="1"/>
          <p:nvPr/>
        </p:nvSpPr>
        <p:spPr>
          <a:xfrm>
            <a:off x="10236688" y="301829"/>
            <a:ext cx="135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Où me trouver?</a:t>
            </a:r>
          </a:p>
        </p:txBody>
      </p:sp>
      <p:pic>
        <p:nvPicPr>
          <p:cNvPr id="18" name="Image 17" descr="Une image contenant sol&#10;&#10;Description générée automatiquement">
            <a:extLst>
              <a:ext uri="{FF2B5EF4-FFF2-40B4-BE49-F238E27FC236}">
                <a16:creationId xmlns:a16="http://schemas.microsoft.com/office/drawing/2014/main" id="{7905D5DA-CA2C-33A9-C62B-40E7DFB565B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23782" y="1165193"/>
            <a:ext cx="5237826" cy="5237826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F485F61-C0FE-FF42-D92F-0BD6C96A14B8}"/>
              </a:ext>
            </a:extLst>
          </p:cNvPr>
          <p:cNvSpPr txBox="1"/>
          <p:nvPr/>
        </p:nvSpPr>
        <p:spPr>
          <a:xfrm>
            <a:off x="96546" y="24830"/>
            <a:ext cx="1431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(Page d’accueil)</a:t>
            </a:r>
          </a:p>
        </p:txBody>
      </p:sp>
    </p:spTree>
    <p:extLst>
      <p:ext uri="{BB962C8B-B14F-4D97-AF65-F5344CB8AC3E}">
        <p14:creationId xmlns:p14="http://schemas.microsoft.com/office/powerpoint/2010/main" val="405231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6F4A8C-BE50-9F3D-05D5-888230A65094}"/>
              </a:ext>
            </a:extLst>
          </p:cNvPr>
          <p:cNvSpPr/>
          <p:nvPr/>
        </p:nvSpPr>
        <p:spPr>
          <a:xfrm>
            <a:off x="6275123" y="0"/>
            <a:ext cx="628539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76699D-9BC7-8AA1-5202-8BEC3F7C3C32}"/>
              </a:ext>
            </a:extLst>
          </p:cNvPr>
          <p:cNvSpPr/>
          <p:nvPr/>
        </p:nvSpPr>
        <p:spPr>
          <a:xfrm>
            <a:off x="-10267" y="0"/>
            <a:ext cx="628539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426BEF9-A28A-A4AE-A0E4-4AE6D3CE5C68}"/>
              </a:ext>
            </a:extLst>
          </p:cNvPr>
          <p:cNvSpPr txBox="1"/>
          <p:nvPr/>
        </p:nvSpPr>
        <p:spPr>
          <a:xfrm>
            <a:off x="399209" y="1313883"/>
            <a:ext cx="2404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Titre : Découvrez mes créations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D894BE3-F178-6148-B4E6-EE7433C4C7D3}"/>
              </a:ext>
            </a:extLst>
          </p:cNvPr>
          <p:cNvSpPr txBox="1"/>
          <p:nvPr/>
        </p:nvSpPr>
        <p:spPr>
          <a:xfrm>
            <a:off x="1319418" y="1948952"/>
            <a:ext cx="39594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J’explique les différents types de couteaux que je fais 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485F61-C0FE-FF42-D92F-0BD6C96A14B8}"/>
              </a:ext>
            </a:extLst>
          </p:cNvPr>
          <p:cNvSpPr txBox="1"/>
          <p:nvPr/>
        </p:nvSpPr>
        <p:spPr>
          <a:xfrm>
            <a:off x="170059" y="179225"/>
            <a:ext cx="1431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(Page galerie)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CABB32E-B2E6-4A7C-3BC5-09DA57A0DAAE}"/>
              </a:ext>
            </a:extLst>
          </p:cNvPr>
          <p:cNvSpPr txBox="1"/>
          <p:nvPr/>
        </p:nvSpPr>
        <p:spPr>
          <a:xfrm>
            <a:off x="7973340" y="168072"/>
            <a:ext cx="2404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Titre: Galerie</a:t>
            </a:r>
          </a:p>
          <a:p>
            <a:r>
              <a:rPr lang="fr-FR" sz="1200" dirty="0"/>
              <a:t>À travers le époques et les régions</a:t>
            </a:r>
          </a:p>
        </p:txBody>
      </p:sp>
      <p:pic>
        <p:nvPicPr>
          <p:cNvPr id="7" name="Image 6" descr="Une image contenant arme, couteau, rocher, pose&#10;&#10;Description générée automatiquement">
            <a:extLst>
              <a:ext uri="{FF2B5EF4-FFF2-40B4-BE49-F238E27FC236}">
                <a16:creationId xmlns:a16="http://schemas.microsoft.com/office/drawing/2014/main" id="{26E7938E-001E-7B43-44FD-7C8FC7FC59A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8409" y="1411622"/>
            <a:ext cx="1440000" cy="1440000"/>
          </a:xfrm>
          <a:prstGeom prst="rect">
            <a:avLst/>
          </a:prstGeom>
        </p:spPr>
      </p:pic>
      <p:pic>
        <p:nvPicPr>
          <p:cNvPr id="10" name="Image 9" descr="Une image contenant plein air&#10;&#10;Description générée automatiquement">
            <a:extLst>
              <a:ext uri="{FF2B5EF4-FFF2-40B4-BE49-F238E27FC236}">
                <a16:creationId xmlns:a16="http://schemas.microsoft.com/office/drawing/2014/main" id="{F29C308C-99C5-3117-2F69-0E35A30FCE6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989075" y="3078852"/>
            <a:ext cx="1440000" cy="1440000"/>
          </a:xfrm>
          <a:prstGeom prst="rect">
            <a:avLst/>
          </a:prstGeom>
        </p:spPr>
      </p:pic>
      <p:pic>
        <p:nvPicPr>
          <p:cNvPr id="17" name="Image 16" descr="Une image contenant plein air, insecte&#10;&#10;Description générée automatiquement">
            <a:extLst>
              <a:ext uri="{FF2B5EF4-FFF2-40B4-BE49-F238E27FC236}">
                <a16:creationId xmlns:a16="http://schemas.microsoft.com/office/drawing/2014/main" id="{85B94CC2-FEB9-EF90-1998-80911567B0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996" y="1411622"/>
            <a:ext cx="1440000" cy="1440000"/>
          </a:xfrm>
          <a:prstGeom prst="rect">
            <a:avLst/>
          </a:prstGeom>
        </p:spPr>
      </p:pic>
      <p:pic>
        <p:nvPicPr>
          <p:cNvPr id="21" name="Image 20" descr="Une image contenant rocher, plein air, pierre, ciment&#10;&#10;Description générée automatiquement">
            <a:extLst>
              <a:ext uri="{FF2B5EF4-FFF2-40B4-BE49-F238E27FC236}">
                <a16:creationId xmlns:a16="http://schemas.microsoft.com/office/drawing/2014/main" id="{1CF00A6B-618C-E120-1BA0-B247F6669AD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9075" y="1411622"/>
            <a:ext cx="1440000" cy="1440000"/>
          </a:xfrm>
          <a:prstGeom prst="rect">
            <a:avLst/>
          </a:prstGeom>
        </p:spPr>
      </p:pic>
      <p:pic>
        <p:nvPicPr>
          <p:cNvPr id="22" name="Image 21" descr="Une image contenant plein air&#10;&#10;Description générée automatiquement">
            <a:extLst>
              <a:ext uri="{FF2B5EF4-FFF2-40B4-BE49-F238E27FC236}">
                <a16:creationId xmlns:a16="http://schemas.microsoft.com/office/drawing/2014/main" id="{9E80CCCB-B4CE-FA8D-5BE9-ACF031DF63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064526" y="4745134"/>
            <a:ext cx="1440000" cy="1440000"/>
          </a:xfrm>
          <a:prstGeom prst="rect">
            <a:avLst/>
          </a:prstGeom>
        </p:spPr>
      </p:pic>
      <p:pic>
        <p:nvPicPr>
          <p:cNvPr id="24" name="Image 23" descr="Une image contenant arme, couteau, rocher, pose&#10;&#10;Description générée automatiquement">
            <a:extLst>
              <a:ext uri="{FF2B5EF4-FFF2-40B4-BE49-F238E27FC236}">
                <a16:creationId xmlns:a16="http://schemas.microsoft.com/office/drawing/2014/main" id="{C6B31678-68EE-403D-7F0F-96BCB373DAF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996" y="3078378"/>
            <a:ext cx="1440000" cy="1440000"/>
          </a:xfrm>
          <a:prstGeom prst="rect">
            <a:avLst/>
          </a:prstGeom>
        </p:spPr>
      </p:pic>
      <p:pic>
        <p:nvPicPr>
          <p:cNvPr id="25" name="Image 24" descr="Une image contenant rocher, plein air, pierre, ciment&#10;&#10;Description générée automatiquement">
            <a:extLst>
              <a:ext uri="{FF2B5EF4-FFF2-40B4-BE49-F238E27FC236}">
                <a16:creationId xmlns:a16="http://schemas.microsoft.com/office/drawing/2014/main" id="{5EF9290A-EDDA-5FFC-9A53-5DFC7597FAA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8409" y="3078378"/>
            <a:ext cx="1440000" cy="1440000"/>
          </a:xfrm>
          <a:prstGeom prst="rect">
            <a:avLst/>
          </a:prstGeom>
        </p:spPr>
      </p:pic>
      <p:pic>
        <p:nvPicPr>
          <p:cNvPr id="26" name="Image 25" descr="Une image contenant plein air, insecte&#10;&#10;Description générée automatiquement">
            <a:extLst>
              <a:ext uri="{FF2B5EF4-FFF2-40B4-BE49-F238E27FC236}">
                <a16:creationId xmlns:a16="http://schemas.microsoft.com/office/drawing/2014/main" id="{D740BA5B-7584-4BF6-3722-A40938EE613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5869" y="4745134"/>
            <a:ext cx="1440000" cy="1440000"/>
          </a:xfrm>
          <a:prstGeom prst="rect">
            <a:avLst/>
          </a:prstGeom>
        </p:spPr>
      </p:pic>
      <p:pic>
        <p:nvPicPr>
          <p:cNvPr id="27" name="Image 26" descr="Une image contenant rocher, plein air, pierre, ciment&#10;&#10;Description générée automatiquement">
            <a:extLst>
              <a:ext uri="{FF2B5EF4-FFF2-40B4-BE49-F238E27FC236}">
                <a16:creationId xmlns:a16="http://schemas.microsoft.com/office/drawing/2014/main" id="{E45E90D8-8768-D0E2-C6C2-0BBFCB37D37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4584" y="4745134"/>
            <a:ext cx="1440000" cy="144000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0BA5C960-FC41-6832-FECB-580585ECAF8A}"/>
              </a:ext>
            </a:extLst>
          </p:cNvPr>
          <p:cNvSpPr txBox="1"/>
          <p:nvPr/>
        </p:nvSpPr>
        <p:spPr>
          <a:xfrm>
            <a:off x="6973566" y="1110535"/>
            <a:ext cx="1471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Couteaux de chasse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0193EEB-A1CF-A654-1E39-F990E2E295CD}"/>
              </a:ext>
            </a:extLst>
          </p:cNvPr>
          <p:cNvSpPr txBox="1"/>
          <p:nvPr/>
        </p:nvSpPr>
        <p:spPr>
          <a:xfrm>
            <a:off x="8512289" y="1111308"/>
            <a:ext cx="1471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Couteau de table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7746204-23B4-8D76-D32D-0B01E3237B14}"/>
              </a:ext>
            </a:extLst>
          </p:cNvPr>
          <p:cNvSpPr txBox="1"/>
          <p:nvPr/>
        </p:nvSpPr>
        <p:spPr>
          <a:xfrm>
            <a:off x="9955441" y="1124197"/>
            <a:ext cx="175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Couteau de pique nique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02AB9CB-3ABD-B672-C91D-8DF52F0C9282}"/>
              </a:ext>
            </a:extLst>
          </p:cNvPr>
          <p:cNvSpPr txBox="1"/>
          <p:nvPr/>
        </p:nvSpPr>
        <p:spPr>
          <a:xfrm>
            <a:off x="6930598" y="2852002"/>
            <a:ext cx="1471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Couteaux Sheffield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85F8BA1-F352-E2B2-0933-79429AF229EF}"/>
              </a:ext>
            </a:extLst>
          </p:cNvPr>
          <p:cNvSpPr txBox="1"/>
          <p:nvPr/>
        </p:nvSpPr>
        <p:spPr>
          <a:xfrm>
            <a:off x="8149209" y="2864891"/>
            <a:ext cx="2462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Couteaux régionaux français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34CEF90-F98D-C33F-D094-C921DEEE1BF2}"/>
              </a:ext>
            </a:extLst>
          </p:cNvPr>
          <p:cNvSpPr txBox="1"/>
          <p:nvPr/>
        </p:nvSpPr>
        <p:spPr>
          <a:xfrm>
            <a:off x="10033508" y="2839770"/>
            <a:ext cx="2462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Coutellerie nogentaise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818ACAC-4333-B36F-E1E8-50F67706121A}"/>
              </a:ext>
            </a:extLst>
          </p:cNvPr>
          <p:cNvSpPr txBox="1"/>
          <p:nvPr/>
        </p:nvSpPr>
        <p:spPr>
          <a:xfrm>
            <a:off x="6813908" y="4518378"/>
            <a:ext cx="2462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Coutellerie </a:t>
            </a:r>
            <a:r>
              <a:rPr lang="fr-FR" sz="1200" dirty="0" err="1"/>
              <a:t>Chatelerault</a:t>
            </a:r>
            <a:endParaRPr lang="fr-FR" sz="12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E0DB76A-A28F-F56F-512E-7FB9C0A89CBE}"/>
              </a:ext>
            </a:extLst>
          </p:cNvPr>
          <p:cNvSpPr txBox="1"/>
          <p:nvPr/>
        </p:nvSpPr>
        <p:spPr>
          <a:xfrm>
            <a:off x="8437563" y="4518378"/>
            <a:ext cx="2462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Mécanismes originaux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2634D55-FAB0-EEE6-3E0E-7698183F4CCB}"/>
              </a:ext>
            </a:extLst>
          </p:cNvPr>
          <p:cNvSpPr txBox="1"/>
          <p:nvPr/>
        </p:nvSpPr>
        <p:spPr>
          <a:xfrm>
            <a:off x="10098220" y="4518377"/>
            <a:ext cx="2462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Couteaus</a:t>
            </a:r>
            <a:r>
              <a:rPr lang="fr-FR" sz="1200" dirty="0"/>
              <a:t> américains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DB0EA9-1958-BFFE-244D-405C05350C38}"/>
              </a:ext>
            </a:extLst>
          </p:cNvPr>
          <p:cNvSpPr txBox="1"/>
          <p:nvPr/>
        </p:nvSpPr>
        <p:spPr>
          <a:xfrm>
            <a:off x="6442182" y="939771"/>
            <a:ext cx="3084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FF0000"/>
                </a:solidFill>
              </a:rPr>
              <a:t>Chaque lien renvoie vers une page spécialisée</a:t>
            </a:r>
            <a:endParaRPr lang="fr-FR" sz="3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BD1D2-A1D0-17CA-D74B-5106849A8EA6}"/>
              </a:ext>
            </a:extLst>
          </p:cNvPr>
          <p:cNvSpPr/>
          <p:nvPr/>
        </p:nvSpPr>
        <p:spPr>
          <a:xfrm>
            <a:off x="1144286" y="6185134"/>
            <a:ext cx="4074850" cy="5110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Lien vers la page comment commander?</a:t>
            </a:r>
          </a:p>
        </p:txBody>
      </p:sp>
    </p:spTree>
    <p:extLst>
      <p:ext uri="{BB962C8B-B14F-4D97-AF65-F5344CB8AC3E}">
        <p14:creationId xmlns:p14="http://schemas.microsoft.com/office/powerpoint/2010/main" val="222885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6F4A8C-BE50-9F3D-05D5-888230A65094}"/>
              </a:ext>
            </a:extLst>
          </p:cNvPr>
          <p:cNvSpPr/>
          <p:nvPr/>
        </p:nvSpPr>
        <p:spPr>
          <a:xfrm>
            <a:off x="0" y="2082839"/>
            <a:ext cx="6285390" cy="44022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76699D-9BC7-8AA1-5202-8BEC3F7C3C32}"/>
              </a:ext>
            </a:extLst>
          </p:cNvPr>
          <p:cNvSpPr/>
          <p:nvPr/>
        </p:nvSpPr>
        <p:spPr>
          <a:xfrm>
            <a:off x="-10267" y="1"/>
            <a:ext cx="12570780" cy="20828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426BEF9-A28A-A4AE-A0E4-4AE6D3CE5C68}"/>
              </a:ext>
            </a:extLst>
          </p:cNvPr>
          <p:cNvSpPr txBox="1"/>
          <p:nvPr/>
        </p:nvSpPr>
        <p:spPr>
          <a:xfrm>
            <a:off x="837279" y="372877"/>
            <a:ext cx="4820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Titre : Le couteau de pique nique, le couteau de survie par excellence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D894BE3-F178-6148-B4E6-EE7433C4C7D3}"/>
              </a:ext>
            </a:extLst>
          </p:cNvPr>
          <p:cNvSpPr txBox="1"/>
          <p:nvPr/>
        </p:nvSpPr>
        <p:spPr>
          <a:xfrm>
            <a:off x="1562987" y="669513"/>
            <a:ext cx="10480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J’explique l’histoire autour du couteau ou de la région et ce qui me plait 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485F61-C0FE-FF42-D92F-0BD6C96A14B8}"/>
              </a:ext>
            </a:extLst>
          </p:cNvPr>
          <p:cNvSpPr txBox="1"/>
          <p:nvPr/>
        </p:nvSpPr>
        <p:spPr>
          <a:xfrm>
            <a:off x="-10268" y="0"/>
            <a:ext cx="3516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(modèle standard de page spécialisée avec un seul exemple de couteau)</a:t>
            </a:r>
          </a:p>
        </p:txBody>
      </p:sp>
      <p:pic>
        <p:nvPicPr>
          <p:cNvPr id="10" name="Image 9" descr="Une image contenant plein air&#10;&#10;Description générée automatiquement">
            <a:extLst>
              <a:ext uri="{FF2B5EF4-FFF2-40B4-BE49-F238E27FC236}">
                <a16:creationId xmlns:a16="http://schemas.microsoft.com/office/drawing/2014/main" id="{F29C308C-99C5-3117-2F69-0E35A30FCE6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441263" y="2465411"/>
            <a:ext cx="3127846" cy="31278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00B780C-1069-97C3-A291-567D824226AC}"/>
              </a:ext>
            </a:extLst>
          </p:cNvPr>
          <p:cNvSpPr txBox="1"/>
          <p:nvPr/>
        </p:nvSpPr>
        <p:spPr>
          <a:xfrm>
            <a:off x="1811921" y="5594733"/>
            <a:ext cx="308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Légende du couteau  (si on clique sur la photo, on peut </a:t>
            </a:r>
            <a:r>
              <a:rPr lang="fr-FR" sz="1000" dirty="0" err="1"/>
              <a:t>slider</a:t>
            </a:r>
            <a:r>
              <a:rPr lang="fr-FR" sz="1000" dirty="0"/>
              <a:t> sur différentes photos)</a:t>
            </a:r>
            <a:endParaRPr lang="fr-FR" sz="3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115F8A-FB9A-5BA8-1742-5D205594BE58}"/>
              </a:ext>
            </a:extLst>
          </p:cNvPr>
          <p:cNvSpPr/>
          <p:nvPr/>
        </p:nvSpPr>
        <p:spPr>
          <a:xfrm>
            <a:off x="6269990" y="2082839"/>
            <a:ext cx="6285390" cy="44022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AC1A0-0871-FDC1-F676-315272DD6AA8}"/>
              </a:ext>
            </a:extLst>
          </p:cNvPr>
          <p:cNvSpPr/>
          <p:nvPr/>
        </p:nvSpPr>
        <p:spPr>
          <a:xfrm>
            <a:off x="7382960" y="5779311"/>
            <a:ext cx="4074850" cy="5110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Lien vers la page comment commander?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835214-33A3-F74C-81A5-B57A5E12C497}"/>
              </a:ext>
            </a:extLst>
          </p:cNvPr>
          <p:cNvSpPr txBox="1"/>
          <p:nvPr/>
        </p:nvSpPr>
        <p:spPr>
          <a:xfrm>
            <a:off x="6520754" y="2211435"/>
            <a:ext cx="5522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Petit </a:t>
            </a:r>
            <a:r>
              <a:rPr lang="fr-FR" dirty="0" err="1">
                <a:solidFill>
                  <a:schemeClr val="bg1"/>
                </a:solidFill>
              </a:rPr>
              <a:t>blabla</a:t>
            </a:r>
            <a:r>
              <a:rPr lang="fr-FR" dirty="0">
                <a:solidFill>
                  <a:schemeClr val="bg1"/>
                </a:solidFill>
              </a:rPr>
              <a:t> sur le couteau en particulier</a:t>
            </a:r>
          </a:p>
          <a:p>
            <a:r>
              <a:rPr lang="fr-FR" dirty="0">
                <a:solidFill>
                  <a:schemeClr val="bg1"/>
                </a:solidFill>
              </a:rPr>
              <a:t>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F4E6357-D079-768A-B575-4441671AA5AF}"/>
              </a:ext>
            </a:extLst>
          </p:cNvPr>
          <p:cNvSpPr txBox="1"/>
          <p:nvPr/>
        </p:nvSpPr>
        <p:spPr>
          <a:xfrm>
            <a:off x="6520754" y="4529270"/>
            <a:ext cx="552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Liste des spécifications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Taille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Matiere</a:t>
            </a:r>
            <a:r>
              <a:rPr lang="fr-FR" dirty="0">
                <a:solidFill>
                  <a:schemeClr val="bg1"/>
                </a:solidFill>
              </a:rPr>
              <a:t> lame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FFB5C6-4224-1447-6AAC-30D34440BFBC}"/>
              </a:ext>
            </a:extLst>
          </p:cNvPr>
          <p:cNvSpPr txBox="1"/>
          <p:nvPr/>
        </p:nvSpPr>
        <p:spPr>
          <a:xfrm>
            <a:off x="8599072" y="4815780"/>
            <a:ext cx="2240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mécanisme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nom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Matiere</a:t>
            </a:r>
            <a:r>
              <a:rPr lang="fr-FR" dirty="0">
                <a:solidFill>
                  <a:schemeClr val="bg1"/>
                </a:solidFill>
              </a:rPr>
              <a:t> manche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01FABC-A981-301C-5340-CEA83CAEE72D}"/>
              </a:ext>
            </a:extLst>
          </p:cNvPr>
          <p:cNvSpPr/>
          <p:nvPr/>
        </p:nvSpPr>
        <p:spPr>
          <a:xfrm>
            <a:off x="0" y="6494596"/>
            <a:ext cx="12570780" cy="3730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Vous aimerez surement ceci (lien vers autres pages spé)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E7783-F206-C8A6-8343-578BD6873E9E}"/>
              </a:ext>
            </a:extLst>
          </p:cNvPr>
          <p:cNvSpPr/>
          <p:nvPr/>
        </p:nvSpPr>
        <p:spPr>
          <a:xfrm>
            <a:off x="7729646" y="6513763"/>
            <a:ext cx="1789683" cy="3634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Couteau de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7960FD-DE15-8A95-06FB-893B2CF4120D}"/>
              </a:ext>
            </a:extLst>
          </p:cNvPr>
          <p:cNvSpPr/>
          <p:nvPr/>
        </p:nvSpPr>
        <p:spPr>
          <a:xfrm>
            <a:off x="5402021" y="6513763"/>
            <a:ext cx="2222174" cy="3634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Couteau de </a:t>
            </a:r>
            <a:r>
              <a:rPr lang="fr-FR" dirty="0" err="1"/>
              <a:t>sheffield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F40512-9421-CF5B-718B-3CD59620A5C4}"/>
              </a:ext>
            </a:extLst>
          </p:cNvPr>
          <p:cNvSpPr/>
          <p:nvPr/>
        </p:nvSpPr>
        <p:spPr>
          <a:xfrm>
            <a:off x="9624780" y="6513763"/>
            <a:ext cx="1953715" cy="3634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Couteau de chasse</a:t>
            </a:r>
          </a:p>
        </p:txBody>
      </p:sp>
    </p:spTree>
    <p:extLst>
      <p:ext uri="{BB962C8B-B14F-4D97-AF65-F5344CB8AC3E}">
        <p14:creationId xmlns:p14="http://schemas.microsoft.com/office/powerpoint/2010/main" val="366717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6F4A8C-BE50-9F3D-05D5-888230A65094}"/>
              </a:ext>
            </a:extLst>
          </p:cNvPr>
          <p:cNvSpPr/>
          <p:nvPr/>
        </p:nvSpPr>
        <p:spPr>
          <a:xfrm>
            <a:off x="1487098" y="2453551"/>
            <a:ext cx="2974196" cy="2045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76699D-9BC7-8AA1-5202-8BEC3F7C3C32}"/>
              </a:ext>
            </a:extLst>
          </p:cNvPr>
          <p:cNvSpPr/>
          <p:nvPr/>
        </p:nvSpPr>
        <p:spPr>
          <a:xfrm>
            <a:off x="1487097" y="0"/>
            <a:ext cx="5807367" cy="24557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426BEF9-A28A-A4AE-A0E4-4AE6D3CE5C68}"/>
              </a:ext>
            </a:extLst>
          </p:cNvPr>
          <p:cNvSpPr txBox="1"/>
          <p:nvPr/>
        </p:nvSpPr>
        <p:spPr>
          <a:xfrm>
            <a:off x="2135137" y="689065"/>
            <a:ext cx="4820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Titre : Le couteau de pique nique, le couteau de survie par excellence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D894BE3-F178-6148-B4E6-EE7433C4C7D3}"/>
              </a:ext>
            </a:extLst>
          </p:cNvPr>
          <p:cNvSpPr txBox="1"/>
          <p:nvPr/>
        </p:nvSpPr>
        <p:spPr>
          <a:xfrm>
            <a:off x="2647366" y="877851"/>
            <a:ext cx="4251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J’explique l’histoire autour du couteau ou de la région et ce </a:t>
            </a:r>
            <a:r>
              <a:rPr lang="fr-FR" dirty="0" err="1">
                <a:solidFill>
                  <a:schemeClr val="bg1"/>
                </a:solidFill>
              </a:rPr>
              <a:t>quime</a:t>
            </a:r>
            <a:r>
              <a:rPr lang="fr-FR" dirty="0">
                <a:solidFill>
                  <a:schemeClr val="bg1"/>
                </a:solidFill>
              </a:rPr>
              <a:t> plait aaaaaaaaaaaaaaaaaaaaaaaaaaaaaaaaaaaaaaaaaaaaaaaaaaaaaaaaaaaaaaaaaaaaaaaaaaaaaaaaaaaaaaaaaaaaaa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485F61-C0FE-FF42-D92F-0BD6C96A14B8}"/>
              </a:ext>
            </a:extLst>
          </p:cNvPr>
          <p:cNvSpPr txBox="1"/>
          <p:nvPr/>
        </p:nvSpPr>
        <p:spPr>
          <a:xfrm>
            <a:off x="-10267" y="0"/>
            <a:ext cx="1431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(modèle standard de page spécialisée avec plusieurs exemples de couteau)</a:t>
            </a:r>
          </a:p>
        </p:txBody>
      </p:sp>
      <p:pic>
        <p:nvPicPr>
          <p:cNvPr id="10" name="Image 9" descr="Une image contenant plein air&#10;&#10;Description générée automatiquement">
            <a:extLst>
              <a:ext uri="{FF2B5EF4-FFF2-40B4-BE49-F238E27FC236}">
                <a16:creationId xmlns:a16="http://schemas.microsoft.com/office/drawing/2014/main" id="{F29C308C-99C5-3117-2F69-0E35A30FCE6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149732" y="2662533"/>
            <a:ext cx="1532933" cy="153293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00B780C-1069-97C3-A291-567D824226AC}"/>
              </a:ext>
            </a:extLst>
          </p:cNvPr>
          <p:cNvSpPr txBox="1"/>
          <p:nvPr/>
        </p:nvSpPr>
        <p:spPr>
          <a:xfrm>
            <a:off x="2647366" y="4129826"/>
            <a:ext cx="3084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légende</a:t>
            </a:r>
            <a:endParaRPr lang="fr-FR" sz="3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115F8A-FB9A-5BA8-1742-5D205594BE58}"/>
              </a:ext>
            </a:extLst>
          </p:cNvPr>
          <p:cNvSpPr/>
          <p:nvPr/>
        </p:nvSpPr>
        <p:spPr>
          <a:xfrm>
            <a:off x="4431348" y="2455753"/>
            <a:ext cx="2848342" cy="20459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AC1A0-0871-FDC1-F676-315272DD6AA8}"/>
              </a:ext>
            </a:extLst>
          </p:cNvPr>
          <p:cNvSpPr/>
          <p:nvPr/>
        </p:nvSpPr>
        <p:spPr>
          <a:xfrm>
            <a:off x="4932890" y="3909320"/>
            <a:ext cx="2051535" cy="3634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Lien vers la page comment commander?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835214-33A3-F74C-81A5-B57A5E12C497}"/>
              </a:ext>
            </a:extLst>
          </p:cNvPr>
          <p:cNvSpPr txBox="1"/>
          <p:nvPr/>
        </p:nvSpPr>
        <p:spPr>
          <a:xfrm>
            <a:off x="4709109" y="2770916"/>
            <a:ext cx="2499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Petit </a:t>
            </a:r>
            <a:r>
              <a:rPr lang="fr-FR" sz="1100" dirty="0" err="1">
                <a:solidFill>
                  <a:schemeClr val="bg1"/>
                </a:solidFill>
              </a:rPr>
              <a:t>blabla</a:t>
            </a:r>
            <a:r>
              <a:rPr lang="fr-FR" sz="1100" dirty="0">
                <a:solidFill>
                  <a:schemeClr val="bg1"/>
                </a:solidFill>
              </a:rPr>
              <a:t> sur le couteau en particulier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F4E6357-D079-768A-B575-4441671AA5AF}"/>
              </a:ext>
            </a:extLst>
          </p:cNvPr>
          <p:cNvSpPr txBox="1"/>
          <p:nvPr/>
        </p:nvSpPr>
        <p:spPr>
          <a:xfrm>
            <a:off x="4809041" y="3145721"/>
            <a:ext cx="55229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Liste des spécifications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C1E01B-720F-1CF8-A514-3B38B3E55FBE}"/>
              </a:ext>
            </a:extLst>
          </p:cNvPr>
          <p:cNvSpPr/>
          <p:nvPr/>
        </p:nvSpPr>
        <p:spPr>
          <a:xfrm>
            <a:off x="4431348" y="4593609"/>
            <a:ext cx="2848342" cy="2045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1A7ADBB-52AF-6FBB-BCD7-19FF95F310B7}"/>
              </a:ext>
            </a:extLst>
          </p:cNvPr>
          <p:cNvSpPr txBox="1"/>
          <p:nvPr/>
        </p:nvSpPr>
        <p:spPr>
          <a:xfrm>
            <a:off x="5591616" y="6167379"/>
            <a:ext cx="3084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légende</a:t>
            </a:r>
            <a:endParaRPr lang="fr-FR" sz="3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5802B1-6F49-A5BE-BB7B-DCDF1B14D4A2}"/>
              </a:ext>
            </a:extLst>
          </p:cNvPr>
          <p:cNvSpPr/>
          <p:nvPr/>
        </p:nvSpPr>
        <p:spPr>
          <a:xfrm>
            <a:off x="1457152" y="4593609"/>
            <a:ext cx="2974196" cy="20459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F02D2B-7D24-9A6D-9EA1-A93FAD5B4090}"/>
              </a:ext>
            </a:extLst>
          </p:cNvPr>
          <p:cNvSpPr/>
          <p:nvPr/>
        </p:nvSpPr>
        <p:spPr>
          <a:xfrm>
            <a:off x="1958694" y="6047176"/>
            <a:ext cx="2051535" cy="3634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Lien vers la page comment commander?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A1C3FEF-0D17-8077-FA17-36A809314263}"/>
              </a:ext>
            </a:extLst>
          </p:cNvPr>
          <p:cNvSpPr txBox="1"/>
          <p:nvPr/>
        </p:nvSpPr>
        <p:spPr>
          <a:xfrm>
            <a:off x="1734913" y="4908772"/>
            <a:ext cx="2499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Petit </a:t>
            </a:r>
            <a:r>
              <a:rPr lang="fr-FR" sz="1100" dirty="0" err="1">
                <a:solidFill>
                  <a:schemeClr val="bg1"/>
                </a:solidFill>
              </a:rPr>
              <a:t>blabla</a:t>
            </a:r>
            <a:r>
              <a:rPr lang="fr-FR" sz="1100" dirty="0">
                <a:solidFill>
                  <a:schemeClr val="bg1"/>
                </a:solidFill>
              </a:rPr>
              <a:t> sur le couteau en particulier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2A7F20-7A8D-3620-B3E8-04D6FD0453D4}"/>
              </a:ext>
            </a:extLst>
          </p:cNvPr>
          <p:cNvSpPr/>
          <p:nvPr/>
        </p:nvSpPr>
        <p:spPr>
          <a:xfrm>
            <a:off x="1457152" y="4501608"/>
            <a:ext cx="5822538" cy="804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0" name="Image 39" descr="Une image contenant rocher, plein air, pierre, ciment&#10;&#10;Description générée automatiquement">
            <a:extLst>
              <a:ext uri="{FF2B5EF4-FFF2-40B4-BE49-F238E27FC236}">
                <a16:creationId xmlns:a16="http://schemas.microsoft.com/office/drawing/2014/main" id="{8E36E857-63CD-47D5-F816-C862E9BA010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5519" y="4715791"/>
            <a:ext cx="1440000" cy="1440000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5E6E8776-6603-BEED-385A-808083F247A3}"/>
              </a:ext>
            </a:extLst>
          </p:cNvPr>
          <p:cNvSpPr txBox="1"/>
          <p:nvPr/>
        </p:nvSpPr>
        <p:spPr>
          <a:xfrm>
            <a:off x="7983861" y="5170382"/>
            <a:ext cx="308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Bref on les met à la suite en alternant les cadres et on trouve une belle séparation</a:t>
            </a:r>
            <a:endParaRPr lang="fr-FR" sz="300" dirty="0"/>
          </a:p>
        </p:txBody>
      </p:sp>
    </p:spTree>
    <p:extLst>
      <p:ext uri="{BB962C8B-B14F-4D97-AF65-F5344CB8AC3E}">
        <p14:creationId xmlns:p14="http://schemas.microsoft.com/office/powerpoint/2010/main" val="313843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6F4A8C-BE50-9F3D-05D5-888230A65094}"/>
              </a:ext>
            </a:extLst>
          </p:cNvPr>
          <p:cNvSpPr/>
          <p:nvPr/>
        </p:nvSpPr>
        <p:spPr>
          <a:xfrm>
            <a:off x="6275123" y="0"/>
            <a:ext cx="628539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76699D-9BC7-8AA1-5202-8BEC3F7C3C32}"/>
              </a:ext>
            </a:extLst>
          </p:cNvPr>
          <p:cNvSpPr/>
          <p:nvPr/>
        </p:nvSpPr>
        <p:spPr>
          <a:xfrm>
            <a:off x="-10267" y="0"/>
            <a:ext cx="628539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426BEF9-A28A-A4AE-A0E4-4AE6D3CE5C68}"/>
              </a:ext>
            </a:extLst>
          </p:cNvPr>
          <p:cNvSpPr txBox="1"/>
          <p:nvPr/>
        </p:nvSpPr>
        <p:spPr>
          <a:xfrm>
            <a:off x="399208" y="1313883"/>
            <a:ext cx="481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Titre : Faites moi réaliser le couteau pliant d’exception dont vous rêvez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D894BE3-F178-6148-B4E6-EE7433C4C7D3}"/>
              </a:ext>
            </a:extLst>
          </p:cNvPr>
          <p:cNvSpPr txBox="1"/>
          <p:nvPr/>
        </p:nvSpPr>
        <p:spPr>
          <a:xfrm>
            <a:off x="1319418" y="1948952"/>
            <a:ext cx="39594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J’explique comment je procède 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485F61-C0FE-FF42-D92F-0BD6C96A14B8}"/>
              </a:ext>
            </a:extLst>
          </p:cNvPr>
          <p:cNvSpPr txBox="1"/>
          <p:nvPr/>
        </p:nvSpPr>
        <p:spPr>
          <a:xfrm>
            <a:off x="170058" y="179225"/>
            <a:ext cx="215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(Page Comment commander?)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CABB32E-B2E6-4A7C-3BC5-09DA57A0DAAE}"/>
              </a:ext>
            </a:extLst>
          </p:cNvPr>
          <p:cNvSpPr txBox="1"/>
          <p:nvPr/>
        </p:nvSpPr>
        <p:spPr>
          <a:xfrm>
            <a:off x="7004585" y="168072"/>
            <a:ext cx="4911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Comment commander?</a:t>
            </a:r>
          </a:p>
          <a:p>
            <a:r>
              <a:rPr lang="fr-FR" sz="1200" dirty="0"/>
              <a:t>Une expérience sur mesure et personnalisée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BD1D2-A1D0-17CA-D74B-5106849A8EA6}"/>
              </a:ext>
            </a:extLst>
          </p:cNvPr>
          <p:cNvSpPr/>
          <p:nvPr/>
        </p:nvSpPr>
        <p:spPr>
          <a:xfrm>
            <a:off x="1144285" y="5803394"/>
            <a:ext cx="4074850" cy="5110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Lien vers la page Galerie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D34C5A6-BF4C-1383-BD43-189D4FAC9D7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7161395" y="1313883"/>
            <a:ext cx="4204874" cy="42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8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6F4A8C-BE50-9F3D-05D5-888230A65094}"/>
              </a:ext>
            </a:extLst>
          </p:cNvPr>
          <p:cNvSpPr/>
          <p:nvPr/>
        </p:nvSpPr>
        <p:spPr>
          <a:xfrm>
            <a:off x="0" y="0"/>
            <a:ext cx="628539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76699D-9BC7-8AA1-5202-8BEC3F7C3C32}"/>
              </a:ext>
            </a:extLst>
          </p:cNvPr>
          <p:cNvSpPr/>
          <p:nvPr/>
        </p:nvSpPr>
        <p:spPr>
          <a:xfrm>
            <a:off x="6285390" y="0"/>
            <a:ext cx="628539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426BEF9-A28A-A4AE-A0E4-4AE6D3CE5C68}"/>
              </a:ext>
            </a:extLst>
          </p:cNvPr>
          <p:cNvSpPr txBox="1"/>
          <p:nvPr/>
        </p:nvSpPr>
        <p:spPr>
          <a:xfrm>
            <a:off x="6766036" y="990704"/>
            <a:ext cx="5128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Titre : Découvrez mon travail sur les salons de coutellerie, à l’atelier et sur les réseaux sociaux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D894BE3-F178-6148-B4E6-EE7433C4C7D3}"/>
              </a:ext>
            </a:extLst>
          </p:cNvPr>
          <p:cNvSpPr txBox="1"/>
          <p:nvPr/>
        </p:nvSpPr>
        <p:spPr>
          <a:xfrm>
            <a:off x="7479634" y="1519743"/>
            <a:ext cx="3959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Petit texte sur ma présence en salon, les rendez vous à l’atelier et les infos complémentaires sur les réseaux.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485F61-C0FE-FF42-D92F-0BD6C96A14B8}"/>
              </a:ext>
            </a:extLst>
          </p:cNvPr>
          <p:cNvSpPr txBox="1"/>
          <p:nvPr/>
        </p:nvSpPr>
        <p:spPr>
          <a:xfrm>
            <a:off x="0" y="29572"/>
            <a:ext cx="2129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(Page où me trouver?)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CABB32E-B2E6-4A7C-3BC5-09DA57A0DAAE}"/>
              </a:ext>
            </a:extLst>
          </p:cNvPr>
          <p:cNvSpPr txBox="1"/>
          <p:nvPr/>
        </p:nvSpPr>
        <p:spPr>
          <a:xfrm>
            <a:off x="729462" y="168072"/>
            <a:ext cx="49111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Où me trouver?</a:t>
            </a:r>
          </a:p>
          <a:p>
            <a:r>
              <a:rPr lang="fr-FR" dirty="0"/>
              <a:t>Sous titre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BD1D2-A1D0-17CA-D74B-5106849A8EA6}"/>
              </a:ext>
            </a:extLst>
          </p:cNvPr>
          <p:cNvSpPr/>
          <p:nvPr/>
        </p:nvSpPr>
        <p:spPr>
          <a:xfrm>
            <a:off x="7439942" y="5803394"/>
            <a:ext cx="4074850" cy="5110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Lien vers la page Galerie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D34C5A6-BF4C-1383-BD43-189D4FAC9D7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86272" y="1313883"/>
            <a:ext cx="4204874" cy="420487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BFCA932-CD94-1116-AB60-1EDCBD77FB77}"/>
              </a:ext>
            </a:extLst>
          </p:cNvPr>
          <p:cNvSpPr txBox="1"/>
          <p:nvPr/>
        </p:nvSpPr>
        <p:spPr>
          <a:xfrm>
            <a:off x="2253200" y="5544117"/>
            <a:ext cx="1471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Photo de l’atelier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9A6282-B0FD-124D-ACFA-E49C310D423A}"/>
              </a:ext>
            </a:extLst>
          </p:cNvPr>
          <p:cNvSpPr txBox="1"/>
          <p:nvPr/>
        </p:nvSpPr>
        <p:spPr>
          <a:xfrm>
            <a:off x="7267557" y="2763197"/>
            <a:ext cx="39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Liens vers les pages de réseaux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CC90E82-EAAE-5E47-F187-7CAC0CF7858B}"/>
              </a:ext>
            </a:extLst>
          </p:cNvPr>
          <p:cNvSpPr txBox="1"/>
          <p:nvPr/>
        </p:nvSpPr>
        <p:spPr>
          <a:xfrm>
            <a:off x="7448364" y="3438206"/>
            <a:ext cx="39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Tableau des prochains salons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527051E-3F8C-E20E-456A-106E5826EA2D}"/>
              </a:ext>
            </a:extLst>
          </p:cNvPr>
          <p:cNvSpPr txBox="1"/>
          <p:nvPr/>
        </p:nvSpPr>
        <p:spPr>
          <a:xfrm>
            <a:off x="7267557" y="4098629"/>
            <a:ext cx="39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Carte avec l’adresse de l’atelier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5C3B7B2-23E9-5687-D3C2-C7A0CB795971}"/>
              </a:ext>
            </a:extLst>
          </p:cNvPr>
          <p:cNvSpPr txBox="1"/>
          <p:nvPr/>
        </p:nvSpPr>
        <p:spPr>
          <a:xfrm>
            <a:off x="7346287" y="4812690"/>
            <a:ext cx="39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Mon numéro et adresse mail</a:t>
            </a:r>
          </a:p>
        </p:txBody>
      </p:sp>
    </p:spTree>
    <p:extLst>
      <p:ext uri="{BB962C8B-B14F-4D97-AF65-F5344CB8AC3E}">
        <p14:creationId xmlns:p14="http://schemas.microsoft.com/office/powerpoint/2010/main" val="20059442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555</Words>
  <Application>Microsoft Office PowerPoint</Application>
  <PresentationFormat>Grand écran</PresentationFormat>
  <Paragraphs>101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Bastien Toubhans</dc:creator>
  <cp:lastModifiedBy>Benjamin ...</cp:lastModifiedBy>
  <cp:revision>10</cp:revision>
  <dcterms:created xsi:type="dcterms:W3CDTF">2023-04-01T19:43:43Z</dcterms:created>
  <dcterms:modified xsi:type="dcterms:W3CDTF">2023-05-08T16:34:39Z</dcterms:modified>
</cp:coreProperties>
</file>