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4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2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2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8B3D-46F1-468E-A220-F6E2BE8711B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B693-FA21-430F-81EF-A128021D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3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050" r="7851"/>
          <a:stretch/>
        </p:blipFill>
        <p:spPr>
          <a:xfrm>
            <a:off x="1492898" y="0"/>
            <a:ext cx="9227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95" r="7936"/>
          <a:stretch/>
        </p:blipFill>
        <p:spPr>
          <a:xfrm>
            <a:off x="1464906" y="0"/>
            <a:ext cx="9246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0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050" r="7936"/>
          <a:stretch/>
        </p:blipFill>
        <p:spPr>
          <a:xfrm>
            <a:off x="1492898" y="0"/>
            <a:ext cx="9218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MackayShields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Fagan</dc:creator>
  <cp:lastModifiedBy>Brian Fagan</cp:lastModifiedBy>
  <cp:revision>3</cp:revision>
  <dcterms:created xsi:type="dcterms:W3CDTF">2017-12-14T17:22:55Z</dcterms:created>
  <dcterms:modified xsi:type="dcterms:W3CDTF">2017-12-20T15:05:51Z</dcterms:modified>
</cp:coreProperties>
</file>