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8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8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FCA9-32B4-45EE-A0CB-B516760ED87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7EB6-A2FC-4423-BBD8-4DA1BD59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182" t="9650" r="21824" b="12901"/>
          <a:stretch/>
        </p:blipFill>
        <p:spPr>
          <a:xfrm>
            <a:off x="1313645" y="128788"/>
            <a:ext cx="9424494" cy="65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MackayShields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Fagan</dc:creator>
  <cp:lastModifiedBy>Brian Fagan</cp:lastModifiedBy>
  <cp:revision>5</cp:revision>
  <dcterms:created xsi:type="dcterms:W3CDTF">2017-02-21T00:45:12Z</dcterms:created>
  <dcterms:modified xsi:type="dcterms:W3CDTF">2019-03-30T00:30:39Z</dcterms:modified>
</cp:coreProperties>
</file>