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9351-83F5-418E-BE6C-A21A391C0F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683A-9FC7-46BA-B25E-1E609DF2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7" y="325708"/>
            <a:ext cx="11033216" cy="62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2" y="452596"/>
            <a:ext cx="11216096" cy="59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4</cp:revision>
  <dcterms:created xsi:type="dcterms:W3CDTF">2020-03-31T15:00:37Z</dcterms:created>
  <dcterms:modified xsi:type="dcterms:W3CDTF">2020-04-03T20:08:43Z</dcterms:modified>
</cp:coreProperties>
</file>