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09A2-8919-4962-AC92-98F00E4F6B3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7FB2-46B2-4487-A661-C4F7D60B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7" t="50000" r="15666" b="29461"/>
          <a:stretch/>
        </p:blipFill>
        <p:spPr bwMode="auto">
          <a:xfrm>
            <a:off x="1219200" y="990600"/>
            <a:ext cx="707757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6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21978" r="42470" b="42648"/>
          <a:stretch/>
        </p:blipFill>
        <p:spPr bwMode="auto">
          <a:xfrm>
            <a:off x="761999" y="762000"/>
            <a:ext cx="772476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6" t="14652" r="21356" b="7692"/>
          <a:stretch/>
        </p:blipFill>
        <p:spPr bwMode="auto">
          <a:xfrm>
            <a:off x="533400" y="533399"/>
            <a:ext cx="8001000" cy="577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1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21559" r="42526" b="5390"/>
          <a:stretch/>
        </p:blipFill>
        <p:spPr bwMode="auto">
          <a:xfrm>
            <a:off x="1447800" y="457200"/>
            <a:ext cx="6400800" cy="585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15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24280" r="42693" b="18786"/>
          <a:stretch/>
        </p:blipFill>
        <p:spPr bwMode="auto">
          <a:xfrm>
            <a:off x="838200" y="533400"/>
            <a:ext cx="7467600" cy="5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1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20513" r="42551" b="13344"/>
          <a:stretch/>
        </p:blipFill>
        <p:spPr bwMode="auto">
          <a:xfrm>
            <a:off x="990600" y="533399"/>
            <a:ext cx="7010400" cy="559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23026" r="42359" b="10622"/>
          <a:stretch/>
        </p:blipFill>
        <p:spPr bwMode="auto">
          <a:xfrm>
            <a:off x="1143000" y="609598"/>
            <a:ext cx="6858000" cy="572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t="15070" r="20350" b="6855"/>
          <a:stretch/>
        </p:blipFill>
        <p:spPr bwMode="auto">
          <a:xfrm>
            <a:off x="609600" y="720436"/>
            <a:ext cx="80575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23443" r="42526" b="36368"/>
          <a:stretch/>
        </p:blipFill>
        <p:spPr bwMode="auto">
          <a:xfrm>
            <a:off x="838200" y="685800"/>
            <a:ext cx="756480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t="21559" r="42581" b="6855"/>
          <a:stretch/>
        </p:blipFill>
        <p:spPr bwMode="auto">
          <a:xfrm>
            <a:off x="1219200" y="457200"/>
            <a:ext cx="6629400" cy="593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t="21978" r="42749" b="20879"/>
          <a:stretch/>
        </p:blipFill>
        <p:spPr bwMode="auto">
          <a:xfrm>
            <a:off x="533400" y="533400"/>
            <a:ext cx="8022326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24908" r="42526" b="14600"/>
          <a:stretch/>
        </p:blipFill>
        <p:spPr bwMode="auto">
          <a:xfrm>
            <a:off x="457200" y="533400"/>
            <a:ext cx="7620000" cy="577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15070" r="17339" b="7274"/>
          <a:stretch/>
        </p:blipFill>
        <p:spPr bwMode="auto">
          <a:xfrm>
            <a:off x="381000" y="457200"/>
            <a:ext cx="8447316" cy="538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88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Brian Fagan</cp:lastModifiedBy>
  <cp:revision>2</cp:revision>
  <dcterms:created xsi:type="dcterms:W3CDTF">2020-03-30T08:12:45Z</dcterms:created>
  <dcterms:modified xsi:type="dcterms:W3CDTF">2020-04-03T20:07:55Z</dcterms:modified>
</cp:coreProperties>
</file>