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8FD6-BE2A-4E75-A6F6-81C660255F43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1274-6CBF-4068-B555-DAE7EE95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8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8FD6-BE2A-4E75-A6F6-81C660255F43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1274-6CBF-4068-B555-DAE7EE95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68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8FD6-BE2A-4E75-A6F6-81C660255F43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1274-6CBF-4068-B555-DAE7EE95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2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8FD6-BE2A-4E75-A6F6-81C660255F43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1274-6CBF-4068-B555-DAE7EE95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1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8FD6-BE2A-4E75-A6F6-81C660255F43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1274-6CBF-4068-B555-DAE7EE95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9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8FD6-BE2A-4E75-A6F6-81C660255F43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1274-6CBF-4068-B555-DAE7EE95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7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8FD6-BE2A-4E75-A6F6-81C660255F43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1274-6CBF-4068-B555-DAE7EE95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7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8FD6-BE2A-4E75-A6F6-81C660255F43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1274-6CBF-4068-B555-DAE7EE95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0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8FD6-BE2A-4E75-A6F6-81C660255F43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1274-6CBF-4068-B555-DAE7EE95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7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8FD6-BE2A-4E75-A6F6-81C660255F43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1274-6CBF-4068-B555-DAE7EE95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4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8FD6-BE2A-4E75-A6F6-81C660255F43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1274-6CBF-4068-B555-DAE7EE95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5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E8FD6-BE2A-4E75-A6F6-81C660255F43}" type="datetimeFigureOut">
              <a:rPr lang="en-US" smtClean="0"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41274-6CBF-4068-B555-DAE7EE95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79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0817"/>
            <a:ext cx="6705600" cy="6700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910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Fagan</dc:creator>
  <cp:lastModifiedBy>Brian Fagan</cp:lastModifiedBy>
  <cp:revision>1</cp:revision>
  <dcterms:created xsi:type="dcterms:W3CDTF">2011-11-09T21:51:13Z</dcterms:created>
  <dcterms:modified xsi:type="dcterms:W3CDTF">2011-11-10T15:00:58Z</dcterms:modified>
</cp:coreProperties>
</file>