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xlsx" ContentType="application/vnd.openxmlformats-officedocument.spreadsheetml.sheet"/>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7.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8.xml" ContentType="application/vnd.openxmlformats-officedocument.drawingml.chart+xml"/>
  <Override PartName="/ppt/theme/themeOverride3.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109" r:id="rId1"/>
  </p:sldMasterIdLst>
  <p:notesMasterIdLst>
    <p:notesMasterId r:id="rId46"/>
  </p:notesMasterIdLst>
  <p:handoutMasterIdLst>
    <p:handoutMasterId r:id="rId47"/>
  </p:handoutMasterIdLst>
  <p:sldIdLst>
    <p:sldId id="652" r:id="rId2"/>
    <p:sldId id="710" r:id="rId3"/>
    <p:sldId id="714" r:id="rId4"/>
    <p:sldId id="760" r:id="rId5"/>
    <p:sldId id="709" r:id="rId6"/>
    <p:sldId id="817" r:id="rId7"/>
    <p:sldId id="762" r:id="rId8"/>
    <p:sldId id="763" r:id="rId9"/>
    <p:sldId id="810" r:id="rId10"/>
    <p:sldId id="818" r:id="rId11"/>
    <p:sldId id="815" r:id="rId12"/>
    <p:sldId id="747" r:id="rId13"/>
    <p:sldId id="774" r:id="rId14"/>
    <p:sldId id="783" r:id="rId15"/>
    <p:sldId id="812" r:id="rId16"/>
    <p:sldId id="814" r:id="rId17"/>
    <p:sldId id="807" r:id="rId18"/>
    <p:sldId id="785" r:id="rId19"/>
    <p:sldId id="800" r:id="rId20"/>
    <p:sldId id="801" r:id="rId21"/>
    <p:sldId id="802" r:id="rId22"/>
    <p:sldId id="787" r:id="rId23"/>
    <p:sldId id="788" r:id="rId24"/>
    <p:sldId id="798" r:id="rId25"/>
    <p:sldId id="767" r:id="rId26"/>
    <p:sldId id="809" r:id="rId27"/>
    <p:sldId id="808" r:id="rId28"/>
    <p:sldId id="811" r:id="rId29"/>
    <p:sldId id="813" r:id="rId30"/>
    <p:sldId id="799" r:id="rId31"/>
    <p:sldId id="790" r:id="rId32"/>
    <p:sldId id="791" r:id="rId33"/>
    <p:sldId id="717" r:id="rId34"/>
    <p:sldId id="678" r:id="rId35"/>
    <p:sldId id="775" r:id="rId36"/>
    <p:sldId id="776" r:id="rId37"/>
    <p:sldId id="777" r:id="rId38"/>
    <p:sldId id="778" r:id="rId39"/>
    <p:sldId id="779" r:id="rId40"/>
    <p:sldId id="816" r:id="rId41"/>
    <p:sldId id="723" r:id="rId42"/>
    <p:sldId id="718" r:id="rId43"/>
    <p:sldId id="677" r:id="rId44"/>
    <p:sldId id="719" r:id="rId45"/>
  </p:sldIdLst>
  <p:sldSz cx="9601200" cy="7315200"/>
  <p:notesSz cx="3390900" cy="4686300"/>
  <p:defaultTextStyle>
    <a:defPPr>
      <a:defRPr lang="en-US"/>
    </a:defPPr>
    <a:lvl1pPr algn="l" rtl="0" eaLnBrk="0" fontAlgn="base" hangingPunct="0">
      <a:spcBef>
        <a:spcPct val="0"/>
      </a:spcBef>
      <a:spcAft>
        <a:spcPct val="0"/>
      </a:spcAft>
      <a:defRPr sz="2400" b="1" i="1"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b="1" i="1"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b="1" i="1"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b="1" i="1"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b="1" i="1" kern="1200">
        <a:solidFill>
          <a:schemeClr val="tx1"/>
        </a:solidFill>
        <a:latin typeface="Verdana" pitchFamily="34" charset="0"/>
        <a:ea typeface="+mn-ea"/>
        <a:cs typeface="+mn-cs"/>
      </a:defRPr>
    </a:lvl5pPr>
    <a:lvl6pPr marL="2286000" algn="l" defTabSz="914400" rtl="0" eaLnBrk="1" latinLnBrk="0" hangingPunct="1">
      <a:defRPr sz="2400" b="1" i="1" kern="1200">
        <a:solidFill>
          <a:schemeClr val="tx1"/>
        </a:solidFill>
        <a:latin typeface="Verdana" pitchFamily="34" charset="0"/>
        <a:ea typeface="+mn-ea"/>
        <a:cs typeface="+mn-cs"/>
      </a:defRPr>
    </a:lvl6pPr>
    <a:lvl7pPr marL="2743200" algn="l" defTabSz="914400" rtl="0" eaLnBrk="1" latinLnBrk="0" hangingPunct="1">
      <a:defRPr sz="2400" b="1" i="1" kern="1200">
        <a:solidFill>
          <a:schemeClr val="tx1"/>
        </a:solidFill>
        <a:latin typeface="Verdana" pitchFamily="34" charset="0"/>
        <a:ea typeface="+mn-ea"/>
        <a:cs typeface="+mn-cs"/>
      </a:defRPr>
    </a:lvl7pPr>
    <a:lvl8pPr marL="3200400" algn="l" defTabSz="914400" rtl="0" eaLnBrk="1" latinLnBrk="0" hangingPunct="1">
      <a:defRPr sz="2400" b="1" i="1" kern="1200">
        <a:solidFill>
          <a:schemeClr val="tx1"/>
        </a:solidFill>
        <a:latin typeface="Verdana" pitchFamily="34" charset="0"/>
        <a:ea typeface="+mn-ea"/>
        <a:cs typeface="+mn-cs"/>
      </a:defRPr>
    </a:lvl8pPr>
    <a:lvl9pPr marL="3657600" algn="l" defTabSz="914400" rtl="0" eaLnBrk="1" latinLnBrk="0" hangingPunct="1">
      <a:defRPr sz="2400" b="1" i="1"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4B2B"/>
    <a:srgbClr val="DDE3D3"/>
    <a:srgbClr val="6A824C"/>
    <a:srgbClr val="EFF2EA"/>
    <a:srgbClr val="DEE4D4"/>
    <a:srgbClr val="96A973"/>
    <a:srgbClr val="E3DA6B"/>
    <a:srgbClr val="E7EC28"/>
    <a:srgbClr val="9EB682"/>
    <a:srgbClr val="AF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714" autoAdjust="0"/>
    <p:restoredTop sz="94660"/>
  </p:normalViewPr>
  <p:slideViewPr>
    <p:cSldViewPr snapToGrid="0">
      <p:cViewPr varScale="1">
        <p:scale>
          <a:sx n="102" d="100"/>
          <a:sy n="102" d="100"/>
        </p:scale>
        <p:origin x="-498" y="-102"/>
      </p:cViewPr>
      <p:guideLst>
        <p:guide orient="horz" pos="298"/>
        <p:guide orient="horz" pos="3640"/>
        <p:guide orient="horz" pos="4465"/>
        <p:guide orient="horz" pos="2699"/>
        <p:guide orient="horz" pos="4265"/>
        <p:guide pos="4678"/>
        <p:guide pos="248"/>
        <p:guide pos="5489"/>
        <p:guide pos="466"/>
        <p:guide pos="7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IndexYieldComparisonDead%20(3).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6.xlsx"/><Relationship Id="rId1" Type="http://schemas.openxmlformats.org/officeDocument/2006/relationships/themeOverride" Target="../theme/themeOverride1.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2.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Sheet1!$G$2</c:f>
              <c:strCache>
                <c:ptCount val="1"/>
                <c:pt idx="0">
                  <c:v>US spread</c:v>
                </c:pt>
              </c:strCache>
            </c:strRef>
          </c:tx>
          <c:marker>
            <c:symbol val="none"/>
          </c:marker>
          <c:cat>
            <c:numRef>
              <c:f>Sheet1!$F$3:$F$4533</c:f>
              <c:numCache>
                <c:formatCode>m/d/yyyy</c:formatCode>
                <c:ptCount val="4531"/>
                <c:pt idx="0">
                  <c:v>34337</c:v>
                </c:pt>
                <c:pt idx="1">
                  <c:v>34338</c:v>
                </c:pt>
                <c:pt idx="2">
                  <c:v>34339</c:v>
                </c:pt>
                <c:pt idx="3">
                  <c:v>34340</c:v>
                </c:pt>
                <c:pt idx="4">
                  <c:v>34341</c:v>
                </c:pt>
                <c:pt idx="5">
                  <c:v>34344</c:v>
                </c:pt>
                <c:pt idx="6">
                  <c:v>34345</c:v>
                </c:pt>
                <c:pt idx="7">
                  <c:v>34346</c:v>
                </c:pt>
                <c:pt idx="8">
                  <c:v>34347</c:v>
                </c:pt>
                <c:pt idx="9">
                  <c:v>34348</c:v>
                </c:pt>
                <c:pt idx="10">
                  <c:v>34351</c:v>
                </c:pt>
                <c:pt idx="11">
                  <c:v>34352</c:v>
                </c:pt>
                <c:pt idx="12">
                  <c:v>34353</c:v>
                </c:pt>
                <c:pt idx="13">
                  <c:v>34354</c:v>
                </c:pt>
                <c:pt idx="14">
                  <c:v>34355</c:v>
                </c:pt>
                <c:pt idx="15">
                  <c:v>34358</c:v>
                </c:pt>
                <c:pt idx="16">
                  <c:v>34359</c:v>
                </c:pt>
                <c:pt idx="17">
                  <c:v>34360</c:v>
                </c:pt>
                <c:pt idx="18">
                  <c:v>34361</c:v>
                </c:pt>
                <c:pt idx="19">
                  <c:v>34362</c:v>
                </c:pt>
                <c:pt idx="20">
                  <c:v>34365</c:v>
                </c:pt>
                <c:pt idx="21">
                  <c:v>34366</c:v>
                </c:pt>
                <c:pt idx="22">
                  <c:v>34367</c:v>
                </c:pt>
                <c:pt idx="23">
                  <c:v>34368</c:v>
                </c:pt>
                <c:pt idx="24">
                  <c:v>34369</c:v>
                </c:pt>
                <c:pt idx="25">
                  <c:v>34372</c:v>
                </c:pt>
                <c:pt idx="26">
                  <c:v>34373</c:v>
                </c:pt>
                <c:pt idx="27">
                  <c:v>34374</c:v>
                </c:pt>
                <c:pt idx="28">
                  <c:v>34375</c:v>
                </c:pt>
                <c:pt idx="29">
                  <c:v>34376</c:v>
                </c:pt>
                <c:pt idx="30">
                  <c:v>34379</c:v>
                </c:pt>
                <c:pt idx="31">
                  <c:v>34380</c:v>
                </c:pt>
                <c:pt idx="32">
                  <c:v>34381</c:v>
                </c:pt>
                <c:pt idx="33">
                  <c:v>34382</c:v>
                </c:pt>
                <c:pt idx="34">
                  <c:v>34383</c:v>
                </c:pt>
                <c:pt idx="35">
                  <c:v>34387</c:v>
                </c:pt>
                <c:pt idx="36">
                  <c:v>34388</c:v>
                </c:pt>
                <c:pt idx="37">
                  <c:v>34389</c:v>
                </c:pt>
                <c:pt idx="38">
                  <c:v>34390</c:v>
                </c:pt>
                <c:pt idx="39">
                  <c:v>34393</c:v>
                </c:pt>
                <c:pt idx="40">
                  <c:v>34394</c:v>
                </c:pt>
                <c:pt idx="41">
                  <c:v>34395</c:v>
                </c:pt>
                <c:pt idx="42">
                  <c:v>34396</c:v>
                </c:pt>
                <c:pt idx="43">
                  <c:v>34397</c:v>
                </c:pt>
                <c:pt idx="44">
                  <c:v>34400</c:v>
                </c:pt>
                <c:pt idx="45">
                  <c:v>34401</c:v>
                </c:pt>
                <c:pt idx="46">
                  <c:v>34402</c:v>
                </c:pt>
                <c:pt idx="47">
                  <c:v>34403</c:v>
                </c:pt>
                <c:pt idx="48">
                  <c:v>34404</c:v>
                </c:pt>
                <c:pt idx="49">
                  <c:v>34407</c:v>
                </c:pt>
                <c:pt idx="50">
                  <c:v>34408</c:v>
                </c:pt>
                <c:pt idx="51">
                  <c:v>34409</c:v>
                </c:pt>
                <c:pt idx="52">
                  <c:v>34410</c:v>
                </c:pt>
                <c:pt idx="53">
                  <c:v>34411</c:v>
                </c:pt>
                <c:pt idx="54">
                  <c:v>34414</c:v>
                </c:pt>
                <c:pt idx="55">
                  <c:v>34415</c:v>
                </c:pt>
                <c:pt idx="56">
                  <c:v>34416</c:v>
                </c:pt>
                <c:pt idx="57">
                  <c:v>34417</c:v>
                </c:pt>
                <c:pt idx="58">
                  <c:v>34418</c:v>
                </c:pt>
                <c:pt idx="59">
                  <c:v>34421</c:v>
                </c:pt>
                <c:pt idx="60">
                  <c:v>34422</c:v>
                </c:pt>
                <c:pt idx="61">
                  <c:v>34423</c:v>
                </c:pt>
                <c:pt idx="62">
                  <c:v>34424</c:v>
                </c:pt>
                <c:pt idx="63">
                  <c:v>34425</c:v>
                </c:pt>
                <c:pt idx="64">
                  <c:v>34428</c:v>
                </c:pt>
                <c:pt idx="65">
                  <c:v>34429</c:v>
                </c:pt>
                <c:pt idx="66">
                  <c:v>34430</c:v>
                </c:pt>
                <c:pt idx="67">
                  <c:v>34431</c:v>
                </c:pt>
                <c:pt idx="68">
                  <c:v>34432</c:v>
                </c:pt>
                <c:pt idx="69">
                  <c:v>34435</c:v>
                </c:pt>
                <c:pt idx="70">
                  <c:v>34436</c:v>
                </c:pt>
                <c:pt idx="71">
                  <c:v>34437</c:v>
                </c:pt>
                <c:pt idx="72">
                  <c:v>34438</c:v>
                </c:pt>
                <c:pt idx="73">
                  <c:v>34439</c:v>
                </c:pt>
                <c:pt idx="74">
                  <c:v>34442</c:v>
                </c:pt>
                <c:pt idx="75">
                  <c:v>34443</c:v>
                </c:pt>
                <c:pt idx="76">
                  <c:v>34444</c:v>
                </c:pt>
                <c:pt idx="77">
                  <c:v>34445</c:v>
                </c:pt>
                <c:pt idx="78">
                  <c:v>34446</c:v>
                </c:pt>
                <c:pt idx="79">
                  <c:v>34449</c:v>
                </c:pt>
                <c:pt idx="80">
                  <c:v>34450</c:v>
                </c:pt>
                <c:pt idx="81">
                  <c:v>34451</c:v>
                </c:pt>
                <c:pt idx="82">
                  <c:v>34452</c:v>
                </c:pt>
                <c:pt idx="83">
                  <c:v>34453</c:v>
                </c:pt>
                <c:pt idx="84">
                  <c:v>34456</c:v>
                </c:pt>
                <c:pt idx="85">
                  <c:v>34457</c:v>
                </c:pt>
                <c:pt idx="86">
                  <c:v>34458</c:v>
                </c:pt>
                <c:pt idx="87">
                  <c:v>34459</c:v>
                </c:pt>
                <c:pt idx="88">
                  <c:v>34460</c:v>
                </c:pt>
                <c:pt idx="89">
                  <c:v>34463</c:v>
                </c:pt>
                <c:pt idx="90">
                  <c:v>34464</c:v>
                </c:pt>
                <c:pt idx="91">
                  <c:v>34465</c:v>
                </c:pt>
                <c:pt idx="92">
                  <c:v>34466</c:v>
                </c:pt>
                <c:pt idx="93">
                  <c:v>34467</c:v>
                </c:pt>
                <c:pt idx="94">
                  <c:v>34470</c:v>
                </c:pt>
                <c:pt idx="95">
                  <c:v>34471</c:v>
                </c:pt>
                <c:pt idx="96">
                  <c:v>34472</c:v>
                </c:pt>
                <c:pt idx="97">
                  <c:v>34473</c:v>
                </c:pt>
                <c:pt idx="98">
                  <c:v>34474</c:v>
                </c:pt>
                <c:pt idx="99">
                  <c:v>34477</c:v>
                </c:pt>
                <c:pt idx="100">
                  <c:v>34478</c:v>
                </c:pt>
                <c:pt idx="101">
                  <c:v>34479</c:v>
                </c:pt>
                <c:pt idx="102">
                  <c:v>34480</c:v>
                </c:pt>
                <c:pt idx="103">
                  <c:v>34481</c:v>
                </c:pt>
                <c:pt idx="104">
                  <c:v>34485</c:v>
                </c:pt>
                <c:pt idx="105">
                  <c:v>34486</c:v>
                </c:pt>
                <c:pt idx="106">
                  <c:v>34487</c:v>
                </c:pt>
                <c:pt idx="107">
                  <c:v>34488</c:v>
                </c:pt>
                <c:pt idx="108">
                  <c:v>34491</c:v>
                </c:pt>
                <c:pt idx="109">
                  <c:v>34492</c:v>
                </c:pt>
                <c:pt idx="110">
                  <c:v>34493</c:v>
                </c:pt>
                <c:pt idx="111">
                  <c:v>34494</c:v>
                </c:pt>
                <c:pt idx="112">
                  <c:v>34495</c:v>
                </c:pt>
                <c:pt idx="113">
                  <c:v>34498</c:v>
                </c:pt>
                <c:pt idx="114">
                  <c:v>34499</c:v>
                </c:pt>
                <c:pt idx="115">
                  <c:v>34500</c:v>
                </c:pt>
                <c:pt idx="116">
                  <c:v>34501</c:v>
                </c:pt>
                <c:pt idx="117">
                  <c:v>34502</c:v>
                </c:pt>
                <c:pt idx="118">
                  <c:v>34505</c:v>
                </c:pt>
                <c:pt idx="119">
                  <c:v>34506</c:v>
                </c:pt>
                <c:pt idx="120">
                  <c:v>34507</c:v>
                </c:pt>
                <c:pt idx="121">
                  <c:v>34508</c:v>
                </c:pt>
                <c:pt idx="122">
                  <c:v>34509</c:v>
                </c:pt>
                <c:pt idx="123">
                  <c:v>34512</c:v>
                </c:pt>
                <c:pt idx="124">
                  <c:v>34513</c:v>
                </c:pt>
                <c:pt idx="125">
                  <c:v>34514</c:v>
                </c:pt>
                <c:pt idx="126">
                  <c:v>34515</c:v>
                </c:pt>
                <c:pt idx="127">
                  <c:v>34516</c:v>
                </c:pt>
                <c:pt idx="128">
                  <c:v>34520</c:v>
                </c:pt>
                <c:pt idx="129">
                  <c:v>34521</c:v>
                </c:pt>
                <c:pt idx="130">
                  <c:v>34522</c:v>
                </c:pt>
                <c:pt idx="131">
                  <c:v>34523</c:v>
                </c:pt>
                <c:pt idx="132">
                  <c:v>34526</c:v>
                </c:pt>
                <c:pt idx="133">
                  <c:v>34527</c:v>
                </c:pt>
                <c:pt idx="134">
                  <c:v>34528</c:v>
                </c:pt>
                <c:pt idx="135">
                  <c:v>34529</c:v>
                </c:pt>
                <c:pt idx="136">
                  <c:v>34530</c:v>
                </c:pt>
                <c:pt idx="137">
                  <c:v>34533</c:v>
                </c:pt>
                <c:pt idx="138">
                  <c:v>34534</c:v>
                </c:pt>
                <c:pt idx="139">
                  <c:v>34535</c:v>
                </c:pt>
                <c:pt idx="140">
                  <c:v>34536</c:v>
                </c:pt>
                <c:pt idx="141">
                  <c:v>34537</c:v>
                </c:pt>
                <c:pt idx="142">
                  <c:v>34540</c:v>
                </c:pt>
                <c:pt idx="143">
                  <c:v>34541</c:v>
                </c:pt>
                <c:pt idx="144">
                  <c:v>34542</c:v>
                </c:pt>
                <c:pt idx="145">
                  <c:v>34543</c:v>
                </c:pt>
                <c:pt idx="146">
                  <c:v>34544</c:v>
                </c:pt>
                <c:pt idx="147">
                  <c:v>34547</c:v>
                </c:pt>
                <c:pt idx="148">
                  <c:v>34548</c:v>
                </c:pt>
                <c:pt idx="149">
                  <c:v>34549</c:v>
                </c:pt>
                <c:pt idx="150">
                  <c:v>34550</c:v>
                </c:pt>
                <c:pt idx="151">
                  <c:v>34551</c:v>
                </c:pt>
                <c:pt idx="152">
                  <c:v>34554</c:v>
                </c:pt>
                <c:pt idx="153">
                  <c:v>34555</c:v>
                </c:pt>
                <c:pt idx="154">
                  <c:v>34556</c:v>
                </c:pt>
                <c:pt idx="155">
                  <c:v>34557</c:v>
                </c:pt>
                <c:pt idx="156">
                  <c:v>34558</c:v>
                </c:pt>
                <c:pt idx="157">
                  <c:v>34561</c:v>
                </c:pt>
                <c:pt idx="158">
                  <c:v>34562</c:v>
                </c:pt>
                <c:pt idx="159">
                  <c:v>34563</c:v>
                </c:pt>
                <c:pt idx="160">
                  <c:v>34564</c:v>
                </c:pt>
                <c:pt idx="161">
                  <c:v>34565</c:v>
                </c:pt>
                <c:pt idx="162">
                  <c:v>34568</c:v>
                </c:pt>
                <c:pt idx="163">
                  <c:v>34569</c:v>
                </c:pt>
                <c:pt idx="164">
                  <c:v>34570</c:v>
                </c:pt>
                <c:pt idx="165">
                  <c:v>34571</c:v>
                </c:pt>
                <c:pt idx="166">
                  <c:v>34572</c:v>
                </c:pt>
                <c:pt idx="167">
                  <c:v>34575</c:v>
                </c:pt>
                <c:pt idx="168">
                  <c:v>34576</c:v>
                </c:pt>
                <c:pt idx="169">
                  <c:v>34577</c:v>
                </c:pt>
                <c:pt idx="170">
                  <c:v>34578</c:v>
                </c:pt>
                <c:pt idx="171">
                  <c:v>34579</c:v>
                </c:pt>
                <c:pt idx="172">
                  <c:v>34583</c:v>
                </c:pt>
                <c:pt idx="173">
                  <c:v>34584</c:v>
                </c:pt>
                <c:pt idx="174">
                  <c:v>34585</c:v>
                </c:pt>
                <c:pt idx="175">
                  <c:v>34586</c:v>
                </c:pt>
                <c:pt idx="176">
                  <c:v>34589</c:v>
                </c:pt>
                <c:pt idx="177">
                  <c:v>34590</c:v>
                </c:pt>
                <c:pt idx="178">
                  <c:v>34591</c:v>
                </c:pt>
                <c:pt idx="179">
                  <c:v>34592</c:v>
                </c:pt>
                <c:pt idx="180">
                  <c:v>34593</c:v>
                </c:pt>
                <c:pt idx="181">
                  <c:v>34596</c:v>
                </c:pt>
                <c:pt idx="182">
                  <c:v>34597</c:v>
                </c:pt>
                <c:pt idx="183">
                  <c:v>34598</c:v>
                </c:pt>
                <c:pt idx="184">
                  <c:v>34599</c:v>
                </c:pt>
                <c:pt idx="185">
                  <c:v>34600</c:v>
                </c:pt>
                <c:pt idx="186">
                  <c:v>34603</c:v>
                </c:pt>
                <c:pt idx="187">
                  <c:v>34604</c:v>
                </c:pt>
                <c:pt idx="188">
                  <c:v>34605</c:v>
                </c:pt>
                <c:pt idx="189">
                  <c:v>34606</c:v>
                </c:pt>
                <c:pt idx="190">
                  <c:v>34607</c:v>
                </c:pt>
                <c:pt idx="191">
                  <c:v>34610</c:v>
                </c:pt>
                <c:pt idx="192">
                  <c:v>34611</c:v>
                </c:pt>
                <c:pt idx="193">
                  <c:v>34612</c:v>
                </c:pt>
                <c:pt idx="194">
                  <c:v>34613</c:v>
                </c:pt>
                <c:pt idx="195">
                  <c:v>34614</c:v>
                </c:pt>
                <c:pt idx="196">
                  <c:v>34617</c:v>
                </c:pt>
                <c:pt idx="197">
                  <c:v>34618</c:v>
                </c:pt>
                <c:pt idx="198">
                  <c:v>34619</c:v>
                </c:pt>
                <c:pt idx="199">
                  <c:v>34620</c:v>
                </c:pt>
                <c:pt idx="200">
                  <c:v>34621</c:v>
                </c:pt>
                <c:pt idx="201">
                  <c:v>34624</c:v>
                </c:pt>
                <c:pt idx="202">
                  <c:v>34625</c:v>
                </c:pt>
                <c:pt idx="203">
                  <c:v>34626</c:v>
                </c:pt>
                <c:pt idx="204">
                  <c:v>34627</c:v>
                </c:pt>
                <c:pt idx="205">
                  <c:v>34628</c:v>
                </c:pt>
                <c:pt idx="206">
                  <c:v>34631</c:v>
                </c:pt>
                <c:pt idx="207">
                  <c:v>34632</c:v>
                </c:pt>
                <c:pt idx="208">
                  <c:v>34633</c:v>
                </c:pt>
                <c:pt idx="209">
                  <c:v>34634</c:v>
                </c:pt>
                <c:pt idx="210">
                  <c:v>34635</c:v>
                </c:pt>
                <c:pt idx="211">
                  <c:v>34638</c:v>
                </c:pt>
                <c:pt idx="212">
                  <c:v>34639</c:v>
                </c:pt>
                <c:pt idx="213">
                  <c:v>34640</c:v>
                </c:pt>
                <c:pt idx="214">
                  <c:v>34641</c:v>
                </c:pt>
                <c:pt idx="215">
                  <c:v>34642</c:v>
                </c:pt>
                <c:pt idx="216">
                  <c:v>34645</c:v>
                </c:pt>
                <c:pt idx="217">
                  <c:v>34646</c:v>
                </c:pt>
                <c:pt idx="218">
                  <c:v>34647</c:v>
                </c:pt>
                <c:pt idx="219">
                  <c:v>34648</c:v>
                </c:pt>
                <c:pt idx="220">
                  <c:v>34649</c:v>
                </c:pt>
                <c:pt idx="221">
                  <c:v>34652</c:v>
                </c:pt>
                <c:pt idx="222">
                  <c:v>34653</c:v>
                </c:pt>
                <c:pt idx="223">
                  <c:v>34654</c:v>
                </c:pt>
                <c:pt idx="224">
                  <c:v>34655</c:v>
                </c:pt>
                <c:pt idx="225">
                  <c:v>34656</c:v>
                </c:pt>
                <c:pt idx="226">
                  <c:v>34659</c:v>
                </c:pt>
                <c:pt idx="227">
                  <c:v>34660</c:v>
                </c:pt>
                <c:pt idx="228">
                  <c:v>34661</c:v>
                </c:pt>
                <c:pt idx="229">
                  <c:v>34663</c:v>
                </c:pt>
                <c:pt idx="230">
                  <c:v>34666</c:v>
                </c:pt>
                <c:pt idx="231">
                  <c:v>34667</c:v>
                </c:pt>
                <c:pt idx="232">
                  <c:v>34668</c:v>
                </c:pt>
                <c:pt idx="233">
                  <c:v>34669</c:v>
                </c:pt>
                <c:pt idx="234">
                  <c:v>34670</c:v>
                </c:pt>
                <c:pt idx="235">
                  <c:v>34673</c:v>
                </c:pt>
                <c:pt idx="236">
                  <c:v>34674</c:v>
                </c:pt>
                <c:pt idx="237">
                  <c:v>34675</c:v>
                </c:pt>
                <c:pt idx="238">
                  <c:v>34676</c:v>
                </c:pt>
                <c:pt idx="239">
                  <c:v>34677</c:v>
                </c:pt>
                <c:pt idx="240">
                  <c:v>34680</c:v>
                </c:pt>
                <c:pt idx="241">
                  <c:v>34681</c:v>
                </c:pt>
                <c:pt idx="242">
                  <c:v>34682</c:v>
                </c:pt>
                <c:pt idx="243">
                  <c:v>34683</c:v>
                </c:pt>
                <c:pt idx="244">
                  <c:v>34684</c:v>
                </c:pt>
                <c:pt idx="245">
                  <c:v>34687</c:v>
                </c:pt>
                <c:pt idx="246">
                  <c:v>34688</c:v>
                </c:pt>
                <c:pt idx="247">
                  <c:v>34689</c:v>
                </c:pt>
                <c:pt idx="248">
                  <c:v>34690</c:v>
                </c:pt>
                <c:pt idx="249">
                  <c:v>34691</c:v>
                </c:pt>
                <c:pt idx="250">
                  <c:v>34695</c:v>
                </c:pt>
                <c:pt idx="251">
                  <c:v>34696</c:v>
                </c:pt>
                <c:pt idx="252">
                  <c:v>34697</c:v>
                </c:pt>
                <c:pt idx="253">
                  <c:v>34698</c:v>
                </c:pt>
                <c:pt idx="254">
                  <c:v>34702</c:v>
                </c:pt>
                <c:pt idx="255">
                  <c:v>34703</c:v>
                </c:pt>
                <c:pt idx="256">
                  <c:v>34704</c:v>
                </c:pt>
                <c:pt idx="257">
                  <c:v>34705</c:v>
                </c:pt>
                <c:pt idx="258">
                  <c:v>34708</c:v>
                </c:pt>
                <c:pt idx="259">
                  <c:v>34709</c:v>
                </c:pt>
                <c:pt idx="260">
                  <c:v>34710</c:v>
                </c:pt>
                <c:pt idx="261">
                  <c:v>34711</c:v>
                </c:pt>
                <c:pt idx="262">
                  <c:v>34712</c:v>
                </c:pt>
                <c:pt idx="263">
                  <c:v>34715</c:v>
                </c:pt>
                <c:pt idx="264">
                  <c:v>34716</c:v>
                </c:pt>
                <c:pt idx="265">
                  <c:v>34717</c:v>
                </c:pt>
                <c:pt idx="266">
                  <c:v>34718</c:v>
                </c:pt>
                <c:pt idx="267">
                  <c:v>34719</c:v>
                </c:pt>
                <c:pt idx="268">
                  <c:v>34722</c:v>
                </c:pt>
                <c:pt idx="269">
                  <c:v>34723</c:v>
                </c:pt>
                <c:pt idx="270">
                  <c:v>34724</c:v>
                </c:pt>
                <c:pt idx="271">
                  <c:v>34725</c:v>
                </c:pt>
                <c:pt idx="272">
                  <c:v>34726</c:v>
                </c:pt>
                <c:pt idx="273">
                  <c:v>34729</c:v>
                </c:pt>
                <c:pt idx="274">
                  <c:v>34730</c:v>
                </c:pt>
                <c:pt idx="275">
                  <c:v>34731</c:v>
                </c:pt>
                <c:pt idx="276">
                  <c:v>34732</c:v>
                </c:pt>
                <c:pt idx="277">
                  <c:v>34733</c:v>
                </c:pt>
                <c:pt idx="278">
                  <c:v>34736</c:v>
                </c:pt>
                <c:pt idx="279">
                  <c:v>34737</c:v>
                </c:pt>
                <c:pt idx="280">
                  <c:v>34738</c:v>
                </c:pt>
                <c:pt idx="281">
                  <c:v>34739</c:v>
                </c:pt>
                <c:pt idx="282">
                  <c:v>34740</c:v>
                </c:pt>
                <c:pt idx="283">
                  <c:v>34743</c:v>
                </c:pt>
                <c:pt idx="284">
                  <c:v>34744</c:v>
                </c:pt>
                <c:pt idx="285">
                  <c:v>34745</c:v>
                </c:pt>
                <c:pt idx="286">
                  <c:v>34746</c:v>
                </c:pt>
                <c:pt idx="287">
                  <c:v>34747</c:v>
                </c:pt>
                <c:pt idx="288">
                  <c:v>34751</c:v>
                </c:pt>
                <c:pt idx="289">
                  <c:v>34752</c:v>
                </c:pt>
                <c:pt idx="290">
                  <c:v>34753</c:v>
                </c:pt>
                <c:pt idx="291">
                  <c:v>34754</c:v>
                </c:pt>
                <c:pt idx="292">
                  <c:v>34757</c:v>
                </c:pt>
                <c:pt idx="293">
                  <c:v>34758</c:v>
                </c:pt>
                <c:pt idx="294">
                  <c:v>34759</c:v>
                </c:pt>
                <c:pt idx="295">
                  <c:v>34760</c:v>
                </c:pt>
                <c:pt idx="296">
                  <c:v>34761</c:v>
                </c:pt>
                <c:pt idx="297">
                  <c:v>34764</c:v>
                </c:pt>
                <c:pt idx="298">
                  <c:v>34765</c:v>
                </c:pt>
                <c:pt idx="299">
                  <c:v>34766</c:v>
                </c:pt>
                <c:pt idx="300">
                  <c:v>34767</c:v>
                </c:pt>
                <c:pt idx="301">
                  <c:v>34768</c:v>
                </c:pt>
                <c:pt idx="302">
                  <c:v>34771</c:v>
                </c:pt>
                <c:pt idx="303">
                  <c:v>34772</c:v>
                </c:pt>
                <c:pt idx="304">
                  <c:v>34773</c:v>
                </c:pt>
                <c:pt idx="305">
                  <c:v>34774</c:v>
                </c:pt>
                <c:pt idx="306">
                  <c:v>34775</c:v>
                </c:pt>
                <c:pt idx="307">
                  <c:v>34778</c:v>
                </c:pt>
                <c:pt idx="308">
                  <c:v>34779</c:v>
                </c:pt>
                <c:pt idx="309">
                  <c:v>34780</c:v>
                </c:pt>
                <c:pt idx="310">
                  <c:v>34781</c:v>
                </c:pt>
                <c:pt idx="311">
                  <c:v>34782</c:v>
                </c:pt>
                <c:pt idx="312">
                  <c:v>34785</c:v>
                </c:pt>
                <c:pt idx="313">
                  <c:v>34786</c:v>
                </c:pt>
                <c:pt idx="314">
                  <c:v>34787</c:v>
                </c:pt>
                <c:pt idx="315">
                  <c:v>34788</c:v>
                </c:pt>
                <c:pt idx="316">
                  <c:v>34789</c:v>
                </c:pt>
                <c:pt idx="317">
                  <c:v>34792</c:v>
                </c:pt>
                <c:pt idx="318">
                  <c:v>34793</c:v>
                </c:pt>
                <c:pt idx="319">
                  <c:v>34794</c:v>
                </c:pt>
                <c:pt idx="320">
                  <c:v>34795</c:v>
                </c:pt>
                <c:pt idx="321">
                  <c:v>34796</c:v>
                </c:pt>
                <c:pt idx="322">
                  <c:v>34799</c:v>
                </c:pt>
                <c:pt idx="323">
                  <c:v>34800</c:v>
                </c:pt>
                <c:pt idx="324">
                  <c:v>34801</c:v>
                </c:pt>
                <c:pt idx="325">
                  <c:v>34802</c:v>
                </c:pt>
                <c:pt idx="326">
                  <c:v>34806</c:v>
                </c:pt>
                <c:pt idx="327">
                  <c:v>34807</c:v>
                </c:pt>
                <c:pt idx="328">
                  <c:v>34808</c:v>
                </c:pt>
                <c:pt idx="329">
                  <c:v>34809</c:v>
                </c:pt>
                <c:pt idx="330">
                  <c:v>34810</c:v>
                </c:pt>
                <c:pt idx="331">
                  <c:v>34813</c:v>
                </c:pt>
                <c:pt idx="332">
                  <c:v>34814</c:v>
                </c:pt>
                <c:pt idx="333">
                  <c:v>34815</c:v>
                </c:pt>
                <c:pt idx="334">
                  <c:v>34816</c:v>
                </c:pt>
                <c:pt idx="335">
                  <c:v>34817</c:v>
                </c:pt>
                <c:pt idx="336">
                  <c:v>34820</c:v>
                </c:pt>
                <c:pt idx="337">
                  <c:v>34821</c:v>
                </c:pt>
                <c:pt idx="338">
                  <c:v>34822</c:v>
                </c:pt>
                <c:pt idx="339">
                  <c:v>34823</c:v>
                </c:pt>
                <c:pt idx="340">
                  <c:v>34824</c:v>
                </c:pt>
                <c:pt idx="341">
                  <c:v>34827</c:v>
                </c:pt>
                <c:pt idx="342">
                  <c:v>34828</c:v>
                </c:pt>
                <c:pt idx="343">
                  <c:v>34829</c:v>
                </c:pt>
                <c:pt idx="344">
                  <c:v>34830</c:v>
                </c:pt>
                <c:pt idx="345">
                  <c:v>34831</c:v>
                </c:pt>
                <c:pt idx="346">
                  <c:v>34834</c:v>
                </c:pt>
                <c:pt idx="347">
                  <c:v>34835</c:v>
                </c:pt>
                <c:pt idx="348">
                  <c:v>34836</c:v>
                </c:pt>
                <c:pt idx="349">
                  <c:v>34837</c:v>
                </c:pt>
                <c:pt idx="350">
                  <c:v>34838</c:v>
                </c:pt>
                <c:pt idx="351">
                  <c:v>34841</c:v>
                </c:pt>
                <c:pt idx="352">
                  <c:v>34842</c:v>
                </c:pt>
                <c:pt idx="353">
                  <c:v>34843</c:v>
                </c:pt>
                <c:pt idx="354">
                  <c:v>34844</c:v>
                </c:pt>
                <c:pt idx="355">
                  <c:v>34845</c:v>
                </c:pt>
                <c:pt idx="356">
                  <c:v>34849</c:v>
                </c:pt>
                <c:pt idx="357">
                  <c:v>34850</c:v>
                </c:pt>
                <c:pt idx="358">
                  <c:v>34851</c:v>
                </c:pt>
                <c:pt idx="359">
                  <c:v>34852</c:v>
                </c:pt>
                <c:pt idx="360">
                  <c:v>34855</c:v>
                </c:pt>
                <c:pt idx="361">
                  <c:v>34856</c:v>
                </c:pt>
                <c:pt idx="362">
                  <c:v>34857</c:v>
                </c:pt>
                <c:pt idx="363">
                  <c:v>34858</c:v>
                </c:pt>
                <c:pt idx="364">
                  <c:v>34859</c:v>
                </c:pt>
                <c:pt idx="365">
                  <c:v>34862</c:v>
                </c:pt>
                <c:pt idx="366">
                  <c:v>34863</c:v>
                </c:pt>
                <c:pt idx="367">
                  <c:v>34864</c:v>
                </c:pt>
                <c:pt idx="368">
                  <c:v>34865</c:v>
                </c:pt>
                <c:pt idx="369">
                  <c:v>34866</c:v>
                </c:pt>
                <c:pt idx="370">
                  <c:v>34869</c:v>
                </c:pt>
                <c:pt idx="371">
                  <c:v>34870</c:v>
                </c:pt>
                <c:pt idx="372">
                  <c:v>34871</c:v>
                </c:pt>
                <c:pt idx="373">
                  <c:v>34872</c:v>
                </c:pt>
                <c:pt idx="374">
                  <c:v>34873</c:v>
                </c:pt>
                <c:pt idx="375">
                  <c:v>34876</c:v>
                </c:pt>
                <c:pt idx="376">
                  <c:v>34877</c:v>
                </c:pt>
                <c:pt idx="377">
                  <c:v>34878</c:v>
                </c:pt>
                <c:pt idx="378">
                  <c:v>34879</c:v>
                </c:pt>
                <c:pt idx="379">
                  <c:v>34880</c:v>
                </c:pt>
                <c:pt idx="380">
                  <c:v>34883</c:v>
                </c:pt>
                <c:pt idx="381">
                  <c:v>34885</c:v>
                </c:pt>
                <c:pt idx="382">
                  <c:v>34886</c:v>
                </c:pt>
                <c:pt idx="383">
                  <c:v>34887</c:v>
                </c:pt>
                <c:pt idx="384">
                  <c:v>34890</c:v>
                </c:pt>
                <c:pt idx="385">
                  <c:v>34891</c:v>
                </c:pt>
                <c:pt idx="386">
                  <c:v>34892</c:v>
                </c:pt>
                <c:pt idx="387">
                  <c:v>34893</c:v>
                </c:pt>
                <c:pt idx="388">
                  <c:v>34894</c:v>
                </c:pt>
                <c:pt idx="389">
                  <c:v>34897</c:v>
                </c:pt>
                <c:pt idx="390">
                  <c:v>34898</c:v>
                </c:pt>
                <c:pt idx="391">
                  <c:v>34899</c:v>
                </c:pt>
                <c:pt idx="392">
                  <c:v>34900</c:v>
                </c:pt>
                <c:pt idx="393">
                  <c:v>34901</c:v>
                </c:pt>
                <c:pt idx="394">
                  <c:v>34904</c:v>
                </c:pt>
                <c:pt idx="395">
                  <c:v>34905</c:v>
                </c:pt>
                <c:pt idx="396">
                  <c:v>34906</c:v>
                </c:pt>
                <c:pt idx="397">
                  <c:v>34907</c:v>
                </c:pt>
                <c:pt idx="398">
                  <c:v>34908</c:v>
                </c:pt>
                <c:pt idx="399">
                  <c:v>34911</c:v>
                </c:pt>
                <c:pt idx="400">
                  <c:v>34912</c:v>
                </c:pt>
                <c:pt idx="401">
                  <c:v>34913</c:v>
                </c:pt>
                <c:pt idx="402">
                  <c:v>34914</c:v>
                </c:pt>
                <c:pt idx="403">
                  <c:v>34915</c:v>
                </c:pt>
                <c:pt idx="404">
                  <c:v>34918</c:v>
                </c:pt>
                <c:pt idx="405">
                  <c:v>34919</c:v>
                </c:pt>
                <c:pt idx="406">
                  <c:v>34920</c:v>
                </c:pt>
                <c:pt idx="407">
                  <c:v>34921</c:v>
                </c:pt>
                <c:pt idx="408">
                  <c:v>34922</c:v>
                </c:pt>
                <c:pt idx="409">
                  <c:v>34925</c:v>
                </c:pt>
                <c:pt idx="410">
                  <c:v>34926</c:v>
                </c:pt>
                <c:pt idx="411">
                  <c:v>34927</c:v>
                </c:pt>
                <c:pt idx="412">
                  <c:v>34928</c:v>
                </c:pt>
                <c:pt idx="413">
                  <c:v>34929</c:v>
                </c:pt>
                <c:pt idx="414">
                  <c:v>34932</c:v>
                </c:pt>
                <c:pt idx="415">
                  <c:v>34933</c:v>
                </c:pt>
                <c:pt idx="416">
                  <c:v>34934</c:v>
                </c:pt>
                <c:pt idx="417">
                  <c:v>34935</c:v>
                </c:pt>
                <c:pt idx="418">
                  <c:v>34936</c:v>
                </c:pt>
                <c:pt idx="419">
                  <c:v>34939</c:v>
                </c:pt>
                <c:pt idx="420">
                  <c:v>34940</c:v>
                </c:pt>
                <c:pt idx="421">
                  <c:v>34941</c:v>
                </c:pt>
                <c:pt idx="422">
                  <c:v>34942</c:v>
                </c:pt>
                <c:pt idx="423">
                  <c:v>34943</c:v>
                </c:pt>
                <c:pt idx="424">
                  <c:v>34947</c:v>
                </c:pt>
                <c:pt idx="425">
                  <c:v>34948</c:v>
                </c:pt>
                <c:pt idx="426">
                  <c:v>34949</c:v>
                </c:pt>
                <c:pt idx="427">
                  <c:v>34950</c:v>
                </c:pt>
                <c:pt idx="428">
                  <c:v>34953</c:v>
                </c:pt>
                <c:pt idx="429">
                  <c:v>34954</c:v>
                </c:pt>
                <c:pt idx="430">
                  <c:v>34955</c:v>
                </c:pt>
                <c:pt idx="431">
                  <c:v>34956</c:v>
                </c:pt>
                <c:pt idx="432">
                  <c:v>34957</c:v>
                </c:pt>
                <c:pt idx="433">
                  <c:v>34960</c:v>
                </c:pt>
                <c:pt idx="434">
                  <c:v>34961</c:v>
                </c:pt>
                <c:pt idx="435">
                  <c:v>34962</c:v>
                </c:pt>
                <c:pt idx="436">
                  <c:v>34963</c:v>
                </c:pt>
                <c:pt idx="437">
                  <c:v>34964</c:v>
                </c:pt>
                <c:pt idx="438">
                  <c:v>34967</c:v>
                </c:pt>
                <c:pt idx="439">
                  <c:v>34968</c:v>
                </c:pt>
                <c:pt idx="440">
                  <c:v>34969</c:v>
                </c:pt>
                <c:pt idx="441">
                  <c:v>34970</c:v>
                </c:pt>
                <c:pt idx="442">
                  <c:v>34971</c:v>
                </c:pt>
                <c:pt idx="443">
                  <c:v>34974</c:v>
                </c:pt>
                <c:pt idx="444">
                  <c:v>34975</c:v>
                </c:pt>
                <c:pt idx="445">
                  <c:v>34976</c:v>
                </c:pt>
                <c:pt idx="446">
                  <c:v>34977</c:v>
                </c:pt>
                <c:pt idx="447">
                  <c:v>34978</c:v>
                </c:pt>
                <c:pt idx="448">
                  <c:v>34981</c:v>
                </c:pt>
                <c:pt idx="449">
                  <c:v>34982</c:v>
                </c:pt>
                <c:pt idx="450">
                  <c:v>34983</c:v>
                </c:pt>
                <c:pt idx="451">
                  <c:v>34984</c:v>
                </c:pt>
                <c:pt idx="452">
                  <c:v>34985</c:v>
                </c:pt>
                <c:pt idx="453">
                  <c:v>34988</c:v>
                </c:pt>
                <c:pt idx="454">
                  <c:v>34989</c:v>
                </c:pt>
                <c:pt idx="455">
                  <c:v>34990</c:v>
                </c:pt>
                <c:pt idx="456">
                  <c:v>34991</c:v>
                </c:pt>
                <c:pt idx="457">
                  <c:v>34992</c:v>
                </c:pt>
                <c:pt idx="458">
                  <c:v>34995</c:v>
                </c:pt>
                <c:pt idx="459">
                  <c:v>34996</c:v>
                </c:pt>
                <c:pt idx="460">
                  <c:v>34997</c:v>
                </c:pt>
                <c:pt idx="461">
                  <c:v>34998</c:v>
                </c:pt>
                <c:pt idx="462">
                  <c:v>34999</c:v>
                </c:pt>
                <c:pt idx="463">
                  <c:v>35002</c:v>
                </c:pt>
                <c:pt idx="464">
                  <c:v>35003</c:v>
                </c:pt>
                <c:pt idx="465">
                  <c:v>35004</c:v>
                </c:pt>
                <c:pt idx="466">
                  <c:v>35005</c:v>
                </c:pt>
                <c:pt idx="467">
                  <c:v>35006</c:v>
                </c:pt>
                <c:pt idx="468">
                  <c:v>35009</c:v>
                </c:pt>
                <c:pt idx="469">
                  <c:v>35010</c:v>
                </c:pt>
                <c:pt idx="470">
                  <c:v>35011</c:v>
                </c:pt>
                <c:pt idx="471">
                  <c:v>35012</c:v>
                </c:pt>
                <c:pt idx="472">
                  <c:v>35013</c:v>
                </c:pt>
                <c:pt idx="473">
                  <c:v>35016</c:v>
                </c:pt>
                <c:pt idx="474">
                  <c:v>35017</c:v>
                </c:pt>
                <c:pt idx="475">
                  <c:v>35018</c:v>
                </c:pt>
                <c:pt idx="476">
                  <c:v>35019</c:v>
                </c:pt>
                <c:pt idx="477">
                  <c:v>35020</c:v>
                </c:pt>
                <c:pt idx="478">
                  <c:v>35023</c:v>
                </c:pt>
                <c:pt idx="479">
                  <c:v>35024</c:v>
                </c:pt>
                <c:pt idx="480">
                  <c:v>35025</c:v>
                </c:pt>
                <c:pt idx="481">
                  <c:v>35027</c:v>
                </c:pt>
                <c:pt idx="482">
                  <c:v>35030</c:v>
                </c:pt>
                <c:pt idx="483">
                  <c:v>35031</c:v>
                </c:pt>
                <c:pt idx="484">
                  <c:v>35032</c:v>
                </c:pt>
                <c:pt idx="485">
                  <c:v>35033</c:v>
                </c:pt>
                <c:pt idx="486">
                  <c:v>35034</c:v>
                </c:pt>
                <c:pt idx="487">
                  <c:v>35037</c:v>
                </c:pt>
                <c:pt idx="488">
                  <c:v>35038</c:v>
                </c:pt>
                <c:pt idx="489">
                  <c:v>35039</c:v>
                </c:pt>
                <c:pt idx="490">
                  <c:v>35040</c:v>
                </c:pt>
                <c:pt idx="491">
                  <c:v>35041</c:v>
                </c:pt>
                <c:pt idx="492">
                  <c:v>35044</c:v>
                </c:pt>
                <c:pt idx="493">
                  <c:v>35045</c:v>
                </c:pt>
                <c:pt idx="494">
                  <c:v>35046</c:v>
                </c:pt>
                <c:pt idx="495">
                  <c:v>35047</c:v>
                </c:pt>
                <c:pt idx="496">
                  <c:v>35048</c:v>
                </c:pt>
                <c:pt idx="497">
                  <c:v>35051</c:v>
                </c:pt>
                <c:pt idx="498">
                  <c:v>35052</c:v>
                </c:pt>
                <c:pt idx="499">
                  <c:v>35053</c:v>
                </c:pt>
                <c:pt idx="500">
                  <c:v>35054</c:v>
                </c:pt>
                <c:pt idx="501">
                  <c:v>35055</c:v>
                </c:pt>
                <c:pt idx="502">
                  <c:v>35059</c:v>
                </c:pt>
                <c:pt idx="503">
                  <c:v>35060</c:v>
                </c:pt>
                <c:pt idx="504">
                  <c:v>35061</c:v>
                </c:pt>
                <c:pt idx="505">
                  <c:v>35062</c:v>
                </c:pt>
                <c:pt idx="506">
                  <c:v>35066</c:v>
                </c:pt>
                <c:pt idx="507">
                  <c:v>35067</c:v>
                </c:pt>
                <c:pt idx="508">
                  <c:v>35068</c:v>
                </c:pt>
                <c:pt idx="509">
                  <c:v>35069</c:v>
                </c:pt>
                <c:pt idx="510">
                  <c:v>35072</c:v>
                </c:pt>
                <c:pt idx="511">
                  <c:v>35073</c:v>
                </c:pt>
                <c:pt idx="512">
                  <c:v>35074</c:v>
                </c:pt>
                <c:pt idx="513">
                  <c:v>35075</c:v>
                </c:pt>
                <c:pt idx="514">
                  <c:v>35076</c:v>
                </c:pt>
                <c:pt idx="515">
                  <c:v>35079</c:v>
                </c:pt>
                <c:pt idx="516">
                  <c:v>35080</c:v>
                </c:pt>
                <c:pt idx="517">
                  <c:v>35081</c:v>
                </c:pt>
                <c:pt idx="518">
                  <c:v>35082</c:v>
                </c:pt>
                <c:pt idx="519">
                  <c:v>35083</c:v>
                </c:pt>
                <c:pt idx="520">
                  <c:v>35086</c:v>
                </c:pt>
                <c:pt idx="521">
                  <c:v>35087</c:v>
                </c:pt>
                <c:pt idx="522">
                  <c:v>35088</c:v>
                </c:pt>
                <c:pt idx="523">
                  <c:v>35089</c:v>
                </c:pt>
                <c:pt idx="524">
                  <c:v>35090</c:v>
                </c:pt>
                <c:pt idx="525">
                  <c:v>35093</c:v>
                </c:pt>
                <c:pt idx="526">
                  <c:v>35094</c:v>
                </c:pt>
                <c:pt idx="527">
                  <c:v>35095</c:v>
                </c:pt>
                <c:pt idx="528">
                  <c:v>35096</c:v>
                </c:pt>
                <c:pt idx="529">
                  <c:v>35097</c:v>
                </c:pt>
                <c:pt idx="530">
                  <c:v>35100</c:v>
                </c:pt>
                <c:pt idx="531">
                  <c:v>35101</c:v>
                </c:pt>
                <c:pt idx="532">
                  <c:v>35102</c:v>
                </c:pt>
                <c:pt idx="533">
                  <c:v>35103</c:v>
                </c:pt>
                <c:pt idx="534">
                  <c:v>35104</c:v>
                </c:pt>
                <c:pt idx="535">
                  <c:v>35107</c:v>
                </c:pt>
                <c:pt idx="536">
                  <c:v>35108</c:v>
                </c:pt>
                <c:pt idx="537">
                  <c:v>35109</c:v>
                </c:pt>
                <c:pt idx="538">
                  <c:v>35110</c:v>
                </c:pt>
                <c:pt idx="539">
                  <c:v>35111</c:v>
                </c:pt>
                <c:pt idx="540">
                  <c:v>35115</c:v>
                </c:pt>
                <c:pt idx="541">
                  <c:v>35116</c:v>
                </c:pt>
                <c:pt idx="542">
                  <c:v>35117</c:v>
                </c:pt>
                <c:pt idx="543">
                  <c:v>35118</c:v>
                </c:pt>
                <c:pt idx="544">
                  <c:v>35121</c:v>
                </c:pt>
                <c:pt idx="545">
                  <c:v>35122</c:v>
                </c:pt>
                <c:pt idx="546">
                  <c:v>35123</c:v>
                </c:pt>
                <c:pt idx="547">
                  <c:v>35124</c:v>
                </c:pt>
                <c:pt idx="548">
                  <c:v>35125</c:v>
                </c:pt>
                <c:pt idx="549">
                  <c:v>35128</c:v>
                </c:pt>
                <c:pt idx="550">
                  <c:v>35129</c:v>
                </c:pt>
                <c:pt idx="551">
                  <c:v>35130</c:v>
                </c:pt>
                <c:pt idx="552">
                  <c:v>35131</c:v>
                </c:pt>
                <c:pt idx="553">
                  <c:v>35132</c:v>
                </c:pt>
                <c:pt idx="554">
                  <c:v>35135</c:v>
                </c:pt>
                <c:pt idx="555">
                  <c:v>35136</c:v>
                </c:pt>
                <c:pt idx="556">
                  <c:v>35137</c:v>
                </c:pt>
                <c:pt idx="557">
                  <c:v>35138</c:v>
                </c:pt>
                <c:pt idx="558">
                  <c:v>35139</c:v>
                </c:pt>
                <c:pt idx="559">
                  <c:v>35142</c:v>
                </c:pt>
                <c:pt idx="560">
                  <c:v>35143</c:v>
                </c:pt>
                <c:pt idx="561">
                  <c:v>35144</c:v>
                </c:pt>
                <c:pt idx="562">
                  <c:v>35145</c:v>
                </c:pt>
                <c:pt idx="563">
                  <c:v>35146</c:v>
                </c:pt>
                <c:pt idx="564">
                  <c:v>35149</c:v>
                </c:pt>
                <c:pt idx="565">
                  <c:v>35150</c:v>
                </c:pt>
                <c:pt idx="566">
                  <c:v>35151</c:v>
                </c:pt>
                <c:pt idx="567">
                  <c:v>35152</c:v>
                </c:pt>
                <c:pt idx="568">
                  <c:v>35153</c:v>
                </c:pt>
                <c:pt idx="569">
                  <c:v>35156</c:v>
                </c:pt>
                <c:pt idx="570">
                  <c:v>35157</c:v>
                </c:pt>
                <c:pt idx="571">
                  <c:v>35158</c:v>
                </c:pt>
                <c:pt idx="572">
                  <c:v>35159</c:v>
                </c:pt>
                <c:pt idx="573">
                  <c:v>35160</c:v>
                </c:pt>
                <c:pt idx="574">
                  <c:v>35163</c:v>
                </c:pt>
                <c:pt idx="575">
                  <c:v>35164</c:v>
                </c:pt>
                <c:pt idx="576">
                  <c:v>35165</c:v>
                </c:pt>
                <c:pt idx="577">
                  <c:v>35166</c:v>
                </c:pt>
                <c:pt idx="578">
                  <c:v>35167</c:v>
                </c:pt>
                <c:pt idx="579">
                  <c:v>35170</c:v>
                </c:pt>
                <c:pt idx="580">
                  <c:v>35171</c:v>
                </c:pt>
                <c:pt idx="581">
                  <c:v>35172</c:v>
                </c:pt>
                <c:pt idx="582">
                  <c:v>35173</c:v>
                </c:pt>
                <c:pt idx="583">
                  <c:v>35174</c:v>
                </c:pt>
                <c:pt idx="584">
                  <c:v>35177</c:v>
                </c:pt>
                <c:pt idx="585">
                  <c:v>35178</c:v>
                </c:pt>
                <c:pt idx="586">
                  <c:v>35179</c:v>
                </c:pt>
                <c:pt idx="587">
                  <c:v>35180</c:v>
                </c:pt>
                <c:pt idx="588">
                  <c:v>35181</c:v>
                </c:pt>
                <c:pt idx="589">
                  <c:v>35184</c:v>
                </c:pt>
                <c:pt idx="590">
                  <c:v>35185</c:v>
                </c:pt>
                <c:pt idx="591">
                  <c:v>35186</c:v>
                </c:pt>
                <c:pt idx="592">
                  <c:v>35187</c:v>
                </c:pt>
                <c:pt idx="593">
                  <c:v>35188</c:v>
                </c:pt>
                <c:pt idx="594">
                  <c:v>35191</c:v>
                </c:pt>
                <c:pt idx="595">
                  <c:v>35192</c:v>
                </c:pt>
                <c:pt idx="596">
                  <c:v>35193</c:v>
                </c:pt>
                <c:pt idx="597">
                  <c:v>35194</c:v>
                </c:pt>
                <c:pt idx="598">
                  <c:v>35195</c:v>
                </c:pt>
                <c:pt idx="599">
                  <c:v>35198</c:v>
                </c:pt>
                <c:pt idx="600">
                  <c:v>35199</c:v>
                </c:pt>
                <c:pt idx="601">
                  <c:v>35200</c:v>
                </c:pt>
                <c:pt idx="602">
                  <c:v>35201</c:v>
                </c:pt>
                <c:pt idx="603">
                  <c:v>35202</c:v>
                </c:pt>
                <c:pt idx="604">
                  <c:v>35205</c:v>
                </c:pt>
                <c:pt idx="605">
                  <c:v>35206</c:v>
                </c:pt>
                <c:pt idx="606">
                  <c:v>35207</c:v>
                </c:pt>
                <c:pt idx="607">
                  <c:v>35208</c:v>
                </c:pt>
                <c:pt idx="608">
                  <c:v>35209</c:v>
                </c:pt>
                <c:pt idx="609">
                  <c:v>35213</c:v>
                </c:pt>
                <c:pt idx="610">
                  <c:v>35214</c:v>
                </c:pt>
                <c:pt idx="611">
                  <c:v>35215</c:v>
                </c:pt>
                <c:pt idx="612">
                  <c:v>35216</c:v>
                </c:pt>
                <c:pt idx="613">
                  <c:v>35219</c:v>
                </c:pt>
                <c:pt idx="614">
                  <c:v>35220</c:v>
                </c:pt>
                <c:pt idx="615">
                  <c:v>35221</c:v>
                </c:pt>
                <c:pt idx="616">
                  <c:v>35222</c:v>
                </c:pt>
                <c:pt idx="617">
                  <c:v>35223</c:v>
                </c:pt>
                <c:pt idx="618">
                  <c:v>35226</c:v>
                </c:pt>
                <c:pt idx="619">
                  <c:v>35227</c:v>
                </c:pt>
                <c:pt idx="620">
                  <c:v>35228</c:v>
                </c:pt>
                <c:pt idx="621">
                  <c:v>35229</c:v>
                </c:pt>
                <c:pt idx="622">
                  <c:v>35230</c:v>
                </c:pt>
                <c:pt idx="623">
                  <c:v>35233</c:v>
                </c:pt>
                <c:pt idx="624">
                  <c:v>35234</c:v>
                </c:pt>
                <c:pt idx="625">
                  <c:v>35235</c:v>
                </c:pt>
                <c:pt idx="626">
                  <c:v>35236</c:v>
                </c:pt>
                <c:pt idx="627">
                  <c:v>35237</c:v>
                </c:pt>
                <c:pt idx="628">
                  <c:v>35240</c:v>
                </c:pt>
                <c:pt idx="629">
                  <c:v>35241</c:v>
                </c:pt>
                <c:pt idx="630">
                  <c:v>35242</c:v>
                </c:pt>
                <c:pt idx="631">
                  <c:v>35243</c:v>
                </c:pt>
                <c:pt idx="632">
                  <c:v>35244</c:v>
                </c:pt>
                <c:pt idx="633">
                  <c:v>35247</c:v>
                </c:pt>
                <c:pt idx="634">
                  <c:v>35248</c:v>
                </c:pt>
                <c:pt idx="635">
                  <c:v>35249</c:v>
                </c:pt>
                <c:pt idx="636">
                  <c:v>35251</c:v>
                </c:pt>
                <c:pt idx="637">
                  <c:v>35254</c:v>
                </c:pt>
                <c:pt idx="638">
                  <c:v>35255</c:v>
                </c:pt>
                <c:pt idx="639">
                  <c:v>35256</c:v>
                </c:pt>
                <c:pt idx="640">
                  <c:v>35257</c:v>
                </c:pt>
                <c:pt idx="641">
                  <c:v>35258</c:v>
                </c:pt>
                <c:pt idx="642">
                  <c:v>35261</c:v>
                </c:pt>
                <c:pt idx="643">
                  <c:v>35262</c:v>
                </c:pt>
                <c:pt idx="644">
                  <c:v>35263</c:v>
                </c:pt>
                <c:pt idx="645">
                  <c:v>35264</c:v>
                </c:pt>
                <c:pt idx="646">
                  <c:v>35265</c:v>
                </c:pt>
                <c:pt idx="647">
                  <c:v>35268</c:v>
                </c:pt>
                <c:pt idx="648">
                  <c:v>35269</c:v>
                </c:pt>
                <c:pt idx="649">
                  <c:v>35270</c:v>
                </c:pt>
                <c:pt idx="650">
                  <c:v>35271</c:v>
                </c:pt>
                <c:pt idx="651">
                  <c:v>35272</c:v>
                </c:pt>
                <c:pt idx="652">
                  <c:v>35275</c:v>
                </c:pt>
                <c:pt idx="653">
                  <c:v>35276</c:v>
                </c:pt>
                <c:pt idx="654">
                  <c:v>35277</c:v>
                </c:pt>
                <c:pt idx="655">
                  <c:v>35278</c:v>
                </c:pt>
                <c:pt idx="656">
                  <c:v>35279</c:v>
                </c:pt>
                <c:pt idx="657">
                  <c:v>35282</c:v>
                </c:pt>
                <c:pt idx="658">
                  <c:v>35283</c:v>
                </c:pt>
                <c:pt idx="659">
                  <c:v>35284</c:v>
                </c:pt>
                <c:pt idx="660">
                  <c:v>35285</c:v>
                </c:pt>
                <c:pt idx="661">
                  <c:v>35286</c:v>
                </c:pt>
                <c:pt idx="662">
                  <c:v>35289</c:v>
                </c:pt>
                <c:pt idx="663">
                  <c:v>35290</c:v>
                </c:pt>
                <c:pt idx="664">
                  <c:v>35291</c:v>
                </c:pt>
                <c:pt idx="665">
                  <c:v>35292</c:v>
                </c:pt>
                <c:pt idx="666">
                  <c:v>35293</c:v>
                </c:pt>
                <c:pt idx="667">
                  <c:v>35296</c:v>
                </c:pt>
                <c:pt idx="668">
                  <c:v>35297</c:v>
                </c:pt>
                <c:pt idx="669">
                  <c:v>35298</c:v>
                </c:pt>
                <c:pt idx="670">
                  <c:v>35299</c:v>
                </c:pt>
                <c:pt idx="671">
                  <c:v>35300</c:v>
                </c:pt>
                <c:pt idx="672">
                  <c:v>35303</c:v>
                </c:pt>
                <c:pt idx="673">
                  <c:v>35304</c:v>
                </c:pt>
                <c:pt idx="674">
                  <c:v>35305</c:v>
                </c:pt>
                <c:pt idx="675">
                  <c:v>35306</c:v>
                </c:pt>
                <c:pt idx="676">
                  <c:v>35307</c:v>
                </c:pt>
                <c:pt idx="677">
                  <c:v>35311</c:v>
                </c:pt>
                <c:pt idx="678">
                  <c:v>35312</c:v>
                </c:pt>
                <c:pt idx="679">
                  <c:v>35313</c:v>
                </c:pt>
                <c:pt idx="680">
                  <c:v>35314</c:v>
                </c:pt>
                <c:pt idx="681">
                  <c:v>35317</c:v>
                </c:pt>
                <c:pt idx="682">
                  <c:v>35318</c:v>
                </c:pt>
                <c:pt idx="683">
                  <c:v>35319</c:v>
                </c:pt>
                <c:pt idx="684">
                  <c:v>35320</c:v>
                </c:pt>
                <c:pt idx="685">
                  <c:v>35321</c:v>
                </c:pt>
                <c:pt idx="686">
                  <c:v>35324</c:v>
                </c:pt>
                <c:pt idx="687">
                  <c:v>35325</c:v>
                </c:pt>
                <c:pt idx="688">
                  <c:v>35326</c:v>
                </c:pt>
                <c:pt idx="689">
                  <c:v>35327</c:v>
                </c:pt>
                <c:pt idx="690">
                  <c:v>35328</c:v>
                </c:pt>
                <c:pt idx="691">
                  <c:v>35331</c:v>
                </c:pt>
                <c:pt idx="692">
                  <c:v>35332</c:v>
                </c:pt>
                <c:pt idx="693">
                  <c:v>35333</c:v>
                </c:pt>
                <c:pt idx="694">
                  <c:v>35334</c:v>
                </c:pt>
                <c:pt idx="695">
                  <c:v>35335</c:v>
                </c:pt>
                <c:pt idx="696">
                  <c:v>35338</c:v>
                </c:pt>
                <c:pt idx="697">
                  <c:v>35339</c:v>
                </c:pt>
                <c:pt idx="698">
                  <c:v>35340</c:v>
                </c:pt>
                <c:pt idx="699">
                  <c:v>35341</c:v>
                </c:pt>
                <c:pt idx="700">
                  <c:v>35342</c:v>
                </c:pt>
                <c:pt idx="701">
                  <c:v>35345</c:v>
                </c:pt>
                <c:pt idx="702">
                  <c:v>35346</c:v>
                </c:pt>
                <c:pt idx="703">
                  <c:v>35347</c:v>
                </c:pt>
                <c:pt idx="704">
                  <c:v>35348</c:v>
                </c:pt>
                <c:pt idx="705">
                  <c:v>35349</c:v>
                </c:pt>
                <c:pt idx="706">
                  <c:v>35352</c:v>
                </c:pt>
                <c:pt idx="707">
                  <c:v>35353</c:v>
                </c:pt>
                <c:pt idx="708">
                  <c:v>35354</c:v>
                </c:pt>
                <c:pt idx="709">
                  <c:v>35355</c:v>
                </c:pt>
                <c:pt idx="710">
                  <c:v>35356</c:v>
                </c:pt>
                <c:pt idx="711">
                  <c:v>35359</c:v>
                </c:pt>
                <c:pt idx="712">
                  <c:v>35360</c:v>
                </c:pt>
                <c:pt idx="713">
                  <c:v>35361</c:v>
                </c:pt>
                <c:pt idx="714">
                  <c:v>35362</c:v>
                </c:pt>
                <c:pt idx="715">
                  <c:v>35363</c:v>
                </c:pt>
                <c:pt idx="716">
                  <c:v>35366</c:v>
                </c:pt>
                <c:pt idx="717">
                  <c:v>35367</c:v>
                </c:pt>
                <c:pt idx="718">
                  <c:v>35368</c:v>
                </c:pt>
                <c:pt idx="719">
                  <c:v>35369</c:v>
                </c:pt>
                <c:pt idx="720">
                  <c:v>35370</c:v>
                </c:pt>
                <c:pt idx="721">
                  <c:v>35373</c:v>
                </c:pt>
                <c:pt idx="722">
                  <c:v>35374</c:v>
                </c:pt>
                <c:pt idx="723">
                  <c:v>35375</c:v>
                </c:pt>
                <c:pt idx="724">
                  <c:v>35376</c:v>
                </c:pt>
                <c:pt idx="725">
                  <c:v>35377</c:v>
                </c:pt>
                <c:pt idx="726">
                  <c:v>35380</c:v>
                </c:pt>
                <c:pt idx="727">
                  <c:v>35381</c:v>
                </c:pt>
                <c:pt idx="728">
                  <c:v>35382</c:v>
                </c:pt>
                <c:pt idx="729">
                  <c:v>35383</c:v>
                </c:pt>
                <c:pt idx="730">
                  <c:v>35384</c:v>
                </c:pt>
                <c:pt idx="731">
                  <c:v>35387</c:v>
                </c:pt>
                <c:pt idx="732">
                  <c:v>35388</c:v>
                </c:pt>
                <c:pt idx="733">
                  <c:v>35389</c:v>
                </c:pt>
                <c:pt idx="734">
                  <c:v>35390</c:v>
                </c:pt>
                <c:pt idx="735">
                  <c:v>35391</c:v>
                </c:pt>
                <c:pt idx="736">
                  <c:v>35394</c:v>
                </c:pt>
                <c:pt idx="737">
                  <c:v>35395</c:v>
                </c:pt>
                <c:pt idx="738">
                  <c:v>35396</c:v>
                </c:pt>
                <c:pt idx="739">
                  <c:v>35398</c:v>
                </c:pt>
                <c:pt idx="740">
                  <c:v>35401</c:v>
                </c:pt>
                <c:pt idx="741">
                  <c:v>35402</c:v>
                </c:pt>
                <c:pt idx="742">
                  <c:v>35403</c:v>
                </c:pt>
                <c:pt idx="743">
                  <c:v>35404</c:v>
                </c:pt>
                <c:pt idx="744">
                  <c:v>35405</c:v>
                </c:pt>
                <c:pt idx="745">
                  <c:v>35408</c:v>
                </c:pt>
                <c:pt idx="746">
                  <c:v>35409</c:v>
                </c:pt>
                <c:pt idx="747">
                  <c:v>35410</c:v>
                </c:pt>
                <c:pt idx="748">
                  <c:v>35411</c:v>
                </c:pt>
                <c:pt idx="749">
                  <c:v>35412</c:v>
                </c:pt>
                <c:pt idx="750">
                  <c:v>35415</c:v>
                </c:pt>
                <c:pt idx="751">
                  <c:v>35416</c:v>
                </c:pt>
                <c:pt idx="752">
                  <c:v>35417</c:v>
                </c:pt>
                <c:pt idx="753">
                  <c:v>35418</c:v>
                </c:pt>
                <c:pt idx="754">
                  <c:v>35419</c:v>
                </c:pt>
                <c:pt idx="755">
                  <c:v>35422</c:v>
                </c:pt>
                <c:pt idx="756">
                  <c:v>35423</c:v>
                </c:pt>
                <c:pt idx="757">
                  <c:v>35425</c:v>
                </c:pt>
                <c:pt idx="758">
                  <c:v>35426</c:v>
                </c:pt>
                <c:pt idx="759">
                  <c:v>35429</c:v>
                </c:pt>
                <c:pt idx="760">
                  <c:v>35430</c:v>
                </c:pt>
                <c:pt idx="761">
                  <c:v>35432</c:v>
                </c:pt>
                <c:pt idx="762">
                  <c:v>35433</c:v>
                </c:pt>
                <c:pt idx="763">
                  <c:v>35436</c:v>
                </c:pt>
                <c:pt idx="764">
                  <c:v>35437</c:v>
                </c:pt>
                <c:pt idx="765">
                  <c:v>35438</c:v>
                </c:pt>
                <c:pt idx="766">
                  <c:v>35439</c:v>
                </c:pt>
                <c:pt idx="767">
                  <c:v>35440</c:v>
                </c:pt>
                <c:pt idx="768">
                  <c:v>35443</c:v>
                </c:pt>
                <c:pt idx="769">
                  <c:v>35444</c:v>
                </c:pt>
                <c:pt idx="770">
                  <c:v>35445</c:v>
                </c:pt>
                <c:pt idx="771">
                  <c:v>35446</c:v>
                </c:pt>
                <c:pt idx="772">
                  <c:v>35447</c:v>
                </c:pt>
                <c:pt idx="773">
                  <c:v>35451</c:v>
                </c:pt>
                <c:pt idx="774">
                  <c:v>35452</c:v>
                </c:pt>
                <c:pt idx="775">
                  <c:v>35453</c:v>
                </c:pt>
                <c:pt idx="776">
                  <c:v>35454</c:v>
                </c:pt>
                <c:pt idx="777">
                  <c:v>35457</c:v>
                </c:pt>
                <c:pt idx="778">
                  <c:v>35458</c:v>
                </c:pt>
                <c:pt idx="779">
                  <c:v>35459</c:v>
                </c:pt>
                <c:pt idx="780">
                  <c:v>35460</c:v>
                </c:pt>
                <c:pt idx="781">
                  <c:v>35461</c:v>
                </c:pt>
                <c:pt idx="782">
                  <c:v>35464</c:v>
                </c:pt>
                <c:pt idx="783">
                  <c:v>35465</c:v>
                </c:pt>
                <c:pt idx="784">
                  <c:v>35466</c:v>
                </c:pt>
                <c:pt idx="785">
                  <c:v>35467</c:v>
                </c:pt>
                <c:pt idx="786">
                  <c:v>35468</c:v>
                </c:pt>
                <c:pt idx="787">
                  <c:v>35471</c:v>
                </c:pt>
                <c:pt idx="788">
                  <c:v>35472</c:v>
                </c:pt>
                <c:pt idx="789">
                  <c:v>35473</c:v>
                </c:pt>
                <c:pt idx="790">
                  <c:v>35474</c:v>
                </c:pt>
                <c:pt idx="791">
                  <c:v>35475</c:v>
                </c:pt>
                <c:pt idx="792">
                  <c:v>35479</c:v>
                </c:pt>
                <c:pt idx="793">
                  <c:v>35480</c:v>
                </c:pt>
                <c:pt idx="794">
                  <c:v>35481</c:v>
                </c:pt>
                <c:pt idx="795">
                  <c:v>35482</c:v>
                </c:pt>
                <c:pt idx="796">
                  <c:v>35485</c:v>
                </c:pt>
                <c:pt idx="797">
                  <c:v>35486</c:v>
                </c:pt>
                <c:pt idx="798">
                  <c:v>35487</c:v>
                </c:pt>
                <c:pt idx="799">
                  <c:v>35488</c:v>
                </c:pt>
                <c:pt idx="800">
                  <c:v>35489</c:v>
                </c:pt>
                <c:pt idx="801">
                  <c:v>35492</c:v>
                </c:pt>
                <c:pt idx="802">
                  <c:v>35493</c:v>
                </c:pt>
                <c:pt idx="803">
                  <c:v>35494</c:v>
                </c:pt>
                <c:pt idx="804">
                  <c:v>35495</c:v>
                </c:pt>
                <c:pt idx="805">
                  <c:v>35496</c:v>
                </c:pt>
                <c:pt idx="806">
                  <c:v>35499</c:v>
                </c:pt>
                <c:pt idx="807">
                  <c:v>35500</c:v>
                </c:pt>
                <c:pt idx="808">
                  <c:v>35501</c:v>
                </c:pt>
                <c:pt idx="809">
                  <c:v>35502</c:v>
                </c:pt>
                <c:pt idx="810">
                  <c:v>35503</c:v>
                </c:pt>
                <c:pt idx="811">
                  <c:v>35506</c:v>
                </c:pt>
                <c:pt idx="812">
                  <c:v>35507</c:v>
                </c:pt>
                <c:pt idx="813">
                  <c:v>35508</c:v>
                </c:pt>
                <c:pt idx="814">
                  <c:v>35509</c:v>
                </c:pt>
                <c:pt idx="815">
                  <c:v>35510</c:v>
                </c:pt>
                <c:pt idx="816">
                  <c:v>35513</c:v>
                </c:pt>
                <c:pt idx="817">
                  <c:v>35514</c:v>
                </c:pt>
                <c:pt idx="818">
                  <c:v>35515</c:v>
                </c:pt>
                <c:pt idx="819">
                  <c:v>35516</c:v>
                </c:pt>
                <c:pt idx="820">
                  <c:v>35520</c:v>
                </c:pt>
                <c:pt idx="821">
                  <c:v>35521</c:v>
                </c:pt>
                <c:pt idx="822">
                  <c:v>35522</c:v>
                </c:pt>
                <c:pt idx="823">
                  <c:v>35523</c:v>
                </c:pt>
                <c:pt idx="824">
                  <c:v>35524</c:v>
                </c:pt>
                <c:pt idx="825">
                  <c:v>35527</c:v>
                </c:pt>
                <c:pt idx="826">
                  <c:v>35528</c:v>
                </c:pt>
                <c:pt idx="827">
                  <c:v>35529</c:v>
                </c:pt>
                <c:pt idx="828">
                  <c:v>35530</c:v>
                </c:pt>
                <c:pt idx="829">
                  <c:v>35531</c:v>
                </c:pt>
                <c:pt idx="830">
                  <c:v>35534</c:v>
                </c:pt>
                <c:pt idx="831">
                  <c:v>35535</c:v>
                </c:pt>
                <c:pt idx="832">
                  <c:v>35536</c:v>
                </c:pt>
                <c:pt idx="833">
                  <c:v>35537</c:v>
                </c:pt>
                <c:pt idx="834">
                  <c:v>35538</c:v>
                </c:pt>
                <c:pt idx="835">
                  <c:v>35541</c:v>
                </c:pt>
                <c:pt idx="836">
                  <c:v>35542</c:v>
                </c:pt>
                <c:pt idx="837">
                  <c:v>35543</c:v>
                </c:pt>
                <c:pt idx="838">
                  <c:v>35544</c:v>
                </c:pt>
                <c:pt idx="839">
                  <c:v>35545</c:v>
                </c:pt>
                <c:pt idx="840">
                  <c:v>35548</c:v>
                </c:pt>
                <c:pt idx="841">
                  <c:v>35549</c:v>
                </c:pt>
                <c:pt idx="842">
                  <c:v>35550</c:v>
                </c:pt>
                <c:pt idx="843">
                  <c:v>35551</c:v>
                </c:pt>
                <c:pt idx="844">
                  <c:v>35552</c:v>
                </c:pt>
                <c:pt idx="845">
                  <c:v>35555</c:v>
                </c:pt>
                <c:pt idx="846">
                  <c:v>35556</c:v>
                </c:pt>
                <c:pt idx="847">
                  <c:v>35557</c:v>
                </c:pt>
                <c:pt idx="848">
                  <c:v>35558</c:v>
                </c:pt>
                <c:pt idx="849">
                  <c:v>35559</c:v>
                </c:pt>
                <c:pt idx="850">
                  <c:v>35562</c:v>
                </c:pt>
                <c:pt idx="851">
                  <c:v>35563</c:v>
                </c:pt>
                <c:pt idx="852">
                  <c:v>35564</c:v>
                </c:pt>
                <c:pt idx="853">
                  <c:v>35565</c:v>
                </c:pt>
                <c:pt idx="854">
                  <c:v>35566</c:v>
                </c:pt>
                <c:pt idx="855">
                  <c:v>35569</c:v>
                </c:pt>
                <c:pt idx="856">
                  <c:v>35570</c:v>
                </c:pt>
                <c:pt idx="857">
                  <c:v>35571</c:v>
                </c:pt>
                <c:pt idx="858">
                  <c:v>35572</c:v>
                </c:pt>
                <c:pt idx="859">
                  <c:v>35573</c:v>
                </c:pt>
                <c:pt idx="860">
                  <c:v>35577</c:v>
                </c:pt>
                <c:pt idx="861">
                  <c:v>35578</c:v>
                </c:pt>
                <c:pt idx="862">
                  <c:v>35579</c:v>
                </c:pt>
                <c:pt idx="863">
                  <c:v>35580</c:v>
                </c:pt>
                <c:pt idx="864">
                  <c:v>35583</c:v>
                </c:pt>
                <c:pt idx="865">
                  <c:v>35584</c:v>
                </c:pt>
                <c:pt idx="866">
                  <c:v>35585</c:v>
                </c:pt>
                <c:pt idx="867">
                  <c:v>35586</c:v>
                </c:pt>
                <c:pt idx="868">
                  <c:v>35587</c:v>
                </c:pt>
                <c:pt idx="869">
                  <c:v>35590</c:v>
                </c:pt>
                <c:pt idx="870">
                  <c:v>35591</c:v>
                </c:pt>
                <c:pt idx="871">
                  <c:v>35592</c:v>
                </c:pt>
                <c:pt idx="872">
                  <c:v>35593</c:v>
                </c:pt>
                <c:pt idx="873">
                  <c:v>35594</c:v>
                </c:pt>
                <c:pt idx="874">
                  <c:v>35597</c:v>
                </c:pt>
                <c:pt idx="875">
                  <c:v>35598</c:v>
                </c:pt>
                <c:pt idx="876">
                  <c:v>35599</c:v>
                </c:pt>
                <c:pt idx="877">
                  <c:v>35600</c:v>
                </c:pt>
                <c:pt idx="878">
                  <c:v>35601</c:v>
                </c:pt>
                <c:pt idx="879">
                  <c:v>35604</c:v>
                </c:pt>
                <c:pt idx="880">
                  <c:v>35605</c:v>
                </c:pt>
                <c:pt idx="881">
                  <c:v>35606</c:v>
                </c:pt>
                <c:pt idx="882">
                  <c:v>35607</c:v>
                </c:pt>
                <c:pt idx="883">
                  <c:v>35608</c:v>
                </c:pt>
                <c:pt idx="884">
                  <c:v>35611</c:v>
                </c:pt>
                <c:pt idx="885">
                  <c:v>35612</c:v>
                </c:pt>
                <c:pt idx="886">
                  <c:v>35613</c:v>
                </c:pt>
                <c:pt idx="887">
                  <c:v>35614</c:v>
                </c:pt>
                <c:pt idx="888">
                  <c:v>35618</c:v>
                </c:pt>
                <c:pt idx="889">
                  <c:v>35619</c:v>
                </c:pt>
                <c:pt idx="890">
                  <c:v>35620</c:v>
                </c:pt>
                <c:pt idx="891">
                  <c:v>35621</c:v>
                </c:pt>
                <c:pt idx="892">
                  <c:v>35622</c:v>
                </c:pt>
                <c:pt idx="893">
                  <c:v>35625</c:v>
                </c:pt>
                <c:pt idx="894">
                  <c:v>35626</c:v>
                </c:pt>
                <c:pt idx="895">
                  <c:v>35627</c:v>
                </c:pt>
                <c:pt idx="896">
                  <c:v>35628</c:v>
                </c:pt>
                <c:pt idx="897">
                  <c:v>35629</c:v>
                </c:pt>
                <c:pt idx="898">
                  <c:v>35632</c:v>
                </c:pt>
                <c:pt idx="899">
                  <c:v>35633</c:v>
                </c:pt>
                <c:pt idx="900">
                  <c:v>35634</c:v>
                </c:pt>
                <c:pt idx="901">
                  <c:v>35635</c:v>
                </c:pt>
                <c:pt idx="902">
                  <c:v>35636</c:v>
                </c:pt>
                <c:pt idx="903">
                  <c:v>35639</c:v>
                </c:pt>
                <c:pt idx="904">
                  <c:v>35640</c:v>
                </c:pt>
                <c:pt idx="905">
                  <c:v>35641</c:v>
                </c:pt>
                <c:pt idx="906">
                  <c:v>35642</c:v>
                </c:pt>
                <c:pt idx="907">
                  <c:v>35643</c:v>
                </c:pt>
                <c:pt idx="908">
                  <c:v>35646</c:v>
                </c:pt>
                <c:pt idx="909">
                  <c:v>35647</c:v>
                </c:pt>
                <c:pt idx="910">
                  <c:v>35648</c:v>
                </c:pt>
                <c:pt idx="911">
                  <c:v>35649</c:v>
                </c:pt>
                <c:pt idx="912">
                  <c:v>35650</c:v>
                </c:pt>
                <c:pt idx="913">
                  <c:v>35653</c:v>
                </c:pt>
                <c:pt idx="914">
                  <c:v>35654</c:v>
                </c:pt>
                <c:pt idx="915">
                  <c:v>35655</c:v>
                </c:pt>
                <c:pt idx="916">
                  <c:v>35656</c:v>
                </c:pt>
                <c:pt idx="917">
                  <c:v>35657</c:v>
                </c:pt>
                <c:pt idx="918">
                  <c:v>35660</c:v>
                </c:pt>
                <c:pt idx="919">
                  <c:v>35661</c:v>
                </c:pt>
                <c:pt idx="920">
                  <c:v>35662</c:v>
                </c:pt>
                <c:pt idx="921">
                  <c:v>35663</c:v>
                </c:pt>
                <c:pt idx="922">
                  <c:v>35664</c:v>
                </c:pt>
                <c:pt idx="923">
                  <c:v>35667</c:v>
                </c:pt>
                <c:pt idx="924">
                  <c:v>35668</c:v>
                </c:pt>
                <c:pt idx="925">
                  <c:v>35669</c:v>
                </c:pt>
                <c:pt idx="926">
                  <c:v>35670</c:v>
                </c:pt>
                <c:pt idx="927">
                  <c:v>35671</c:v>
                </c:pt>
                <c:pt idx="928">
                  <c:v>35675</c:v>
                </c:pt>
                <c:pt idx="929">
                  <c:v>35676</c:v>
                </c:pt>
                <c:pt idx="930">
                  <c:v>35677</c:v>
                </c:pt>
                <c:pt idx="931">
                  <c:v>35678</c:v>
                </c:pt>
                <c:pt idx="932">
                  <c:v>35681</c:v>
                </c:pt>
                <c:pt idx="933">
                  <c:v>35682</c:v>
                </c:pt>
                <c:pt idx="934">
                  <c:v>35683</c:v>
                </c:pt>
                <c:pt idx="935">
                  <c:v>35684</c:v>
                </c:pt>
                <c:pt idx="936">
                  <c:v>35685</c:v>
                </c:pt>
                <c:pt idx="937">
                  <c:v>35688</c:v>
                </c:pt>
                <c:pt idx="938">
                  <c:v>35689</c:v>
                </c:pt>
                <c:pt idx="939">
                  <c:v>35690</c:v>
                </c:pt>
                <c:pt idx="940">
                  <c:v>35691</c:v>
                </c:pt>
                <c:pt idx="941">
                  <c:v>35692</c:v>
                </c:pt>
                <c:pt idx="942">
                  <c:v>35695</c:v>
                </c:pt>
                <c:pt idx="943">
                  <c:v>35696</c:v>
                </c:pt>
                <c:pt idx="944">
                  <c:v>35697</c:v>
                </c:pt>
                <c:pt idx="945">
                  <c:v>35698</c:v>
                </c:pt>
                <c:pt idx="946">
                  <c:v>35699</c:v>
                </c:pt>
                <c:pt idx="947">
                  <c:v>35702</c:v>
                </c:pt>
                <c:pt idx="948">
                  <c:v>35703</c:v>
                </c:pt>
                <c:pt idx="949">
                  <c:v>35704</c:v>
                </c:pt>
                <c:pt idx="950">
                  <c:v>35705</c:v>
                </c:pt>
                <c:pt idx="951">
                  <c:v>35706</c:v>
                </c:pt>
                <c:pt idx="952">
                  <c:v>35709</c:v>
                </c:pt>
                <c:pt idx="953">
                  <c:v>35710</c:v>
                </c:pt>
                <c:pt idx="954">
                  <c:v>35711</c:v>
                </c:pt>
                <c:pt idx="955">
                  <c:v>35712</c:v>
                </c:pt>
                <c:pt idx="956">
                  <c:v>35713</c:v>
                </c:pt>
                <c:pt idx="957">
                  <c:v>35717</c:v>
                </c:pt>
                <c:pt idx="958">
                  <c:v>35718</c:v>
                </c:pt>
                <c:pt idx="959">
                  <c:v>35719</c:v>
                </c:pt>
                <c:pt idx="960">
                  <c:v>35720</c:v>
                </c:pt>
                <c:pt idx="961">
                  <c:v>35723</c:v>
                </c:pt>
                <c:pt idx="962">
                  <c:v>35724</c:v>
                </c:pt>
                <c:pt idx="963">
                  <c:v>35725</c:v>
                </c:pt>
                <c:pt idx="964">
                  <c:v>35726</c:v>
                </c:pt>
                <c:pt idx="965">
                  <c:v>35727</c:v>
                </c:pt>
                <c:pt idx="966">
                  <c:v>35730</c:v>
                </c:pt>
                <c:pt idx="967">
                  <c:v>35731</c:v>
                </c:pt>
                <c:pt idx="968">
                  <c:v>35732</c:v>
                </c:pt>
                <c:pt idx="969">
                  <c:v>35733</c:v>
                </c:pt>
                <c:pt idx="970">
                  <c:v>35734</c:v>
                </c:pt>
                <c:pt idx="971">
                  <c:v>35737</c:v>
                </c:pt>
                <c:pt idx="972">
                  <c:v>35738</c:v>
                </c:pt>
                <c:pt idx="973">
                  <c:v>35739</c:v>
                </c:pt>
                <c:pt idx="974">
                  <c:v>35740</c:v>
                </c:pt>
                <c:pt idx="975">
                  <c:v>35741</c:v>
                </c:pt>
                <c:pt idx="976">
                  <c:v>35744</c:v>
                </c:pt>
                <c:pt idx="977">
                  <c:v>35746</c:v>
                </c:pt>
                <c:pt idx="978">
                  <c:v>35747</c:v>
                </c:pt>
                <c:pt idx="979">
                  <c:v>35748</c:v>
                </c:pt>
                <c:pt idx="980">
                  <c:v>35751</c:v>
                </c:pt>
                <c:pt idx="981">
                  <c:v>35752</c:v>
                </c:pt>
                <c:pt idx="982">
                  <c:v>35753</c:v>
                </c:pt>
                <c:pt idx="983">
                  <c:v>35754</c:v>
                </c:pt>
                <c:pt idx="984">
                  <c:v>35755</c:v>
                </c:pt>
                <c:pt idx="985">
                  <c:v>35758</c:v>
                </c:pt>
                <c:pt idx="986">
                  <c:v>35759</c:v>
                </c:pt>
                <c:pt idx="987">
                  <c:v>35760</c:v>
                </c:pt>
                <c:pt idx="988">
                  <c:v>35762</c:v>
                </c:pt>
                <c:pt idx="989">
                  <c:v>35765</c:v>
                </c:pt>
                <c:pt idx="990">
                  <c:v>35766</c:v>
                </c:pt>
                <c:pt idx="991">
                  <c:v>35767</c:v>
                </c:pt>
                <c:pt idx="992">
                  <c:v>35768</c:v>
                </c:pt>
                <c:pt idx="993">
                  <c:v>35769</c:v>
                </c:pt>
                <c:pt idx="994">
                  <c:v>35772</c:v>
                </c:pt>
                <c:pt idx="995">
                  <c:v>35773</c:v>
                </c:pt>
                <c:pt idx="996">
                  <c:v>35774</c:v>
                </c:pt>
                <c:pt idx="997">
                  <c:v>35775</c:v>
                </c:pt>
                <c:pt idx="998">
                  <c:v>35776</c:v>
                </c:pt>
                <c:pt idx="999">
                  <c:v>35779</c:v>
                </c:pt>
                <c:pt idx="1000">
                  <c:v>35780</c:v>
                </c:pt>
                <c:pt idx="1001">
                  <c:v>35781</c:v>
                </c:pt>
                <c:pt idx="1002">
                  <c:v>35782</c:v>
                </c:pt>
                <c:pt idx="1003">
                  <c:v>35783</c:v>
                </c:pt>
                <c:pt idx="1004">
                  <c:v>35786</c:v>
                </c:pt>
                <c:pt idx="1005">
                  <c:v>35787</c:v>
                </c:pt>
                <c:pt idx="1006">
                  <c:v>35788</c:v>
                </c:pt>
                <c:pt idx="1007">
                  <c:v>35790</c:v>
                </c:pt>
                <c:pt idx="1008">
                  <c:v>35793</c:v>
                </c:pt>
                <c:pt idx="1009">
                  <c:v>35794</c:v>
                </c:pt>
                <c:pt idx="1010">
                  <c:v>35795</c:v>
                </c:pt>
                <c:pt idx="1011">
                  <c:v>35797</c:v>
                </c:pt>
                <c:pt idx="1012">
                  <c:v>35800</c:v>
                </c:pt>
                <c:pt idx="1013">
                  <c:v>35801</c:v>
                </c:pt>
                <c:pt idx="1014">
                  <c:v>35802</c:v>
                </c:pt>
                <c:pt idx="1015">
                  <c:v>35803</c:v>
                </c:pt>
                <c:pt idx="1016">
                  <c:v>35804</c:v>
                </c:pt>
                <c:pt idx="1017">
                  <c:v>35807</c:v>
                </c:pt>
                <c:pt idx="1018">
                  <c:v>35808</c:v>
                </c:pt>
                <c:pt idx="1019">
                  <c:v>35809</c:v>
                </c:pt>
                <c:pt idx="1020">
                  <c:v>35810</c:v>
                </c:pt>
                <c:pt idx="1021">
                  <c:v>35811</c:v>
                </c:pt>
                <c:pt idx="1022">
                  <c:v>35815</c:v>
                </c:pt>
                <c:pt idx="1023">
                  <c:v>35816</c:v>
                </c:pt>
                <c:pt idx="1024">
                  <c:v>35817</c:v>
                </c:pt>
                <c:pt idx="1025">
                  <c:v>35818</c:v>
                </c:pt>
                <c:pt idx="1026">
                  <c:v>35821</c:v>
                </c:pt>
                <c:pt idx="1027">
                  <c:v>35822</c:v>
                </c:pt>
                <c:pt idx="1028">
                  <c:v>35823</c:v>
                </c:pt>
                <c:pt idx="1029">
                  <c:v>35824</c:v>
                </c:pt>
                <c:pt idx="1030">
                  <c:v>35825</c:v>
                </c:pt>
                <c:pt idx="1031">
                  <c:v>35828</c:v>
                </c:pt>
                <c:pt idx="1032">
                  <c:v>35829</c:v>
                </c:pt>
                <c:pt idx="1033">
                  <c:v>35830</c:v>
                </c:pt>
                <c:pt idx="1034">
                  <c:v>35831</c:v>
                </c:pt>
                <c:pt idx="1035">
                  <c:v>35832</c:v>
                </c:pt>
                <c:pt idx="1036">
                  <c:v>35835</c:v>
                </c:pt>
                <c:pt idx="1037">
                  <c:v>35836</c:v>
                </c:pt>
                <c:pt idx="1038">
                  <c:v>35837</c:v>
                </c:pt>
                <c:pt idx="1039">
                  <c:v>35838</c:v>
                </c:pt>
                <c:pt idx="1040">
                  <c:v>35839</c:v>
                </c:pt>
                <c:pt idx="1041">
                  <c:v>35843</c:v>
                </c:pt>
                <c:pt idx="1042">
                  <c:v>35844</c:v>
                </c:pt>
                <c:pt idx="1043">
                  <c:v>35845</c:v>
                </c:pt>
                <c:pt idx="1044">
                  <c:v>35846</c:v>
                </c:pt>
                <c:pt idx="1045">
                  <c:v>35849</c:v>
                </c:pt>
                <c:pt idx="1046">
                  <c:v>35850</c:v>
                </c:pt>
                <c:pt idx="1047">
                  <c:v>35851</c:v>
                </c:pt>
                <c:pt idx="1048">
                  <c:v>35852</c:v>
                </c:pt>
                <c:pt idx="1049">
                  <c:v>35853</c:v>
                </c:pt>
                <c:pt idx="1050">
                  <c:v>35856</c:v>
                </c:pt>
                <c:pt idx="1051">
                  <c:v>35857</c:v>
                </c:pt>
                <c:pt idx="1052">
                  <c:v>35858</c:v>
                </c:pt>
                <c:pt idx="1053">
                  <c:v>35859</c:v>
                </c:pt>
                <c:pt idx="1054">
                  <c:v>35860</c:v>
                </c:pt>
                <c:pt idx="1055">
                  <c:v>35863</c:v>
                </c:pt>
                <c:pt idx="1056">
                  <c:v>35864</c:v>
                </c:pt>
                <c:pt idx="1057">
                  <c:v>35865</c:v>
                </c:pt>
                <c:pt idx="1058">
                  <c:v>35866</c:v>
                </c:pt>
                <c:pt idx="1059">
                  <c:v>35867</c:v>
                </c:pt>
                <c:pt idx="1060">
                  <c:v>35870</c:v>
                </c:pt>
                <c:pt idx="1061">
                  <c:v>35871</c:v>
                </c:pt>
                <c:pt idx="1062">
                  <c:v>35872</c:v>
                </c:pt>
                <c:pt idx="1063">
                  <c:v>35873</c:v>
                </c:pt>
                <c:pt idx="1064">
                  <c:v>35874</c:v>
                </c:pt>
                <c:pt idx="1065">
                  <c:v>35877</c:v>
                </c:pt>
                <c:pt idx="1066">
                  <c:v>35878</c:v>
                </c:pt>
                <c:pt idx="1067">
                  <c:v>35879</c:v>
                </c:pt>
                <c:pt idx="1068">
                  <c:v>35880</c:v>
                </c:pt>
                <c:pt idx="1069">
                  <c:v>35881</c:v>
                </c:pt>
                <c:pt idx="1070">
                  <c:v>35884</c:v>
                </c:pt>
                <c:pt idx="1071">
                  <c:v>35885</c:v>
                </c:pt>
                <c:pt idx="1072">
                  <c:v>35886</c:v>
                </c:pt>
                <c:pt idx="1073">
                  <c:v>35887</c:v>
                </c:pt>
                <c:pt idx="1074">
                  <c:v>35888</c:v>
                </c:pt>
                <c:pt idx="1075">
                  <c:v>35891</c:v>
                </c:pt>
                <c:pt idx="1076">
                  <c:v>35892</c:v>
                </c:pt>
                <c:pt idx="1077">
                  <c:v>35893</c:v>
                </c:pt>
                <c:pt idx="1078">
                  <c:v>35894</c:v>
                </c:pt>
                <c:pt idx="1079">
                  <c:v>35898</c:v>
                </c:pt>
                <c:pt idx="1080">
                  <c:v>35899</c:v>
                </c:pt>
                <c:pt idx="1081">
                  <c:v>35900</c:v>
                </c:pt>
                <c:pt idx="1082">
                  <c:v>35901</c:v>
                </c:pt>
                <c:pt idx="1083">
                  <c:v>35902</c:v>
                </c:pt>
                <c:pt idx="1084">
                  <c:v>35905</c:v>
                </c:pt>
                <c:pt idx="1085">
                  <c:v>35906</c:v>
                </c:pt>
                <c:pt idx="1086">
                  <c:v>35907</c:v>
                </c:pt>
                <c:pt idx="1087">
                  <c:v>35908</c:v>
                </c:pt>
                <c:pt idx="1088">
                  <c:v>35909</c:v>
                </c:pt>
                <c:pt idx="1089">
                  <c:v>35912</c:v>
                </c:pt>
                <c:pt idx="1090">
                  <c:v>35913</c:v>
                </c:pt>
                <c:pt idx="1091">
                  <c:v>35914</c:v>
                </c:pt>
                <c:pt idx="1092">
                  <c:v>35915</c:v>
                </c:pt>
                <c:pt idx="1093">
                  <c:v>35916</c:v>
                </c:pt>
                <c:pt idx="1094">
                  <c:v>35919</c:v>
                </c:pt>
                <c:pt idx="1095">
                  <c:v>35920</c:v>
                </c:pt>
                <c:pt idx="1096">
                  <c:v>35921</c:v>
                </c:pt>
                <c:pt idx="1097">
                  <c:v>35922</c:v>
                </c:pt>
                <c:pt idx="1098">
                  <c:v>35923</c:v>
                </c:pt>
                <c:pt idx="1099">
                  <c:v>35926</c:v>
                </c:pt>
                <c:pt idx="1100">
                  <c:v>35927</c:v>
                </c:pt>
                <c:pt idx="1101">
                  <c:v>35928</c:v>
                </c:pt>
                <c:pt idx="1102">
                  <c:v>35929</c:v>
                </c:pt>
                <c:pt idx="1103">
                  <c:v>35930</c:v>
                </c:pt>
                <c:pt idx="1104">
                  <c:v>35933</c:v>
                </c:pt>
                <c:pt idx="1105">
                  <c:v>35934</c:v>
                </c:pt>
                <c:pt idx="1106">
                  <c:v>35935</c:v>
                </c:pt>
                <c:pt idx="1107">
                  <c:v>35936</c:v>
                </c:pt>
                <c:pt idx="1108">
                  <c:v>35937</c:v>
                </c:pt>
                <c:pt idx="1109">
                  <c:v>35941</c:v>
                </c:pt>
                <c:pt idx="1110">
                  <c:v>35942</c:v>
                </c:pt>
                <c:pt idx="1111">
                  <c:v>35943</c:v>
                </c:pt>
                <c:pt idx="1112">
                  <c:v>35944</c:v>
                </c:pt>
                <c:pt idx="1113">
                  <c:v>35947</c:v>
                </c:pt>
                <c:pt idx="1114">
                  <c:v>35948</c:v>
                </c:pt>
                <c:pt idx="1115">
                  <c:v>35949</c:v>
                </c:pt>
                <c:pt idx="1116">
                  <c:v>35950</c:v>
                </c:pt>
                <c:pt idx="1117">
                  <c:v>35951</c:v>
                </c:pt>
                <c:pt idx="1118">
                  <c:v>35954</c:v>
                </c:pt>
                <c:pt idx="1119">
                  <c:v>35955</c:v>
                </c:pt>
                <c:pt idx="1120">
                  <c:v>35956</c:v>
                </c:pt>
                <c:pt idx="1121">
                  <c:v>35957</c:v>
                </c:pt>
                <c:pt idx="1122">
                  <c:v>35958</c:v>
                </c:pt>
                <c:pt idx="1123">
                  <c:v>35961</c:v>
                </c:pt>
                <c:pt idx="1124">
                  <c:v>35962</c:v>
                </c:pt>
                <c:pt idx="1125">
                  <c:v>35963</c:v>
                </c:pt>
                <c:pt idx="1126">
                  <c:v>35964</c:v>
                </c:pt>
                <c:pt idx="1127">
                  <c:v>35965</c:v>
                </c:pt>
                <c:pt idx="1128">
                  <c:v>35968</c:v>
                </c:pt>
                <c:pt idx="1129">
                  <c:v>35969</c:v>
                </c:pt>
                <c:pt idx="1130">
                  <c:v>35970</c:v>
                </c:pt>
                <c:pt idx="1131">
                  <c:v>35971</c:v>
                </c:pt>
                <c:pt idx="1132">
                  <c:v>35972</c:v>
                </c:pt>
                <c:pt idx="1133">
                  <c:v>35975</c:v>
                </c:pt>
                <c:pt idx="1134">
                  <c:v>35976</c:v>
                </c:pt>
                <c:pt idx="1135">
                  <c:v>35977</c:v>
                </c:pt>
                <c:pt idx="1136">
                  <c:v>35978</c:v>
                </c:pt>
                <c:pt idx="1137">
                  <c:v>35982</c:v>
                </c:pt>
                <c:pt idx="1138">
                  <c:v>35983</c:v>
                </c:pt>
                <c:pt idx="1139">
                  <c:v>35984</c:v>
                </c:pt>
                <c:pt idx="1140">
                  <c:v>35985</c:v>
                </c:pt>
                <c:pt idx="1141">
                  <c:v>35986</c:v>
                </c:pt>
                <c:pt idx="1142">
                  <c:v>35989</c:v>
                </c:pt>
                <c:pt idx="1143">
                  <c:v>35990</c:v>
                </c:pt>
                <c:pt idx="1144">
                  <c:v>35991</c:v>
                </c:pt>
                <c:pt idx="1145">
                  <c:v>35992</c:v>
                </c:pt>
                <c:pt idx="1146">
                  <c:v>35993</c:v>
                </c:pt>
                <c:pt idx="1147">
                  <c:v>35996</c:v>
                </c:pt>
                <c:pt idx="1148">
                  <c:v>35997</c:v>
                </c:pt>
                <c:pt idx="1149">
                  <c:v>35998</c:v>
                </c:pt>
                <c:pt idx="1150">
                  <c:v>35999</c:v>
                </c:pt>
                <c:pt idx="1151">
                  <c:v>36000</c:v>
                </c:pt>
                <c:pt idx="1152">
                  <c:v>36003</c:v>
                </c:pt>
                <c:pt idx="1153">
                  <c:v>36004</c:v>
                </c:pt>
                <c:pt idx="1154">
                  <c:v>36005</c:v>
                </c:pt>
                <c:pt idx="1155">
                  <c:v>36006</c:v>
                </c:pt>
                <c:pt idx="1156">
                  <c:v>36007</c:v>
                </c:pt>
                <c:pt idx="1157">
                  <c:v>36010</c:v>
                </c:pt>
                <c:pt idx="1158">
                  <c:v>36011</c:v>
                </c:pt>
                <c:pt idx="1159">
                  <c:v>36012</c:v>
                </c:pt>
                <c:pt idx="1160">
                  <c:v>36013</c:v>
                </c:pt>
                <c:pt idx="1161">
                  <c:v>36014</c:v>
                </c:pt>
                <c:pt idx="1162">
                  <c:v>36017</c:v>
                </c:pt>
                <c:pt idx="1163">
                  <c:v>36018</c:v>
                </c:pt>
                <c:pt idx="1164">
                  <c:v>36019</c:v>
                </c:pt>
                <c:pt idx="1165">
                  <c:v>36020</c:v>
                </c:pt>
                <c:pt idx="1166">
                  <c:v>36021</c:v>
                </c:pt>
                <c:pt idx="1167">
                  <c:v>36024</c:v>
                </c:pt>
                <c:pt idx="1168">
                  <c:v>36025</c:v>
                </c:pt>
                <c:pt idx="1169">
                  <c:v>36026</c:v>
                </c:pt>
                <c:pt idx="1170">
                  <c:v>36027</c:v>
                </c:pt>
                <c:pt idx="1171">
                  <c:v>36028</c:v>
                </c:pt>
                <c:pt idx="1172">
                  <c:v>36031</c:v>
                </c:pt>
                <c:pt idx="1173">
                  <c:v>36032</c:v>
                </c:pt>
                <c:pt idx="1174">
                  <c:v>36033</c:v>
                </c:pt>
                <c:pt idx="1175">
                  <c:v>36034</c:v>
                </c:pt>
                <c:pt idx="1176">
                  <c:v>36035</c:v>
                </c:pt>
                <c:pt idx="1177">
                  <c:v>36038</c:v>
                </c:pt>
                <c:pt idx="1178">
                  <c:v>36039</c:v>
                </c:pt>
                <c:pt idx="1179">
                  <c:v>36040</c:v>
                </c:pt>
                <c:pt idx="1180">
                  <c:v>36041</c:v>
                </c:pt>
                <c:pt idx="1181">
                  <c:v>36042</c:v>
                </c:pt>
                <c:pt idx="1182">
                  <c:v>36046</c:v>
                </c:pt>
                <c:pt idx="1183">
                  <c:v>36047</c:v>
                </c:pt>
                <c:pt idx="1184">
                  <c:v>36048</c:v>
                </c:pt>
                <c:pt idx="1185">
                  <c:v>36049</c:v>
                </c:pt>
                <c:pt idx="1186">
                  <c:v>36052</c:v>
                </c:pt>
                <c:pt idx="1187">
                  <c:v>36053</c:v>
                </c:pt>
                <c:pt idx="1188">
                  <c:v>36054</c:v>
                </c:pt>
                <c:pt idx="1189">
                  <c:v>36055</c:v>
                </c:pt>
                <c:pt idx="1190">
                  <c:v>36056</c:v>
                </c:pt>
                <c:pt idx="1191">
                  <c:v>36059</c:v>
                </c:pt>
                <c:pt idx="1192">
                  <c:v>36060</c:v>
                </c:pt>
                <c:pt idx="1193">
                  <c:v>36061</c:v>
                </c:pt>
                <c:pt idx="1194">
                  <c:v>36062</c:v>
                </c:pt>
                <c:pt idx="1195">
                  <c:v>36063</c:v>
                </c:pt>
                <c:pt idx="1196">
                  <c:v>36066</c:v>
                </c:pt>
                <c:pt idx="1197">
                  <c:v>36067</c:v>
                </c:pt>
                <c:pt idx="1198">
                  <c:v>36068</c:v>
                </c:pt>
                <c:pt idx="1199">
                  <c:v>36069</c:v>
                </c:pt>
                <c:pt idx="1200">
                  <c:v>36070</c:v>
                </c:pt>
                <c:pt idx="1201">
                  <c:v>36073</c:v>
                </c:pt>
                <c:pt idx="1202">
                  <c:v>36074</c:v>
                </c:pt>
                <c:pt idx="1203">
                  <c:v>36075</c:v>
                </c:pt>
                <c:pt idx="1204">
                  <c:v>36076</c:v>
                </c:pt>
                <c:pt idx="1205">
                  <c:v>36077</c:v>
                </c:pt>
                <c:pt idx="1206">
                  <c:v>36081</c:v>
                </c:pt>
                <c:pt idx="1207">
                  <c:v>36082</c:v>
                </c:pt>
                <c:pt idx="1208">
                  <c:v>36083</c:v>
                </c:pt>
                <c:pt idx="1209">
                  <c:v>36084</c:v>
                </c:pt>
                <c:pt idx="1210">
                  <c:v>36087</c:v>
                </c:pt>
                <c:pt idx="1211">
                  <c:v>36088</c:v>
                </c:pt>
                <c:pt idx="1212">
                  <c:v>36089</c:v>
                </c:pt>
                <c:pt idx="1213">
                  <c:v>36090</c:v>
                </c:pt>
                <c:pt idx="1214">
                  <c:v>36091</c:v>
                </c:pt>
                <c:pt idx="1215">
                  <c:v>36094</c:v>
                </c:pt>
                <c:pt idx="1216">
                  <c:v>36095</c:v>
                </c:pt>
                <c:pt idx="1217">
                  <c:v>36096</c:v>
                </c:pt>
                <c:pt idx="1218">
                  <c:v>36097</c:v>
                </c:pt>
                <c:pt idx="1219">
                  <c:v>36098</c:v>
                </c:pt>
                <c:pt idx="1220">
                  <c:v>36101</c:v>
                </c:pt>
                <c:pt idx="1221">
                  <c:v>36102</c:v>
                </c:pt>
                <c:pt idx="1222">
                  <c:v>36103</c:v>
                </c:pt>
                <c:pt idx="1223">
                  <c:v>36104</c:v>
                </c:pt>
                <c:pt idx="1224">
                  <c:v>36105</c:v>
                </c:pt>
                <c:pt idx="1225">
                  <c:v>36108</c:v>
                </c:pt>
                <c:pt idx="1226">
                  <c:v>36109</c:v>
                </c:pt>
                <c:pt idx="1227">
                  <c:v>36110</c:v>
                </c:pt>
                <c:pt idx="1228">
                  <c:v>36111</c:v>
                </c:pt>
                <c:pt idx="1229">
                  <c:v>36112</c:v>
                </c:pt>
                <c:pt idx="1230">
                  <c:v>36115</c:v>
                </c:pt>
                <c:pt idx="1231">
                  <c:v>36116</c:v>
                </c:pt>
                <c:pt idx="1232">
                  <c:v>36117</c:v>
                </c:pt>
                <c:pt idx="1233">
                  <c:v>36118</c:v>
                </c:pt>
                <c:pt idx="1234">
                  <c:v>36119</c:v>
                </c:pt>
                <c:pt idx="1235">
                  <c:v>36122</c:v>
                </c:pt>
                <c:pt idx="1236">
                  <c:v>36123</c:v>
                </c:pt>
                <c:pt idx="1237">
                  <c:v>36124</c:v>
                </c:pt>
                <c:pt idx="1238">
                  <c:v>36126</c:v>
                </c:pt>
                <c:pt idx="1239">
                  <c:v>36129</c:v>
                </c:pt>
                <c:pt idx="1240">
                  <c:v>36130</c:v>
                </c:pt>
                <c:pt idx="1241">
                  <c:v>36131</c:v>
                </c:pt>
                <c:pt idx="1242">
                  <c:v>36132</c:v>
                </c:pt>
                <c:pt idx="1243">
                  <c:v>36133</c:v>
                </c:pt>
                <c:pt idx="1244">
                  <c:v>36136</c:v>
                </c:pt>
                <c:pt idx="1245">
                  <c:v>36137</c:v>
                </c:pt>
                <c:pt idx="1246">
                  <c:v>36138</c:v>
                </c:pt>
                <c:pt idx="1247">
                  <c:v>36139</c:v>
                </c:pt>
                <c:pt idx="1248">
                  <c:v>36140</c:v>
                </c:pt>
                <c:pt idx="1249">
                  <c:v>36143</c:v>
                </c:pt>
                <c:pt idx="1250">
                  <c:v>36144</c:v>
                </c:pt>
                <c:pt idx="1251">
                  <c:v>36145</c:v>
                </c:pt>
                <c:pt idx="1252">
                  <c:v>36146</c:v>
                </c:pt>
                <c:pt idx="1253">
                  <c:v>36147</c:v>
                </c:pt>
                <c:pt idx="1254">
                  <c:v>36150</c:v>
                </c:pt>
                <c:pt idx="1255">
                  <c:v>36151</c:v>
                </c:pt>
                <c:pt idx="1256">
                  <c:v>36152</c:v>
                </c:pt>
                <c:pt idx="1257">
                  <c:v>36153</c:v>
                </c:pt>
                <c:pt idx="1258">
                  <c:v>36157</c:v>
                </c:pt>
                <c:pt idx="1259">
                  <c:v>36158</c:v>
                </c:pt>
                <c:pt idx="1260">
                  <c:v>36159</c:v>
                </c:pt>
                <c:pt idx="1261">
                  <c:v>36160</c:v>
                </c:pt>
                <c:pt idx="1262">
                  <c:v>36164</c:v>
                </c:pt>
                <c:pt idx="1263">
                  <c:v>36165</c:v>
                </c:pt>
                <c:pt idx="1264">
                  <c:v>36166</c:v>
                </c:pt>
                <c:pt idx="1265">
                  <c:v>36167</c:v>
                </c:pt>
                <c:pt idx="1266">
                  <c:v>36168</c:v>
                </c:pt>
                <c:pt idx="1267">
                  <c:v>36171</c:v>
                </c:pt>
                <c:pt idx="1268">
                  <c:v>36172</c:v>
                </c:pt>
                <c:pt idx="1269">
                  <c:v>36173</c:v>
                </c:pt>
                <c:pt idx="1270">
                  <c:v>36174</c:v>
                </c:pt>
                <c:pt idx="1271">
                  <c:v>36175</c:v>
                </c:pt>
                <c:pt idx="1272">
                  <c:v>36179</c:v>
                </c:pt>
                <c:pt idx="1273">
                  <c:v>36180</c:v>
                </c:pt>
                <c:pt idx="1274">
                  <c:v>36181</c:v>
                </c:pt>
                <c:pt idx="1275">
                  <c:v>36182</c:v>
                </c:pt>
                <c:pt idx="1276">
                  <c:v>36185</c:v>
                </c:pt>
                <c:pt idx="1277">
                  <c:v>36186</c:v>
                </c:pt>
                <c:pt idx="1278">
                  <c:v>36187</c:v>
                </c:pt>
                <c:pt idx="1279">
                  <c:v>36188</c:v>
                </c:pt>
                <c:pt idx="1280">
                  <c:v>36189</c:v>
                </c:pt>
                <c:pt idx="1281">
                  <c:v>36192</c:v>
                </c:pt>
                <c:pt idx="1282">
                  <c:v>36193</c:v>
                </c:pt>
                <c:pt idx="1283">
                  <c:v>36194</c:v>
                </c:pt>
                <c:pt idx="1284">
                  <c:v>36195</c:v>
                </c:pt>
                <c:pt idx="1285">
                  <c:v>36196</c:v>
                </c:pt>
                <c:pt idx="1286">
                  <c:v>36199</c:v>
                </c:pt>
                <c:pt idx="1287">
                  <c:v>36200</c:v>
                </c:pt>
                <c:pt idx="1288">
                  <c:v>36201</c:v>
                </c:pt>
                <c:pt idx="1289">
                  <c:v>36202</c:v>
                </c:pt>
                <c:pt idx="1290">
                  <c:v>36203</c:v>
                </c:pt>
                <c:pt idx="1291">
                  <c:v>36207</c:v>
                </c:pt>
                <c:pt idx="1292">
                  <c:v>36208</c:v>
                </c:pt>
                <c:pt idx="1293">
                  <c:v>36209</c:v>
                </c:pt>
                <c:pt idx="1294">
                  <c:v>36210</c:v>
                </c:pt>
                <c:pt idx="1295">
                  <c:v>36213</c:v>
                </c:pt>
                <c:pt idx="1296">
                  <c:v>36214</c:v>
                </c:pt>
                <c:pt idx="1297">
                  <c:v>36215</c:v>
                </c:pt>
                <c:pt idx="1298">
                  <c:v>36216</c:v>
                </c:pt>
                <c:pt idx="1299">
                  <c:v>36217</c:v>
                </c:pt>
                <c:pt idx="1300">
                  <c:v>36220</c:v>
                </c:pt>
                <c:pt idx="1301">
                  <c:v>36221</c:v>
                </c:pt>
                <c:pt idx="1302">
                  <c:v>36222</c:v>
                </c:pt>
                <c:pt idx="1303">
                  <c:v>36223</c:v>
                </c:pt>
                <c:pt idx="1304">
                  <c:v>36224</c:v>
                </c:pt>
                <c:pt idx="1305">
                  <c:v>36227</c:v>
                </c:pt>
                <c:pt idx="1306">
                  <c:v>36228</c:v>
                </c:pt>
                <c:pt idx="1307">
                  <c:v>36229</c:v>
                </c:pt>
                <c:pt idx="1308">
                  <c:v>36230</c:v>
                </c:pt>
                <c:pt idx="1309">
                  <c:v>36231</c:v>
                </c:pt>
                <c:pt idx="1310">
                  <c:v>36234</c:v>
                </c:pt>
                <c:pt idx="1311">
                  <c:v>36235</c:v>
                </c:pt>
                <c:pt idx="1312">
                  <c:v>36236</c:v>
                </c:pt>
                <c:pt idx="1313">
                  <c:v>36237</c:v>
                </c:pt>
                <c:pt idx="1314">
                  <c:v>36238</c:v>
                </c:pt>
                <c:pt idx="1315">
                  <c:v>36241</c:v>
                </c:pt>
                <c:pt idx="1316">
                  <c:v>36242</c:v>
                </c:pt>
                <c:pt idx="1317">
                  <c:v>36243</c:v>
                </c:pt>
                <c:pt idx="1318">
                  <c:v>36244</c:v>
                </c:pt>
                <c:pt idx="1319">
                  <c:v>36245</c:v>
                </c:pt>
                <c:pt idx="1320">
                  <c:v>36248</c:v>
                </c:pt>
                <c:pt idx="1321">
                  <c:v>36249</c:v>
                </c:pt>
                <c:pt idx="1322">
                  <c:v>36250</c:v>
                </c:pt>
                <c:pt idx="1323">
                  <c:v>36251</c:v>
                </c:pt>
                <c:pt idx="1324">
                  <c:v>36255</c:v>
                </c:pt>
                <c:pt idx="1325">
                  <c:v>36256</c:v>
                </c:pt>
                <c:pt idx="1326">
                  <c:v>36257</c:v>
                </c:pt>
                <c:pt idx="1327">
                  <c:v>36258</c:v>
                </c:pt>
                <c:pt idx="1328">
                  <c:v>36259</c:v>
                </c:pt>
                <c:pt idx="1329">
                  <c:v>36262</c:v>
                </c:pt>
                <c:pt idx="1330">
                  <c:v>36263</c:v>
                </c:pt>
                <c:pt idx="1331">
                  <c:v>36264</c:v>
                </c:pt>
                <c:pt idx="1332">
                  <c:v>36265</c:v>
                </c:pt>
                <c:pt idx="1333">
                  <c:v>36266</c:v>
                </c:pt>
                <c:pt idx="1334">
                  <c:v>36269</c:v>
                </c:pt>
                <c:pt idx="1335">
                  <c:v>36270</c:v>
                </c:pt>
                <c:pt idx="1336">
                  <c:v>36271</c:v>
                </c:pt>
                <c:pt idx="1337">
                  <c:v>36272</c:v>
                </c:pt>
                <c:pt idx="1338">
                  <c:v>36273</c:v>
                </c:pt>
                <c:pt idx="1339">
                  <c:v>36276</c:v>
                </c:pt>
                <c:pt idx="1340">
                  <c:v>36277</c:v>
                </c:pt>
                <c:pt idx="1341">
                  <c:v>36278</c:v>
                </c:pt>
                <c:pt idx="1342">
                  <c:v>36279</c:v>
                </c:pt>
                <c:pt idx="1343">
                  <c:v>36280</c:v>
                </c:pt>
                <c:pt idx="1344">
                  <c:v>36283</c:v>
                </c:pt>
                <c:pt idx="1345">
                  <c:v>36284</c:v>
                </c:pt>
                <c:pt idx="1346">
                  <c:v>36285</c:v>
                </c:pt>
                <c:pt idx="1347">
                  <c:v>36286</c:v>
                </c:pt>
                <c:pt idx="1348">
                  <c:v>36287</c:v>
                </c:pt>
                <c:pt idx="1349">
                  <c:v>36290</c:v>
                </c:pt>
                <c:pt idx="1350">
                  <c:v>36291</c:v>
                </c:pt>
                <c:pt idx="1351">
                  <c:v>36292</c:v>
                </c:pt>
                <c:pt idx="1352">
                  <c:v>36293</c:v>
                </c:pt>
                <c:pt idx="1353">
                  <c:v>36294</c:v>
                </c:pt>
                <c:pt idx="1354">
                  <c:v>36297</c:v>
                </c:pt>
                <c:pt idx="1355">
                  <c:v>36298</c:v>
                </c:pt>
                <c:pt idx="1356">
                  <c:v>36299</c:v>
                </c:pt>
                <c:pt idx="1357">
                  <c:v>36300</c:v>
                </c:pt>
                <c:pt idx="1358">
                  <c:v>36301</c:v>
                </c:pt>
                <c:pt idx="1359">
                  <c:v>36304</c:v>
                </c:pt>
                <c:pt idx="1360">
                  <c:v>36305</c:v>
                </c:pt>
                <c:pt idx="1361">
                  <c:v>36306</c:v>
                </c:pt>
                <c:pt idx="1362">
                  <c:v>36307</c:v>
                </c:pt>
                <c:pt idx="1363">
                  <c:v>36308</c:v>
                </c:pt>
                <c:pt idx="1364">
                  <c:v>36312</c:v>
                </c:pt>
                <c:pt idx="1365">
                  <c:v>36313</c:v>
                </c:pt>
                <c:pt idx="1366">
                  <c:v>36314</c:v>
                </c:pt>
                <c:pt idx="1367">
                  <c:v>36315</c:v>
                </c:pt>
                <c:pt idx="1368">
                  <c:v>36318</c:v>
                </c:pt>
                <c:pt idx="1369">
                  <c:v>36319</c:v>
                </c:pt>
                <c:pt idx="1370">
                  <c:v>36320</c:v>
                </c:pt>
                <c:pt idx="1371">
                  <c:v>36321</c:v>
                </c:pt>
                <c:pt idx="1372">
                  <c:v>36322</c:v>
                </c:pt>
                <c:pt idx="1373">
                  <c:v>36325</c:v>
                </c:pt>
                <c:pt idx="1374">
                  <c:v>36326</c:v>
                </c:pt>
                <c:pt idx="1375">
                  <c:v>36327</c:v>
                </c:pt>
                <c:pt idx="1376">
                  <c:v>36328</c:v>
                </c:pt>
                <c:pt idx="1377">
                  <c:v>36329</c:v>
                </c:pt>
                <c:pt idx="1378">
                  <c:v>36332</c:v>
                </c:pt>
                <c:pt idx="1379">
                  <c:v>36333</c:v>
                </c:pt>
                <c:pt idx="1380">
                  <c:v>36334</c:v>
                </c:pt>
                <c:pt idx="1381">
                  <c:v>36335</c:v>
                </c:pt>
                <c:pt idx="1382">
                  <c:v>36336</c:v>
                </c:pt>
                <c:pt idx="1383">
                  <c:v>36339</c:v>
                </c:pt>
                <c:pt idx="1384">
                  <c:v>36340</c:v>
                </c:pt>
                <c:pt idx="1385">
                  <c:v>36341</c:v>
                </c:pt>
                <c:pt idx="1386">
                  <c:v>36342</c:v>
                </c:pt>
                <c:pt idx="1387">
                  <c:v>36343</c:v>
                </c:pt>
                <c:pt idx="1388">
                  <c:v>36347</c:v>
                </c:pt>
                <c:pt idx="1389">
                  <c:v>36348</c:v>
                </c:pt>
                <c:pt idx="1390">
                  <c:v>36349</c:v>
                </c:pt>
                <c:pt idx="1391">
                  <c:v>36350</c:v>
                </c:pt>
                <c:pt idx="1392">
                  <c:v>36353</c:v>
                </c:pt>
                <c:pt idx="1393">
                  <c:v>36354</c:v>
                </c:pt>
                <c:pt idx="1394">
                  <c:v>36355</c:v>
                </c:pt>
                <c:pt idx="1395">
                  <c:v>36356</c:v>
                </c:pt>
                <c:pt idx="1396">
                  <c:v>36357</c:v>
                </c:pt>
                <c:pt idx="1397">
                  <c:v>36360</c:v>
                </c:pt>
                <c:pt idx="1398">
                  <c:v>36361</c:v>
                </c:pt>
                <c:pt idx="1399">
                  <c:v>36362</c:v>
                </c:pt>
                <c:pt idx="1400">
                  <c:v>36363</c:v>
                </c:pt>
                <c:pt idx="1401">
                  <c:v>36364</c:v>
                </c:pt>
                <c:pt idx="1402">
                  <c:v>36367</c:v>
                </c:pt>
                <c:pt idx="1403">
                  <c:v>36368</c:v>
                </c:pt>
                <c:pt idx="1404">
                  <c:v>36369</c:v>
                </c:pt>
                <c:pt idx="1405">
                  <c:v>36370</c:v>
                </c:pt>
                <c:pt idx="1406">
                  <c:v>36371</c:v>
                </c:pt>
                <c:pt idx="1407">
                  <c:v>36374</c:v>
                </c:pt>
                <c:pt idx="1408">
                  <c:v>36375</c:v>
                </c:pt>
                <c:pt idx="1409">
                  <c:v>36376</c:v>
                </c:pt>
                <c:pt idx="1410">
                  <c:v>36377</c:v>
                </c:pt>
                <c:pt idx="1411">
                  <c:v>36378</c:v>
                </c:pt>
                <c:pt idx="1412">
                  <c:v>36381</c:v>
                </c:pt>
                <c:pt idx="1413">
                  <c:v>36382</c:v>
                </c:pt>
                <c:pt idx="1414">
                  <c:v>36383</c:v>
                </c:pt>
                <c:pt idx="1415">
                  <c:v>36384</c:v>
                </c:pt>
                <c:pt idx="1416">
                  <c:v>36385</c:v>
                </c:pt>
                <c:pt idx="1417">
                  <c:v>36388</c:v>
                </c:pt>
                <c:pt idx="1418">
                  <c:v>36389</c:v>
                </c:pt>
                <c:pt idx="1419">
                  <c:v>36390</c:v>
                </c:pt>
                <c:pt idx="1420">
                  <c:v>36391</c:v>
                </c:pt>
                <c:pt idx="1421">
                  <c:v>36392</c:v>
                </c:pt>
                <c:pt idx="1422">
                  <c:v>36395</c:v>
                </c:pt>
                <c:pt idx="1423">
                  <c:v>36396</c:v>
                </c:pt>
                <c:pt idx="1424">
                  <c:v>36397</c:v>
                </c:pt>
                <c:pt idx="1425">
                  <c:v>36398</c:v>
                </c:pt>
                <c:pt idx="1426">
                  <c:v>36399</c:v>
                </c:pt>
                <c:pt idx="1427">
                  <c:v>36402</c:v>
                </c:pt>
                <c:pt idx="1428">
                  <c:v>36403</c:v>
                </c:pt>
                <c:pt idx="1429">
                  <c:v>36404</c:v>
                </c:pt>
                <c:pt idx="1430">
                  <c:v>36405</c:v>
                </c:pt>
                <c:pt idx="1431">
                  <c:v>36406</c:v>
                </c:pt>
                <c:pt idx="1432">
                  <c:v>36410</c:v>
                </c:pt>
                <c:pt idx="1433">
                  <c:v>36411</c:v>
                </c:pt>
                <c:pt idx="1434">
                  <c:v>36412</c:v>
                </c:pt>
                <c:pt idx="1435">
                  <c:v>36413</c:v>
                </c:pt>
                <c:pt idx="1436">
                  <c:v>36416</c:v>
                </c:pt>
                <c:pt idx="1437">
                  <c:v>36417</c:v>
                </c:pt>
                <c:pt idx="1438">
                  <c:v>36418</c:v>
                </c:pt>
                <c:pt idx="1439">
                  <c:v>36419</c:v>
                </c:pt>
                <c:pt idx="1440">
                  <c:v>36420</c:v>
                </c:pt>
                <c:pt idx="1441">
                  <c:v>36423</c:v>
                </c:pt>
                <c:pt idx="1442">
                  <c:v>36424</c:v>
                </c:pt>
                <c:pt idx="1443">
                  <c:v>36425</c:v>
                </c:pt>
                <c:pt idx="1444">
                  <c:v>36426</c:v>
                </c:pt>
                <c:pt idx="1445">
                  <c:v>36427</c:v>
                </c:pt>
                <c:pt idx="1446">
                  <c:v>36430</c:v>
                </c:pt>
                <c:pt idx="1447">
                  <c:v>36431</c:v>
                </c:pt>
                <c:pt idx="1448">
                  <c:v>36432</c:v>
                </c:pt>
                <c:pt idx="1449">
                  <c:v>36433</c:v>
                </c:pt>
                <c:pt idx="1450">
                  <c:v>36434</c:v>
                </c:pt>
                <c:pt idx="1451">
                  <c:v>36437</c:v>
                </c:pt>
                <c:pt idx="1452">
                  <c:v>36438</c:v>
                </c:pt>
                <c:pt idx="1453">
                  <c:v>36439</c:v>
                </c:pt>
                <c:pt idx="1454">
                  <c:v>36440</c:v>
                </c:pt>
                <c:pt idx="1455">
                  <c:v>36441</c:v>
                </c:pt>
                <c:pt idx="1456">
                  <c:v>36445</c:v>
                </c:pt>
                <c:pt idx="1457">
                  <c:v>36446</c:v>
                </c:pt>
                <c:pt idx="1458">
                  <c:v>36447</c:v>
                </c:pt>
                <c:pt idx="1459">
                  <c:v>36448</c:v>
                </c:pt>
                <c:pt idx="1460">
                  <c:v>36451</c:v>
                </c:pt>
                <c:pt idx="1461">
                  <c:v>36452</c:v>
                </c:pt>
                <c:pt idx="1462">
                  <c:v>36453</c:v>
                </c:pt>
                <c:pt idx="1463">
                  <c:v>36454</c:v>
                </c:pt>
                <c:pt idx="1464">
                  <c:v>36455</c:v>
                </c:pt>
                <c:pt idx="1465">
                  <c:v>36458</c:v>
                </c:pt>
                <c:pt idx="1466">
                  <c:v>36459</c:v>
                </c:pt>
                <c:pt idx="1467">
                  <c:v>36460</c:v>
                </c:pt>
                <c:pt idx="1468">
                  <c:v>36461</c:v>
                </c:pt>
                <c:pt idx="1469">
                  <c:v>36462</c:v>
                </c:pt>
                <c:pt idx="1470">
                  <c:v>36465</c:v>
                </c:pt>
                <c:pt idx="1471">
                  <c:v>36466</c:v>
                </c:pt>
                <c:pt idx="1472">
                  <c:v>36467</c:v>
                </c:pt>
                <c:pt idx="1473">
                  <c:v>36468</c:v>
                </c:pt>
                <c:pt idx="1474">
                  <c:v>36469</c:v>
                </c:pt>
                <c:pt idx="1475">
                  <c:v>36472</c:v>
                </c:pt>
                <c:pt idx="1476">
                  <c:v>36473</c:v>
                </c:pt>
                <c:pt idx="1477">
                  <c:v>36474</c:v>
                </c:pt>
                <c:pt idx="1478">
                  <c:v>36476</c:v>
                </c:pt>
                <c:pt idx="1479">
                  <c:v>36479</c:v>
                </c:pt>
                <c:pt idx="1480">
                  <c:v>36480</c:v>
                </c:pt>
                <c:pt idx="1481">
                  <c:v>36481</c:v>
                </c:pt>
                <c:pt idx="1482">
                  <c:v>36482</c:v>
                </c:pt>
                <c:pt idx="1483">
                  <c:v>36483</c:v>
                </c:pt>
                <c:pt idx="1484">
                  <c:v>36486</c:v>
                </c:pt>
                <c:pt idx="1485">
                  <c:v>36487</c:v>
                </c:pt>
                <c:pt idx="1486">
                  <c:v>36488</c:v>
                </c:pt>
                <c:pt idx="1487">
                  <c:v>36490</c:v>
                </c:pt>
                <c:pt idx="1488">
                  <c:v>36493</c:v>
                </c:pt>
                <c:pt idx="1489">
                  <c:v>36494</c:v>
                </c:pt>
                <c:pt idx="1490">
                  <c:v>36495</c:v>
                </c:pt>
                <c:pt idx="1491">
                  <c:v>36496</c:v>
                </c:pt>
                <c:pt idx="1492">
                  <c:v>36497</c:v>
                </c:pt>
                <c:pt idx="1493">
                  <c:v>36500</c:v>
                </c:pt>
                <c:pt idx="1494">
                  <c:v>36501</c:v>
                </c:pt>
                <c:pt idx="1495">
                  <c:v>36502</c:v>
                </c:pt>
                <c:pt idx="1496">
                  <c:v>36503</c:v>
                </c:pt>
                <c:pt idx="1497">
                  <c:v>36504</c:v>
                </c:pt>
                <c:pt idx="1498">
                  <c:v>36507</c:v>
                </c:pt>
                <c:pt idx="1499">
                  <c:v>36508</c:v>
                </c:pt>
                <c:pt idx="1500">
                  <c:v>36509</c:v>
                </c:pt>
                <c:pt idx="1501">
                  <c:v>36510</c:v>
                </c:pt>
                <c:pt idx="1502">
                  <c:v>36511</c:v>
                </c:pt>
                <c:pt idx="1503">
                  <c:v>36514</c:v>
                </c:pt>
                <c:pt idx="1504">
                  <c:v>36515</c:v>
                </c:pt>
                <c:pt idx="1505">
                  <c:v>36516</c:v>
                </c:pt>
                <c:pt idx="1506">
                  <c:v>36517</c:v>
                </c:pt>
                <c:pt idx="1507">
                  <c:v>36521</c:v>
                </c:pt>
                <c:pt idx="1508">
                  <c:v>36522</c:v>
                </c:pt>
                <c:pt idx="1509">
                  <c:v>36523</c:v>
                </c:pt>
                <c:pt idx="1510">
                  <c:v>36524</c:v>
                </c:pt>
                <c:pt idx="1511">
                  <c:v>36525</c:v>
                </c:pt>
                <c:pt idx="1512">
                  <c:v>36528</c:v>
                </c:pt>
                <c:pt idx="1513">
                  <c:v>36529</c:v>
                </c:pt>
                <c:pt idx="1514">
                  <c:v>36530</c:v>
                </c:pt>
                <c:pt idx="1515">
                  <c:v>36531</c:v>
                </c:pt>
                <c:pt idx="1516">
                  <c:v>36532</c:v>
                </c:pt>
                <c:pt idx="1517">
                  <c:v>36535</c:v>
                </c:pt>
                <c:pt idx="1518">
                  <c:v>36536</c:v>
                </c:pt>
                <c:pt idx="1519">
                  <c:v>36537</c:v>
                </c:pt>
                <c:pt idx="1520">
                  <c:v>36538</c:v>
                </c:pt>
                <c:pt idx="1521">
                  <c:v>36539</c:v>
                </c:pt>
                <c:pt idx="1522">
                  <c:v>36543</c:v>
                </c:pt>
                <c:pt idx="1523">
                  <c:v>36544</c:v>
                </c:pt>
                <c:pt idx="1524">
                  <c:v>36545</c:v>
                </c:pt>
                <c:pt idx="1525">
                  <c:v>36546</c:v>
                </c:pt>
                <c:pt idx="1526">
                  <c:v>36549</c:v>
                </c:pt>
                <c:pt idx="1527">
                  <c:v>36550</c:v>
                </c:pt>
                <c:pt idx="1528">
                  <c:v>36551</c:v>
                </c:pt>
                <c:pt idx="1529">
                  <c:v>36552</c:v>
                </c:pt>
                <c:pt idx="1530">
                  <c:v>36553</c:v>
                </c:pt>
                <c:pt idx="1531">
                  <c:v>36556</c:v>
                </c:pt>
                <c:pt idx="1532">
                  <c:v>36557</c:v>
                </c:pt>
                <c:pt idx="1533">
                  <c:v>36558</c:v>
                </c:pt>
                <c:pt idx="1534">
                  <c:v>36559</c:v>
                </c:pt>
                <c:pt idx="1535">
                  <c:v>36560</c:v>
                </c:pt>
                <c:pt idx="1536">
                  <c:v>36563</c:v>
                </c:pt>
                <c:pt idx="1537">
                  <c:v>36564</c:v>
                </c:pt>
                <c:pt idx="1538">
                  <c:v>36565</c:v>
                </c:pt>
                <c:pt idx="1539">
                  <c:v>36566</c:v>
                </c:pt>
                <c:pt idx="1540">
                  <c:v>36567</c:v>
                </c:pt>
                <c:pt idx="1541">
                  <c:v>36570</c:v>
                </c:pt>
                <c:pt idx="1542">
                  <c:v>36571</c:v>
                </c:pt>
                <c:pt idx="1543">
                  <c:v>36572</c:v>
                </c:pt>
                <c:pt idx="1544">
                  <c:v>36573</c:v>
                </c:pt>
                <c:pt idx="1545">
                  <c:v>36574</c:v>
                </c:pt>
                <c:pt idx="1546">
                  <c:v>36578</c:v>
                </c:pt>
                <c:pt idx="1547">
                  <c:v>36579</c:v>
                </c:pt>
                <c:pt idx="1548">
                  <c:v>36580</c:v>
                </c:pt>
                <c:pt idx="1549">
                  <c:v>36581</c:v>
                </c:pt>
                <c:pt idx="1550">
                  <c:v>36584</c:v>
                </c:pt>
                <c:pt idx="1551">
                  <c:v>36585</c:v>
                </c:pt>
                <c:pt idx="1552">
                  <c:v>36586</c:v>
                </c:pt>
                <c:pt idx="1553">
                  <c:v>36587</c:v>
                </c:pt>
                <c:pt idx="1554">
                  <c:v>36588</c:v>
                </c:pt>
                <c:pt idx="1555">
                  <c:v>36591</c:v>
                </c:pt>
                <c:pt idx="1556">
                  <c:v>36592</c:v>
                </c:pt>
                <c:pt idx="1557">
                  <c:v>36593</c:v>
                </c:pt>
                <c:pt idx="1558">
                  <c:v>36594</c:v>
                </c:pt>
                <c:pt idx="1559">
                  <c:v>36595</c:v>
                </c:pt>
                <c:pt idx="1560">
                  <c:v>36598</c:v>
                </c:pt>
                <c:pt idx="1561">
                  <c:v>36599</c:v>
                </c:pt>
                <c:pt idx="1562">
                  <c:v>36600</c:v>
                </c:pt>
                <c:pt idx="1563">
                  <c:v>36601</c:v>
                </c:pt>
                <c:pt idx="1564">
                  <c:v>36602</c:v>
                </c:pt>
                <c:pt idx="1565">
                  <c:v>36605</c:v>
                </c:pt>
                <c:pt idx="1566">
                  <c:v>36606</c:v>
                </c:pt>
                <c:pt idx="1567">
                  <c:v>36607</c:v>
                </c:pt>
                <c:pt idx="1568">
                  <c:v>36608</c:v>
                </c:pt>
                <c:pt idx="1569">
                  <c:v>36609</c:v>
                </c:pt>
                <c:pt idx="1570">
                  <c:v>36612</c:v>
                </c:pt>
                <c:pt idx="1571">
                  <c:v>36613</c:v>
                </c:pt>
                <c:pt idx="1572">
                  <c:v>36614</c:v>
                </c:pt>
                <c:pt idx="1573">
                  <c:v>36615</c:v>
                </c:pt>
                <c:pt idx="1574">
                  <c:v>36616</c:v>
                </c:pt>
                <c:pt idx="1575">
                  <c:v>36619</c:v>
                </c:pt>
                <c:pt idx="1576">
                  <c:v>36620</c:v>
                </c:pt>
                <c:pt idx="1577">
                  <c:v>36621</c:v>
                </c:pt>
                <c:pt idx="1578">
                  <c:v>36622</c:v>
                </c:pt>
                <c:pt idx="1579">
                  <c:v>36623</c:v>
                </c:pt>
                <c:pt idx="1580">
                  <c:v>36626</c:v>
                </c:pt>
                <c:pt idx="1581">
                  <c:v>36627</c:v>
                </c:pt>
                <c:pt idx="1582">
                  <c:v>36628</c:v>
                </c:pt>
                <c:pt idx="1583">
                  <c:v>36629</c:v>
                </c:pt>
                <c:pt idx="1584">
                  <c:v>36630</c:v>
                </c:pt>
                <c:pt idx="1585">
                  <c:v>36633</c:v>
                </c:pt>
                <c:pt idx="1586">
                  <c:v>36634</c:v>
                </c:pt>
                <c:pt idx="1587">
                  <c:v>36635</c:v>
                </c:pt>
                <c:pt idx="1588">
                  <c:v>36636</c:v>
                </c:pt>
                <c:pt idx="1589">
                  <c:v>36640</c:v>
                </c:pt>
                <c:pt idx="1590">
                  <c:v>36641</c:v>
                </c:pt>
                <c:pt idx="1591">
                  <c:v>36642</c:v>
                </c:pt>
                <c:pt idx="1592">
                  <c:v>36643</c:v>
                </c:pt>
                <c:pt idx="1593">
                  <c:v>36644</c:v>
                </c:pt>
                <c:pt idx="1594">
                  <c:v>36647</c:v>
                </c:pt>
                <c:pt idx="1595">
                  <c:v>36648</c:v>
                </c:pt>
                <c:pt idx="1596">
                  <c:v>36649</c:v>
                </c:pt>
                <c:pt idx="1597">
                  <c:v>36650</c:v>
                </c:pt>
                <c:pt idx="1598">
                  <c:v>36651</c:v>
                </c:pt>
                <c:pt idx="1599">
                  <c:v>36654</c:v>
                </c:pt>
                <c:pt idx="1600">
                  <c:v>36655</c:v>
                </c:pt>
                <c:pt idx="1601">
                  <c:v>36656</c:v>
                </c:pt>
                <c:pt idx="1602">
                  <c:v>36657</c:v>
                </c:pt>
                <c:pt idx="1603">
                  <c:v>36658</c:v>
                </c:pt>
                <c:pt idx="1604">
                  <c:v>36661</c:v>
                </c:pt>
                <c:pt idx="1605">
                  <c:v>36662</c:v>
                </c:pt>
                <c:pt idx="1606">
                  <c:v>36663</c:v>
                </c:pt>
                <c:pt idx="1607">
                  <c:v>36664</c:v>
                </c:pt>
                <c:pt idx="1608">
                  <c:v>36665</c:v>
                </c:pt>
                <c:pt idx="1609">
                  <c:v>36668</c:v>
                </c:pt>
                <c:pt idx="1610">
                  <c:v>36669</c:v>
                </c:pt>
                <c:pt idx="1611">
                  <c:v>36670</c:v>
                </c:pt>
                <c:pt idx="1612">
                  <c:v>36671</c:v>
                </c:pt>
                <c:pt idx="1613">
                  <c:v>36672</c:v>
                </c:pt>
                <c:pt idx="1614">
                  <c:v>36676</c:v>
                </c:pt>
                <c:pt idx="1615">
                  <c:v>36677</c:v>
                </c:pt>
                <c:pt idx="1616">
                  <c:v>36678</c:v>
                </c:pt>
                <c:pt idx="1617">
                  <c:v>36679</c:v>
                </c:pt>
                <c:pt idx="1618">
                  <c:v>36682</c:v>
                </c:pt>
                <c:pt idx="1619">
                  <c:v>36683</c:v>
                </c:pt>
                <c:pt idx="1620">
                  <c:v>36684</c:v>
                </c:pt>
                <c:pt idx="1621">
                  <c:v>36685</c:v>
                </c:pt>
                <c:pt idx="1622">
                  <c:v>36686</c:v>
                </c:pt>
                <c:pt idx="1623">
                  <c:v>36689</c:v>
                </c:pt>
                <c:pt idx="1624">
                  <c:v>36690</c:v>
                </c:pt>
                <c:pt idx="1625">
                  <c:v>36691</c:v>
                </c:pt>
                <c:pt idx="1626">
                  <c:v>36692</c:v>
                </c:pt>
                <c:pt idx="1627">
                  <c:v>36693</c:v>
                </c:pt>
                <c:pt idx="1628">
                  <c:v>36696</c:v>
                </c:pt>
                <c:pt idx="1629">
                  <c:v>36697</c:v>
                </c:pt>
                <c:pt idx="1630">
                  <c:v>36698</c:v>
                </c:pt>
                <c:pt idx="1631">
                  <c:v>36699</c:v>
                </c:pt>
                <c:pt idx="1632">
                  <c:v>36700</c:v>
                </c:pt>
                <c:pt idx="1633">
                  <c:v>36703</c:v>
                </c:pt>
                <c:pt idx="1634">
                  <c:v>36704</c:v>
                </c:pt>
                <c:pt idx="1635">
                  <c:v>36705</c:v>
                </c:pt>
                <c:pt idx="1636">
                  <c:v>36706</c:v>
                </c:pt>
                <c:pt idx="1637">
                  <c:v>36707</c:v>
                </c:pt>
                <c:pt idx="1638">
                  <c:v>36710</c:v>
                </c:pt>
                <c:pt idx="1639">
                  <c:v>36712</c:v>
                </c:pt>
                <c:pt idx="1640">
                  <c:v>36713</c:v>
                </c:pt>
                <c:pt idx="1641">
                  <c:v>36714</c:v>
                </c:pt>
                <c:pt idx="1642">
                  <c:v>36717</c:v>
                </c:pt>
                <c:pt idx="1643">
                  <c:v>36718</c:v>
                </c:pt>
                <c:pt idx="1644">
                  <c:v>36719</c:v>
                </c:pt>
                <c:pt idx="1645">
                  <c:v>36720</c:v>
                </c:pt>
                <c:pt idx="1646">
                  <c:v>36721</c:v>
                </c:pt>
                <c:pt idx="1647">
                  <c:v>36724</c:v>
                </c:pt>
                <c:pt idx="1648">
                  <c:v>36725</c:v>
                </c:pt>
                <c:pt idx="1649">
                  <c:v>36726</c:v>
                </c:pt>
                <c:pt idx="1650">
                  <c:v>36727</c:v>
                </c:pt>
                <c:pt idx="1651">
                  <c:v>36728</c:v>
                </c:pt>
                <c:pt idx="1652">
                  <c:v>36731</c:v>
                </c:pt>
                <c:pt idx="1653">
                  <c:v>36732</c:v>
                </c:pt>
                <c:pt idx="1654">
                  <c:v>36733</c:v>
                </c:pt>
                <c:pt idx="1655">
                  <c:v>36734</c:v>
                </c:pt>
                <c:pt idx="1656">
                  <c:v>36735</c:v>
                </c:pt>
                <c:pt idx="1657">
                  <c:v>36738</c:v>
                </c:pt>
                <c:pt idx="1658">
                  <c:v>36739</c:v>
                </c:pt>
                <c:pt idx="1659">
                  <c:v>36740</c:v>
                </c:pt>
                <c:pt idx="1660">
                  <c:v>36741</c:v>
                </c:pt>
                <c:pt idx="1661">
                  <c:v>36742</c:v>
                </c:pt>
                <c:pt idx="1662">
                  <c:v>36745</c:v>
                </c:pt>
                <c:pt idx="1663">
                  <c:v>36746</c:v>
                </c:pt>
                <c:pt idx="1664">
                  <c:v>36747</c:v>
                </c:pt>
                <c:pt idx="1665">
                  <c:v>36748</c:v>
                </c:pt>
                <c:pt idx="1666">
                  <c:v>36749</c:v>
                </c:pt>
                <c:pt idx="1667">
                  <c:v>36752</c:v>
                </c:pt>
                <c:pt idx="1668">
                  <c:v>36753</c:v>
                </c:pt>
                <c:pt idx="1669">
                  <c:v>36754</c:v>
                </c:pt>
                <c:pt idx="1670">
                  <c:v>36755</c:v>
                </c:pt>
                <c:pt idx="1671">
                  <c:v>36756</c:v>
                </c:pt>
                <c:pt idx="1672">
                  <c:v>36759</c:v>
                </c:pt>
                <c:pt idx="1673">
                  <c:v>36760</c:v>
                </c:pt>
                <c:pt idx="1674">
                  <c:v>36761</c:v>
                </c:pt>
                <c:pt idx="1675">
                  <c:v>36762</c:v>
                </c:pt>
                <c:pt idx="1676">
                  <c:v>36763</c:v>
                </c:pt>
                <c:pt idx="1677">
                  <c:v>36766</c:v>
                </c:pt>
                <c:pt idx="1678">
                  <c:v>36767</c:v>
                </c:pt>
                <c:pt idx="1679">
                  <c:v>36768</c:v>
                </c:pt>
                <c:pt idx="1680">
                  <c:v>36769</c:v>
                </c:pt>
                <c:pt idx="1681">
                  <c:v>36770</c:v>
                </c:pt>
                <c:pt idx="1682">
                  <c:v>36774</c:v>
                </c:pt>
                <c:pt idx="1683">
                  <c:v>36775</c:v>
                </c:pt>
                <c:pt idx="1684">
                  <c:v>36776</c:v>
                </c:pt>
                <c:pt idx="1685">
                  <c:v>36777</c:v>
                </c:pt>
                <c:pt idx="1686">
                  <c:v>36780</c:v>
                </c:pt>
                <c:pt idx="1687">
                  <c:v>36781</c:v>
                </c:pt>
                <c:pt idx="1688">
                  <c:v>36782</c:v>
                </c:pt>
                <c:pt idx="1689">
                  <c:v>36783</c:v>
                </c:pt>
                <c:pt idx="1690">
                  <c:v>36784</c:v>
                </c:pt>
                <c:pt idx="1691">
                  <c:v>36787</c:v>
                </c:pt>
                <c:pt idx="1692">
                  <c:v>36788</c:v>
                </c:pt>
                <c:pt idx="1693">
                  <c:v>36789</c:v>
                </c:pt>
                <c:pt idx="1694">
                  <c:v>36790</c:v>
                </c:pt>
                <c:pt idx="1695">
                  <c:v>36791</c:v>
                </c:pt>
                <c:pt idx="1696">
                  <c:v>36794</c:v>
                </c:pt>
                <c:pt idx="1697">
                  <c:v>36795</c:v>
                </c:pt>
                <c:pt idx="1698">
                  <c:v>36796</c:v>
                </c:pt>
                <c:pt idx="1699">
                  <c:v>36797</c:v>
                </c:pt>
                <c:pt idx="1700">
                  <c:v>36798</c:v>
                </c:pt>
                <c:pt idx="1701">
                  <c:v>36801</c:v>
                </c:pt>
                <c:pt idx="1702">
                  <c:v>36802</c:v>
                </c:pt>
                <c:pt idx="1703">
                  <c:v>36803</c:v>
                </c:pt>
                <c:pt idx="1704">
                  <c:v>36804</c:v>
                </c:pt>
                <c:pt idx="1705">
                  <c:v>36805</c:v>
                </c:pt>
                <c:pt idx="1706">
                  <c:v>36809</c:v>
                </c:pt>
                <c:pt idx="1707">
                  <c:v>36810</c:v>
                </c:pt>
                <c:pt idx="1708">
                  <c:v>36811</c:v>
                </c:pt>
                <c:pt idx="1709">
                  <c:v>36812</c:v>
                </c:pt>
                <c:pt idx="1710">
                  <c:v>36815</c:v>
                </c:pt>
                <c:pt idx="1711">
                  <c:v>36816</c:v>
                </c:pt>
                <c:pt idx="1712">
                  <c:v>36817</c:v>
                </c:pt>
                <c:pt idx="1713">
                  <c:v>36818</c:v>
                </c:pt>
                <c:pt idx="1714">
                  <c:v>36819</c:v>
                </c:pt>
                <c:pt idx="1715">
                  <c:v>36822</c:v>
                </c:pt>
                <c:pt idx="1716">
                  <c:v>36823</c:v>
                </c:pt>
                <c:pt idx="1717">
                  <c:v>36824</c:v>
                </c:pt>
                <c:pt idx="1718">
                  <c:v>36825</c:v>
                </c:pt>
                <c:pt idx="1719">
                  <c:v>36826</c:v>
                </c:pt>
                <c:pt idx="1720">
                  <c:v>36829</c:v>
                </c:pt>
                <c:pt idx="1721">
                  <c:v>36830</c:v>
                </c:pt>
                <c:pt idx="1722">
                  <c:v>36831</c:v>
                </c:pt>
                <c:pt idx="1723">
                  <c:v>36832</c:v>
                </c:pt>
                <c:pt idx="1724">
                  <c:v>36833</c:v>
                </c:pt>
                <c:pt idx="1725">
                  <c:v>36836</c:v>
                </c:pt>
                <c:pt idx="1726">
                  <c:v>36837</c:v>
                </c:pt>
                <c:pt idx="1727">
                  <c:v>36838</c:v>
                </c:pt>
                <c:pt idx="1728">
                  <c:v>36839</c:v>
                </c:pt>
                <c:pt idx="1729">
                  <c:v>36840</c:v>
                </c:pt>
                <c:pt idx="1730">
                  <c:v>36843</c:v>
                </c:pt>
                <c:pt idx="1731">
                  <c:v>36844</c:v>
                </c:pt>
                <c:pt idx="1732">
                  <c:v>36845</c:v>
                </c:pt>
                <c:pt idx="1733">
                  <c:v>36846</c:v>
                </c:pt>
                <c:pt idx="1734">
                  <c:v>36847</c:v>
                </c:pt>
                <c:pt idx="1735">
                  <c:v>36850</c:v>
                </c:pt>
                <c:pt idx="1736">
                  <c:v>36851</c:v>
                </c:pt>
                <c:pt idx="1737">
                  <c:v>36852</c:v>
                </c:pt>
                <c:pt idx="1738">
                  <c:v>36854</c:v>
                </c:pt>
                <c:pt idx="1739">
                  <c:v>36857</c:v>
                </c:pt>
                <c:pt idx="1740">
                  <c:v>36858</c:v>
                </c:pt>
                <c:pt idx="1741">
                  <c:v>36859</c:v>
                </c:pt>
                <c:pt idx="1742">
                  <c:v>36860</c:v>
                </c:pt>
                <c:pt idx="1743">
                  <c:v>36861</c:v>
                </c:pt>
                <c:pt idx="1744">
                  <c:v>36864</c:v>
                </c:pt>
                <c:pt idx="1745">
                  <c:v>36865</c:v>
                </c:pt>
                <c:pt idx="1746">
                  <c:v>36866</c:v>
                </c:pt>
                <c:pt idx="1747">
                  <c:v>36867</c:v>
                </c:pt>
                <c:pt idx="1748">
                  <c:v>36868</c:v>
                </c:pt>
                <c:pt idx="1749">
                  <c:v>36871</c:v>
                </c:pt>
                <c:pt idx="1750">
                  <c:v>36872</c:v>
                </c:pt>
                <c:pt idx="1751">
                  <c:v>36873</c:v>
                </c:pt>
                <c:pt idx="1752">
                  <c:v>36874</c:v>
                </c:pt>
                <c:pt idx="1753">
                  <c:v>36875</c:v>
                </c:pt>
                <c:pt idx="1754">
                  <c:v>36878</c:v>
                </c:pt>
                <c:pt idx="1755">
                  <c:v>36879</c:v>
                </c:pt>
                <c:pt idx="1756">
                  <c:v>36880</c:v>
                </c:pt>
                <c:pt idx="1757">
                  <c:v>36881</c:v>
                </c:pt>
                <c:pt idx="1758">
                  <c:v>36882</c:v>
                </c:pt>
                <c:pt idx="1759">
                  <c:v>36886</c:v>
                </c:pt>
                <c:pt idx="1760">
                  <c:v>36887</c:v>
                </c:pt>
                <c:pt idx="1761">
                  <c:v>36888</c:v>
                </c:pt>
                <c:pt idx="1762">
                  <c:v>36889</c:v>
                </c:pt>
                <c:pt idx="1763">
                  <c:v>36893</c:v>
                </c:pt>
                <c:pt idx="1764">
                  <c:v>36894</c:v>
                </c:pt>
                <c:pt idx="1765">
                  <c:v>36895</c:v>
                </c:pt>
                <c:pt idx="1766">
                  <c:v>36896</c:v>
                </c:pt>
                <c:pt idx="1767">
                  <c:v>36899</c:v>
                </c:pt>
                <c:pt idx="1768">
                  <c:v>36900</c:v>
                </c:pt>
                <c:pt idx="1769">
                  <c:v>36901</c:v>
                </c:pt>
                <c:pt idx="1770">
                  <c:v>36902</c:v>
                </c:pt>
                <c:pt idx="1771">
                  <c:v>36903</c:v>
                </c:pt>
                <c:pt idx="1772">
                  <c:v>36907</c:v>
                </c:pt>
                <c:pt idx="1773">
                  <c:v>36908</c:v>
                </c:pt>
                <c:pt idx="1774">
                  <c:v>36909</c:v>
                </c:pt>
                <c:pt idx="1775">
                  <c:v>36910</c:v>
                </c:pt>
                <c:pt idx="1776">
                  <c:v>36913</c:v>
                </c:pt>
                <c:pt idx="1777">
                  <c:v>36914</c:v>
                </c:pt>
                <c:pt idx="1778">
                  <c:v>36915</c:v>
                </c:pt>
                <c:pt idx="1779">
                  <c:v>36916</c:v>
                </c:pt>
                <c:pt idx="1780">
                  <c:v>36917</c:v>
                </c:pt>
                <c:pt idx="1781">
                  <c:v>36920</c:v>
                </c:pt>
                <c:pt idx="1782">
                  <c:v>36921</c:v>
                </c:pt>
                <c:pt idx="1783">
                  <c:v>36922</c:v>
                </c:pt>
                <c:pt idx="1784">
                  <c:v>36923</c:v>
                </c:pt>
                <c:pt idx="1785">
                  <c:v>36924</c:v>
                </c:pt>
                <c:pt idx="1786">
                  <c:v>36927</c:v>
                </c:pt>
                <c:pt idx="1787">
                  <c:v>36928</c:v>
                </c:pt>
                <c:pt idx="1788">
                  <c:v>36929</c:v>
                </c:pt>
                <c:pt idx="1789">
                  <c:v>36930</c:v>
                </c:pt>
                <c:pt idx="1790">
                  <c:v>36931</c:v>
                </c:pt>
                <c:pt idx="1791">
                  <c:v>36934</c:v>
                </c:pt>
                <c:pt idx="1792">
                  <c:v>36935</c:v>
                </c:pt>
                <c:pt idx="1793">
                  <c:v>36936</c:v>
                </c:pt>
                <c:pt idx="1794">
                  <c:v>36937</c:v>
                </c:pt>
                <c:pt idx="1795">
                  <c:v>36938</c:v>
                </c:pt>
                <c:pt idx="1796">
                  <c:v>36942</c:v>
                </c:pt>
                <c:pt idx="1797">
                  <c:v>36943</c:v>
                </c:pt>
                <c:pt idx="1798">
                  <c:v>36944</c:v>
                </c:pt>
                <c:pt idx="1799">
                  <c:v>36945</c:v>
                </c:pt>
                <c:pt idx="1800">
                  <c:v>36948</c:v>
                </c:pt>
                <c:pt idx="1801">
                  <c:v>36949</c:v>
                </c:pt>
                <c:pt idx="1802">
                  <c:v>36950</c:v>
                </c:pt>
                <c:pt idx="1803">
                  <c:v>36951</c:v>
                </c:pt>
                <c:pt idx="1804">
                  <c:v>36952</c:v>
                </c:pt>
                <c:pt idx="1805">
                  <c:v>36955</c:v>
                </c:pt>
                <c:pt idx="1806">
                  <c:v>36956</c:v>
                </c:pt>
                <c:pt idx="1807">
                  <c:v>36957</c:v>
                </c:pt>
                <c:pt idx="1808">
                  <c:v>36958</c:v>
                </c:pt>
                <c:pt idx="1809">
                  <c:v>36959</c:v>
                </c:pt>
                <c:pt idx="1810">
                  <c:v>36962</c:v>
                </c:pt>
                <c:pt idx="1811">
                  <c:v>36963</c:v>
                </c:pt>
                <c:pt idx="1812">
                  <c:v>36964</c:v>
                </c:pt>
                <c:pt idx="1813">
                  <c:v>36965</c:v>
                </c:pt>
                <c:pt idx="1814">
                  <c:v>36966</c:v>
                </c:pt>
                <c:pt idx="1815">
                  <c:v>36969</c:v>
                </c:pt>
                <c:pt idx="1816">
                  <c:v>36970</c:v>
                </c:pt>
                <c:pt idx="1817">
                  <c:v>36971</c:v>
                </c:pt>
                <c:pt idx="1818">
                  <c:v>36972</c:v>
                </c:pt>
                <c:pt idx="1819">
                  <c:v>36973</c:v>
                </c:pt>
                <c:pt idx="1820">
                  <c:v>36976</c:v>
                </c:pt>
                <c:pt idx="1821">
                  <c:v>36977</c:v>
                </c:pt>
                <c:pt idx="1822">
                  <c:v>36978</c:v>
                </c:pt>
                <c:pt idx="1823">
                  <c:v>36979</c:v>
                </c:pt>
                <c:pt idx="1824">
                  <c:v>36980</c:v>
                </c:pt>
                <c:pt idx="1825">
                  <c:v>36983</c:v>
                </c:pt>
                <c:pt idx="1826">
                  <c:v>36984</c:v>
                </c:pt>
                <c:pt idx="1827">
                  <c:v>36985</c:v>
                </c:pt>
                <c:pt idx="1828">
                  <c:v>36986</c:v>
                </c:pt>
                <c:pt idx="1829">
                  <c:v>36987</c:v>
                </c:pt>
                <c:pt idx="1830">
                  <c:v>36990</c:v>
                </c:pt>
                <c:pt idx="1831">
                  <c:v>36991</c:v>
                </c:pt>
                <c:pt idx="1832">
                  <c:v>36992</c:v>
                </c:pt>
                <c:pt idx="1833">
                  <c:v>36993</c:v>
                </c:pt>
                <c:pt idx="1834">
                  <c:v>36997</c:v>
                </c:pt>
                <c:pt idx="1835">
                  <c:v>36998</c:v>
                </c:pt>
                <c:pt idx="1836">
                  <c:v>36999</c:v>
                </c:pt>
                <c:pt idx="1837">
                  <c:v>37000</c:v>
                </c:pt>
                <c:pt idx="1838">
                  <c:v>37001</c:v>
                </c:pt>
                <c:pt idx="1839">
                  <c:v>37004</c:v>
                </c:pt>
                <c:pt idx="1840">
                  <c:v>37005</c:v>
                </c:pt>
                <c:pt idx="1841">
                  <c:v>37006</c:v>
                </c:pt>
                <c:pt idx="1842">
                  <c:v>37007</c:v>
                </c:pt>
                <c:pt idx="1843">
                  <c:v>37008</c:v>
                </c:pt>
                <c:pt idx="1844">
                  <c:v>37011</c:v>
                </c:pt>
                <c:pt idx="1845">
                  <c:v>37012</c:v>
                </c:pt>
                <c:pt idx="1846">
                  <c:v>37013</c:v>
                </c:pt>
                <c:pt idx="1847">
                  <c:v>37014</c:v>
                </c:pt>
                <c:pt idx="1848">
                  <c:v>37015</c:v>
                </c:pt>
                <c:pt idx="1849">
                  <c:v>37018</c:v>
                </c:pt>
                <c:pt idx="1850">
                  <c:v>37019</c:v>
                </c:pt>
                <c:pt idx="1851">
                  <c:v>37020</c:v>
                </c:pt>
                <c:pt idx="1852">
                  <c:v>37021</c:v>
                </c:pt>
                <c:pt idx="1853">
                  <c:v>37022</c:v>
                </c:pt>
                <c:pt idx="1854">
                  <c:v>37025</c:v>
                </c:pt>
                <c:pt idx="1855">
                  <c:v>37026</c:v>
                </c:pt>
                <c:pt idx="1856">
                  <c:v>37027</c:v>
                </c:pt>
                <c:pt idx="1857">
                  <c:v>37028</c:v>
                </c:pt>
                <c:pt idx="1858">
                  <c:v>37029</c:v>
                </c:pt>
                <c:pt idx="1859">
                  <c:v>37032</c:v>
                </c:pt>
                <c:pt idx="1860">
                  <c:v>37033</c:v>
                </c:pt>
                <c:pt idx="1861">
                  <c:v>37034</c:v>
                </c:pt>
                <c:pt idx="1862">
                  <c:v>37035</c:v>
                </c:pt>
                <c:pt idx="1863">
                  <c:v>37036</c:v>
                </c:pt>
                <c:pt idx="1864">
                  <c:v>37040</c:v>
                </c:pt>
                <c:pt idx="1865">
                  <c:v>37041</c:v>
                </c:pt>
                <c:pt idx="1866">
                  <c:v>37042</c:v>
                </c:pt>
                <c:pt idx="1867">
                  <c:v>37043</c:v>
                </c:pt>
                <c:pt idx="1868">
                  <c:v>37046</c:v>
                </c:pt>
                <c:pt idx="1869">
                  <c:v>37047</c:v>
                </c:pt>
                <c:pt idx="1870">
                  <c:v>37048</c:v>
                </c:pt>
                <c:pt idx="1871">
                  <c:v>37049</c:v>
                </c:pt>
                <c:pt idx="1872">
                  <c:v>37050</c:v>
                </c:pt>
                <c:pt idx="1873">
                  <c:v>37053</c:v>
                </c:pt>
                <c:pt idx="1874">
                  <c:v>37054</c:v>
                </c:pt>
                <c:pt idx="1875">
                  <c:v>37055</c:v>
                </c:pt>
                <c:pt idx="1876">
                  <c:v>37056</c:v>
                </c:pt>
                <c:pt idx="1877">
                  <c:v>37057</c:v>
                </c:pt>
                <c:pt idx="1878">
                  <c:v>37060</c:v>
                </c:pt>
                <c:pt idx="1879">
                  <c:v>37061</c:v>
                </c:pt>
                <c:pt idx="1880">
                  <c:v>37062</c:v>
                </c:pt>
                <c:pt idx="1881">
                  <c:v>37063</c:v>
                </c:pt>
                <c:pt idx="1882">
                  <c:v>37064</c:v>
                </c:pt>
                <c:pt idx="1883">
                  <c:v>37067</c:v>
                </c:pt>
                <c:pt idx="1884">
                  <c:v>37068</c:v>
                </c:pt>
                <c:pt idx="1885">
                  <c:v>37069</c:v>
                </c:pt>
                <c:pt idx="1886">
                  <c:v>37070</c:v>
                </c:pt>
                <c:pt idx="1887">
                  <c:v>37071</c:v>
                </c:pt>
                <c:pt idx="1888">
                  <c:v>37074</c:v>
                </c:pt>
                <c:pt idx="1889">
                  <c:v>37075</c:v>
                </c:pt>
                <c:pt idx="1890">
                  <c:v>37077</c:v>
                </c:pt>
                <c:pt idx="1891">
                  <c:v>37078</c:v>
                </c:pt>
                <c:pt idx="1892">
                  <c:v>37081</c:v>
                </c:pt>
                <c:pt idx="1893">
                  <c:v>37082</c:v>
                </c:pt>
                <c:pt idx="1894">
                  <c:v>37083</c:v>
                </c:pt>
                <c:pt idx="1895">
                  <c:v>37084</c:v>
                </c:pt>
                <c:pt idx="1896">
                  <c:v>37085</c:v>
                </c:pt>
                <c:pt idx="1897">
                  <c:v>37088</c:v>
                </c:pt>
                <c:pt idx="1898">
                  <c:v>37089</c:v>
                </c:pt>
                <c:pt idx="1899">
                  <c:v>37090</c:v>
                </c:pt>
                <c:pt idx="1900">
                  <c:v>37091</c:v>
                </c:pt>
                <c:pt idx="1901">
                  <c:v>37092</c:v>
                </c:pt>
                <c:pt idx="1902">
                  <c:v>37095</c:v>
                </c:pt>
                <c:pt idx="1903">
                  <c:v>37096</c:v>
                </c:pt>
                <c:pt idx="1904">
                  <c:v>37097</c:v>
                </c:pt>
                <c:pt idx="1905">
                  <c:v>37098</c:v>
                </c:pt>
                <c:pt idx="1906">
                  <c:v>37099</c:v>
                </c:pt>
                <c:pt idx="1907">
                  <c:v>37102</c:v>
                </c:pt>
                <c:pt idx="1908">
                  <c:v>37103</c:v>
                </c:pt>
                <c:pt idx="1909">
                  <c:v>37104</c:v>
                </c:pt>
                <c:pt idx="1910">
                  <c:v>37105</c:v>
                </c:pt>
                <c:pt idx="1911">
                  <c:v>37106</c:v>
                </c:pt>
                <c:pt idx="1912">
                  <c:v>37109</c:v>
                </c:pt>
                <c:pt idx="1913">
                  <c:v>37110</c:v>
                </c:pt>
                <c:pt idx="1914">
                  <c:v>37111</c:v>
                </c:pt>
                <c:pt idx="1915">
                  <c:v>37112</c:v>
                </c:pt>
                <c:pt idx="1916">
                  <c:v>37113</c:v>
                </c:pt>
                <c:pt idx="1917">
                  <c:v>37116</c:v>
                </c:pt>
                <c:pt idx="1918">
                  <c:v>37117</c:v>
                </c:pt>
                <c:pt idx="1919">
                  <c:v>37118</c:v>
                </c:pt>
                <c:pt idx="1920">
                  <c:v>37119</c:v>
                </c:pt>
                <c:pt idx="1921">
                  <c:v>37120</c:v>
                </c:pt>
                <c:pt idx="1922">
                  <c:v>37123</c:v>
                </c:pt>
                <c:pt idx="1923">
                  <c:v>37124</c:v>
                </c:pt>
                <c:pt idx="1924">
                  <c:v>37125</c:v>
                </c:pt>
                <c:pt idx="1925">
                  <c:v>37126</c:v>
                </c:pt>
                <c:pt idx="1926">
                  <c:v>37127</c:v>
                </c:pt>
                <c:pt idx="1927">
                  <c:v>37130</c:v>
                </c:pt>
                <c:pt idx="1928">
                  <c:v>37131</c:v>
                </c:pt>
                <c:pt idx="1929">
                  <c:v>37132</c:v>
                </c:pt>
                <c:pt idx="1930">
                  <c:v>37133</c:v>
                </c:pt>
                <c:pt idx="1931">
                  <c:v>37134</c:v>
                </c:pt>
                <c:pt idx="1932">
                  <c:v>37138</c:v>
                </c:pt>
                <c:pt idx="1933">
                  <c:v>37139</c:v>
                </c:pt>
                <c:pt idx="1934">
                  <c:v>37140</c:v>
                </c:pt>
                <c:pt idx="1935">
                  <c:v>37141</c:v>
                </c:pt>
                <c:pt idx="1936">
                  <c:v>37144</c:v>
                </c:pt>
                <c:pt idx="1937">
                  <c:v>37145</c:v>
                </c:pt>
                <c:pt idx="1938">
                  <c:v>37146</c:v>
                </c:pt>
                <c:pt idx="1939">
                  <c:v>37147</c:v>
                </c:pt>
                <c:pt idx="1940">
                  <c:v>37148</c:v>
                </c:pt>
                <c:pt idx="1941">
                  <c:v>37151</c:v>
                </c:pt>
                <c:pt idx="1942">
                  <c:v>37152</c:v>
                </c:pt>
                <c:pt idx="1943">
                  <c:v>37153</c:v>
                </c:pt>
                <c:pt idx="1944">
                  <c:v>37154</c:v>
                </c:pt>
                <c:pt idx="1945">
                  <c:v>37155</c:v>
                </c:pt>
                <c:pt idx="1946">
                  <c:v>37158</c:v>
                </c:pt>
                <c:pt idx="1947">
                  <c:v>37159</c:v>
                </c:pt>
                <c:pt idx="1948">
                  <c:v>37160</c:v>
                </c:pt>
                <c:pt idx="1949">
                  <c:v>37161</c:v>
                </c:pt>
                <c:pt idx="1950">
                  <c:v>37162</c:v>
                </c:pt>
                <c:pt idx="1951">
                  <c:v>37165</c:v>
                </c:pt>
                <c:pt idx="1952">
                  <c:v>37166</c:v>
                </c:pt>
                <c:pt idx="1953">
                  <c:v>37167</c:v>
                </c:pt>
                <c:pt idx="1954">
                  <c:v>37168</c:v>
                </c:pt>
                <c:pt idx="1955">
                  <c:v>37169</c:v>
                </c:pt>
                <c:pt idx="1956">
                  <c:v>37173</c:v>
                </c:pt>
                <c:pt idx="1957">
                  <c:v>37174</c:v>
                </c:pt>
                <c:pt idx="1958">
                  <c:v>37175</c:v>
                </c:pt>
                <c:pt idx="1959">
                  <c:v>37176</c:v>
                </c:pt>
                <c:pt idx="1960">
                  <c:v>37179</c:v>
                </c:pt>
                <c:pt idx="1961">
                  <c:v>37180</c:v>
                </c:pt>
                <c:pt idx="1962">
                  <c:v>37181</c:v>
                </c:pt>
                <c:pt idx="1963">
                  <c:v>37182</c:v>
                </c:pt>
                <c:pt idx="1964">
                  <c:v>37183</c:v>
                </c:pt>
                <c:pt idx="1965">
                  <c:v>37186</c:v>
                </c:pt>
                <c:pt idx="1966">
                  <c:v>37187</c:v>
                </c:pt>
                <c:pt idx="1967">
                  <c:v>37188</c:v>
                </c:pt>
                <c:pt idx="1968">
                  <c:v>37189</c:v>
                </c:pt>
                <c:pt idx="1969">
                  <c:v>37190</c:v>
                </c:pt>
                <c:pt idx="1970">
                  <c:v>37193</c:v>
                </c:pt>
                <c:pt idx="1971">
                  <c:v>37194</c:v>
                </c:pt>
                <c:pt idx="1972">
                  <c:v>37195</c:v>
                </c:pt>
                <c:pt idx="1973">
                  <c:v>37196</c:v>
                </c:pt>
                <c:pt idx="1974">
                  <c:v>37197</c:v>
                </c:pt>
                <c:pt idx="1975">
                  <c:v>37200</c:v>
                </c:pt>
                <c:pt idx="1976">
                  <c:v>37201</c:v>
                </c:pt>
                <c:pt idx="1977">
                  <c:v>37202</c:v>
                </c:pt>
                <c:pt idx="1978">
                  <c:v>37203</c:v>
                </c:pt>
                <c:pt idx="1979">
                  <c:v>37204</c:v>
                </c:pt>
                <c:pt idx="1980">
                  <c:v>37208</c:v>
                </c:pt>
                <c:pt idx="1981">
                  <c:v>37209</c:v>
                </c:pt>
                <c:pt idx="1982">
                  <c:v>37210</c:v>
                </c:pt>
                <c:pt idx="1983">
                  <c:v>37211</c:v>
                </c:pt>
                <c:pt idx="1984">
                  <c:v>37214</c:v>
                </c:pt>
                <c:pt idx="1985">
                  <c:v>37215</c:v>
                </c:pt>
                <c:pt idx="1986">
                  <c:v>37216</c:v>
                </c:pt>
                <c:pt idx="1987">
                  <c:v>37218</c:v>
                </c:pt>
                <c:pt idx="1988">
                  <c:v>37221</c:v>
                </c:pt>
                <c:pt idx="1989">
                  <c:v>37222</c:v>
                </c:pt>
                <c:pt idx="1990">
                  <c:v>37223</c:v>
                </c:pt>
                <c:pt idx="1991">
                  <c:v>37224</c:v>
                </c:pt>
                <c:pt idx="1992">
                  <c:v>37225</c:v>
                </c:pt>
                <c:pt idx="1993">
                  <c:v>37228</c:v>
                </c:pt>
                <c:pt idx="1994">
                  <c:v>37229</c:v>
                </c:pt>
                <c:pt idx="1995">
                  <c:v>37230</c:v>
                </c:pt>
                <c:pt idx="1996">
                  <c:v>37231</c:v>
                </c:pt>
                <c:pt idx="1997">
                  <c:v>37232</c:v>
                </c:pt>
                <c:pt idx="1998">
                  <c:v>37235</c:v>
                </c:pt>
                <c:pt idx="1999">
                  <c:v>37236</c:v>
                </c:pt>
                <c:pt idx="2000">
                  <c:v>37237</c:v>
                </c:pt>
                <c:pt idx="2001">
                  <c:v>37238</c:v>
                </c:pt>
                <c:pt idx="2002">
                  <c:v>37239</c:v>
                </c:pt>
                <c:pt idx="2003">
                  <c:v>37242</c:v>
                </c:pt>
                <c:pt idx="2004">
                  <c:v>37243</c:v>
                </c:pt>
                <c:pt idx="2005">
                  <c:v>37244</c:v>
                </c:pt>
                <c:pt idx="2006">
                  <c:v>37245</c:v>
                </c:pt>
                <c:pt idx="2007">
                  <c:v>37246</c:v>
                </c:pt>
                <c:pt idx="2008">
                  <c:v>37249</c:v>
                </c:pt>
                <c:pt idx="2009">
                  <c:v>37251</c:v>
                </c:pt>
                <c:pt idx="2010">
                  <c:v>37252</c:v>
                </c:pt>
                <c:pt idx="2011">
                  <c:v>37253</c:v>
                </c:pt>
                <c:pt idx="2012">
                  <c:v>37256</c:v>
                </c:pt>
                <c:pt idx="2013">
                  <c:v>37258</c:v>
                </c:pt>
                <c:pt idx="2014">
                  <c:v>37259</c:v>
                </c:pt>
                <c:pt idx="2015">
                  <c:v>37260</c:v>
                </c:pt>
                <c:pt idx="2016">
                  <c:v>37263</c:v>
                </c:pt>
                <c:pt idx="2017">
                  <c:v>37264</c:v>
                </c:pt>
                <c:pt idx="2018">
                  <c:v>37265</c:v>
                </c:pt>
                <c:pt idx="2019">
                  <c:v>37266</c:v>
                </c:pt>
                <c:pt idx="2020">
                  <c:v>37267</c:v>
                </c:pt>
                <c:pt idx="2021">
                  <c:v>37270</c:v>
                </c:pt>
                <c:pt idx="2022">
                  <c:v>37271</c:v>
                </c:pt>
                <c:pt idx="2023">
                  <c:v>37272</c:v>
                </c:pt>
                <c:pt idx="2024">
                  <c:v>37273</c:v>
                </c:pt>
                <c:pt idx="2025">
                  <c:v>37274</c:v>
                </c:pt>
                <c:pt idx="2026">
                  <c:v>37278</c:v>
                </c:pt>
                <c:pt idx="2027">
                  <c:v>37279</c:v>
                </c:pt>
                <c:pt idx="2028">
                  <c:v>37280</c:v>
                </c:pt>
                <c:pt idx="2029">
                  <c:v>37281</c:v>
                </c:pt>
                <c:pt idx="2030">
                  <c:v>37284</c:v>
                </c:pt>
                <c:pt idx="2031">
                  <c:v>37285</c:v>
                </c:pt>
                <c:pt idx="2032">
                  <c:v>37286</c:v>
                </c:pt>
                <c:pt idx="2033">
                  <c:v>37287</c:v>
                </c:pt>
                <c:pt idx="2034">
                  <c:v>37288</c:v>
                </c:pt>
                <c:pt idx="2035">
                  <c:v>37291</c:v>
                </c:pt>
                <c:pt idx="2036">
                  <c:v>37292</c:v>
                </c:pt>
                <c:pt idx="2037">
                  <c:v>37293</c:v>
                </c:pt>
                <c:pt idx="2038">
                  <c:v>37294</c:v>
                </c:pt>
                <c:pt idx="2039">
                  <c:v>37295</c:v>
                </c:pt>
                <c:pt idx="2040">
                  <c:v>37298</c:v>
                </c:pt>
                <c:pt idx="2041">
                  <c:v>37299</c:v>
                </c:pt>
                <c:pt idx="2042">
                  <c:v>37300</c:v>
                </c:pt>
                <c:pt idx="2043">
                  <c:v>37301</c:v>
                </c:pt>
                <c:pt idx="2044">
                  <c:v>37302</c:v>
                </c:pt>
                <c:pt idx="2045">
                  <c:v>37306</c:v>
                </c:pt>
                <c:pt idx="2046">
                  <c:v>37307</c:v>
                </c:pt>
                <c:pt idx="2047">
                  <c:v>37308</c:v>
                </c:pt>
                <c:pt idx="2048">
                  <c:v>37309</c:v>
                </c:pt>
                <c:pt idx="2049">
                  <c:v>37312</c:v>
                </c:pt>
                <c:pt idx="2050">
                  <c:v>37313</c:v>
                </c:pt>
                <c:pt idx="2051">
                  <c:v>37314</c:v>
                </c:pt>
                <c:pt idx="2052">
                  <c:v>37315</c:v>
                </c:pt>
                <c:pt idx="2053">
                  <c:v>37316</c:v>
                </c:pt>
                <c:pt idx="2054">
                  <c:v>37319</c:v>
                </c:pt>
                <c:pt idx="2055">
                  <c:v>37320</c:v>
                </c:pt>
                <c:pt idx="2056">
                  <c:v>37321</c:v>
                </c:pt>
                <c:pt idx="2057">
                  <c:v>37322</c:v>
                </c:pt>
                <c:pt idx="2058">
                  <c:v>37323</c:v>
                </c:pt>
                <c:pt idx="2059">
                  <c:v>37326</c:v>
                </c:pt>
                <c:pt idx="2060">
                  <c:v>37327</c:v>
                </c:pt>
                <c:pt idx="2061">
                  <c:v>37328</c:v>
                </c:pt>
                <c:pt idx="2062">
                  <c:v>37329</c:v>
                </c:pt>
                <c:pt idx="2063">
                  <c:v>37330</c:v>
                </c:pt>
                <c:pt idx="2064">
                  <c:v>37333</c:v>
                </c:pt>
                <c:pt idx="2065">
                  <c:v>37334</c:v>
                </c:pt>
                <c:pt idx="2066">
                  <c:v>37335</c:v>
                </c:pt>
                <c:pt idx="2067">
                  <c:v>37336</c:v>
                </c:pt>
                <c:pt idx="2068">
                  <c:v>37337</c:v>
                </c:pt>
                <c:pt idx="2069">
                  <c:v>37340</c:v>
                </c:pt>
                <c:pt idx="2070">
                  <c:v>37341</c:v>
                </c:pt>
                <c:pt idx="2071">
                  <c:v>37342</c:v>
                </c:pt>
                <c:pt idx="2072">
                  <c:v>37343</c:v>
                </c:pt>
                <c:pt idx="2073">
                  <c:v>37347</c:v>
                </c:pt>
                <c:pt idx="2074">
                  <c:v>37348</c:v>
                </c:pt>
                <c:pt idx="2075">
                  <c:v>37349</c:v>
                </c:pt>
                <c:pt idx="2076">
                  <c:v>37350</c:v>
                </c:pt>
                <c:pt idx="2077">
                  <c:v>37351</c:v>
                </c:pt>
                <c:pt idx="2078">
                  <c:v>37354</c:v>
                </c:pt>
                <c:pt idx="2079">
                  <c:v>37355</c:v>
                </c:pt>
                <c:pt idx="2080">
                  <c:v>37356</c:v>
                </c:pt>
                <c:pt idx="2081">
                  <c:v>37357</c:v>
                </c:pt>
                <c:pt idx="2082">
                  <c:v>37358</c:v>
                </c:pt>
                <c:pt idx="2083">
                  <c:v>37361</c:v>
                </c:pt>
                <c:pt idx="2084">
                  <c:v>37362</c:v>
                </c:pt>
                <c:pt idx="2085">
                  <c:v>37363</c:v>
                </c:pt>
                <c:pt idx="2086">
                  <c:v>37364</c:v>
                </c:pt>
                <c:pt idx="2087">
                  <c:v>37365</c:v>
                </c:pt>
                <c:pt idx="2088">
                  <c:v>37368</c:v>
                </c:pt>
                <c:pt idx="2089">
                  <c:v>37369</c:v>
                </c:pt>
                <c:pt idx="2090">
                  <c:v>37370</c:v>
                </c:pt>
                <c:pt idx="2091">
                  <c:v>37371</c:v>
                </c:pt>
                <c:pt idx="2092">
                  <c:v>37372</c:v>
                </c:pt>
                <c:pt idx="2093">
                  <c:v>37375</c:v>
                </c:pt>
                <c:pt idx="2094">
                  <c:v>37376</c:v>
                </c:pt>
                <c:pt idx="2095">
                  <c:v>37377</c:v>
                </c:pt>
                <c:pt idx="2096">
                  <c:v>37378</c:v>
                </c:pt>
                <c:pt idx="2097">
                  <c:v>37379</c:v>
                </c:pt>
                <c:pt idx="2098">
                  <c:v>37382</c:v>
                </c:pt>
                <c:pt idx="2099">
                  <c:v>37383</c:v>
                </c:pt>
                <c:pt idx="2100">
                  <c:v>37384</c:v>
                </c:pt>
                <c:pt idx="2101">
                  <c:v>37385</c:v>
                </c:pt>
                <c:pt idx="2102">
                  <c:v>37386</c:v>
                </c:pt>
                <c:pt idx="2103">
                  <c:v>37389</c:v>
                </c:pt>
                <c:pt idx="2104">
                  <c:v>37390</c:v>
                </c:pt>
                <c:pt idx="2105">
                  <c:v>37391</c:v>
                </c:pt>
                <c:pt idx="2106">
                  <c:v>37392</c:v>
                </c:pt>
                <c:pt idx="2107">
                  <c:v>37393</c:v>
                </c:pt>
                <c:pt idx="2108">
                  <c:v>37396</c:v>
                </c:pt>
                <c:pt idx="2109">
                  <c:v>37397</c:v>
                </c:pt>
                <c:pt idx="2110">
                  <c:v>37398</c:v>
                </c:pt>
                <c:pt idx="2111">
                  <c:v>37399</c:v>
                </c:pt>
                <c:pt idx="2112">
                  <c:v>37400</c:v>
                </c:pt>
                <c:pt idx="2113">
                  <c:v>37404</c:v>
                </c:pt>
                <c:pt idx="2114">
                  <c:v>37405</c:v>
                </c:pt>
                <c:pt idx="2115">
                  <c:v>37406</c:v>
                </c:pt>
                <c:pt idx="2116">
                  <c:v>37407</c:v>
                </c:pt>
                <c:pt idx="2117">
                  <c:v>37410</c:v>
                </c:pt>
                <c:pt idx="2118">
                  <c:v>37411</c:v>
                </c:pt>
                <c:pt idx="2119">
                  <c:v>37412</c:v>
                </c:pt>
                <c:pt idx="2120">
                  <c:v>37413</c:v>
                </c:pt>
                <c:pt idx="2121">
                  <c:v>37414</c:v>
                </c:pt>
                <c:pt idx="2122">
                  <c:v>37417</c:v>
                </c:pt>
                <c:pt idx="2123">
                  <c:v>37418</c:v>
                </c:pt>
                <c:pt idx="2124">
                  <c:v>37419</c:v>
                </c:pt>
                <c:pt idx="2125">
                  <c:v>37420</c:v>
                </c:pt>
                <c:pt idx="2126">
                  <c:v>37421</c:v>
                </c:pt>
                <c:pt idx="2127">
                  <c:v>37424</c:v>
                </c:pt>
                <c:pt idx="2128">
                  <c:v>37425</c:v>
                </c:pt>
                <c:pt idx="2129">
                  <c:v>37426</c:v>
                </c:pt>
                <c:pt idx="2130">
                  <c:v>37427</c:v>
                </c:pt>
                <c:pt idx="2131">
                  <c:v>37428</c:v>
                </c:pt>
                <c:pt idx="2132">
                  <c:v>37431</c:v>
                </c:pt>
                <c:pt idx="2133">
                  <c:v>37432</c:v>
                </c:pt>
                <c:pt idx="2134">
                  <c:v>37433</c:v>
                </c:pt>
                <c:pt idx="2135">
                  <c:v>37434</c:v>
                </c:pt>
                <c:pt idx="2136">
                  <c:v>37435</c:v>
                </c:pt>
                <c:pt idx="2137">
                  <c:v>37438</c:v>
                </c:pt>
                <c:pt idx="2138">
                  <c:v>37439</c:v>
                </c:pt>
                <c:pt idx="2139">
                  <c:v>37440</c:v>
                </c:pt>
                <c:pt idx="2140">
                  <c:v>37442</c:v>
                </c:pt>
                <c:pt idx="2141">
                  <c:v>37445</c:v>
                </c:pt>
                <c:pt idx="2142">
                  <c:v>37446</c:v>
                </c:pt>
                <c:pt idx="2143">
                  <c:v>37447</c:v>
                </c:pt>
                <c:pt idx="2144">
                  <c:v>37448</c:v>
                </c:pt>
                <c:pt idx="2145">
                  <c:v>37449</c:v>
                </c:pt>
                <c:pt idx="2146">
                  <c:v>37452</c:v>
                </c:pt>
                <c:pt idx="2147">
                  <c:v>37453</c:v>
                </c:pt>
                <c:pt idx="2148">
                  <c:v>37454</c:v>
                </c:pt>
                <c:pt idx="2149">
                  <c:v>37455</c:v>
                </c:pt>
                <c:pt idx="2150">
                  <c:v>37456</c:v>
                </c:pt>
                <c:pt idx="2151">
                  <c:v>37459</c:v>
                </c:pt>
                <c:pt idx="2152">
                  <c:v>37460</c:v>
                </c:pt>
                <c:pt idx="2153">
                  <c:v>37461</c:v>
                </c:pt>
                <c:pt idx="2154">
                  <c:v>37462</c:v>
                </c:pt>
                <c:pt idx="2155">
                  <c:v>37463</c:v>
                </c:pt>
                <c:pt idx="2156">
                  <c:v>37466</c:v>
                </c:pt>
                <c:pt idx="2157">
                  <c:v>37467</c:v>
                </c:pt>
                <c:pt idx="2158">
                  <c:v>37468</c:v>
                </c:pt>
                <c:pt idx="2159">
                  <c:v>37469</c:v>
                </c:pt>
                <c:pt idx="2160">
                  <c:v>37470</c:v>
                </c:pt>
                <c:pt idx="2161">
                  <c:v>37473</c:v>
                </c:pt>
                <c:pt idx="2162">
                  <c:v>37474</c:v>
                </c:pt>
                <c:pt idx="2163">
                  <c:v>37475</c:v>
                </c:pt>
                <c:pt idx="2164">
                  <c:v>37476</c:v>
                </c:pt>
                <c:pt idx="2165">
                  <c:v>37477</c:v>
                </c:pt>
                <c:pt idx="2166">
                  <c:v>37480</c:v>
                </c:pt>
                <c:pt idx="2167">
                  <c:v>37481</c:v>
                </c:pt>
                <c:pt idx="2168">
                  <c:v>37482</c:v>
                </c:pt>
                <c:pt idx="2169">
                  <c:v>37483</c:v>
                </c:pt>
                <c:pt idx="2170">
                  <c:v>37484</c:v>
                </c:pt>
                <c:pt idx="2171">
                  <c:v>37487</c:v>
                </c:pt>
                <c:pt idx="2172">
                  <c:v>37488</c:v>
                </c:pt>
                <c:pt idx="2173">
                  <c:v>37489</c:v>
                </c:pt>
                <c:pt idx="2174">
                  <c:v>37490</c:v>
                </c:pt>
                <c:pt idx="2175">
                  <c:v>37491</c:v>
                </c:pt>
                <c:pt idx="2176">
                  <c:v>37494</c:v>
                </c:pt>
                <c:pt idx="2177">
                  <c:v>37495</c:v>
                </c:pt>
                <c:pt idx="2178">
                  <c:v>37496</c:v>
                </c:pt>
                <c:pt idx="2179">
                  <c:v>37497</c:v>
                </c:pt>
                <c:pt idx="2180">
                  <c:v>37498</c:v>
                </c:pt>
                <c:pt idx="2181">
                  <c:v>37502</c:v>
                </c:pt>
                <c:pt idx="2182">
                  <c:v>37503</c:v>
                </c:pt>
                <c:pt idx="2183">
                  <c:v>37504</c:v>
                </c:pt>
                <c:pt idx="2184">
                  <c:v>37505</c:v>
                </c:pt>
                <c:pt idx="2185">
                  <c:v>37508</c:v>
                </c:pt>
                <c:pt idx="2186">
                  <c:v>37509</c:v>
                </c:pt>
                <c:pt idx="2187">
                  <c:v>37510</c:v>
                </c:pt>
                <c:pt idx="2188">
                  <c:v>37511</c:v>
                </c:pt>
                <c:pt idx="2189">
                  <c:v>37512</c:v>
                </c:pt>
                <c:pt idx="2190">
                  <c:v>37515</c:v>
                </c:pt>
                <c:pt idx="2191">
                  <c:v>37516</c:v>
                </c:pt>
                <c:pt idx="2192">
                  <c:v>37517</c:v>
                </c:pt>
                <c:pt idx="2193">
                  <c:v>37518</c:v>
                </c:pt>
                <c:pt idx="2194">
                  <c:v>37519</c:v>
                </c:pt>
                <c:pt idx="2195">
                  <c:v>37522</c:v>
                </c:pt>
                <c:pt idx="2196">
                  <c:v>37523</c:v>
                </c:pt>
                <c:pt idx="2197">
                  <c:v>37524</c:v>
                </c:pt>
                <c:pt idx="2198">
                  <c:v>37525</c:v>
                </c:pt>
                <c:pt idx="2199">
                  <c:v>37526</c:v>
                </c:pt>
                <c:pt idx="2200">
                  <c:v>37529</c:v>
                </c:pt>
                <c:pt idx="2201">
                  <c:v>37530</c:v>
                </c:pt>
                <c:pt idx="2202">
                  <c:v>37531</c:v>
                </c:pt>
                <c:pt idx="2203">
                  <c:v>37532</c:v>
                </c:pt>
                <c:pt idx="2204">
                  <c:v>37533</c:v>
                </c:pt>
                <c:pt idx="2205">
                  <c:v>37536</c:v>
                </c:pt>
                <c:pt idx="2206">
                  <c:v>37537</c:v>
                </c:pt>
                <c:pt idx="2207">
                  <c:v>37538</c:v>
                </c:pt>
                <c:pt idx="2208">
                  <c:v>37539</c:v>
                </c:pt>
                <c:pt idx="2209">
                  <c:v>37540</c:v>
                </c:pt>
                <c:pt idx="2210">
                  <c:v>37544</c:v>
                </c:pt>
                <c:pt idx="2211">
                  <c:v>37545</c:v>
                </c:pt>
                <c:pt idx="2212">
                  <c:v>37546</c:v>
                </c:pt>
                <c:pt idx="2213">
                  <c:v>37547</c:v>
                </c:pt>
                <c:pt idx="2214">
                  <c:v>37550</c:v>
                </c:pt>
                <c:pt idx="2215">
                  <c:v>37551</c:v>
                </c:pt>
                <c:pt idx="2216">
                  <c:v>37552</c:v>
                </c:pt>
                <c:pt idx="2217">
                  <c:v>37553</c:v>
                </c:pt>
                <c:pt idx="2218">
                  <c:v>37554</c:v>
                </c:pt>
                <c:pt idx="2219">
                  <c:v>37557</c:v>
                </c:pt>
                <c:pt idx="2220">
                  <c:v>37558</c:v>
                </c:pt>
                <c:pt idx="2221">
                  <c:v>37559</c:v>
                </c:pt>
                <c:pt idx="2222">
                  <c:v>37560</c:v>
                </c:pt>
                <c:pt idx="2223">
                  <c:v>37561</c:v>
                </c:pt>
                <c:pt idx="2224">
                  <c:v>37564</c:v>
                </c:pt>
                <c:pt idx="2225">
                  <c:v>37565</c:v>
                </c:pt>
                <c:pt idx="2226">
                  <c:v>37566</c:v>
                </c:pt>
                <c:pt idx="2227">
                  <c:v>37567</c:v>
                </c:pt>
                <c:pt idx="2228">
                  <c:v>37568</c:v>
                </c:pt>
                <c:pt idx="2229">
                  <c:v>37572</c:v>
                </c:pt>
                <c:pt idx="2230">
                  <c:v>37573</c:v>
                </c:pt>
                <c:pt idx="2231">
                  <c:v>37574</c:v>
                </c:pt>
                <c:pt idx="2232">
                  <c:v>37575</c:v>
                </c:pt>
                <c:pt idx="2233">
                  <c:v>37578</c:v>
                </c:pt>
                <c:pt idx="2234">
                  <c:v>37579</c:v>
                </c:pt>
                <c:pt idx="2235">
                  <c:v>37580</c:v>
                </c:pt>
                <c:pt idx="2236">
                  <c:v>37581</c:v>
                </c:pt>
                <c:pt idx="2237">
                  <c:v>37582</c:v>
                </c:pt>
                <c:pt idx="2238">
                  <c:v>37585</c:v>
                </c:pt>
                <c:pt idx="2239">
                  <c:v>37586</c:v>
                </c:pt>
                <c:pt idx="2240">
                  <c:v>37587</c:v>
                </c:pt>
                <c:pt idx="2241">
                  <c:v>37589</c:v>
                </c:pt>
                <c:pt idx="2242">
                  <c:v>37592</c:v>
                </c:pt>
                <c:pt idx="2243">
                  <c:v>37593</c:v>
                </c:pt>
                <c:pt idx="2244">
                  <c:v>37594</c:v>
                </c:pt>
                <c:pt idx="2245">
                  <c:v>37595</c:v>
                </c:pt>
                <c:pt idx="2246">
                  <c:v>37596</c:v>
                </c:pt>
                <c:pt idx="2247">
                  <c:v>37599</c:v>
                </c:pt>
                <c:pt idx="2248">
                  <c:v>37600</c:v>
                </c:pt>
                <c:pt idx="2249">
                  <c:v>37601</c:v>
                </c:pt>
                <c:pt idx="2250">
                  <c:v>37602</c:v>
                </c:pt>
                <c:pt idx="2251">
                  <c:v>37603</c:v>
                </c:pt>
                <c:pt idx="2252">
                  <c:v>37606</c:v>
                </c:pt>
                <c:pt idx="2253">
                  <c:v>37607</c:v>
                </c:pt>
                <c:pt idx="2254">
                  <c:v>37608</c:v>
                </c:pt>
                <c:pt idx="2255">
                  <c:v>37609</c:v>
                </c:pt>
                <c:pt idx="2256">
                  <c:v>37610</c:v>
                </c:pt>
                <c:pt idx="2257">
                  <c:v>37613</c:v>
                </c:pt>
                <c:pt idx="2258">
                  <c:v>37614</c:v>
                </c:pt>
                <c:pt idx="2259">
                  <c:v>37616</c:v>
                </c:pt>
                <c:pt idx="2260">
                  <c:v>37617</c:v>
                </c:pt>
                <c:pt idx="2261">
                  <c:v>37620</c:v>
                </c:pt>
                <c:pt idx="2262">
                  <c:v>37621</c:v>
                </c:pt>
                <c:pt idx="2263">
                  <c:v>37623</c:v>
                </c:pt>
                <c:pt idx="2264">
                  <c:v>37624</c:v>
                </c:pt>
                <c:pt idx="2265">
                  <c:v>37627</c:v>
                </c:pt>
                <c:pt idx="2266">
                  <c:v>37628</c:v>
                </c:pt>
                <c:pt idx="2267">
                  <c:v>37629</c:v>
                </c:pt>
                <c:pt idx="2268">
                  <c:v>37630</c:v>
                </c:pt>
                <c:pt idx="2269">
                  <c:v>37631</c:v>
                </c:pt>
                <c:pt idx="2270">
                  <c:v>37634</c:v>
                </c:pt>
                <c:pt idx="2271">
                  <c:v>37635</c:v>
                </c:pt>
                <c:pt idx="2272">
                  <c:v>37636</c:v>
                </c:pt>
                <c:pt idx="2273">
                  <c:v>37637</c:v>
                </c:pt>
                <c:pt idx="2274">
                  <c:v>37638</c:v>
                </c:pt>
                <c:pt idx="2275">
                  <c:v>37642</c:v>
                </c:pt>
                <c:pt idx="2276">
                  <c:v>37643</c:v>
                </c:pt>
                <c:pt idx="2277">
                  <c:v>37644</c:v>
                </c:pt>
                <c:pt idx="2278">
                  <c:v>37645</c:v>
                </c:pt>
                <c:pt idx="2279">
                  <c:v>37648</c:v>
                </c:pt>
                <c:pt idx="2280">
                  <c:v>37649</c:v>
                </c:pt>
                <c:pt idx="2281">
                  <c:v>37650</c:v>
                </c:pt>
                <c:pt idx="2282">
                  <c:v>37651</c:v>
                </c:pt>
                <c:pt idx="2283">
                  <c:v>37652</c:v>
                </c:pt>
                <c:pt idx="2284">
                  <c:v>37655</c:v>
                </c:pt>
                <c:pt idx="2285">
                  <c:v>37656</c:v>
                </c:pt>
                <c:pt idx="2286">
                  <c:v>37657</c:v>
                </c:pt>
                <c:pt idx="2287">
                  <c:v>37658</c:v>
                </c:pt>
                <c:pt idx="2288">
                  <c:v>37659</c:v>
                </c:pt>
                <c:pt idx="2289">
                  <c:v>37662</c:v>
                </c:pt>
                <c:pt idx="2290">
                  <c:v>37663</c:v>
                </c:pt>
                <c:pt idx="2291">
                  <c:v>37664</c:v>
                </c:pt>
                <c:pt idx="2292">
                  <c:v>37665</c:v>
                </c:pt>
                <c:pt idx="2293">
                  <c:v>37666</c:v>
                </c:pt>
                <c:pt idx="2294">
                  <c:v>37670</c:v>
                </c:pt>
                <c:pt idx="2295">
                  <c:v>37671</c:v>
                </c:pt>
                <c:pt idx="2296">
                  <c:v>37672</c:v>
                </c:pt>
                <c:pt idx="2297">
                  <c:v>37673</c:v>
                </c:pt>
                <c:pt idx="2298">
                  <c:v>37676</c:v>
                </c:pt>
                <c:pt idx="2299">
                  <c:v>37677</c:v>
                </c:pt>
                <c:pt idx="2300">
                  <c:v>37678</c:v>
                </c:pt>
                <c:pt idx="2301">
                  <c:v>37679</c:v>
                </c:pt>
                <c:pt idx="2302">
                  <c:v>37680</c:v>
                </c:pt>
                <c:pt idx="2303">
                  <c:v>37683</c:v>
                </c:pt>
                <c:pt idx="2304">
                  <c:v>37684</c:v>
                </c:pt>
                <c:pt idx="2305">
                  <c:v>37685</c:v>
                </c:pt>
                <c:pt idx="2306">
                  <c:v>37686</c:v>
                </c:pt>
                <c:pt idx="2307">
                  <c:v>37687</c:v>
                </c:pt>
                <c:pt idx="2308">
                  <c:v>37690</c:v>
                </c:pt>
                <c:pt idx="2309">
                  <c:v>37691</c:v>
                </c:pt>
                <c:pt idx="2310">
                  <c:v>37692</c:v>
                </c:pt>
                <c:pt idx="2311">
                  <c:v>37693</c:v>
                </c:pt>
                <c:pt idx="2312">
                  <c:v>37694</c:v>
                </c:pt>
                <c:pt idx="2313">
                  <c:v>37697</c:v>
                </c:pt>
                <c:pt idx="2314">
                  <c:v>37698</c:v>
                </c:pt>
                <c:pt idx="2315">
                  <c:v>37699</c:v>
                </c:pt>
                <c:pt idx="2316">
                  <c:v>37700</c:v>
                </c:pt>
                <c:pt idx="2317">
                  <c:v>37701</c:v>
                </c:pt>
                <c:pt idx="2318">
                  <c:v>37704</c:v>
                </c:pt>
                <c:pt idx="2319">
                  <c:v>37705</c:v>
                </c:pt>
                <c:pt idx="2320">
                  <c:v>37706</c:v>
                </c:pt>
                <c:pt idx="2321">
                  <c:v>37707</c:v>
                </c:pt>
                <c:pt idx="2322">
                  <c:v>37708</c:v>
                </c:pt>
                <c:pt idx="2323">
                  <c:v>37711</c:v>
                </c:pt>
                <c:pt idx="2324">
                  <c:v>37712</c:v>
                </c:pt>
                <c:pt idx="2325">
                  <c:v>37713</c:v>
                </c:pt>
                <c:pt idx="2326">
                  <c:v>37714</c:v>
                </c:pt>
                <c:pt idx="2327">
                  <c:v>37715</c:v>
                </c:pt>
                <c:pt idx="2328">
                  <c:v>37718</c:v>
                </c:pt>
                <c:pt idx="2329">
                  <c:v>37719</c:v>
                </c:pt>
                <c:pt idx="2330">
                  <c:v>37720</c:v>
                </c:pt>
                <c:pt idx="2331">
                  <c:v>37721</c:v>
                </c:pt>
                <c:pt idx="2332">
                  <c:v>37722</c:v>
                </c:pt>
                <c:pt idx="2333">
                  <c:v>37725</c:v>
                </c:pt>
                <c:pt idx="2334">
                  <c:v>37726</c:v>
                </c:pt>
                <c:pt idx="2335">
                  <c:v>37727</c:v>
                </c:pt>
                <c:pt idx="2336">
                  <c:v>37728</c:v>
                </c:pt>
                <c:pt idx="2337">
                  <c:v>37732</c:v>
                </c:pt>
                <c:pt idx="2338">
                  <c:v>37733</c:v>
                </c:pt>
                <c:pt idx="2339">
                  <c:v>37734</c:v>
                </c:pt>
                <c:pt idx="2340">
                  <c:v>37735</c:v>
                </c:pt>
                <c:pt idx="2341">
                  <c:v>37736</c:v>
                </c:pt>
                <c:pt idx="2342">
                  <c:v>37739</c:v>
                </c:pt>
                <c:pt idx="2343">
                  <c:v>37740</c:v>
                </c:pt>
                <c:pt idx="2344">
                  <c:v>37741</c:v>
                </c:pt>
                <c:pt idx="2345">
                  <c:v>37742</c:v>
                </c:pt>
                <c:pt idx="2346">
                  <c:v>37743</c:v>
                </c:pt>
                <c:pt idx="2347">
                  <c:v>37746</c:v>
                </c:pt>
                <c:pt idx="2348">
                  <c:v>37747</c:v>
                </c:pt>
                <c:pt idx="2349">
                  <c:v>37748</c:v>
                </c:pt>
                <c:pt idx="2350">
                  <c:v>37749</c:v>
                </c:pt>
                <c:pt idx="2351">
                  <c:v>37750</c:v>
                </c:pt>
                <c:pt idx="2352">
                  <c:v>37753</c:v>
                </c:pt>
                <c:pt idx="2353">
                  <c:v>37754</c:v>
                </c:pt>
                <c:pt idx="2354">
                  <c:v>37755</c:v>
                </c:pt>
                <c:pt idx="2355">
                  <c:v>37756</c:v>
                </c:pt>
                <c:pt idx="2356">
                  <c:v>37757</c:v>
                </c:pt>
                <c:pt idx="2357">
                  <c:v>37760</c:v>
                </c:pt>
                <c:pt idx="2358">
                  <c:v>37761</c:v>
                </c:pt>
                <c:pt idx="2359">
                  <c:v>37762</c:v>
                </c:pt>
                <c:pt idx="2360">
                  <c:v>37763</c:v>
                </c:pt>
                <c:pt idx="2361">
                  <c:v>37764</c:v>
                </c:pt>
                <c:pt idx="2362">
                  <c:v>37768</c:v>
                </c:pt>
                <c:pt idx="2363">
                  <c:v>37769</c:v>
                </c:pt>
                <c:pt idx="2364">
                  <c:v>37770</c:v>
                </c:pt>
                <c:pt idx="2365">
                  <c:v>37771</c:v>
                </c:pt>
                <c:pt idx="2366">
                  <c:v>37774</c:v>
                </c:pt>
                <c:pt idx="2367">
                  <c:v>37775</c:v>
                </c:pt>
                <c:pt idx="2368">
                  <c:v>37776</c:v>
                </c:pt>
                <c:pt idx="2369">
                  <c:v>37777</c:v>
                </c:pt>
                <c:pt idx="2370">
                  <c:v>37778</c:v>
                </c:pt>
                <c:pt idx="2371">
                  <c:v>37781</c:v>
                </c:pt>
                <c:pt idx="2372">
                  <c:v>37782</c:v>
                </c:pt>
                <c:pt idx="2373">
                  <c:v>37783</c:v>
                </c:pt>
                <c:pt idx="2374">
                  <c:v>37784</c:v>
                </c:pt>
                <c:pt idx="2375">
                  <c:v>37785</c:v>
                </c:pt>
                <c:pt idx="2376">
                  <c:v>37788</c:v>
                </c:pt>
                <c:pt idx="2377">
                  <c:v>37789</c:v>
                </c:pt>
                <c:pt idx="2378">
                  <c:v>37790</c:v>
                </c:pt>
                <c:pt idx="2379">
                  <c:v>37791</c:v>
                </c:pt>
                <c:pt idx="2380">
                  <c:v>37792</c:v>
                </c:pt>
                <c:pt idx="2381">
                  <c:v>37795</c:v>
                </c:pt>
                <c:pt idx="2382">
                  <c:v>37796</c:v>
                </c:pt>
                <c:pt idx="2383">
                  <c:v>37797</c:v>
                </c:pt>
                <c:pt idx="2384">
                  <c:v>37798</c:v>
                </c:pt>
                <c:pt idx="2385">
                  <c:v>37799</c:v>
                </c:pt>
                <c:pt idx="2386">
                  <c:v>37802</c:v>
                </c:pt>
                <c:pt idx="2387">
                  <c:v>37803</c:v>
                </c:pt>
                <c:pt idx="2388">
                  <c:v>37804</c:v>
                </c:pt>
                <c:pt idx="2389">
                  <c:v>37805</c:v>
                </c:pt>
                <c:pt idx="2390">
                  <c:v>37809</c:v>
                </c:pt>
                <c:pt idx="2391">
                  <c:v>37810</c:v>
                </c:pt>
                <c:pt idx="2392">
                  <c:v>37811</c:v>
                </c:pt>
                <c:pt idx="2393">
                  <c:v>37812</c:v>
                </c:pt>
                <c:pt idx="2394">
                  <c:v>37813</c:v>
                </c:pt>
                <c:pt idx="2395">
                  <c:v>37816</c:v>
                </c:pt>
                <c:pt idx="2396">
                  <c:v>37817</c:v>
                </c:pt>
                <c:pt idx="2397">
                  <c:v>37818</c:v>
                </c:pt>
                <c:pt idx="2398">
                  <c:v>37819</c:v>
                </c:pt>
                <c:pt idx="2399">
                  <c:v>37820</c:v>
                </c:pt>
                <c:pt idx="2400">
                  <c:v>37823</c:v>
                </c:pt>
                <c:pt idx="2401">
                  <c:v>37824</c:v>
                </c:pt>
                <c:pt idx="2402">
                  <c:v>37825</c:v>
                </c:pt>
                <c:pt idx="2403">
                  <c:v>37826</c:v>
                </c:pt>
                <c:pt idx="2404">
                  <c:v>37827</c:v>
                </c:pt>
                <c:pt idx="2405">
                  <c:v>37830</c:v>
                </c:pt>
                <c:pt idx="2406">
                  <c:v>37831</c:v>
                </c:pt>
                <c:pt idx="2407">
                  <c:v>37832</c:v>
                </c:pt>
                <c:pt idx="2408">
                  <c:v>37833</c:v>
                </c:pt>
                <c:pt idx="2409">
                  <c:v>37834</c:v>
                </c:pt>
                <c:pt idx="2410">
                  <c:v>37837</c:v>
                </c:pt>
                <c:pt idx="2411">
                  <c:v>37838</c:v>
                </c:pt>
                <c:pt idx="2412">
                  <c:v>37839</c:v>
                </c:pt>
                <c:pt idx="2413">
                  <c:v>37840</c:v>
                </c:pt>
                <c:pt idx="2414">
                  <c:v>37841</c:v>
                </c:pt>
                <c:pt idx="2415">
                  <c:v>37844</c:v>
                </c:pt>
                <c:pt idx="2416">
                  <c:v>37845</c:v>
                </c:pt>
                <c:pt idx="2417">
                  <c:v>37846</c:v>
                </c:pt>
                <c:pt idx="2418">
                  <c:v>37847</c:v>
                </c:pt>
                <c:pt idx="2419">
                  <c:v>37848</c:v>
                </c:pt>
                <c:pt idx="2420">
                  <c:v>37851</c:v>
                </c:pt>
                <c:pt idx="2421">
                  <c:v>37852</c:v>
                </c:pt>
                <c:pt idx="2422">
                  <c:v>37853</c:v>
                </c:pt>
                <c:pt idx="2423">
                  <c:v>37854</c:v>
                </c:pt>
                <c:pt idx="2424">
                  <c:v>37855</c:v>
                </c:pt>
                <c:pt idx="2425">
                  <c:v>37858</c:v>
                </c:pt>
                <c:pt idx="2426">
                  <c:v>37859</c:v>
                </c:pt>
                <c:pt idx="2427">
                  <c:v>37860</c:v>
                </c:pt>
                <c:pt idx="2428">
                  <c:v>37861</c:v>
                </c:pt>
                <c:pt idx="2429">
                  <c:v>37862</c:v>
                </c:pt>
                <c:pt idx="2430">
                  <c:v>37866</c:v>
                </c:pt>
                <c:pt idx="2431">
                  <c:v>37867</c:v>
                </c:pt>
                <c:pt idx="2432">
                  <c:v>37868</c:v>
                </c:pt>
                <c:pt idx="2433">
                  <c:v>37869</c:v>
                </c:pt>
                <c:pt idx="2434">
                  <c:v>37872</c:v>
                </c:pt>
                <c:pt idx="2435">
                  <c:v>37873</c:v>
                </c:pt>
                <c:pt idx="2436">
                  <c:v>37874</c:v>
                </c:pt>
                <c:pt idx="2437">
                  <c:v>37875</c:v>
                </c:pt>
                <c:pt idx="2438">
                  <c:v>37876</c:v>
                </c:pt>
                <c:pt idx="2439">
                  <c:v>37879</c:v>
                </c:pt>
                <c:pt idx="2440">
                  <c:v>37880</c:v>
                </c:pt>
                <c:pt idx="2441">
                  <c:v>37881</c:v>
                </c:pt>
                <c:pt idx="2442">
                  <c:v>37882</c:v>
                </c:pt>
                <c:pt idx="2443">
                  <c:v>37883</c:v>
                </c:pt>
                <c:pt idx="2444">
                  <c:v>37886</c:v>
                </c:pt>
                <c:pt idx="2445">
                  <c:v>37887</c:v>
                </c:pt>
                <c:pt idx="2446">
                  <c:v>37888</c:v>
                </c:pt>
                <c:pt idx="2447">
                  <c:v>37889</c:v>
                </c:pt>
                <c:pt idx="2448">
                  <c:v>37890</c:v>
                </c:pt>
                <c:pt idx="2449">
                  <c:v>37893</c:v>
                </c:pt>
                <c:pt idx="2450">
                  <c:v>37894</c:v>
                </c:pt>
                <c:pt idx="2451">
                  <c:v>37895</c:v>
                </c:pt>
                <c:pt idx="2452">
                  <c:v>37896</c:v>
                </c:pt>
                <c:pt idx="2453">
                  <c:v>37897</c:v>
                </c:pt>
                <c:pt idx="2454">
                  <c:v>37900</c:v>
                </c:pt>
                <c:pt idx="2455">
                  <c:v>37901</c:v>
                </c:pt>
                <c:pt idx="2456">
                  <c:v>37902</c:v>
                </c:pt>
                <c:pt idx="2457">
                  <c:v>37903</c:v>
                </c:pt>
                <c:pt idx="2458">
                  <c:v>37904</c:v>
                </c:pt>
                <c:pt idx="2459">
                  <c:v>37908</c:v>
                </c:pt>
                <c:pt idx="2460">
                  <c:v>37909</c:v>
                </c:pt>
                <c:pt idx="2461">
                  <c:v>37910</c:v>
                </c:pt>
                <c:pt idx="2462">
                  <c:v>37911</c:v>
                </c:pt>
                <c:pt idx="2463">
                  <c:v>37914</c:v>
                </c:pt>
                <c:pt idx="2464">
                  <c:v>37915</c:v>
                </c:pt>
                <c:pt idx="2465">
                  <c:v>37916</c:v>
                </c:pt>
                <c:pt idx="2466">
                  <c:v>37917</c:v>
                </c:pt>
                <c:pt idx="2467">
                  <c:v>37918</c:v>
                </c:pt>
                <c:pt idx="2468">
                  <c:v>37921</c:v>
                </c:pt>
                <c:pt idx="2469">
                  <c:v>37922</c:v>
                </c:pt>
                <c:pt idx="2470">
                  <c:v>37923</c:v>
                </c:pt>
                <c:pt idx="2471">
                  <c:v>37924</c:v>
                </c:pt>
                <c:pt idx="2472">
                  <c:v>37925</c:v>
                </c:pt>
                <c:pt idx="2473">
                  <c:v>37928</c:v>
                </c:pt>
                <c:pt idx="2474">
                  <c:v>37929</c:v>
                </c:pt>
                <c:pt idx="2475">
                  <c:v>37930</c:v>
                </c:pt>
                <c:pt idx="2476">
                  <c:v>37931</c:v>
                </c:pt>
                <c:pt idx="2477">
                  <c:v>37932</c:v>
                </c:pt>
                <c:pt idx="2478">
                  <c:v>37935</c:v>
                </c:pt>
                <c:pt idx="2479">
                  <c:v>37937</c:v>
                </c:pt>
                <c:pt idx="2480">
                  <c:v>37938</c:v>
                </c:pt>
                <c:pt idx="2481">
                  <c:v>37939</c:v>
                </c:pt>
                <c:pt idx="2482">
                  <c:v>37942</c:v>
                </c:pt>
                <c:pt idx="2483">
                  <c:v>37943</c:v>
                </c:pt>
                <c:pt idx="2484">
                  <c:v>37944</c:v>
                </c:pt>
                <c:pt idx="2485">
                  <c:v>37945</c:v>
                </c:pt>
                <c:pt idx="2486">
                  <c:v>37946</c:v>
                </c:pt>
                <c:pt idx="2487">
                  <c:v>37949</c:v>
                </c:pt>
                <c:pt idx="2488">
                  <c:v>37950</c:v>
                </c:pt>
                <c:pt idx="2489">
                  <c:v>37951</c:v>
                </c:pt>
                <c:pt idx="2490">
                  <c:v>37953</c:v>
                </c:pt>
                <c:pt idx="2491">
                  <c:v>37956</c:v>
                </c:pt>
                <c:pt idx="2492">
                  <c:v>37957</c:v>
                </c:pt>
                <c:pt idx="2493">
                  <c:v>37958</c:v>
                </c:pt>
                <c:pt idx="2494">
                  <c:v>37959</c:v>
                </c:pt>
                <c:pt idx="2495">
                  <c:v>37960</c:v>
                </c:pt>
                <c:pt idx="2496">
                  <c:v>37963</c:v>
                </c:pt>
                <c:pt idx="2497">
                  <c:v>37964</c:v>
                </c:pt>
                <c:pt idx="2498">
                  <c:v>37965</c:v>
                </c:pt>
                <c:pt idx="2499">
                  <c:v>37966</c:v>
                </c:pt>
                <c:pt idx="2500">
                  <c:v>37967</c:v>
                </c:pt>
                <c:pt idx="2501">
                  <c:v>37970</c:v>
                </c:pt>
                <c:pt idx="2502">
                  <c:v>37971</c:v>
                </c:pt>
                <c:pt idx="2503">
                  <c:v>37972</c:v>
                </c:pt>
                <c:pt idx="2504">
                  <c:v>37973</c:v>
                </c:pt>
                <c:pt idx="2505">
                  <c:v>37974</c:v>
                </c:pt>
                <c:pt idx="2506">
                  <c:v>37977</c:v>
                </c:pt>
                <c:pt idx="2507">
                  <c:v>37978</c:v>
                </c:pt>
                <c:pt idx="2508">
                  <c:v>37979</c:v>
                </c:pt>
                <c:pt idx="2509">
                  <c:v>37981</c:v>
                </c:pt>
                <c:pt idx="2510">
                  <c:v>37984</c:v>
                </c:pt>
                <c:pt idx="2511">
                  <c:v>37985</c:v>
                </c:pt>
                <c:pt idx="2512">
                  <c:v>37986</c:v>
                </c:pt>
                <c:pt idx="2513">
                  <c:v>37988</c:v>
                </c:pt>
                <c:pt idx="2514">
                  <c:v>37991</c:v>
                </c:pt>
                <c:pt idx="2515">
                  <c:v>37992</c:v>
                </c:pt>
                <c:pt idx="2516">
                  <c:v>37993</c:v>
                </c:pt>
                <c:pt idx="2517">
                  <c:v>37994</c:v>
                </c:pt>
                <c:pt idx="2518">
                  <c:v>37995</c:v>
                </c:pt>
                <c:pt idx="2519">
                  <c:v>37998</c:v>
                </c:pt>
                <c:pt idx="2520">
                  <c:v>37999</c:v>
                </c:pt>
                <c:pt idx="2521">
                  <c:v>38000</c:v>
                </c:pt>
                <c:pt idx="2522">
                  <c:v>38001</c:v>
                </c:pt>
                <c:pt idx="2523">
                  <c:v>38002</c:v>
                </c:pt>
                <c:pt idx="2524">
                  <c:v>38006</c:v>
                </c:pt>
                <c:pt idx="2525">
                  <c:v>38007</c:v>
                </c:pt>
                <c:pt idx="2526">
                  <c:v>38008</c:v>
                </c:pt>
                <c:pt idx="2527">
                  <c:v>38009</c:v>
                </c:pt>
                <c:pt idx="2528">
                  <c:v>38012</c:v>
                </c:pt>
                <c:pt idx="2529">
                  <c:v>38013</c:v>
                </c:pt>
                <c:pt idx="2530">
                  <c:v>38014</c:v>
                </c:pt>
                <c:pt idx="2531">
                  <c:v>38015</c:v>
                </c:pt>
                <c:pt idx="2532">
                  <c:v>38016</c:v>
                </c:pt>
                <c:pt idx="2533">
                  <c:v>38019</c:v>
                </c:pt>
                <c:pt idx="2534">
                  <c:v>38020</c:v>
                </c:pt>
                <c:pt idx="2535">
                  <c:v>38021</c:v>
                </c:pt>
                <c:pt idx="2536">
                  <c:v>38022</c:v>
                </c:pt>
                <c:pt idx="2537">
                  <c:v>38023</c:v>
                </c:pt>
                <c:pt idx="2538">
                  <c:v>38026</c:v>
                </c:pt>
                <c:pt idx="2539">
                  <c:v>38027</c:v>
                </c:pt>
                <c:pt idx="2540">
                  <c:v>38028</c:v>
                </c:pt>
                <c:pt idx="2541">
                  <c:v>38029</c:v>
                </c:pt>
                <c:pt idx="2542">
                  <c:v>38030</c:v>
                </c:pt>
                <c:pt idx="2543">
                  <c:v>38034</c:v>
                </c:pt>
                <c:pt idx="2544">
                  <c:v>38035</c:v>
                </c:pt>
                <c:pt idx="2545">
                  <c:v>38036</c:v>
                </c:pt>
                <c:pt idx="2546">
                  <c:v>38037</c:v>
                </c:pt>
                <c:pt idx="2547">
                  <c:v>38040</c:v>
                </c:pt>
                <c:pt idx="2548">
                  <c:v>38041</c:v>
                </c:pt>
                <c:pt idx="2549">
                  <c:v>38042</c:v>
                </c:pt>
                <c:pt idx="2550">
                  <c:v>38043</c:v>
                </c:pt>
                <c:pt idx="2551">
                  <c:v>38044</c:v>
                </c:pt>
                <c:pt idx="2552">
                  <c:v>38047</c:v>
                </c:pt>
                <c:pt idx="2553">
                  <c:v>38048</c:v>
                </c:pt>
                <c:pt idx="2554">
                  <c:v>38049</c:v>
                </c:pt>
                <c:pt idx="2555">
                  <c:v>38050</c:v>
                </c:pt>
                <c:pt idx="2556">
                  <c:v>38051</c:v>
                </c:pt>
                <c:pt idx="2557">
                  <c:v>38054</c:v>
                </c:pt>
                <c:pt idx="2558">
                  <c:v>38055</c:v>
                </c:pt>
                <c:pt idx="2559">
                  <c:v>38056</c:v>
                </c:pt>
                <c:pt idx="2560">
                  <c:v>38057</c:v>
                </c:pt>
                <c:pt idx="2561">
                  <c:v>38058</c:v>
                </c:pt>
                <c:pt idx="2562">
                  <c:v>38061</c:v>
                </c:pt>
                <c:pt idx="2563">
                  <c:v>38062</c:v>
                </c:pt>
                <c:pt idx="2564">
                  <c:v>38063</c:v>
                </c:pt>
                <c:pt idx="2565">
                  <c:v>38064</c:v>
                </c:pt>
                <c:pt idx="2566">
                  <c:v>38065</c:v>
                </c:pt>
                <c:pt idx="2567">
                  <c:v>38068</c:v>
                </c:pt>
                <c:pt idx="2568">
                  <c:v>38069</c:v>
                </c:pt>
                <c:pt idx="2569">
                  <c:v>38070</c:v>
                </c:pt>
                <c:pt idx="2570">
                  <c:v>38071</c:v>
                </c:pt>
                <c:pt idx="2571">
                  <c:v>38072</c:v>
                </c:pt>
                <c:pt idx="2572">
                  <c:v>38075</c:v>
                </c:pt>
                <c:pt idx="2573">
                  <c:v>38076</c:v>
                </c:pt>
                <c:pt idx="2574">
                  <c:v>38077</c:v>
                </c:pt>
                <c:pt idx="2575">
                  <c:v>38078</c:v>
                </c:pt>
                <c:pt idx="2576">
                  <c:v>38079</c:v>
                </c:pt>
                <c:pt idx="2577">
                  <c:v>38082</c:v>
                </c:pt>
                <c:pt idx="2578">
                  <c:v>38083</c:v>
                </c:pt>
                <c:pt idx="2579">
                  <c:v>38084</c:v>
                </c:pt>
                <c:pt idx="2580">
                  <c:v>38085</c:v>
                </c:pt>
                <c:pt idx="2581">
                  <c:v>38089</c:v>
                </c:pt>
                <c:pt idx="2582">
                  <c:v>38090</c:v>
                </c:pt>
                <c:pt idx="2583">
                  <c:v>38091</c:v>
                </c:pt>
                <c:pt idx="2584">
                  <c:v>38092</c:v>
                </c:pt>
                <c:pt idx="2585">
                  <c:v>38093</c:v>
                </c:pt>
                <c:pt idx="2586">
                  <c:v>38096</c:v>
                </c:pt>
                <c:pt idx="2587">
                  <c:v>38097</c:v>
                </c:pt>
                <c:pt idx="2588">
                  <c:v>38098</c:v>
                </c:pt>
                <c:pt idx="2589">
                  <c:v>38099</c:v>
                </c:pt>
                <c:pt idx="2590">
                  <c:v>38100</c:v>
                </c:pt>
                <c:pt idx="2591">
                  <c:v>38103</c:v>
                </c:pt>
                <c:pt idx="2592">
                  <c:v>38104</c:v>
                </c:pt>
                <c:pt idx="2593">
                  <c:v>38105</c:v>
                </c:pt>
                <c:pt idx="2594">
                  <c:v>38106</c:v>
                </c:pt>
                <c:pt idx="2595">
                  <c:v>38107</c:v>
                </c:pt>
                <c:pt idx="2596">
                  <c:v>38110</c:v>
                </c:pt>
                <c:pt idx="2597">
                  <c:v>38111</c:v>
                </c:pt>
                <c:pt idx="2598">
                  <c:v>38112</c:v>
                </c:pt>
                <c:pt idx="2599">
                  <c:v>38113</c:v>
                </c:pt>
                <c:pt idx="2600">
                  <c:v>38114</c:v>
                </c:pt>
                <c:pt idx="2601">
                  <c:v>38117</c:v>
                </c:pt>
                <c:pt idx="2602">
                  <c:v>38118</c:v>
                </c:pt>
                <c:pt idx="2603">
                  <c:v>38119</c:v>
                </c:pt>
                <c:pt idx="2604">
                  <c:v>38120</c:v>
                </c:pt>
                <c:pt idx="2605">
                  <c:v>38121</c:v>
                </c:pt>
                <c:pt idx="2606">
                  <c:v>38124</c:v>
                </c:pt>
                <c:pt idx="2607">
                  <c:v>38125</c:v>
                </c:pt>
                <c:pt idx="2608">
                  <c:v>38126</c:v>
                </c:pt>
                <c:pt idx="2609">
                  <c:v>38127</c:v>
                </c:pt>
                <c:pt idx="2610">
                  <c:v>38128</c:v>
                </c:pt>
                <c:pt idx="2611">
                  <c:v>38131</c:v>
                </c:pt>
                <c:pt idx="2612">
                  <c:v>38132</c:v>
                </c:pt>
                <c:pt idx="2613">
                  <c:v>38133</c:v>
                </c:pt>
                <c:pt idx="2614">
                  <c:v>38134</c:v>
                </c:pt>
                <c:pt idx="2615">
                  <c:v>38135</c:v>
                </c:pt>
                <c:pt idx="2616">
                  <c:v>38139</c:v>
                </c:pt>
                <c:pt idx="2617">
                  <c:v>38140</c:v>
                </c:pt>
                <c:pt idx="2618">
                  <c:v>38141</c:v>
                </c:pt>
                <c:pt idx="2619">
                  <c:v>38142</c:v>
                </c:pt>
                <c:pt idx="2620">
                  <c:v>38145</c:v>
                </c:pt>
                <c:pt idx="2621">
                  <c:v>38146</c:v>
                </c:pt>
                <c:pt idx="2622">
                  <c:v>38147</c:v>
                </c:pt>
                <c:pt idx="2623">
                  <c:v>38148</c:v>
                </c:pt>
                <c:pt idx="2624">
                  <c:v>38149</c:v>
                </c:pt>
                <c:pt idx="2625">
                  <c:v>38152</c:v>
                </c:pt>
                <c:pt idx="2626">
                  <c:v>38153</c:v>
                </c:pt>
                <c:pt idx="2627">
                  <c:v>38154</c:v>
                </c:pt>
                <c:pt idx="2628">
                  <c:v>38155</c:v>
                </c:pt>
                <c:pt idx="2629">
                  <c:v>38156</c:v>
                </c:pt>
                <c:pt idx="2630">
                  <c:v>38159</c:v>
                </c:pt>
                <c:pt idx="2631">
                  <c:v>38160</c:v>
                </c:pt>
                <c:pt idx="2632">
                  <c:v>38161</c:v>
                </c:pt>
                <c:pt idx="2633">
                  <c:v>38162</c:v>
                </c:pt>
                <c:pt idx="2634">
                  <c:v>38163</c:v>
                </c:pt>
                <c:pt idx="2635">
                  <c:v>38166</c:v>
                </c:pt>
                <c:pt idx="2636">
                  <c:v>38167</c:v>
                </c:pt>
                <c:pt idx="2637">
                  <c:v>38168</c:v>
                </c:pt>
                <c:pt idx="2638">
                  <c:v>38169</c:v>
                </c:pt>
                <c:pt idx="2639">
                  <c:v>38170</c:v>
                </c:pt>
                <c:pt idx="2640">
                  <c:v>38174</c:v>
                </c:pt>
                <c:pt idx="2641">
                  <c:v>38175</c:v>
                </c:pt>
                <c:pt idx="2642">
                  <c:v>38176</c:v>
                </c:pt>
                <c:pt idx="2643">
                  <c:v>38177</c:v>
                </c:pt>
                <c:pt idx="2644">
                  <c:v>38180</c:v>
                </c:pt>
                <c:pt idx="2645">
                  <c:v>38181</c:v>
                </c:pt>
                <c:pt idx="2646">
                  <c:v>38182</c:v>
                </c:pt>
                <c:pt idx="2647">
                  <c:v>38183</c:v>
                </c:pt>
                <c:pt idx="2648">
                  <c:v>38184</c:v>
                </c:pt>
                <c:pt idx="2649">
                  <c:v>38187</c:v>
                </c:pt>
                <c:pt idx="2650">
                  <c:v>38188</c:v>
                </c:pt>
                <c:pt idx="2651">
                  <c:v>38189</c:v>
                </c:pt>
                <c:pt idx="2652">
                  <c:v>38190</c:v>
                </c:pt>
                <c:pt idx="2653">
                  <c:v>38191</c:v>
                </c:pt>
                <c:pt idx="2654">
                  <c:v>38194</c:v>
                </c:pt>
                <c:pt idx="2655">
                  <c:v>38195</c:v>
                </c:pt>
                <c:pt idx="2656">
                  <c:v>38196</c:v>
                </c:pt>
                <c:pt idx="2657">
                  <c:v>38197</c:v>
                </c:pt>
                <c:pt idx="2658">
                  <c:v>38198</c:v>
                </c:pt>
                <c:pt idx="2659">
                  <c:v>38201</c:v>
                </c:pt>
                <c:pt idx="2660">
                  <c:v>38202</c:v>
                </c:pt>
                <c:pt idx="2661">
                  <c:v>38203</c:v>
                </c:pt>
                <c:pt idx="2662">
                  <c:v>38204</c:v>
                </c:pt>
                <c:pt idx="2663">
                  <c:v>38205</c:v>
                </c:pt>
                <c:pt idx="2664">
                  <c:v>38208</c:v>
                </c:pt>
                <c:pt idx="2665">
                  <c:v>38209</c:v>
                </c:pt>
                <c:pt idx="2666">
                  <c:v>38210</c:v>
                </c:pt>
                <c:pt idx="2667">
                  <c:v>38211</c:v>
                </c:pt>
                <c:pt idx="2668">
                  <c:v>38212</c:v>
                </c:pt>
                <c:pt idx="2669">
                  <c:v>38215</c:v>
                </c:pt>
                <c:pt idx="2670">
                  <c:v>38216</c:v>
                </c:pt>
                <c:pt idx="2671">
                  <c:v>38217</c:v>
                </c:pt>
                <c:pt idx="2672">
                  <c:v>38218</c:v>
                </c:pt>
                <c:pt idx="2673">
                  <c:v>38219</c:v>
                </c:pt>
                <c:pt idx="2674">
                  <c:v>38222</c:v>
                </c:pt>
                <c:pt idx="2675">
                  <c:v>38223</c:v>
                </c:pt>
                <c:pt idx="2676">
                  <c:v>38224</c:v>
                </c:pt>
                <c:pt idx="2677">
                  <c:v>38225</c:v>
                </c:pt>
                <c:pt idx="2678">
                  <c:v>38226</c:v>
                </c:pt>
                <c:pt idx="2679">
                  <c:v>38229</c:v>
                </c:pt>
                <c:pt idx="2680">
                  <c:v>38230</c:v>
                </c:pt>
                <c:pt idx="2681">
                  <c:v>38231</c:v>
                </c:pt>
                <c:pt idx="2682">
                  <c:v>38232</c:v>
                </c:pt>
                <c:pt idx="2683">
                  <c:v>38233</c:v>
                </c:pt>
                <c:pt idx="2684">
                  <c:v>38237</c:v>
                </c:pt>
                <c:pt idx="2685">
                  <c:v>38238</c:v>
                </c:pt>
                <c:pt idx="2686">
                  <c:v>38239</c:v>
                </c:pt>
                <c:pt idx="2687">
                  <c:v>38240</c:v>
                </c:pt>
                <c:pt idx="2688">
                  <c:v>38243</c:v>
                </c:pt>
                <c:pt idx="2689">
                  <c:v>38244</c:v>
                </c:pt>
                <c:pt idx="2690">
                  <c:v>38245</c:v>
                </c:pt>
                <c:pt idx="2691">
                  <c:v>38246</c:v>
                </c:pt>
                <c:pt idx="2692">
                  <c:v>38247</c:v>
                </c:pt>
                <c:pt idx="2693">
                  <c:v>38250</c:v>
                </c:pt>
                <c:pt idx="2694">
                  <c:v>38251</c:v>
                </c:pt>
                <c:pt idx="2695">
                  <c:v>38252</c:v>
                </c:pt>
                <c:pt idx="2696">
                  <c:v>38253</c:v>
                </c:pt>
                <c:pt idx="2697">
                  <c:v>38254</c:v>
                </c:pt>
                <c:pt idx="2698">
                  <c:v>38257</c:v>
                </c:pt>
                <c:pt idx="2699">
                  <c:v>38258</c:v>
                </c:pt>
                <c:pt idx="2700">
                  <c:v>38259</c:v>
                </c:pt>
                <c:pt idx="2701">
                  <c:v>38260</c:v>
                </c:pt>
                <c:pt idx="2702">
                  <c:v>38261</c:v>
                </c:pt>
                <c:pt idx="2703">
                  <c:v>38264</c:v>
                </c:pt>
                <c:pt idx="2704">
                  <c:v>38265</c:v>
                </c:pt>
                <c:pt idx="2705">
                  <c:v>38266</c:v>
                </c:pt>
                <c:pt idx="2706">
                  <c:v>38267</c:v>
                </c:pt>
                <c:pt idx="2707">
                  <c:v>38268</c:v>
                </c:pt>
                <c:pt idx="2708">
                  <c:v>38272</c:v>
                </c:pt>
                <c:pt idx="2709">
                  <c:v>38273</c:v>
                </c:pt>
                <c:pt idx="2710">
                  <c:v>38274</c:v>
                </c:pt>
                <c:pt idx="2711">
                  <c:v>38275</c:v>
                </c:pt>
                <c:pt idx="2712">
                  <c:v>38278</c:v>
                </c:pt>
                <c:pt idx="2713">
                  <c:v>38279</c:v>
                </c:pt>
                <c:pt idx="2714">
                  <c:v>38280</c:v>
                </c:pt>
                <c:pt idx="2715">
                  <c:v>38281</c:v>
                </c:pt>
                <c:pt idx="2716">
                  <c:v>38282</c:v>
                </c:pt>
                <c:pt idx="2717">
                  <c:v>38285</c:v>
                </c:pt>
                <c:pt idx="2718">
                  <c:v>38286</c:v>
                </c:pt>
                <c:pt idx="2719">
                  <c:v>38287</c:v>
                </c:pt>
                <c:pt idx="2720">
                  <c:v>38288</c:v>
                </c:pt>
                <c:pt idx="2721">
                  <c:v>38289</c:v>
                </c:pt>
                <c:pt idx="2722">
                  <c:v>38292</c:v>
                </c:pt>
                <c:pt idx="2723">
                  <c:v>38293</c:v>
                </c:pt>
                <c:pt idx="2724">
                  <c:v>38294</c:v>
                </c:pt>
                <c:pt idx="2725">
                  <c:v>38295</c:v>
                </c:pt>
                <c:pt idx="2726">
                  <c:v>38296</c:v>
                </c:pt>
                <c:pt idx="2727">
                  <c:v>38299</c:v>
                </c:pt>
                <c:pt idx="2728">
                  <c:v>38300</c:v>
                </c:pt>
                <c:pt idx="2729">
                  <c:v>38301</c:v>
                </c:pt>
                <c:pt idx="2730">
                  <c:v>38303</c:v>
                </c:pt>
                <c:pt idx="2731">
                  <c:v>38306</c:v>
                </c:pt>
                <c:pt idx="2732">
                  <c:v>38307</c:v>
                </c:pt>
                <c:pt idx="2733">
                  <c:v>38308</c:v>
                </c:pt>
                <c:pt idx="2734">
                  <c:v>38309</c:v>
                </c:pt>
                <c:pt idx="2735">
                  <c:v>38310</c:v>
                </c:pt>
                <c:pt idx="2736">
                  <c:v>38313</c:v>
                </c:pt>
                <c:pt idx="2737">
                  <c:v>38314</c:v>
                </c:pt>
                <c:pt idx="2738">
                  <c:v>38315</c:v>
                </c:pt>
                <c:pt idx="2739">
                  <c:v>38317</c:v>
                </c:pt>
                <c:pt idx="2740">
                  <c:v>38320</c:v>
                </c:pt>
                <c:pt idx="2741">
                  <c:v>38321</c:v>
                </c:pt>
                <c:pt idx="2742">
                  <c:v>38322</c:v>
                </c:pt>
                <c:pt idx="2743">
                  <c:v>38323</c:v>
                </c:pt>
                <c:pt idx="2744">
                  <c:v>38324</c:v>
                </c:pt>
                <c:pt idx="2745">
                  <c:v>38327</c:v>
                </c:pt>
                <c:pt idx="2746">
                  <c:v>38328</c:v>
                </c:pt>
                <c:pt idx="2747">
                  <c:v>38329</c:v>
                </c:pt>
                <c:pt idx="2748">
                  <c:v>38330</c:v>
                </c:pt>
                <c:pt idx="2749">
                  <c:v>38331</c:v>
                </c:pt>
                <c:pt idx="2750">
                  <c:v>38334</c:v>
                </c:pt>
                <c:pt idx="2751">
                  <c:v>38335</c:v>
                </c:pt>
                <c:pt idx="2752">
                  <c:v>38336</c:v>
                </c:pt>
                <c:pt idx="2753">
                  <c:v>38337</c:v>
                </c:pt>
                <c:pt idx="2754">
                  <c:v>38338</c:v>
                </c:pt>
                <c:pt idx="2755">
                  <c:v>38341</c:v>
                </c:pt>
                <c:pt idx="2756">
                  <c:v>38342</c:v>
                </c:pt>
                <c:pt idx="2757">
                  <c:v>38343</c:v>
                </c:pt>
                <c:pt idx="2758">
                  <c:v>38344</c:v>
                </c:pt>
                <c:pt idx="2759">
                  <c:v>38348</c:v>
                </c:pt>
                <c:pt idx="2760">
                  <c:v>38349</c:v>
                </c:pt>
                <c:pt idx="2761">
                  <c:v>38350</c:v>
                </c:pt>
                <c:pt idx="2762">
                  <c:v>38351</c:v>
                </c:pt>
                <c:pt idx="2763">
                  <c:v>38352</c:v>
                </c:pt>
                <c:pt idx="2764">
                  <c:v>38355</c:v>
                </c:pt>
                <c:pt idx="2765">
                  <c:v>38356</c:v>
                </c:pt>
                <c:pt idx="2766">
                  <c:v>38357</c:v>
                </c:pt>
                <c:pt idx="2767">
                  <c:v>38358</c:v>
                </c:pt>
                <c:pt idx="2768">
                  <c:v>38359</c:v>
                </c:pt>
                <c:pt idx="2769">
                  <c:v>38362</c:v>
                </c:pt>
                <c:pt idx="2770">
                  <c:v>38363</c:v>
                </c:pt>
                <c:pt idx="2771">
                  <c:v>38364</c:v>
                </c:pt>
                <c:pt idx="2772">
                  <c:v>38365</c:v>
                </c:pt>
                <c:pt idx="2773">
                  <c:v>38366</c:v>
                </c:pt>
                <c:pt idx="2774">
                  <c:v>38370</c:v>
                </c:pt>
                <c:pt idx="2775">
                  <c:v>38371</c:v>
                </c:pt>
                <c:pt idx="2776">
                  <c:v>38372</c:v>
                </c:pt>
                <c:pt idx="2777">
                  <c:v>38373</c:v>
                </c:pt>
                <c:pt idx="2778">
                  <c:v>38376</c:v>
                </c:pt>
                <c:pt idx="2779">
                  <c:v>38377</c:v>
                </c:pt>
                <c:pt idx="2780">
                  <c:v>38378</c:v>
                </c:pt>
                <c:pt idx="2781">
                  <c:v>38379</c:v>
                </c:pt>
                <c:pt idx="2782">
                  <c:v>38380</c:v>
                </c:pt>
                <c:pt idx="2783">
                  <c:v>38383</c:v>
                </c:pt>
                <c:pt idx="2784">
                  <c:v>38384</c:v>
                </c:pt>
                <c:pt idx="2785">
                  <c:v>38385</c:v>
                </c:pt>
                <c:pt idx="2786">
                  <c:v>38386</c:v>
                </c:pt>
                <c:pt idx="2787">
                  <c:v>38387</c:v>
                </c:pt>
                <c:pt idx="2788">
                  <c:v>38390</c:v>
                </c:pt>
                <c:pt idx="2789">
                  <c:v>38391</c:v>
                </c:pt>
                <c:pt idx="2790">
                  <c:v>38392</c:v>
                </c:pt>
                <c:pt idx="2791">
                  <c:v>38393</c:v>
                </c:pt>
                <c:pt idx="2792">
                  <c:v>38394</c:v>
                </c:pt>
                <c:pt idx="2793">
                  <c:v>38397</c:v>
                </c:pt>
                <c:pt idx="2794">
                  <c:v>38398</c:v>
                </c:pt>
                <c:pt idx="2795">
                  <c:v>38399</c:v>
                </c:pt>
                <c:pt idx="2796">
                  <c:v>38400</c:v>
                </c:pt>
                <c:pt idx="2797">
                  <c:v>38401</c:v>
                </c:pt>
                <c:pt idx="2798">
                  <c:v>38405</c:v>
                </c:pt>
                <c:pt idx="2799">
                  <c:v>38406</c:v>
                </c:pt>
                <c:pt idx="2800">
                  <c:v>38407</c:v>
                </c:pt>
                <c:pt idx="2801">
                  <c:v>38408</c:v>
                </c:pt>
                <c:pt idx="2802">
                  <c:v>38411</c:v>
                </c:pt>
                <c:pt idx="2803">
                  <c:v>38412</c:v>
                </c:pt>
                <c:pt idx="2804">
                  <c:v>38413</c:v>
                </c:pt>
                <c:pt idx="2805">
                  <c:v>38414</c:v>
                </c:pt>
                <c:pt idx="2806">
                  <c:v>38415</c:v>
                </c:pt>
                <c:pt idx="2807">
                  <c:v>38418</c:v>
                </c:pt>
                <c:pt idx="2808">
                  <c:v>38419</c:v>
                </c:pt>
                <c:pt idx="2809">
                  <c:v>38420</c:v>
                </c:pt>
                <c:pt idx="2810">
                  <c:v>38421</c:v>
                </c:pt>
                <c:pt idx="2811">
                  <c:v>38422</c:v>
                </c:pt>
                <c:pt idx="2812">
                  <c:v>38425</c:v>
                </c:pt>
                <c:pt idx="2813">
                  <c:v>38426</c:v>
                </c:pt>
                <c:pt idx="2814">
                  <c:v>38427</c:v>
                </c:pt>
                <c:pt idx="2815">
                  <c:v>38428</c:v>
                </c:pt>
                <c:pt idx="2816">
                  <c:v>38429</c:v>
                </c:pt>
                <c:pt idx="2817">
                  <c:v>38432</c:v>
                </c:pt>
                <c:pt idx="2818">
                  <c:v>38433</c:v>
                </c:pt>
                <c:pt idx="2819">
                  <c:v>38434</c:v>
                </c:pt>
                <c:pt idx="2820">
                  <c:v>38435</c:v>
                </c:pt>
                <c:pt idx="2821">
                  <c:v>38439</c:v>
                </c:pt>
                <c:pt idx="2822">
                  <c:v>38440</c:v>
                </c:pt>
                <c:pt idx="2823">
                  <c:v>38441</c:v>
                </c:pt>
                <c:pt idx="2824">
                  <c:v>38442</c:v>
                </c:pt>
                <c:pt idx="2825">
                  <c:v>38443</c:v>
                </c:pt>
                <c:pt idx="2826">
                  <c:v>38446</c:v>
                </c:pt>
                <c:pt idx="2827">
                  <c:v>38447</c:v>
                </c:pt>
                <c:pt idx="2828">
                  <c:v>38448</c:v>
                </c:pt>
                <c:pt idx="2829">
                  <c:v>38449</c:v>
                </c:pt>
                <c:pt idx="2830">
                  <c:v>38450</c:v>
                </c:pt>
                <c:pt idx="2831">
                  <c:v>38453</c:v>
                </c:pt>
                <c:pt idx="2832">
                  <c:v>38454</c:v>
                </c:pt>
                <c:pt idx="2833">
                  <c:v>38455</c:v>
                </c:pt>
                <c:pt idx="2834">
                  <c:v>38456</c:v>
                </c:pt>
                <c:pt idx="2835">
                  <c:v>38457</c:v>
                </c:pt>
                <c:pt idx="2836">
                  <c:v>38460</c:v>
                </c:pt>
                <c:pt idx="2837">
                  <c:v>38461</c:v>
                </c:pt>
                <c:pt idx="2838">
                  <c:v>38462</c:v>
                </c:pt>
                <c:pt idx="2839">
                  <c:v>38463</c:v>
                </c:pt>
                <c:pt idx="2840">
                  <c:v>38464</c:v>
                </c:pt>
                <c:pt idx="2841">
                  <c:v>38467</c:v>
                </c:pt>
                <c:pt idx="2842">
                  <c:v>38468</c:v>
                </c:pt>
                <c:pt idx="2843">
                  <c:v>38469</c:v>
                </c:pt>
                <c:pt idx="2844">
                  <c:v>38470</c:v>
                </c:pt>
                <c:pt idx="2845">
                  <c:v>38471</c:v>
                </c:pt>
                <c:pt idx="2846">
                  <c:v>38474</c:v>
                </c:pt>
                <c:pt idx="2847">
                  <c:v>38475</c:v>
                </c:pt>
                <c:pt idx="2848">
                  <c:v>38476</c:v>
                </c:pt>
                <c:pt idx="2849">
                  <c:v>38477</c:v>
                </c:pt>
                <c:pt idx="2850">
                  <c:v>38478</c:v>
                </c:pt>
                <c:pt idx="2851">
                  <c:v>38481</c:v>
                </c:pt>
                <c:pt idx="2852">
                  <c:v>38482</c:v>
                </c:pt>
                <c:pt idx="2853">
                  <c:v>38483</c:v>
                </c:pt>
                <c:pt idx="2854">
                  <c:v>38484</c:v>
                </c:pt>
                <c:pt idx="2855">
                  <c:v>38485</c:v>
                </c:pt>
                <c:pt idx="2856">
                  <c:v>38488</c:v>
                </c:pt>
                <c:pt idx="2857">
                  <c:v>38489</c:v>
                </c:pt>
                <c:pt idx="2858">
                  <c:v>38490</c:v>
                </c:pt>
                <c:pt idx="2859">
                  <c:v>38491</c:v>
                </c:pt>
                <c:pt idx="2860">
                  <c:v>38492</c:v>
                </c:pt>
                <c:pt idx="2861">
                  <c:v>38495</c:v>
                </c:pt>
                <c:pt idx="2862">
                  <c:v>38496</c:v>
                </c:pt>
                <c:pt idx="2863">
                  <c:v>38497</c:v>
                </c:pt>
                <c:pt idx="2864">
                  <c:v>38498</c:v>
                </c:pt>
                <c:pt idx="2865">
                  <c:v>38499</c:v>
                </c:pt>
                <c:pt idx="2866">
                  <c:v>38503</c:v>
                </c:pt>
                <c:pt idx="2867">
                  <c:v>38504</c:v>
                </c:pt>
                <c:pt idx="2868">
                  <c:v>38505</c:v>
                </c:pt>
                <c:pt idx="2869">
                  <c:v>38506</c:v>
                </c:pt>
                <c:pt idx="2870">
                  <c:v>38509</c:v>
                </c:pt>
                <c:pt idx="2871">
                  <c:v>38510</c:v>
                </c:pt>
                <c:pt idx="2872">
                  <c:v>38511</c:v>
                </c:pt>
                <c:pt idx="2873">
                  <c:v>38512</c:v>
                </c:pt>
                <c:pt idx="2874">
                  <c:v>38513</c:v>
                </c:pt>
                <c:pt idx="2875">
                  <c:v>38516</c:v>
                </c:pt>
                <c:pt idx="2876">
                  <c:v>38517</c:v>
                </c:pt>
                <c:pt idx="2877">
                  <c:v>38518</c:v>
                </c:pt>
                <c:pt idx="2878">
                  <c:v>38519</c:v>
                </c:pt>
                <c:pt idx="2879">
                  <c:v>38520</c:v>
                </c:pt>
                <c:pt idx="2880">
                  <c:v>38523</c:v>
                </c:pt>
                <c:pt idx="2881">
                  <c:v>38524</c:v>
                </c:pt>
                <c:pt idx="2882">
                  <c:v>38525</c:v>
                </c:pt>
                <c:pt idx="2883">
                  <c:v>38526</c:v>
                </c:pt>
                <c:pt idx="2884">
                  <c:v>38527</c:v>
                </c:pt>
                <c:pt idx="2885">
                  <c:v>38530</c:v>
                </c:pt>
                <c:pt idx="2886">
                  <c:v>38531</c:v>
                </c:pt>
                <c:pt idx="2887">
                  <c:v>38532</c:v>
                </c:pt>
                <c:pt idx="2888">
                  <c:v>38533</c:v>
                </c:pt>
                <c:pt idx="2889">
                  <c:v>38534</c:v>
                </c:pt>
                <c:pt idx="2890">
                  <c:v>38538</c:v>
                </c:pt>
                <c:pt idx="2891">
                  <c:v>38539</c:v>
                </c:pt>
                <c:pt idx="2892">
                  <c:v>38540</c:v>
                </c:pt>
                <c:pt idx="2893">
                  <c:v>38541</c:v>
                </c:pt>
                <c:pt idx="2894">
                  <c:v>38544</c:v>
                </c:pt>
                <c:pt idx="2895">
                  <c:v>38545</c:v>
                </c:pt>
                <c:pt idx="2896">
                  <c:v>38546</c:v>
                </c:pt>
                <c:pt idx="2897">
                  <c:v>38547</c:v>
                </c:pt>
                <c:pt idx="2898">
                  <c:v>38548</c:v>
                </c:pt>
                <c:pt idx="2899">
                  <c:v>38551</c:v>
                </c:pt>
                <c:pt idx="2900">
                  <c:v>38552</c:v>
                </c:pt>
                <c:pt idx="2901">
                  <c:v>38553</c:v>
                </c:pt>
                <c:pt idx="2902">
                  <c:v>38554</c:v>
                </c:pt>
                <c:pt idx="2903">
                  <c:v>38555</c:v>
                </c:pt>
                <c:pt idx="2904">
                  <c:v>38558</c:v>
                </c:pt>
                <c:pt idx="2905">
                  <c:v>38559</c:v>
                </c:pt>
                <c:pt idx="2906">
                  <c:v>38560</c:v>
                </c:pt>
                <c:pt idx="2907">
                  <c:v>38561</c:v>
                </c:pt>
                <c:pt idx="2908">
                  <c:v>38562</c:v>
                </c:pt>
                <c:pt idx="2909">
                  <c:v>38565</c:v>
                </c:pt>
                <c:pt idx="2910">
                  <c:v>38566</c:v>
                </c:pt>
                <c:pt idx="2911">
                  <c:v>38567</c:v>
                </c:pt>
                <c:pt idx="2912">
                  <c:v>38568</c:v>
                </c:pt>
                <c:pt idx="2913">
                  <c:v>38569</c:v>
                </c:pt>
                <c:pt idx="2914">
                  <c:v>38572</c:v>
                </c:pt>
                <c:pt idx="2915">
                  <c:v>38573</c:v>
                </c:pt>
                <c:pt idx="2916">
                  <c:v>38574</c:v>
                </c:pt>
                <c:pt idx="2917">
                  <c:v>38575</c:v>
                </c:pt>
                <c:pt idx="2918">
                  <c:v>38576</c:v>
                </c:pt>
                <c:pt idx="2919">
                  <c:v>38579</c:v>
                </c:pt>
                <c:pt idx="2920">
                  <c:v>38580</c:v>
                </c:pt>
                <c:pt idx="2921">
                  <c:v>38581</c:v>
                </c:pt>
                <c:pt idx="2922">
                  <c:v>38582</c:v>
                </c:pt>
                <c:pt idx="2923">
                  <c:v>38583</c:v>
                </c:pt>
                <c:pt idx="2924">
                  <c:v>38586</c:v>
                </c:pt>
                <c:pt idx="2925">
                  <c:v>38587</c:v>
                </c:pt>
                <c:pt idx="2926">
                  <c:v>38588</c:v>
                </c:pt>
                <c:pt idx="2927">
                  <c:v>38589</c:v>
                </c:pt>
                <c:pt idx="2928">
                  <c:v>38590</c:v>
                </c:pt>
                <c:pt idx="2929">
                  <c:v>38593</c:v>
                </c:pt>
                <c:pt idx="2930">
                  <c:v>38594</c:v>
                </c:pt>
                <c:pt idx="2931">
                  <c:v>38595</c:v>
                </c:pt>
                <c:pt idx="2932">
                  <c:v>38596</c:v>
                </c:pt>
                <c:pt idx="2933">
                  <c:v>38597</c:v>
                </c:pt>
                <c:pt idx="2934">
                  <c:v>38601</c:v>
                </c:pt>
                <c:pt idx="2935">
                  <c:v>38602</c:v>
                </c:pt>
                <c:pt idx="2936">
                  <c:v>38603</c:v>
                </c:pt>
                <c:pt idx="2937">
                  <c:v>38604</c:v>
                </c:pt>
                <c:pt idx="2938">
                  <c:v>38607</c:v>
                </c:pt>
                <c:pt idx="2939">
                  <c:v>38608</c:v>
                </c:pt>
                <c:pt idx="2940">
                  <c:v>38609</c:v>
                </c:pt>
                <c:pt idx="2941">
                  <c:v>38610</c:v>
                </c:pt>
                <c:pt idx="2942">
                  <c:v>38611</c:v>
                </c:pt>
                <c:pt idx="2943">
                  <c:v>38614</c:v>
                </c:pt>
                <c:pt idx="2944">
                  <c:v>38615</c:v>
                </c:pt>
                <c:pt idx="2945">
                  <c:v>38616</c:v>
                </c:pt>
                <c:pt idx="2946">
                  <c:v>38617</c:v>
                </c:pt>
                <c:pt idx="2947">
                  <c:v>38618</c:v>
                </c:pt>
                <c:pt idx="2948">
                  <c:v>38621</c:v>
                </c:pt>
                <c:pt idx="2949">
                  <c:v>38622</c:v>
                </c:pt>
                <c:pt idx="2950">
                  <c:v>38623</c:v>
                </c:pt>
                <c:pt idx="2951">
                  <c:v>38624</c:v>
                </c:pt>
                <c:pt idx="2952">
                  <c:v>38625</c:v>
                </c:pt>
                <c:pt idx="2953">
                  <c:v>38628</c:v>
                </c:pt>
                <c:pt idx="2954">
                  <c:v>38629</c:v>
                </c:pt>
                <c:pt idx="2955">
                  <c:v>38630</c:v>
                </c:pt>
                <c:pt idx="2956">
                  <c:v>38631</c:v>
                </c:pt>
                <c:pt idx="2957">
                  <c:v>38632</c:v>
                </c:pt>
                <c:pt idx="2958">
                  <c:v>38636</c:v>
                </c:pt>
                <c:pt idx="2959">
                  <c:v>38637</c:v>
                </c:pt>
                <c:pt idx="2960">
                  <c:v>38638</c:v>
                </c:pt>
                <c:pt idx="2961">
                  <c:v>38639</c:v>
                </c:pt>
                <c:pt idx="2962">
                  <c:v>38642</c:v>
                </c:pt>
                <c:pt idx="2963">
                  <c:v>38643</c:v>
                </c:pt>
                <c:pt idx="2964">
                  <c:v>38644</c:v>
                </c:pt>
                <c:pt idx="2965">
                  <c:v>38645</c:v>
                </c:pt>
                <c:pt idx="2966">
                  <c:v>38646</c:v>
                </c:pt>
                <c:pt idx="2967">
                  <c:v>38649</c:v>
                </c:pt>
                <c:pt idx="2968">
                  <c:v>38650</c:v>
                </c:pt>
                <c:pt idx="2969">
                  <c:v>38651</c:v>
                </c:pt>
                <c:pt idx="2970">
                  <c:v>38652</c:v>
                </c:pt>
                <c:pt idx="2971">
                  <c:v>38653</c:v>
                </c:pt>
                <c:pt idx="2972">
                  <c:v>38656</c:v>
                </c:pt>
                <c:pt idx="2973">
                  <c:v>38657</c:v>
                </c:pt>
                <c:pt idx="2974">
                  <c:v>38658</c:v>
                </c:pt>
                <c:pt idx="2975">
                  <c:v>38659</c:v>
                </c:pt>
                <c:pt idx="2976">
                  <c:v>38660</c:v>
                </c:pt>
                <c:pt idx="2977">
                  <c:v>38663</c:v>
                </c:pt>
                <c:pt idx="2978">
                  <c:v>38664</c:v>
                </c:pt>
                <c:pt idx="2979">
                  <c:v>38665</c:v>
                </c:pt>
                <c:pt idx="2980">
                  <c:v>38666</c:v>
                </c:pt>
                <c:pt idx="2981">
                  <c:v>38670</c:v>
                </c:pt>
                <c:pt idx="2982">
                  <c:v>38671</c:v>
                </c:pt>
                <c:pt idx="2983">
                  <c:v>38672</c:v>
                </c:pt>
                <c:pt idx="2984">
                  <c:v>38673</c:v>
                </c:pt>
                <c:pt idx="2985">
                  <c:v>38674</c:v>
                </c:pt>
                <c:pt idx="2986">
                  <c:v>38677</c:v>
                </c:pt>
                <c:pt idx="2987">
                  <c:v>38678</c:v>
                </c:pt>
                <c:pt idx="2988">
                  <c:v>38679</c:v>
                </c:pt>
                <c:pt idx="2989">
                  <c:v>38681</c:v>
                </c:pt>
                <c:pt idx="2990">
                  <c:v>38684</c:v>
                </c:pt>
                <c:pt idx="2991">
                  <c:v>38685</c:v>
                </c:pt>
                <c:pt idx="2992">
                  <c:v>38686</c:v>
                </c:pt>
                <c:pt idx="2993">
                  <c:v>38687</c:v>
                </c:pt>
                <c:pt idx="2994">
                  <c:v>38688</c:v>
                </c:pt>
                <c:pt idx="2995">
                  <c:v>38691</c:v>
                </c:pt>
                <c:pt idx="2996">
                  <c:v>38692</c:v>
                </c:pt>
                <c:pt idx="2997">
                  <c:v>38693</c:v>
                </c:pt>
                <c:pt idx="2998">
                  <c:v>38694</c:v>
                </c:pt>
                <c:pt idx="2999">
                  <c:v>38695</c:v>
                </c:pt>
                <c:pt idx="3000">
                  <c:v>38698</c:v>
                </c:pt>
                <c:pt idx="3001">
                  <c:v>38699</c:v>
                </c:pt>
                <c:pt idx="3002">
                  <c:v>38700</c:v>
                </c:pt>
                <c:pt idx="3003">
                  <c:v>38701</c:v>
                </c:pt>
                <c:pt idx="3004">
                  <c:v>38702</c:v>
                </c:pt>
                <c:pt idx="3005">
                  <c:v>38705</c:v>
                </c:pt>
                <c:pt idx="3006">
                  <c:v>38706</c:v>
                </c:pt>
                <c:pt idx="3007">
                  <c:v>38707</c:v>
                </c:pt>
                <c:pt idx="3008">
                  <c:v>38708</c:v>
                </c:pt>
                <c:pt idx="3009">
                  <c:v>38709</c:v>
                </c:pt>
                <c:pt idx="3010">
                  <c:v>38713</c:v>
                </c:pt>
                <c:pt idx="3011">
                  <c:v>38714</c:v>
                </c:pt>
                <c:pt idx="3012">
                  <c:v>38715</c:v>
                </c:pt>
                <c:pt idx="3013">
                  <c:v>38716</c:v>
                </c:pt>
                <c:pt idx="3014">
                  <c:v>38720</c:v>
                </c:pt>
                <c:pt idx="3015">
                  <c:v>38721</c:v>
                </c:pt>
                <c:pt idx="3016">
                  <c:v>38722</c:v>
                </c:pt>
                <c:pt idx="3017">
                  <c:v>38723</c:v>
                </c:pt>
                <c:pt idx="3018">
                  <c:v>38726</c:v>
                </c:pt>
                <c:pt idx="3019">
                  <c:v>38727</c:v>
                </c:pt>
                <c:pt idx="3020">
                  <c:v>38728</c:v>
                </c:pt>
                <c:pt idx="3021">
                  <c:v>38729</c:v>
                </c:pt>
                <c:pt idx="3022">
                  <c:v>38730</c:v>
                </c:pt>
                <c:pt idx="3023">
                  <c:v>38734</c:v>
                </c:pt>
                <c:pt idx="3024">
                  <c:v>38735</c:v>
                </c:pt>
                <c:pt idx="3025">
                  <c:v>38736</c:v>
                </c:pt>
                <c:pt idx="3026">
                  <c:v>38737</c:v>
                </c:pt>
                <c:pt idx="3027">
                  <c:v>38740</c:v>
                </c:pt>
                <c:pt idx="3028">
                  <c:v>38741</c:v>
                </c:pt>
                <c:pt idx="3029">
                  <c:v>38742</c:v>
                </c:pt>
                <c:pt idx="3030">
                  <c:v>38743</c:v>
                </c:pt>
                <c:pt idx="3031">
                  <c:v>38744</c:v>
                </c:pt>
                <c:pt idx="3032">
                  <c:v>38747</c:v>
                </c:pt>
                <c:pt idx="3033">
                  <c:v>38748</c:v>
                </c:pt>
                <c:pt idx="3034">
                  <c:v>38749</c:v>
                </c:pt>
                <c:pt idx="3035">
                  <c:v>38750</c:v>
                </c:pt>
                <c:pt idx="3036">
                  <c:v>38751</c:v>
                </c:pt>
                <c:pt idx="3037">
                  <c:v>38754</c:v>
                </c:pt>
                <c:pt idx="3038">
                  <c:v>38755</c:v>
                </c:pt>
                <c:pt idx="3039">
                  <c:v>38756</c:v>
                </c:pt>
                <c:pt idx="3040">
                  <c:v>38757</c:v>
                </c:pt>
                <c:pt idx="3041">
                  <c:v>38758</c:v>
                </c:pt>
                <c:pt idx="3042">
                  <c:v>38761</c:v>
                </c:pt>
                <c:pt idx="3043">
                  <c:v>38762</c:v>
                </c:pt>
                <c:pt idx="3044">
                  <c:v>38763</c:v>
                </c:pt>
                <c:pt idx="3045">
                  <c:v>38764</c:v>
                </c:pt>
                <c:pt idx="3046">
                  <c:v>38765</c:v>
                </c:pt>
                <c:pt idx="3047">
                  <c:v>38769</c:v>
                </c:pt>
                <c:pt idx="3048">
                  <c:v>38770</c:v>
                </c:pt>
                <c:pt idx="3049">
                  <c:v>38771</c:v>
                </c:pt>
                <c:pt idx="3050">
                  <c:v>38772</c:v>
                </c:pt>
                <c:pt idx="3051">
                  <c:v>38775</c:v>
                </c:pt>
                <c:pt idx="3052">
                  <c:v>38776</c:v>
                </c:pt>
                <c:pt idx="3053">
                  <c:v>38777</c:v>
                </c:pt>
                <c:pt idx="3054">
                  <c:v>38778</c:v>
                </c:pt>
                <c:pt idx="3055">
                  <c:v>38779</c:v>
                </c:pt>
                <c:pt idx="3056">
                  <c:v>38782</c:v>
                </c:pt>
                <c:pt idx="3057">
                  <c:v>38783</c:v>
                </c:pt>
                <c:pt idx="3058">
                  <c:v>38784</c:v>
                </c:pt>
                <c:pt idx="3059">
                  <c:v>38785</c:v>
                </c:pt>
                <c:pt idx="3060">
                  <c:v>38786</c:v>
                </c:pt>
                <c:pt idx="3061">
                  <c:v>38789</c:v>
                </c:pt>
                <c:pt idx="3062">
                  <c:v>38790</c:v>
                </c:pt>
                <c:pt idx="3063">
                  <c:v>38791</c:v>
                </c:pt>
                <c:pt idx="3064">
                  <c:v>38792</c:v>
                </c:pt>
                <c:pt idx="3065">
                  <c:v>38793</c:v>
                </c:pt>
                <c:pt idx="3066">
                  <c:v>38796</c:v>
                </c:pt>
                <c:pt idx="3067">
                  <c:v>38797</c:v>
                </c:pt>
                <c:pt idx="3068">
                  <c:v>38798</c:v>
                </c:pt>
                <c:pt idx="3069">
                  <c:v>38799</c:v>
                </c:pt>
                <c:pt idx="3070">
                  <c:v>38800</c:v>
                </c:pt>
                <c:pt idx="3071">
                  <c:v>38803</c:v>
                </c:pt>
                <c:pt idx="3072">
                  <c:v>38804</c:v>
                </c:pt>
                <c:pt idx="3073">
                  <c:v>38805</c:v>
                </c:pt>
                <c:pt idx="3074">
                  <c:v>38806</c:v>
                </c:pt>
                <c:pt idx="3075">
                  <c:v>38807</c:v>
                </c:pt>
                <c:pt idx="3076">
                  <c:v>38810</c:v>
                </c:pt>
                <c:pt idx="3077">
                  <c:v>38811</c:v>
                </c:pt>
                <c:pt idx="3078">
                  <c:v>38812</c:v>
                </c:pt>
                <c:pt idx="3079">
                  <c:v>38813</c:v>
                </c:pt>
                <c:pt idx="3080">
                  <c:v>38814</c:v>
                </c:pt>
                <c:pt idx="3081">
                  <c:v>38817</c:v>
                </c:pt>
                <c:pt idx="3082">
                  <c:v>38818</c:v>
                </c:pt>
                <c:pt idx="3083">
                  <c:v>38819</c:v>
                </c:pt>
                <c:pt idx="3084">
                  <c:v>38820</c:v>
                </c:pt>
                <c:pt idx="3085">
                  <c:v>38824</c:v>
                </c:pt>
                <c:pt idx="3086">
                  <c:v>38825</c:v>
                </c:pt>
                <c:pt idx="3087">
                  <c:v>38826</c:v>
                </c:pt>
                <c:pt idx="3088">
                  <c:v>38827</c:v>
                </c:pt>
                <c:pt idx="3089">
                  <c:v>38828</c:v>
                </c:pt>
                <c:pt idx="3090">
                  <c:v>38831</c:v>
                </c:pt>
                <c:pt idx="3091">
                  <c:v>38832</c:v>
                </c:pt>
                <c:pt idx="3092">
                  <c:v>38833</c:v>
                </c:pt>
                <c:pt idx="3093">
                  <c:v>38834</c:v>
                </c:pt>
                <c:pt idx="3094">
                  <c:v>38835</c:v>
                </c:pt>
                <c:pt idx="3095">
                  <c:v>38838</c:v>
                </c:pt>
                <c:pt idx="3096">
                  <c:v>38839</c:v>
                </c:pt>
                <c:pt idx="3097">
                  <c:v>38840</c:v>
                </c:pt>
                <c:pt idx="3098">
                  <c:v>38841</c:v>
                </c:pt>
                <c:pt idx="3099">
                  <c:v>38842</c:v>
                </c:pt>
                <c:pt idx="3100">
                  <c:v>38845</c:v>
                </c:pt>
                <c:pt idx="3101">
                  <c:v>38846</c:v>
                </c:pt>
                <c:pt idx="3102">
                  <c:v>38847</c:v>
                </c:pt>
                <c:pt idx="3103">
                  <c:v>38848</c:v>
                </c:pt>
                <c:pt idx="3104">
                  <c:v>38849</c:v>
                </c:pt>
                <c:pt idx="3105">
                  <c:v>38852</c:v>
                </c:pt>
                <c:pt idx="3106">
                  <c:v>38853</c:v>
                </c:pt>
                <c:pt idx="3107">
                  <c:v>38854</c:v>
                </c:pt>
                <c:pt idx="3108">
                  <c:v>38855</c:v>
                </c:pt>
                <c:pt idx="3109">
                  <c:v>38856</c:v>
                </c:pt>
                <c:pt idx="3110">
                  <c:v>38859</c:v>
                </c:pt>
                <c:pt idx="3111">
                  <c:v>38860</c:v>
                </c:pt>
                <c:pt idx="3112">
                  <c:v>38861</c:v>
                </c:pt>
                <c:pt idx="3113">
                  <c:v>38862</c:v>
                </c:pt>
                <c:pt idx="3114">
                  <c:v>38863</c:v>
                </c:pt>
                <c:pt idx="3115">
                  <c:v>38867</c:v>
                </c:pt>
                <c:pt idx="3116">
                  <c:v>38868</c:v>
                </c:pt>
                <c:pt idx="3117">
                  <c:v>38869</c:v>
                </c:pt>
                <c:pt idx="3118">
                  <c:v>38870</c:v>
                </c:pt>
                <c:pt idx="3119">
                  <c:v>38873</c:v>
                </c:pt>
                <c:pt idx="3120">
                  <c:v>38874</c:v>
                </c:pt>
                <c:pt idx="3121">
                  <c:v>38875</c:v>
                </c:pt>
                <c:pt idx="3122">
                  <c:v>38876</c:v>
                </c:pt>
                <c:pt idx="3123">
                  <c:v>38877</c:v>
                </c:pt>
                <c:pt idx="3124">
                  <c:v>38880</c:v>
                </c:pt>
                <c:pt idx="3125">
                  <c:v>38881</c:v>
                </c:pt>
                <c:pt idx="3126">
                  <c:v>38882</c:v>
                </c:pt>
                <c:pt idx="3127">
                  <c:v>38883</c:v>
                </c:pt>
                <c:pt idx="3128">
                  <c:v>38884</c:v>
                </c:pt>
                <c:pt idx="3129">
                  <c:v>38887</c:v>
                </c:pt>
                <c:pt idx="3130">
                  <c:v>38888</c:v>
                </c:pt>
                <c:pt idx="3131">
                  <c:v>38889</c:v>
                </c:pt>
                <c:pt idx="3132">
                  <c:v>38890</c:v>
                </c:pt>
                <c:pt idx="3133">
                  <c:v>38891</c:v>
                </c:pt>
                <c:pt idx="3134">
                  <c:v>38894</c:v>
                </c:pt>
                <c:pt idx="3135">
                  <c:v>38895</c:v>
                </c:pt>
                <c:pt idx="3136">
                  <c:v>38896</c:v>
                </c:pt>
                <c:pt idx="3137">
                  <c:v>38897</c:v>
                </c:pt>
                <c:pt idx="3138">
                  <c:v>38898</c:v>
                </c:pt>
                <c:pt idx="3139">
                  <c:v>38901</c:v>
                </c:pt>
                <c:pt idx="3140">
                  <c:v>38903</c:v>
                </c:pt>
                <c:pt idx="3141">
                  <c:v>38904</c:v>
                </c:pt>
                <c:pt idx="3142">
                  <c:v>38905</c:v>
                </c:pt>
                <c:pt idx="3143">
                  <c:v>38908</c:v>
                </c:pt>
                <c:pt idx="3144">
                  <c:v>38909</c:v>
                </c:pt>
                <c:pt idx="3145">
                  <c:v>38910</c:v>
                </c:pt>
                <c:pt idx="3146">
                  <c:v>38911</c:v>
                </c:pt>
                <c:pt idx="3147">
                  <c:v>38912</c:v>
                </c:pt>
                <c:pt idx="3148">
                  <c:v>38915</c:v>
                </c:pt>
                <c:pt idx="3149">
                  <c:v>38916</c:v>
                </c:pt>
                <c:pt idx="3150">
                  <c:v>38917</c:v>
                </c:pt>
                <c:pt idx="3151">
                  <c:v>38918</c:v>
                </c:pt>
                <c:pt idx="3152">
                  <c:v>38919</c:v>
                </c:pt>
                <c:pt idx="3153">
                  <c:v>38922</c:v>
                </c:pt>
                <c:pt idx="3154">
                  <c:v>38923</c:v>
                </c:pt>
                <c:pt idx="3155">
                  <c:v>38924</c:v>
                </c:pt>
                <c:pt idx="3156">
                  <c:v>38925</c:v>
                </c:pt>
                <c:pt idx="3157">
                  <c:v>38926</c:v>
                </c:pt>
                <c:pt idx="3158">
                  <c:v>38929</c:v>
                </c:pt>
                <c:pt idx="3159">
                  <c:v>38930</c:v>
                </c:pt>
                <c:pt idx="3160">
                  <c:v>38931</c:v>
                </c:pt>
                <c:pt idx="3161">
                  <c:v>38932</c:v>
                </c:pt>
                <c:pt idx="3162">
                  <c:v>38933</c:v>
                </c:pt>
                <c:pt idx="3163">
                  <c:v>38936</c:v>
                </c:pt>
                <c:pt idx="3164">
                  <c:v>38937</c:v>
                </c:pt>
                <c:pt idx="3165">
                  <c:v>38938</c:v>
                </c:pt>
                <c:pt idx="3166">
                  <c:v>38939</c:v>
                </c:pt>
                <c:pt idx="3167">
                  <c:v>38940</c:v>
                </c:pt>
                <c:pt idx="3168">
                  <c:v>38943</c:v>
                </c:pt>
                <c:pt idx="3169">
                  <c:v>38944</c:v>
                </c:pt>
                <c:pt idx="3170">
                  <c:v>38945</c:v>
                </c:pt>
                <c:pt idx="3171">
                  <c:v>38946</c:v>
                </c:pt>
                <c:pt idx="3172">
                  <c:v>38947</c:v>
                </c:pt>
                <c:pt idx="3173">
                  <c:v>38950</c:v>
                </c:pt>
                <c:pt idx="3174">
                  <c:v>38951</c:v>
                </c:pt>
                <c:pt idx="3175">
                  <c:v>38952</c:v>
                </c:pt>
                <c:pt idx="3176">
                  <c:v>38953</c:v>
                </c:pt>
                <c:pt idx="3177">
                  <c:v>38954</c:v>
                </c:pt>
                <c:pt idx="3178">
                  <c:v>38957</c:v>
                </c:pt>
                <c:pt idx="3179">
                  <c:v>38958</c:v>
                </c:pt>
                <c:pt idx="3180">
                  <c:v>38959</c:v>
                </c:pt>
                <c:pt idx="3181">
                  <c:v>38960</c:v>
                </c:pt>
                <c:pt idx="3182">
                  <c:v>38961</c:v>
                </c:pt>
                <c:pt idx="3183">
                  <c:v>38965</c:v>
                </c:pt>
                <c:pt idx="3184">
                  <c:v>38966</c:v>
                </c:pt>
                <c:pt idx="3185">
                  <c:v>38967</c:v>
                </c:pt>
                <c:pt idx="3186">
                  <c:v>38968</c:v>
                </c:pt>
                <c:pt idx="3187">
                  <c:v>38971</c:v>
                </c:pt>
                <c:pt idx="3188">
                  <c:v>38972</c:v>
                </c:pt>
                <c:pt idx="3189">
                  <c:v>38973</c:v>
                </c:pt>
                <c:pt idx="3190">
                  <c:v>38974</c:v>
                </c:pt>
                <c:pt idx="3191">
                  <c:v>38975</c:v>
                </c:pt>
                <c:pt idx="3192">
                  <c:v>38978</c:v>
                </c:pt>
                <c:pt idx="3193">
                  <c:v>38979</c:v>
                </c:pt>
                <c:pt idx="3194">
                  <c:v>38980</c:v>
                </c:pt>
                <c:pt idx="3195">
                  <c:v>38981</c:v>
                </c:pt>
                <c:pt idx="3196">
                  <c:v>38982</c:v>
                </c:pt>
                <c:pt idx="3197">
                  <c:v>38985</c:v>
                </c:pt>
                <c:pt idx="3198">
                  <c:v>38986</c:v>
                </c:pt>
                <c:pt idx="3199">
                  <c:v>38987</c:v>
                </c:pt>
                <c:pt idx="3200">
                  <c:v>38988</c:v>
                </c:pt>
                <c:pt idx="3201">
                  <c:v>38989</c:v>
                </c:pt>
                <c:pt idx="3202">
                  <c:v>38992</c:v>
                </c:pt>
                <c:pt idx="3203">
                  <c:v>38993</c:v>
                </c:pt>
                <c:pt idx="3204">
                  <c:v>38994</c:v>
                </c:pt>
                <c:pt idx="3205">
                  <c:v>38995</c:v>
                </c:pt>
                <c:pt idx="3206">
                  <c:v>38996</c:v>
                </c:pt>
                <c:pt idx="3207">
                  <c:v>39000</c:v>
                </c:pt>
                <c:pt idx="3208">
                  <c:v>39001</c:v>
                </c:pt>
                <c:pt idx="3209">
                  <c:v>39002</c:v>
                </c:pt>
                <c:pt idx="3210">
                  <c:v>39003</c:v>
                </c:pt>
                <c:pt idx="3211">
                  <c:v>39006</c:v>
                </c:pt>
                <c:pt idx="3212">
                  <c:v>39007</c:v>
                </c:pt>
                <c:pt idx="3213">
                  <c:v>39008</c:v>
                </c:pt>
                <c:pt idx="3214">
                  <c:v>39009</c:v>
                </c:pt>
                <c:pt idx="3215">
                  <c:v>39010</c:v>
                </c:pt>
                <c:pt idx="3216">
                  <c:v>39013</c:v>
                </c:pt>
                <c:pt idx="3217">
                  <c:v>39014</c:v>
                </c:pt>
                <c:pt idx="3218">
                  <c:v>39015</c:v>
                </c:pt>
                <c:pt idx="3219">
                  <c:v>39016</c:v>
                </c:pt>
                <c:pt idx="3220">
                  <c:v>39017</c:v>
                </c:pt>
                <c:pt idx="3221">
                  <c:v>39020</c:v>
                </c:pt>
                <c:pt idx="3222">
                  <c:v>39021</c:v>
                </c:pt>
                <c:pt idx="3223">
                  <c:v>39022</c:v>
                </c:pt>
                <c:pt idx="3224">
                  <c:v>39023</c:v>
                </c:pt>
                <c:pt idx="3225">
                  <c:v>39024</c:v>
                </c:pt>
                <c:pt idx="3226">
                  <c:v>39027</c:v>
                </c:pt>
                <c:pt idx="3227">
                  <c:v>39028</c:v>
                </c:pt>
                <c:pt idx="3228">
                  <c:v>39029</c:v>
                </c:pt>
                <c:pt idx="3229">
                  <c:v>39030</c:v>
                </c:pt>
                <c:pt idx="3230">
                  <c:v>39031</c:v>
                </c:pt>
                <c:pt idx="3231">
                  <c:v>39034</c:v>
                </c:pt>
                <c:pt idx="3232">
                  <c:v>39035</c:v>
                </c:pt>
                <c:pt idx="3233">
                  <c:v>39036</c:v>
                </c:pt>
                <c:pt idx="3234">
                  <c:v>39037</c:v>
                </c:pt>
                <c:pt idx="3235">
                  <c:v>39038</c:v>
                </c:pt>
                <c:pt idx="3236">
                  <c:v>39041</c:v>
                </c:pt>
                <c:pt idx="3237">
                  <c:v>39042</c:v>
                </c:pt>
                <c:pt idx="3238">
                  <c:v>39043</c:v>
                </c:pt>
                <c:pt idx="3239">
                  <c:v>39045</c:v>
                </c:pt>
                <c:pt idx="3240">
                  <c:v>39048</c:v>
                </c:pt>
                <c:pt idx="3241">
                  <c:v>39049</c:v>
                </c:pt>
                <c:pt idx="3242">
                  <c:v>39050</c:v>
                </c:pt>
                <c:pt idx="3243">
                  <c:v>39051</c:v>
                </c:pt>
                <c:pt idx="3244">
                  <c:v>39052</c:v>
                </c:pt>
                <c:pt idx="3245">
                  <c:v>39055</c:v>
                </c:pt>
                <c:pt idx="3246">
                  <c:v>39056</c:v>
                </c:pt>
                <c:pt idx="3247">
                  <c:v>39057</c:v>
                </c:pt>
                <c:pt idx="3248">
                  <c:v>39058</c:v>
                </c:pt>
                <c:pt idx="3249">
                  <c:v>39059</c:v>
                </c:pt>
                <c:pt idx="3250">
                  <c:v>39062</c:v>
                </c:pt>
                <c:pt idx="3251">
                  <c:v>39063</c:v>
                </c:pt>
                <c:pt idx="3252">
                  <c:v>39064</c:v>
                </c:pt>
                <c:pt idx="3253">
                  <c:v>39065</c:v>
                </c:pt>
                <c:pt idx="3254">
                  <c:v>39066</c:v>
                </c:pt>
                <c:pt idx="3255">
                  <c:v>39069</c:v>
                </c:pt>
                <c:pt idx="3256">
                  <c:v>39070</c:v>
                </c:pt>
                <c:pt idx="3257">
                  <c:v>39071</c:v>
                </c:pt>
                <c:pt idx="3258">
                  <c:v>39072</c:v>
                </c:pt>
                <c:pt idx="3259">
                  <c:v>39073</c:v>
                </c:pt>
                <c:pt idx="3260">
                  <c:v>39077</c:v>
                </c:pt>
                <c:pt idx="3261">
                  <c:v>39078</c:v>
                </c:pt>
                <c:pt idx="3262">
                  <c:v>39079</c:v>
                </c:pt>
                <c:pt idx="3263">
                  <c:v>39080</c:v>
                </c:pt>
                <c:pt idx="3264">
                  <c:v>39084</c:v>
                </c:pt>
                <c:pt idx="3265">
                  <c:v>39085</c:v>
                </c:pt>
                <c:pt idx="3266">
                  <c:v>39086</c:v>
                </c:pt>
                <c:pt idx="3267">
                  <c:v>39087</c:v>
                </c:pt>
                <c:pt idx="3268">
                  <c:v>39090</c:v>
                </c:pt>
                <c:pt idx="3269">
                  <c:v>39091</c:v>
                </c:pt>
                <c:pt idx="3270">
                  <c:v>39092</c:v>
                </c:pt>
                <c:pt idx="3271">
                  <c:v>39093</c:v>
                </c:pt>
                <c:pt idx="3272">
                  <c:v>39094</c:v>
                </c:pt>
                <c:pt idx="3273">
                  <c:v>39098</c:v>
                </c:pt>
                <c:pt idx="3274">
                  <c:v>39099</c:v>
                </c:pt>
                <c:pt idx="3275">
                  <c:v>39100</c:v>
                </c:pt>
                <c:pt idx="3276">
                  <c:v>39101</c:v>
                </c:pt>
                <c:pt idx="3277">
                  <c:v>39104</c:v>
                </c:pt>
                <c:pt idx="3278">
                  <c:v>39105</c:v>
                </c:pt>
                <c:pt idx="3279">
                  <c:v>39106</c:v>
                </c:pt>
                <c:pt idx="3280">
                  <c:v>39107</c:v>
                </c:pt>
                <c:pt idx="3281">
                  <c:v>39108</c:v>
                </c:pt>
                <c:pt idx="3282">
                  <c:v>39111</c:v>
                </c:pt>
                <c:pt idx="3283">
                  <c:v>39112</c:v>
                </c:pt>
                <c:pt idx="3284">
                  <c:v>39113</c:v>
                </c:pt>
                <c:pt idx="3285">
                  <c:v>39114</c:v>
                </c:pt>
                <c:pt idx="3286">
                  <c:v>39115</c:v>
                </c:pt>
                <c:pt idx="3287">
                  <c:v>39118</c:v>
                </c:pt>
                <c:pt idx="3288">
                  <c:v>39119</c:v>
                </c:pt>
                <c:pt idx="3289">
                  <c:v>39120</c:v>
                </c:pt>
                <c:pt idx="3290">
                  <c:v>39121</c:v>
                </c:pt>
                <c:pt idx="3291">
                  <c:v>39122</c:v>
                </c:pt>
                <c:pt idx="3292">
                  <c:v>39125</c:v>
                </c:pt>
                <c:pt idx="3293">
                  <c:v>39126</c:v>
                </c:pt>
                <c:pt idx="3294">
                  <c:v>39127</c:v>
                </c:pt>
                <c:pt idx="3295">
                  <c:v>39128</c:v>
                </c:pt>
                <c:pt idx="3296">
                  <c:v>39129</c:v>
                </c:pt>
                <c:pt idx="3297">
                  <c:v>39133</c:v>
                </c:pt>
                <c:pt idx="3298">
                  <c:v>39134</c:v>
                </c:pt>
                <c:pt idx="3299">
                  <c:v>39135</c:v>
                </c:pt>
                <c:pt idx="3300">
                  <c:v>39136</c:v>
                </c:pt>
                <c:pt idx="3301">
                  <c:v>39139</c:v>
                </c:pt>
                <c:pt idx="3302">
                  <c:v>39140</c:v>
                </c:pt>
                <c:pt idx="3303">
                  <c:v>39141</c:v>
                </c:pt>
                <c:pt idx="3304">
                  <c:v>39142</c:v>
                </c:pt>
                <c:pt idx="3305">
                  <c:v>39143</c:v>
                </c:pt>
                <c:pt idx="3306">
                  <c:v>39146</c:v>
                </c:pt>
                <c:pt idx="3307">
                  <c:v>39147</c:v>
                </c:pt>
                <c:pt idx="3308">
                  <c:v>39148</c:v>
                </c:pt>
                <c:pt idx="3309">
                  <c:v>39149</c:v>
                </c:pt>
                <c:pt idx="3310">
                  <c:v>39150</c:v>
                </c:pt>
                <c:pt idx="3311">
                  <c:v>39153</c:v>
                </c:pt>
                <c:pt idx="3312">
                  <c:v>39154</c:v>
                </c:pt>
                <c:pt idx="3313">
                  <c:v>39155</c:v>
                </c:pt>
                <c:pt idx="3314">
                  <c:v>39156</c:v>
                </c:pt>
                <c:pt idx="3315">
                  <c:v>39157</c:v>
                </c:pt>
                <c:pt idx="3316">
                  <c:v>39160</c:v>
                </c:pt>
                <c:pt idx="3317">
                  <c:v>39161</c:v>
                </c:pt>
                <c:pt idx="3318">
                  <c:v>39162</c:v>
                </c:pt>
                <c:pt idx="3319">
                  <c:v>39163</c:v>
                </c:pt>
                <c:pt idx="3320">
                  <c:v>39164</c:v>
                </c:pt>
                <c:pt idx="3321">
                  <c:v>39167</c:v>
                </c:pt>
                <c:pt idx="3322">
                  <c:v>39168</c:v>
                </c:pt>
                <c:pt idx="3323">
                  <c:v>39169</c:v>
                </c:pt>
                <c:pt idx="3324">
                  <c:v>39170</c:v>
                </c:pt>
                <c:pt idx="3325">
                  <c:v>39171</c:v>
                </c:pt>
                <c:pt idx="3326">
                  <c:v>39174</c:v>
                </c:pt>
                <c:pt idx="3327">
                  <c:v>39175</c:v>
                </c:pt>
                <c:pt idx="3328">
                  <c:v>39176</c:v>
                </c:pt>
                <c:pt idx="3329">
                  <c:v>39177</c:v>
                </c:pt>
                <c:pt idx="3330">
                  <c:v>39181</c:v>
                </c:pt>
                <c:pt idx="3331">
                  <c:v>39182</c:v>
                </c:pt>
                <c:pt idx="3332">
                  <c:v>39183</c:v>
                </c:pt>
                <c:pt idx="3333">
                  <c:v>39184</c:v>
                </c:pt>
                <c:pt idx="3334">
                  <c:v>39185</c:v>
                </c:pt>
                <c:pt idx="3335">
                  <c:v>39188</c:v>
                </c:pt>
                <c:pt idx="3336">
                  <c:v>39189</c:v>
                </c:pt>
                <c:pt idx="3337">
                  <c:v>39190</c:v>
                </c:pt>
                <c:pt idx="3338">
                  <c:v>39191</c:v>
                </c:pt>
                <c:pt idx="3339">
                  <c:v>39192</c:v>
                </c:pt>
                <c:pt idx="3340">
                  <c:v>39195</c:v>
                </c:pt>
                <c:pt idx="3341">
                  <c:v>39196</c:v>
                </c:pt>
                <c:pt idx="3342">
                  <c:v>39197</c:v>
                </c:pt>
                <c:pt idx="3343">
                  <c:v>39198</c:v>
                </c:pt>
                <c:pt idx="3344">
                  <c:v>39199</c:v>
                </c:pt>
                <c:pt idx="3345">
                  <c:v>39202</c:v>
                </c:pt>
                <c:pt idx="3346">
                  <c:v>39203</c:v>
                </c:pt>
                <c:pt idx="3347">
                  <c:v>39204</c:v>
                </c:pt>
                <c:pt idx="3348">
                  <c:v>39205</c:v>
                </c:pt>
                <c:pt idx="3349">
                  <c:v>39206</c:v>
                </c:pt>
                <c:pt idx="3350">
                  <c:v>39209</c:v>
                </c:pt>
                <c:pt idx="3351">
                  <c:v>39210</c:v>
                </c:pt>
                <c:pt idx="3352">
                  <c:v>39211</c:v>
                </c:pt>
                <c:pt idx="3353">
                  <c:v>39212</c:v>
                </c:pt>
                <c:pt idx="3354">
                  <c:v>39213</c:v>
                </c:pt>
                <c:pt idx="3355">
                  <c:v>39216</c:v>
                </c:pt>
                <c:pt idx="3356">
                  <c:v>39217</c:v>
                </c:pt>
                <c:pt idx="3357">
                  <c:v>39218</c:v>
                </c:pt>
                <c:pt idx="3358">
                  <c:v>39219</c:v>
                </c:pt>
                <c:pt idx="3359">
                  <c:v>39220</c:v>
                </c:pt>
                <c:pt idx="3360">
                  <c:v>39223</c:v>
                </c:pt>
                <c:pt idx="3361">
                  <c:v>39224</c:v>
                </c:pt>
                <c:pt idx="3362">
                  <c:v>39225</c:v>
                </c:pt>
                <c:pt idx="3363">
                  <c:v>39226</c:v>
                </c:pt>
                <c:pt idx="3364">
                  <c:v>39227</c:v>
                </c:pt>
                <c:pt idx="3365">
                  <c:v>39231</c:v>
                </c:pt>
                <c:pt idx="3366">
                  <c:v>39232</c:v>
                </c:pt>
                <c:pt idx="3367">
                  <c:v>39233</c:v>
                </c:pt>
                <c:pt idx="3368">
                  <c:v>39234</c:v>
                </c:pt>
                <c:pt idx="3369">
                  <c:v>39237</c:v>
                </c:pt>
                <c:pt idx="3370">
                  <c:v>39238</c:v>
                </c:pt>
                <c:pt idx="3371">
                  <c:v>39239</c:v>
                </c:pt>
                <c:pt idx="3372">
                  <c:v>39240</c:v>
                </c:pt>
                <c:pt idx="3373">
                  <c:v>39241</c:v>
                </c:pt>
                <c:pt idx="3374">
                  <c:v>39244</c:v>
                </c:pt>
                <c:pt idx="3375">
                  <c:v>39245</c:v>
                </c:pt>
                <c:pt idx="3376">
                  <c:v>39246</c:v>
                </c:pt>
                <c:pt idx="3377">
                  <c:v>39247</c:v>
                </c:pt>
                <c:pt idx="3378">
                  <c:v>39248</c:v>
                </c:pt>
                <c:pt idx="3379">
                  <c:v>39251</c:v>
                </c:pt>
                <c:pt idx="3380">
                  <c:v>39252</c:v>
                </c:pt>
                <c:pt idx="3381">
                  <c:v>39253</c:v>
                </c:pt>
                <c:pt idx="3382">
                  <c:v>39254</c:v>
                </c:pt>
                <c:pt idx="3383">
                  <c:v>39255</c:v>
                </c:pt>
                <c:pt idx="3384">
                  <c:v>39258</c:v>
                </c:pt>
                <c:pt idx="3385">
                  <c:v>39259</c:v>
                </c:pt>
                <c:pt idx="3386">
                  <c:v>39260</c:v>
                </c:pt>
                <c:pt idx="3387">
                  <c:v>39261</c:v>
                </c:pt>
                <c:pt idx="3388">
                  <c:v>39262</c:v>
                </c:pt>
                <c:pt idx="3389">
                  <c:v>39265</c:v>
                </c:pt>
                <c:pt idx="3390">
                  <c:v>39266</c:v>
                </c:pt>
                <c:pt idx="3391">
                  <c:v>39268</c:v>
                </c:pt>
                <c:pt idx="3392">
                  <c:v>39269</c:v>
                </c:pt>
                <c:pt idx="3393">
                  <c:v>39272</c:v>
                </c:pt>
                <c:pt idx="3394">
                  <c:v>39273</c:v>
                </c:pt>
                <c:pt idx="3395">
                  <c:v>39274</c:v>
                </c:pt>
                <c:pt idx="3396">
                  <c:v>39275</c:v>
                </c:pt>
                <c:pt idx="3397">
                  <c:v>39276</c:v>
                </c:pt>
                <c:pt idx="3398">
                  <c:v>39279</c:v>
                </c:pt>
                <c:pt idx="3399">
                  <c:v>39280</c:v>
                </c:pt>
                <c:pt idx="3400">
                  <c:v>39281</c:v>
                </c:pt>
                <c:pt idx="3401">
                  <c:v>39282</c:v>
                </c:pt>
                <c:pt idx="3402">
                  <c:v>39283</c:v>
                </c:pt>
                <c:pt idx="3403">
                  <c:v>39286</c:v>
                </c:pt>
                <c:pt idx="3404">
                  <c:v>39287</c:v>
                </c:pt>
                <c:pt idx="3405">
                  <c:v>39288</c:v>
                </c:pt>
                <c:pt idx="3406">
                  <c:v>39289</c:v>
                </c:pt>
                <c:pt idx="3407">
                  <c:v>39290</c:v>
                </c:pt>
                <c:pt idx="3408">
                  <c:v>39293</c:v>
                </c:pt>
                <c:pt idx="3409">
                  <c:v>39294</c:v>
                </c:pt>
                <c:pt idx="3410">
                  <c:v>39295</c:v>
                </c:pt>
                <c:pt idx="3411">
                  <c:v>39296</c:v>
                </c:pt>
                <c:pt idx="3412">
                  <c:v>39297</c:v>
                </c:pt>
                <c:pt idx="3413">
                  <c:v>39300</c:v>
                </c:pt>
                <c:pt idx="3414">
                  <c:v>39301</c:v>
                </c:pt>
                <c:pt idx="3415">
                  <c:v>39302</c:v>
                </c:pt>
                <c:pt idx="3416">
                  <c:v>39303</c:v>
                </c:pt>
                <c:pt idx="3417">
                  <c:v>39304</c:v>
                </c:pt>
                <c:pt idx="3418">
                  <c:v>39307</c:v>
                </c:pt>
                <c:pt idx="3419">
                  <c:v>39308</c:v>
                </c:pt>
                <c:pt idx="3420">
                  <c:v>39309</c:v>
                </c:pt>
                <c:pt idx="3421">
                  <c:v>39310</c:v>
                </c:pt>
                <c:pt idx="3422">
                  <c:v>39311</c:v>
                </c:pt>
                <c:pt idx="3423">
                  <c:v>39314</c:v>
                </c:pt>
                <c:pt idx="3424">
                  <c:v>39315</c:v>
                </c:pt>
                <c:pt idx="3425">
                  <c:v>39316</c:v>
                </c:pt>
                <c:pt idx="3426">
                  <c:v>39317</c:v>
                </c:pt>
                <c:pt idx="3427">
                  <c:v>39318</c:v>
                </c:pt>
                <c:pt idx="3428">
                  <c:v>39321</c:v>
                </c:pt>
                <c:pt idx="3429">
                  <c:v>39322</c:v>
                </c:pt>
                <c:pt idx="3430">
                  <c:v>39323</c:v>
                </c:pt>
                <c:pt idx="3431">
                  <c:v>39324</c:v>
                </c:pt>
                <c:pt idx="3432">
                  <c:v>39325</c:v>
                </c:pt>
                <c:pt idx="3433">
                  <c:v>39329</c:v>
                </c:pt>
                <c:pt idx="3434">
                  <c:v>39330</c:v>
                </c:pt>
                <c:pt idx="3435">
                  <c:v>39331</c:v>
                </c:pt>
                <c:pt idx="3436">
                  <c:v>39332</c:v>
                </c:pt>
                <c:pt idx="3437">
                  <c:v>39335</c:v>
                </c:pt>
                <c:pt idx="3438">
                  <c:v>39336</c:v>
                </c:pt>
                <c:pt idx="3439">
                  <c:v>39337</c:v>
                </c:pt>
                <c:pt idx="3440">
                  <c:v>39338</c:v>
                </c:pt>
                <c:pt idx="3441">
                  <c:v>39339</c:v>
                </c:pt>
                <c:pt idx="3442">
                  <c:v>39342</c:v>
                </c:pt>
                <c:pt idx="3443">
                  <c:v>39343</c:v>
                </c:pt>
                <c:pt idx="3444">
                  <c:v>39344</c:v>
                </c:pt>
                <c:pt idx="3445">
                  <c:v>39345</c:v>
                </c:pt>
                <c:pt idx="3446">
                  <c:v>39346</c:v>
                </c:pt>
                <c:pt idx="3447">
                  <c:v>39349</c:v>
                </c:pt>
                <c:pt idx="3448">
                  <c:v>39350</c:v>
                </c:pt>
                <c:pt idx="3449">
                  <c:v>39351</c:v>
                </c:pt>
                <c:pt idx="3450">
                  <c:v>39352</c:v>
                </c:pt>
                <c:pt idx="3451">
                  <c:v>39353</c:v>
                </c:pt>
                <c:pt idx="3452">
                  <c:v>39356</c:v>
                </c:pt>
                <c:pt idx="3453">
                  <c:v>39357</c:v>
                </c:pt>
                <c:pt idx="3454">
                  <c:v>39358</c:v>
                </c:pt>
                <c:pt idx="3455">
                  <c:v>39359</c:v>
                </c:pt>
                <c:pt idx="3456">
                  <c:v>39360</c:v>
                </c:pt>
                <c:pt idx="3457">
                  <c:v>39364</c:v>
                </c:pt>
                <c:pt idx="3458">
                  <c:v>39365</c:v>
                </c:pt>
                <c:pt idx="3459">
                  <c:v>39366</c:v>
                </c:pt>
                <c:pt idx="3460">
                  <c:v>39367</c:v>
                </c:pt>
                <c:pt idx="3461">
                  <c:v>39370</c:v>
                </c:pt>
                <c:pt idx="3462">
                  <c:v>39371</c:v>
                </c:pt>
                <c:pt idx="3463">
                  <c:v>39372</c:v>
                </c:pt>
                <c:pt idx="3464">
                  <c:v>39373</c:v>
                </c:pt>
                <c:pt idx="3465">
                  <c:v>39374</c:v>
                </c:pt>
                <c:pt idx="3466">
                  <c:v>39377</c:v>
                </c:pt>
                <c:pt idx="3467">
                  <c:v>39378</c:v>
                </c:pt>
                <c:pt idx="3468">
                  <c:v>39379</c:v>
                </c:pt>
                <c:pt idx="3469">
                  <c:v>39380</c:v>
                </c:pt>
                <c:pt idx="3470">
                  <c:v>39381</c:v>
                </c:pt>
                <c:pt idx="3471">
                  <c:v>39384</c:v>
                </c:pt>
                <c:pt idx="3472">
                  <c:v>39385</c:v>
                </c:pt>
                <c:pt idx="3473">
                  <c:v>39386</c:v>
                </c:pt>
                <c:pt idx="3474">
                  <c:v>39387</c:v>
                </c:pt>
                <c:pt idx="3475">
                  <c:v>39388</c:v>
                </c:pt>
                <c:pt idx="3476">
                  <c:v>39391</c:v>
                </c:pt>
                <c:pt idx="3477">
                  <c:v>39392</c:v>
                </c:pt>
                <c:pt idx="3478">
                  <c:v>39393</c:v>
                </c:pt>
                <c:pt idx="3479">
                  <c:v>39394</c:v>
                </c:pt>
                <c:pt idx="3480">
                  <c:v>39395</c:v>
                </c:pt>
                <c:pt idx="3481">
                  <c:v>39399</c:v>
                </c:pt>
                <c:pt idx="3482">
                  <c:v>39400</c:v>
                </c:pt>
                <c:pt idx="3483">
                  <c:v>39401</c:v>
                </c:pt>
                <c:pt idx="3484">
                  <c:v>39402</c:v>
                </c:pt>
                <c:pt idx="3485">
                  <c:v>39405</c:v>
                </c:pt>
                <c:pt idx="3486">
                  <c:v>39406</c:v>
                </c:pt>
                <c:pt idx="3487">
                  <c:v>39407</c:v>
                </c:pt>
                <c:pt idx="3488">
                  <c:v>39409</c:v>
                </c:pt>
                <c:pt idx="3489">
                  <c:v>39412</c:v>
                </c:pt>
                <c:pt idx="3490">
                  <c:v>39413</c:v>
                </c:pt>
                <c:pt idx="3491">
                  <c:v>39414</c:v>
                </c:pt>
                <c:pt idx="3492">
                  <c:v>39415</c:v>
                </c:pt>
                <c:pt idx="3493">
                  <c:v>39416</c:v>
                </c:pt>
                <c:pt idx="3494">
                  <c:v>39419</c:v>
                </c:pt>
                <c:pt idx="3495">
                  <c:v>39420</c:v>
                </c:pt>
                <c:pt idx="3496">
                  <c:v>39421</c:v>
                </c:pt>
                <c:pt idx="3497">
                  <c:v>39422</c:v>
                </c:pt>
                <c:pt idx="3498">
                  <c:v>39423</c:v>
                </c:pt>
                <c:pt idx="3499">
                  <c:v>39426</c:v>
                </c:pt>
                <c:pt idx="3500">
                  <c:v>39427</c:v>
                </c:pt>
                <c:pt idx="3501">
                  <c:v>39428</c:v>
                </c:pt>
                <c:pt idx="3502">
                  <c:v>39429</c:v>
                </c:pt>
                <c:pt idx="3503">
                  <c:v>39430</c:v>
                </c:pt>
                <c:pt idx="3504">
                  <c:v>39433</c:v>
                </c:pt>
                <c:pt idx="3505">
                  <c:v>39434</c:v>
                </c:pt>
                <c:pt idx="3506">
                  <c:v>39435</c:v>
                </c:pt>
                <c:pt idx="3507">
                  <c:v>39436</c:v>
                </c:pt>
                <c:pt idx="3508">
                  <c:v>39437</c:v>
                </c:pt>
                <c:pt idx="3509">
                  <c:v>39440</c:v>
                </c:pt>
                <c:pt idx="3510">
                  <c:v>39442</c:v>
                </c:pt>
                <c:pt idx="3511">
                  <c:v>39443</c:v>
                </c:pt>
                <c:pt idx="3512">
                  <c:v>39444</c:v>
                </c:pt>
                <c:pt idx="3513">
                  <c:v>39447</c:v>
                </c:pt>
                <c:pt idx="3514">
                  <c:v>39449</c:v>
                </c:pt>
                <c:pt idx="3515">
                  <c:v>39450</c:v>
                </c:pt>
                <c:pt idx="3516">
                  <c:v>39451</c:v>
                </c:pt>
                <c:pt idx="3517">
                  <c:v>39454</c:v>
                </c:pt>
                <c:pt idx="3518">
                  <c:v>39455</c:v>
                </c:pt>
                <c:pt idx="3519">
                  <c:v>39456</c:v>
                </c:pt>
                <c:pt idx="3520">
                  <c:v>39457</c:v>
                </c:pt>
                <c:pt idx="3521">
                  <c:v>39458</c:v>
                </c:pt>
                <c:pt idx="3522">
                  <c:v>39461</c:v>
                </c:pt>
                <c:pt idx="3523">
                  <c:v>39462</c:v>
                </c:pt>
                <c:pt idx="3524">
                  <c:v>39463</c:v>
                </c:pt>
                <c:pt idx="3525">
                  <c:v>39464</c:v>
                </c:pt>
                <c:pt idx="3526">
                  <c:v>39465</c:v>
                </c:pt>
                <c:pt idx="3527">
                  <c:v>39469</c:v>
                </c:pt>
                <c:pt idx="3528">
                  <c:v>39470</c:v>
                </c:pt>
                <c:pt idx="3529">
                  <c:v>39471</c:v>
                </c:pt>
                <c:pt idx="3530">
                  <c:v>39472</c:v>
                </c:pt>
                <c:pt idx="3531">
                  <c:v>39475</c:v>
                </c:pt>
                <c:pt idx="3532">
                  <c:v>39476</c:v>
                </c:pt>
                <c:pt idx="3533">
                  <c:v>39477</c:v>
                </c:pt>
                <c:pt idx="3534">
                  <c:v>39478</c:v>
                </c:pt>
                <c:pt idx="3535">
                  <c:v>39479</c:v>
                </c:pt>
                <c:pt idx="3536">
                  <c:v>39482</c:v>
                </c:pt>
                <c:pt idx="3537">
                  <c:v>39483</c:v>
                </c:pt>
                <c:pt idx="3538">
                  <c:v>39484</c:v>
                </c:pt>
                <c:pt idx="3539">
                  <c:v>39485</c:v>
                </c:pt>
                <c:pt idx="3540">
                  <c:v>39486</c:v>
                </c:pt>
                <c:pt idx="3541">
                  <c:v>39489</c:v>
                </c:pt>
                <c:pt idx="3542">
                  <c:v>39490</c:v>
                </c:pt>
                <c:pt idx="3543">
                  <c:v>39491</c:v>
                </c:pt>
                <c:pt idx="3544">
                  <c:v>39492</c:v>
                </c:pt>
                <c:pt idx="3545">
                  <c:v>39493</c:v>
                </c:pt>
                <c:pt idx="3546">
                  <c:v>39497</c:v>
                </c:pt>
                <c:pt idx="3547">
                  <c:v>39498</c:v>
                </c:pt>
                <c:pt idx="3548">
                  <c:v>39499</c:v>
                </c:pt>
                <c:pt idx="3549">
                  <c:v>39500</c:v>
                </c:pt>
                <c:pt idx="3550">
                  <c:v>39503</c:v>
                </c:pt>
                <c:pt idx="3551">
                  <c:v>39504</c:v>
                </c:pt>
                <c:pt idx="3552">
                  <c:v>39505</c:v>
                </c:pt>
                <c:pt idx="3553">
                  <c:v>39506</c:v>
                </c:pt>
                <c:pt idx="3554">
                  <c:v>39507</c:v>
                </c:pt>
                <c:pt idx="3555">
                  <c:v>39510</c:v>
                </c:pt>
                <c:pt idx="3556">
                  <c:v>39511</c:v>
                </c:pt>
                <c:pt idx="3557">
                  <c:v>39512</c:v>
                </c:pt>
                <c:pt idx="3558">
                  <c:v>39513</c:v>
                </c:pt>
                <c:pt idx="3559">
                  <c:v>39514</c:v>
                </c:pt>
                <c:pt idx="3560">
                  <c:v>39517</c:v>
                </c:pt>
                <c:pt idx="3561">
                  <c:v>39518</c:v>
                </c:pt>
                <c:pt idx="3562">
                  <c:v>39519</c:v>
                </c:pt>
                <c:pt idx="3563">
                  <c:v>39520</c:v>
                </c:pt>
                <c:pt idx="3564">
                  <c:v>39521</c:v>
                </c:pt>
                <c:pt idx="3565">
                  <c:v>39524</c:v>
                </c:pt>
                <c:pt idx="3566">
                  <c:v>39525</c:v>
                </c:pt>
                <c:pt idx="3567">
                  <c:v>39526</c:v>
                </c:pt>
                <c:pt idx="3568">
                  <c:v>39527</c:v>
                </c:pt>
                <c:pt idx="3569">
                  <c:v>39531</c:v>
                </c:pt>
                <c:pt idx="3570">
                  <c:v>39532</c:v>
                </c:pt>
                <c:pt idx="3571">
                  <c:v>39533</c:v>
                </c:pt>
                <c:pt idx="3572">
                  <c:v>39534</c:v>
                </c:pt>
                <c:pt idx="3573">
                  <c:v>39535</c:v>
                </c:pt>
                <c:pt idx="3574">
                  <c:v>39538</c:v>
                </c:pt>
                <c:pt idx="3575">
                  <c:v>39539</c:v>
                </c:pt>
                <c:pt idx="3576">
                  <c:v>39540</c:v>
                </c:pt>
                <c:pt idx="3577">
                  <c:v>39541</c:v>
                </c:pt>
                <c:pt idx="3578">
                  <c:v>39542</c:v>
                </c:pt>
                <c:pt idx="3579">
                  <c:v>39545</c:v>
                </c:pt>
                <c:pt idx="3580">
                  <c:v>39546</c:v>
                </c:pt>
                <c:pt idx="3581">
                  <c:v>39547</c:v>
                </c:pt>
                <c:pt idx="3582">
                  <c:v>39548</c:v>
                </c:pt>
                <c:pt idx="3583">
                  <c:v>39549</c:v>
                </c:pt>
                <c:pt idx="3584">
                  <c:v>39552</c:v>
                </c:pt>
                <c:pt idx="3585">
                  <c:v>39553</c:v>
                </c:pt>
                <c:pt idx="3586">
                  <c:v>39554</c:v>
                </c:pt>
                <c:pt idx="3587">
                  <c:v>39555</c:v>
                </c:pt>
                <c:pt idx="3588">
                  <c:v>39556</c:v>
                </c:pt>
                <c:pt idx="3589">
                  <c:v>39559</c:v>
                </c:pt>
                <c:pt idx="3590">
                  <c:v>39560</c:v>
                </c:pt>
                <c:pt idx="3591">
                  <c:v>39561</c:v>
                </c:pt>
                <c:pt idx="3592">
                  <c:v>39562</c:v>
                </c:pt>
                <c:pt idx="3593">
                  <c:v>39563</c:v>
                </c:pt>
                <c:pt idx="3594">
                  <c:v>39566</c:v>
                </c:pt>
                <c:pt idx="3595">
                  <c:v>39567</c:v>
                </c:pt>
                <c:pt idx="3596">
                  <c:v>39568</c:v>
                </c:pt>
                <c:pt idx="3597">
                  <c:v>39569</c:v>
                </c:pt>
                <c:pt idx="3598">
                  <c:v>39570</c:v>
                </c:pt>
                <c:pt idx="3599">
                  <c:v>39573</c:v>
                </c:pt>
                <c:pt idx="3600">
                  <c:v>39574</c:v>
                </c:pt>
                <c:pt idx="3601">
                  <c:v>39575</c:v>
                </c:pt>
                <c:pt idx="3602">
                  <c:v>39576</c:v>
                </c:pt>
                <c:pt idx="3603">
                  <c:v>39577</c:v>
                </c:pt>
                <c:pt idx="3604">
                  <c:v>39580</c:v>
                </c:pt>
                <c:pt idx="3605">
                  <c:v>39581</c:v>
                </c:pt>
                <c:pt idx="3606">
                  <c:v>39582</c:v>
                </c:pt>
                <c:pt idx="3607">
                  <c:v>39583</c:v>
                </c:pt>
                <c:pt idx="3608">
                  <c:v>39584</c:v>
                </c:pt>
                <c:pt idx="3609">
                  <c:v>39587</c:v>
                </c:pt>
                <c:pt idx="3610">
                  <c:v>39588</c:v>
                </c:pt>
                <c:pt idx="3611">
                  <c:v>39589</c:v>
                </c:pt>
                <c:pt idx="3612">
                  <c:v>39590</c:v>
                </c:pt>
                <c:pt idx="3613">
                  <c:v>39591</c:v>
                </c:pt>
                <c:pt idx="3614">
                  <c:v>39595</c:v>
                </c:pt>
                <c:pt idx="3615">
                  <c:v>39596</c:v>
                </c:pt>
                <c:pt idx="3616">
                  <c:v>39597</c:v>
                </c:pt>
                <c:pt idx="3617">
                  <c:v>39598</c:v>
                </c:pt>
                <c:pt idx="3618">
                  <c:v>39601</c:v>
                </c:pt>
                <c:pt idx="3619">
                  <c:v>39602</c:v>
                </c:pt>
                <c:pt idx="3620">
                  <c:v>39603</c:v>
                </c:pt>
                <c:pt idx="3621">
                  <c:v>39604</c:v>
                </c:pt>
                <c:pt idx="3622">
                  <c:v>39605</c:v>
                </c:pt>
                <c:pt idx="3623">
                  <c:v>39608</c:v>
                </c:pt>
                <c:pt idx="3624">
                  <c:v>39609</c:v>
                </c:pt>
                <c:pt idx="3625">
                  <c:v>39610</c:v>
                </c:pt>
                <c:pt idx="3626">
                  <c:v>39611</c:v>
                </c:pt>
                <c:pt idx="3627">
                  <c:v>39612</c:v>
                </c:pt>
                <c:pt idx="3628">
                  <c:v>39615</c:v>
                </c:pt>
                <c:pt idx="3629">
                  <c:v>39616</c:v>
                </c:pt>
                <c:pt idx="3630">
                  <c:v>39617</c:v>
                </c:pt>
                <c:pt idx="3631">
                  <c:v>39618</c:v>
                </c:pt>
                <c:pt idx="3632">
                  <c:v>39619</c:v>
                </c:pt>
                <c:pt idx="3633">
                  <c:v>39622</c:v>
                </c:pt>
                <c:pt idx="3634">
                  <c:v>39623</c:v>
                </c:pt>
                <c:pt idx="3635">
                  <c:v>39624</c:v>
                </c:pt>
                <c:pt idx="3636">
                  <c:v>39625</c:v>
                </c:pt>
                <c:pt idx="3637">
                  <c:v>39626</c:v>
                </c:pt>
                <c:pt idx="3638">
                  <c:v>39629</c:v>
                </c:pt>
                <c:pt idx="3639">
                  <c:v>39630</c:v>
                </c:pt>
                <c:pt idx="3640">
                  <c:v>39631</c:v>
                </c:pt>
                <c:pt idx="3641">
                  <c:v>39632</c:v>
                </c:pt>
                <c:pt idx="3642">
                  <c:v>39636</c:v>
                </c:pt>
                <c:pt idx="3643">
                  <c:v>39637</c:v>
                </c:pt>
                <c:pt idx="3644">
                  <c:v>39638</c:v>
                </c:pt>
                <c:pt idx="3645">
                  <c:v>39639</c:v>
                </c:pt>
                <c:pt idx="3646">
                  <c:v>39640</c:v>
                </c:pt>
                <c:pt idx="3647">
                  <c:v>39643</c:v>
                </c:pt>
                <c:pt idx="3648">
                  <c:v>39644</c:v>
                </c:pt>
                <c:pt idx="3649">
                  <c:v>39645</c:v>
                </c:pt>
                <c:pt idx="3650">
                  <c:v>39646</c:v>
                </c:pt>
                <c:pt idx="3651">
                  <c:v>39647</c:v>
                </c:pt>
                <c:pt idx="3652">
                  <c:v>39650</c:v>
                </c:pt>
                <c:pt idx="3653">
                  <c:v>39651</c:v>
                </c:pt>
                <c:pt idx="3654">
                  <c:v>39652</c:v>
                </c:pt>
                <c:pt idx="3655">
                  <c:v>39653</c:v>
                </c:pt>
                <c:pt idx="3656">
                  <c:v>39654</c:v>
                </c:pt>
                <c:pt idx="3657">
                  <c:v>39657</c:v>
                </c:pt>
                <c:pt idx="3658">
                  <c:v>39658</c:v>
                </c:pt>
                <c:pt idx="3659">
                  <c:v>39659</c:v>
                </c:pt>
                <c:pt idx="3660">
                  <c:v>39660</c:v>
                </c:pt>
                <c:pt idx="3661">
                  <c:v>39661</c:v>
                </c:pt>
                <c:pt idx="3662">
                  <c:v>39664</c:v>
                </c:pt>
                <c:pt idx="3663">
                  <c:v>39665</c:v>
                </c:pt>
                <c:pt idx="3664">
                  <c:v>39666</c:v>
                </c:pt>
                <c:pt idx="3665">
                  <c:v>39667</c:v>
                </c:pt>
                <c:pt idx="3666">
                  <c:v>39668</c:v>
                </c:pt>
                <c:pt idx="3667">
                  <c:v>39671</c:v>
                </c:pt>
                <c:pt idx="3668">
                  <c:v>39672</c:v>
                </c:pt>
                <c:pt idx="3669">
                  <c:v>39673</c:v>
                </c:pt>
                <c:pt idx="3670">
                  <c:v>39674</c:v>
                </c:pt>
                <c:pt idx="3671">
                  <c:v>39675</c:v>
                </c:pt>
                <c:pt idx="3672">
                  <c:v>39678</c:v>
                </c:pt>
                <c:pt idx="3673">
                  <c:v>39679</c:v>
                </c:pt>
                <c:pt idx="3674">
                  <c:v>39680</c:v>
                </c:pt>
                <c:pt idx="3675">
                  <c:v>39681</c:v>
                </c:pt>
                <c:pt idx="3676">
                  <c:v>39682</c:v>
                </c:pt>
                <c:pt idx="3677">
                  <c:v>39685</c:v>
                </c:pt>
                <c:pt idx="3678">
                  <c:v>39686</c:v>
                </c:pt>
                <c:pt idx="3679">
                  <c:v>39687</c:v>
                </c:pt>
                <c:pt idx="3680">
                  <c:v>39688</c:v>
                </c:pt>
                <c:pt idx="3681">
                  <c:v>39689</c:v>
                </c:pt>
                <c:pt idx="3682">
                  <c:v>39693</c:v>
                </c:pt>
                <c:pt idx="3683">
                  <c:v>39694</c:v>
                </c:pt>
                <c:pt idx="3684">
                  <c:v>39695</c:v>
                </c:pt>
                <c:pt idx="3685">
                  <c:v>39696</c:v>
                </c:pt>
                <c:pt idx="3686">
                  <c:v>39699</c:v>
                </c:pt>
                <c:pt idx="3687">
                  <c:v>39700</c:v>
                </c:pt>
                <c:pt idx="3688">
                  <c:v>39701</c:v>
                </c:pt>
                <c:pt idx="3689">
                  <c:v>39702</c:v>
                </c:pt>
                <c:pt idx="3690">
                  <c:v>39703</c:v>
                </c:pt>
                <c:pt idx="3691">
                  <c:v>39706</c:v>
                </c:pt>
                <c:pt idx="3692">
                  <c:v>39707</c:v>
                </c:pt>
                <c:pt idx="3693">
                  <c:v>39708</c:v>
                </c:pt>
                <c:pt idx="3694">
                  <c:v>39709</c:v>
                </c:pt>
                <c:pt idx="3695">
                  <c:v>39710</c:v>
                </c:pt>
                <c:pt idx="3696">
                  <c:v>39713</c:v>
                </c:pt>
                <c:pt idx="3697">
                  <c:v>39714</c:v>
                </c:pt>
                <c:pt idx="3698">
                  <c:v>39715</c:v>
                </c:pt>
                <c:pt idx="3699">
                  <c:v>39716</c:v>
                </c:pt>
                <c:pt idx="3700">
                  <c:v>39717</c:v>
                </c:pt>
                <c:pt idx="3701">
                  <c:v>39720</c:v>
                </c:pt>
                <c:pt idx="3702">
                  <c:v>39721</c:v>
                </c:pt>
                <c:pt idx="3703">
                  <c:v>39722</c:v>
                </c:pt>
                <c:pt idx="3704">
                  <c:v>39723</c:v>
                </c:pt>
                <c:pt idx="3705">
                  <c:v>39724</c:v>
                </c:pt>
                <c:pt idx="3706">
                  <c:v>39727</c:v>
                </c:pt>
                <c:pt idx="3707">
                  <c:v>39728</c:v>
                </c:pt>
                <c:pt idx="3708">
                  <c:v>39729</c:v>
                </c:pt>
                <c:pt idx="3709">
                  <c:v>39730</c:v>
                </c:pt>
                <c:pt idx="3710">
                  <c:v>39731</c:v>
                </c:pt>
                <c:pt idx="3711">
                  <c:v>39735</c:v>
                </c:pt>
                <c:pt idx="3712">
                  <c:v>39736</c:v>
                </c:pt>
                <c:pt idx="3713">
                  <c:v>39737</c:v>
                </c:pt>
                <c:pt idx="3714">
                  <c:v>39738</c:v>
                </c:pt>
                <c:pt idx="3715">
                  <c:v>39741</c:v>
                </c:pt>
                <c:pt idx="3716">
                  <c:v>39742</c:v>
                </c:pt>
                <c:pt idx="3717">
                  <c:v>39743</c:v>
                </c:pt>
                <c:pt idx="3718">
                  <c:v>39744</c:v>
                </c:pt>
                <c:pt idx="3719">
                  <c:v>39745</c:v>
                </c:pt>
                <c:pt idx="3720">
                  <c:v>39748</c:v>
                </c:pt>
                <c:pt idx="3721">
                  <c:v>39749</c:v>
                </c:pt>
                <c:pt idx="3722">
                  <c:v>39750</c:v>
                </c:pt>
                <c:pt idx="3723">
                  <c:v>39751</c:v>
                </c:pt>
                <c:pt idx="3724">
                  <c:v>39752</c:v>
                </c:pt>
                <c:pt idx="3725">
                  <c:v>39755</c:v>
                </c:pt>
                <c:pt idx="3726">
                  <c:v>39756</c:v>
                </c:pt>
                <c:pt idx="3727">
                  <c:v>39757</c:v>
                </c:pt>
                <c:pt idx="3728">
                  <c:v>39758</c:v>
                </c:pt>
                <c:pt idx="3729">
                  <c:v>39759</c:v>
                </c:pt>
                <c:pt idx="3730">
                  <c:v>39762</c:v>
                </c:pt>
                <c:pt idx="3731">
                  <c:v>39764</c:v>
                </c:pt>
                <c:pt idx="3732">
                  <c:v>39765</c:v>
                </c:pt>
                <c:pt idx="3733">
                  <c:v>39766</c:v>
                </c:pt>
                <c:pt idx="3734">
                  <c:v>39769</c:v>
                </c:pt>
                <c:pt idx="3735">
                  <c:v>39770</c:v>
                </c:pt>
                <c:pt idx="3736">
                  <c:v>39771</c:v>
                </c:pt>
                <c:pt idx="3737">
                  <c:v>39772</c:v>
                </c:pt>
                <c:pt idx="3738">
                  <c:v>39773</c:v>
                </c:pt>
                <c:pt idx="3739">
                  <c:v>39776</c:v>
                </c:pt>
                <c:pt idx="3740">
                  <c:v>39777</c:v>
                </c:pt>
                <c:pt idx="3741">
                  <c:v>39778</c:v>
                </c:pt>
                <c:pt idx="3742">
                  <c:v>39780</c:v>
                </c:pt>
                <c:pt idx="3743">
                  <c:v>39783</c:v>
                </c:pt>
                <c:pt idx="3744">
                  <c:v>39784</c:v>
                </c:pt>
                <c:pt idx="3745">
                  <c:v>39785</c:v>
                </c:pt>
                <c:pt idx="3746">
                  <c:v>39786</c:v>
                </c:pt>
                <c:pt idx="3747">
                  <c:v>39787</c:v>
                </c:pt>
                <c:pt idx="3748">
                  <c:v>39790</c:v>
                </c:pt>
                <c:pt idx="3749">
                  <c:v>39791</c:v>
                </c:pt>
                <c:pt idx="3750">
                  <c:v>39792</c:v>
                </c:pt>
                <c:pt idx="3751">
                  <c:v>39793</c:v>
                </c:pt>
                <c:pt idx="3752">
                  <c:v>39794</c:v>
                </c:pt>
                <c:pt idx="3753">
                  <c:v>39797</c:v>
                </c:pt>
                <c:pt idx="3754">
                  <c:v>39798</c:v>
                </c:pt>
                <c:pt idx="3755">
                  <c:v>39799</c:v>
                </c:pt>
                <c:pt idx="3756">
                  <c:v>39800</c:v>
                </c:pt>
                <c:pt idx="3757">
                  <c:v>39801</c:v>
                </c:pt>
                <c:pt idx="3758">
                  <c:v>39804</c:v>
                </c:pt>
                <c:pt idx="3759">
                  <c:v>39805</c:v>
                </c:pt>
                <c:pt idx="3760">
                  <c:v>39806</c:v>
                </c:pt>
                <c:pt idx="3761">
                  <c:v>39808</c:v>
                </c:pt>
                <c:pt idx="3762">
                  <c:v>39811</c:v>
                </c:pt>
                <c:pt idx="3763">
                  <c:v>39812</c:v>
                </c:pt>
                <c:pt idx="3764">
                  <c:v>39813</c:v>
                </c:pt>
                <c:pt idx="3765">
                  <c:v>39815</c:v>
                </c:pt>
                <c:pt idx="3766">
                  <c:v>39818</c:v>
                </c:pt>
                <c:pt idx="3767">
                  <c:v>39819</c:v>
                </c:pt>
                <c:pt idx="3768">
                  <c:v>39820</c:v>
                </c:pt>
                <c:pt idx="3769">
                  <c:v>39821</c:v>
                </c:pt>
                <c:pt idx="3770">
                  <c:v>39822</c:v>
                </c:pt>
                <c:pt idx="3771">
                  <c:v>39825</c:v>
                </c:pt>
                <c:pt idx="3772">
                  <c:v>39826</c:v>
                </c:pt>
                <c:pt idx="3773">
                  <c:v>39827</c:v>
                </c:pt>
                <c:pt idx="3774">
                  <c:v>39828</c:v>
                </c:pt>
                <c:pt idx="3775">
                  <c:v>39829</c:v>
                </c:pt>
                <c:pt idx="3776">
                  <c:v>39833</c:v>
                </c:pt>
                <c:pt idx="3777">
                  <c:v>39834</c:v>
                </c:pt>
                <c:pt idx="3778">
                  <c:v>39835</c:v>
                </c:pt>
                <c:pt idx="3779">
                  <c:v>39836</c:v>
                </c:pt>
                <c:pt idx="3780">
                  <c:v>39839</c:v>
                </c:pt>
                <c:pt idx="3781">
                  <c:v>39840</c:v>
                </c:pt>
                <c:pt idx="3782">
                  <c:v>39841</c:v>
                </c:pt>
                <c:pt idx="3783">
                  <c:v>39842</c:v>
                </c:pt>
                <c:pt idx="3784">
                  <c:v>39843</c:v>
                </c:pt>
                <c:pt idx="3785">
                  <c:v>39846</c:v>
                </c:pt>
                <c:pt idx="3786">
                  <c:v>39847</c:v>
                </c:pt>
                <c:pt idx="3787">
                  <c:v>39848</c:v>
                </c:pt>
                <c:pt idx="3788">
                  <c:v>39849</c:v>
                </c:pt>
                <c:pt idx="3789">
                  <c:v>39850</c:v>
                </c:pt>
                <c:pt idx="3790">
                  <c:v>39853</c:v>
                </c:pt>
                <c:pt idx="3791">
                  <c:v>39854</c:v>
                </c:pt>
                <c:pt idx="3792">
                  <c:v>39855</c:v>
                </c:pt>
                <c:pt idx="3793">
                  <c:v>39856</c:v>
                </c:pt>
                <c:pt idx="3794">
                  <c:v>39857</c:v>
                </c:pt>
                <c:pt idx="3795">
                  <c:v>39861</c:v>
                </c:pt>
                <c:pt idx="3796">
                  <c:v>39862</c:v>
                </c:pt>
                <c:pt idx="3797">
                  <c:v>39863</c:v>
                </c:pt>
                <c:pt idx="3798">
                  <c:v>39864</c:v>
                </c:pt>
                <c:pt idx="3799">
                  <c:v>39867</c:v>
                </c:pt>
                <c:pt idx="3800">
                  <c:v>39868</c:v>
                </c:pt>
                <c:pt idx="3801">
                  <c:v>39869</c:v>
                </c:pt>
                <c:pt idx="3802">
                  <c:v>39870</c:v>
                </c:pt>
                <c:pt idx="3803">
                  <c:v>39871</c:v>
                </c:pt>
                <c:pt idx="3804">
                  <c:v>39874</c:v>
                </c:pt>
                <c:pt idx="3805">
                  <c:v>39875</c:v>
                </c:pt>
                <c:pt idx="3806">
                  <c:v>39876</c:v>
                </c:pt>
                <c:pt idx="3807">
                  <c:v>39877</c:v>
                </c:pt>
                <c:pt idx="3808">
                  <c:v>39878</c:v>
                </c:pt>
                <c:pt idx="3809">
                  <c:v>39881</c:v>
                </c:pt>
                <c:pt idx="3810">
                  <c:v>39882</c:v>
                </c:pt>
                <c:pt idx="3811">
                  <c:v>39883</c:v>
                </c:pt>
                <c:pt idx="3812">
                  <c:v>39884</c:v>
                </c:pt>
                <c:pt idx="3813">
                  <c:v>39885</c:v>
                </c:pt>
                <c:pt idx="3814">
                  <c:v>39888</c:v>
                </c:pt>
                <c:pt idx="3815">
                  <c:v>39889</c:v>
                </c:pt>
                <c:pt idx="3816">
                  <c:v>39890</c:v>
                </c:pt>
                <c:pt idx="3817">
                  <c:v>39891</c:v>
                </c:pt>
                <c:pt idx="3818">
                  <c:v>39892</c:v>
                </c:pt>
                <c:pt idx="3819">
                  <c:v>39895</c:v>
                </c:pt>
                <c:pt idx="3820">
                  <c:v>39896</c:v>
                </c:pt>
                <c:pt idx="3821">
                  <c:v>39897</c:v>
                </c:pt>
                <c:pt idx="3822">
                  <c:v>39898</c:v>
                </c:pt>
                <c:pt idx="3823">
                  <c:v>39899</c:v>
                </c:pt>
                <c:pt idx="3824">
                  <c:v>39902</c:v>
                </c:pt>
                <c:pt idx="3825">
                  <c:v>39903</c:v>
                </c:pt>
                <c:pt idx="3826">
                  <c:v>39904</c:v>
                </c:pt>
                <c:pt idx="3827">
                  <c:v>39905</c:v>
                </c:pt>
                <c:pt idx="3828">
                  <c:v>39906</c:v>
                </c:pt>
                <c:pt idx="3829">
                  <c:v>39909</c:v>
                </c:pt>
                <c:pt idx="3830">
                  <c:v>39910</c:v>
                </c:pt>
                <c:pt idx="3831">
                  <c:v>39911</c:v>
                </c:pt>
                <c:pt idx="3832">
                  <c:v>39912</c:v>
                </c:pt>
                <c:pt idx="3833">
                  <c:v>39916</c:v>
                </c:pt>
                <c:pt idx="3834">
                  <c:v>39917</c:v>
                </c:pt>
                <c:pt idx="3835">
                  <c:v>39918</c:v>
                </c:pt>
                <c:pt idx="3836">
                  <c:v>39919</c:v>
                </c:pt>
                <c:pt idx="3837">
                  <c:v>39920</c:v>
                </c:pt>
                <c:pt idx="3838">
                  <c:v>39923</c:v>
                </c:pt>
                <c:pt idx="3839">
                  <c:v>39924</c:v>
                </c:pt>
                <c:pt idx="3840">
                  <c:v>39925</c:v>
                </c:pt>
                <c:pt idx="3841">
                  <c:v>39926</c:v>
                </c:pt>
                <c:pt idx="3842">
                  <c:v>39927</c:v>
                </c:pt>
                <c:pt idx="3843">
                  <c:v>39930</c:v>
                </c:pt>
                <c:pt idx="3844">
                  <c:v>39931</c:v>
                </c:pt>
                <c:pt idx="3845">
                  <c:v>39932</c:v>
                </c:pt>
                <c:pt idx="3846">
                  <c:v>39933</c:v>
                </c:pt>
                <c:pt idx="3847">
                  <c:v>39934</c:v>
                </c:pt>
                <c:pt idx="3848">
                  <c:v>39937</c:v>
                </c:pt>
                <c:pt idx="3849">
                  <c:v>39938</c:v>
                </c:pt>
                <c:pt idx="3850">
                  <c:v>39939</c:v>
                </c:pt>
                <c:pt idx="3851">
                  <c:v>39940</c:v>
                </c:pt>
                <c:pt idx="3852">
                  <c:v>39941</c:v>
                </c:pt>
                <c:pt idx="3853">
                  <c:v>39944</c:v>
                </c:pt>
                <c:pt idx="3854">
                  <c:v>39945</c:v>
                </c:pt>
                <c:pt idx="3855">
                  <c:v>39946</c:v>
                </c:pt>
                <c:pt idx="3856">
                  <c:v>39947</c:v>
                </c:pt>
                <c:pt idx="3857">
                  <c:v>39948</c:v>
                </c:pt>
                <c:pt idx="3858">
                  <c:v>39951</c:v>
                </c:pt>
                <c:pt idx="3859">
                  <c:v>39952</c:v>
                </c:pt>
                <c:pt idx="3860">
                  <c:v>39953</c:v>
                </c:pt>
                <c:pt idx="3861">
                  <c:v>39954</c:v>
                </c:pt>
                <c:pt idx="3862">
                  <c:v>39955</c:v>
                </c:pt>
                <c:pt idx="3863">
                  <c:v>39959</c:v>
                </c:pt>
                <c:pt idx="3864">
                  <c:v>39960</c:v>
                </c:pt>
                <c:pt idx="3865">
                  <c:v>39961</c:v>
                </c:pt>
                <c:pt idx="3866">
                  <c:v>39962</c:v>
                </c:pt>
                <c:pt idx="3867">
                  <c:v>39965</c:v>
                </c:pt>
                <c:pt idx="3868">
                  <c:v>39966</c:v>
                </c:pt>
                <c:pt idx="3869">
                  <c:v>39967</c:v>
                </c:pt>
                <c:pt idx="3870">
                  <c:v>39968</c:v>
                </c:pt>
                <c:pt idx="3871">
                  <c:v>39969</c:v>
                </c:pt>
                <c:pt idx="3872">
                  <c:v>39972</c:v>
                </c:pt>
                <c:pt idx="3873">
                  <c:v>39973</c:v>
                </c:pt>
                <c:pt idx="3874">
                  <c:v>39974</c:v>
                </c:pt>
                <c:pt idx="3875">
                  <c:v>39975</c:v>
                </c:pt>
                <c:pt idx="3876">
                  <c:v>39976</c:v>
                </c:pt>
                <c:pt idx="3877">
                  <c:v>39979</c:v>
                </c:pt>
                <c:pt idx="3878">
                  <c:v>39980</c:v>
                </c:pt>
                <c:pt idx="3879">
                  <c:v>39981</c:v>
                </c:pt>
                <c:pt idx="3880">
                  <c:v>39982</c:v>
                </c:pt>
                <c:pt idx="3881">
                  <c:v>39983</c:v>
                </c:pt>
                <c:pt idx="3882">
                  <c:v>39986</c:v>
                </c:pt>
                <c:pt idx="3883">
                  <c:v>39987</c:v>
                </c:pt>
                <c:pt idx="3884">
                  <c:v>39988</c:v>
                </c:pt>
                <c:pt idx="3885">
                  <c:v>39989</c:v>
                </c:pt>
                <c:pt idx="3886">
                  <c:v>39990</c:v>
                </c:pt>
                <c:pt idx="3887">
                  <c:v>39993</c:v>
                </c:pt>
                <c:pt idx="3888">
                  <c:v>39994</c:v>
                </c:pt>
                <c:pt idx="3889">
                  <c:v>39995</c:v>
                </c:pt>
                <c:pt idx="3890">
                  <c:v>39996</c:v>
                </c:pt>
                <c:pt idx="3891">
                  <c:v>40000</c:v>
                </c:pt>
                <c:pt idx="3892">
                  <c:v>40001</c:v>
                </c:pt>
                <c:pt idx="3893">
                  <c:v>40002</c:v>
                </c:pt>
                <c:pt idx="3894">
                  <c:v>40003</c:v>
                </c:pt>
                <c:pt idx="3895">
                  <c:v>40004</c:v>
                </c:pt>
                <c:pt idx="3896">
                  <c:v>40007</c:v>
                </c:pt>
                <c:pt idx="3897">
                  <c:v>40008</c:v>
                </c:pt>
                <c:pt idx="3898">
                  <c:v>40009</c:v>
                </c:pt>
                <c:pt idx="3899">
                  <c:v>40010</c:v>
                </c:pt>
                <c:pt idx="3900">
                  <c:v>40011</c:v>
                </c:pt>
                <c:pt idx="3901">
                  <c:v>40014</c:v>
                </c:pt>
                <c:pt idx="3902">
                  <c:v>40015</c:v>
                </c:pt>
                <c:pt idx="3903">
                  <c:v>40016</c:v>
                </c:pt>
                <c:pt idx="3904">
                  <c:v>40017</c:v>
                </c:pt>
                <c:pt idx="3905">
                  <c:v>40018</c:v>
                </c:pt>
                <c:pt idx="3906">
                  <c:v>40021</c:v>
                </c:pt>
                <c:pt idx="3907">
                  <c:v>40022</c:v>
                </c:pt>
                <c:pt idx="3908">
                  <c:v>40023</c:v>
                </c:pt>
                <c:pt idx="3909">
                  <c:v>40024</c:v>
                </c:pt>
                <c:pt idx="3910">
                  <c:v>40025</c:v>
                </c:pt>
                <c:pt idx="3911">
                  <c:v>40028</c:v>
                </c:pt>
                <c:pt idx="3912">
                  <c:v>40029</c:v>
                </c:pt>
                <c:pt idx="3913">
                  <c:v>40030</c:v>
                </c:pt>
                <c:pt idx="3914">
                  <c:v>40031</c:v>
                </c:pt>
                <c:pt idx="3915">
                  <c:v>40032</c:v>
                </c:pt>
                <c:pt idx="3916">
                  <c:v>40035</c:v>
                </c:pt>
                <c:pt idx="3917">
                  <c:v>40036</c:v>
                </c:pt>
                <c:pt idx="3918">
                  <c:v>40037</c:v>
                </c:pt>
                <c:pt idx="3919">
                  <c:v>40038</c:v>
                </c:pt>
                <c:pt idx="3920">
                  <c:v>40039</c:v>
                </c:pt>
                <c:pt idx="3921">
                  <c:v>40042</c:v>
                </c:pt>
                <c:pt idx="3922">
                  <c:v>40043</c:v>
                </c:pt>
                <c:pt idx="3923">
                  <c:v>40044</c:v>
                </c:pt>
                <c:pt idx="3924">
                  <c:v>40045</c:v>
                </c:pt>
                <c:pt idx="3925">
                  <c:v>40046</c:v>
                </c:pt>
                <c:pt idx="3926">
                  <c:v>40049</c:v>
                </c:pt>
                <c:pt idx="3927">
                  <c:v>40050</c:v>
                </c:pt>
                <c:pt idx="3928">
                  <c:v>40051</c:v>
                </c:pt>
                <c:pt idx="3929">
                  <c:v>40052</c:v>
                </c:pt>
                <c:pt idx="3930">
                  <c:v>40053</c:v>
                </c:pt>
                <c:pt idx="3931">
                  <c:v>40056</c:v>
                </c:pt>
                <c:pt idx="3932">
                  <c:v>40057</c:v>
                </c:pt>
                <c:pt idx="3933">
                  <c:v>40058</c:v>
                </c:pt>
                <c:pt idx="3934">
                  <c:v>40059</c:v>
                </c:pt>
                <c:pt idx="3935">
                  <c:v>40060</c:v>
                </c:pt>
                <c:pt idx="3936">
                  <c:v>40064</c:v>
                </c:pt>
                <c:pt idx="3937">
                  <c:v>40065</c:v>
                </c:pt>
                <c:pt idx="3938">
                  <c:v>40066</c:v>
                </c:pt>
                <c:pt idx="3939">
                  <c:v>40067</c:v>
                </c:pt>
                <c:pt idx="3940">
                  <c:v>40070</c:v>
                </c:pt>
                <c:pt idx="3941">
                  <c:v>40071</c:v>
                </c:pt>
                <c:pt idx="3942">
                  <c:v>40072</c:v>
                </c:pt>
                <c:pt idx="3943">
                  <c:v>40073</c:v>
                </c:pt>
                <c:pt idx="3944">
                  <c:v>40074</c:v>
                </c:pt>
                <c:pt idx="3945">
                  <c:v>40077</c:v>
                </c:pt>
                <c:pt idx="3946">
                  <c:v>40078</c:v>
                </c:pt>
                <c:pt idx="3947">
                  <c:v>40079</c:v>
                </c:pt>
                <c:pt idx="3948">
                  <c:v>40080</c:v>
                </c:pt>
                <c:pt idx="3949">
                  <c:v>40081</c:v>
                </c:pt>
                <c:pt idx="3950">
                  <c:v>40084</c:v>
                </c:pt>
                <c:pt idx="3951">
                  <c:v>40085</c:v>
                </c:pt>
                <c:pt idx="3952">
                  <c:v>40086</c:v>
                </c:pt>
                <c:pt idx="3953">
                  <c:v>40087</c:v>
                </c:pt>
                <c:pt idx="3954">
                  <c:v>40088</c:v>
                </c:pt>
                <c:pt idx="3955">
                  <c:v>40091</c:v>
                </c:pt>
                <c:pt idx="3956">
                  <c:v>40092</c:v>
                </c:pt>
                <c:pt idx="3957">
                  <c:v>40093</c:v>
                </c:pt>
                <c:pt idx="3958">
                  <c:v>40094</c:v>
                </c:pt>
                <c:pt idx="3959">
                  <c:v>40095</c:v>
                </c:pt>
                <c:pt idx="3960">
                  <c:v>40099</c:v>
                </c:pt>
                <c:pt idx="3961">
                  <c:v>40100</c:v>
                </c:pt>
                <c:pt idx="3962">
                  <c:v>40101</c:v>
                </c:pt>
                <c:pt idx="3963">
                  <c:v>40102</c:v>
                </c:pt>
                <c:pt idx="3964">
                  <c:v>40105</c:v>
                </c:pt>
                <c:pt idx="3965">
                  <c:v>40106</c:v>
                </c:pt>
                <c:pt idx="3966">
                  <c:v>40107</c:v>
                </c:pt>
                <c:pt idx="3967">
                  <c:v>40108</c:v>
                </c:pt>
                <c:pt idx="3968">
                  <c:v>40109</c:v>
                </c:pt>
                <c:pt idx="3969">
                  <c:v>40112</c:v>
                </c:pt>
                <c:pt idx="3970">
                  <c:v>40113</c:v>
                </c:pt>
                <c:pt idx="3971">
                  <c:v>40114</c:v>
                </c:pt>
                <c:pt idx="3972">
                  <c:v>40115</c:v>
                </c:pt>
                <c:pt idx="3973">
                  <c:v>40116</c:v>
                </c:pt>
                <c:pt idx="3974">
                  <c:v>40119</c:v>
                </c:pt>
                <c:pt idx="3975">
                  <c:v>40120</c:v>
                </c:pt>
                <c:pt idx="3976">
                  <c:v>40121</c:v>
                </c:pt>
                <c:pt idx="3977">
                  <c:v>40122</c:v>
                </c:pt>
                <c:pt idx="3978">
                  <c:v>40123</c:v>
                </c:pt>
                <c:pt idx="3979">
                  <c:v>40126</c:v>
                </c:pt>
                <c:pt idx="3980">
                  <c:v>40127</c:v>
                </c:pt>
                <c:pt idx="3981">
                  <c:v>40129</c:v>
                </c:pt>
                <c:pt idx="3982">
                  <c:v>40130</c:v>
                </c:pt>
                <c:pt idx="3983">
                  <c:v>40133</c:v>
                </c:pt>
                <c:pt idx="3984">
                  <c:v>40134</c:v>
                </c:pt>
                <c:pt idx="3985">
                  <c:v>40135</c:v>
                </c:pt>
                <c:pt idx="3986">
                  <c:v>40136</c:v>
                </c:pt>
                <c:pt idx="3987">
                  <c:v>40137</c:v>
                </c:pt>
                <c:pt idx="3988">
                  <c:v>40140</c:v>
                </c:pt>
                <c:pt idx="3989">
                  <c:v>40141</c:v>
                </c:pt>
                <c:pt idx="3990">
                  <c:v>40142</c:v>
                </c:pt>
                <c:pt idx="3991">
                  <c:v>40144</c:v>
                </c:pt>
                <c:pt idx="3992">
                  <c:v>40147</c:v>
                </c:pt>
                <c:pt idx="3993">
                  <c:v>40148</c:v>
                </c:pt>
                <c:pt idx="3994">
                  <c:v>40149</c:v>
                </c:pt>
                <c:pt idx="3995">
                  <c:v>40150</c:v>
                </c:pt>
                <c:pt idx="3996">
                  <c:v>40151</c:v>
                </c:pt>
                <c:pt idx="3997">
                  <c:v>40154</c:v>
                </c:pt>
                <c:pt idx="3998">
                  <c:v>40155</c:v>
                </c:pt>
                <c:pt idx="3999">
                  <c:v>40156</c:v>
                </c:pt>
                <c:pt idx="4000">
                  <c:v>40157</c:v>
                </c:pt>
                <c:pt idx="4001">
                  <c:v>40158</c:v>
                </c:pt>
                <c:pt idx="4002">
                  <c:v>40161</c:v>
                </c:pt>
                <c:pt idx="4003">
                  <c:v>40162</c:v>
                </c:pt>
                <c:pt idx="4004">
                  <c:v>40163</c:v>
                </c:pt>
                <c:pt idx="4005">
                  <c:v>40164</c:v>
                </c:pt>
                <c:pt idx="4006">
                  <c:v>40165</c:v>
                </c:pt>
                <c:pt idx="4007">
                  <c:v>40168</c:v>
                </c:pt>
                <c:pt idx="4008">
                  <c:v>40169</c:v>
                </c:pt>
                <c:pt idx="4009">
                  <c:v>40170</c:v>
                </c:pt>
                <c:pt idx="4010">
                  <c:v>40171</c:v>
                </c:pt>
                <c:pt idx="4011">
                  <c:v>40175</c:v>
                </c:pt>
                <c:pt idx="4012">
                  <c:v>40176</c:v>
                </c:pt>
                <c:pt idx="4013">
                  <c:v>40177</c:v>
                </c:pt>
                <c:pt idx="4014">
                  <c:v>40178</c:v>
                </c:pt>
                <c:pt idx="4015">
                  <c:v>40182</c:v>
                </c:pt>
                <c:pt idx="4016">
                  <c:v>40183</c:v>
                </c:pt>
                <c:pt idx="4017">
                  <c:v>40184</c:v>
                </c:pt>
                <c:pt idx="4018">
                  <c:v>40185</c:v>
                </c:pt>
                <c:pt idx="4019">
                  <c:v>40186</c:v>
                </c:pt>
                <c:pt idx="4020">
                  <c:v>40189</c:v>
                </c:pt>
                <c:pt idx="4021">
                  <c:v>40190</c:v>
                </c:pt>
                <c:pt idx="4022">
                  <c:v>40191</c:v>
                </c:pt>
                <c:pt idx="4023">
                  <c:v>40192</c:v>
                </c:pt>
                <c:pt idx="4024">
                  <c:v>40193</c:v>
                </c:pt>
                <c:pt idx="4025">
                  <c:v>40197</c:v>
                </c:pt>
                <c:pt idx="4026">
                  <c:v>40198</c:v>
                </c:pt>
                <c:pt idx="4027">
                  <c:v>40199</c:v>
                </c:pt>
                <c:pt idx="4028">
                  <c:v>40200</c:v>
                </c:pt>
                <c:pt idx="4029">
                  <c:v>40203</c:v>
                </c:pt>
                <c:pt idx="4030">
                  <c:v>40204</c:v>
                </c:pt>
                <c:pt idx="4031">
                  <c:v>40205</c:v>
                </c:pt>
                <c:pt idx="4032">
                  <c:v>40206</c:v>
                </c:pt>
                <c:pt idx="4033">
                  <c:v>40207</c:v>
                </c:pt>
                <c:pt idx="4034">
                  <c:v>40210</c:v>
                </c:pt>
                <c:pt idx="4035">
                  <c:v>40211</c:v>
                </c:pt>
                <c:pt idx="4036">
                  <c:v>40212</c:v>
                </c:pt>
                <c:pt idx="4037">
                  <c:v>40213</c:v>
                </c:pt>
                <c:pt idx="4038">
                  <c:v>40214</c:v>
                </c:pt>
                <c:pt idx="4039">
                  <c:v>40217</c:v>
                </c:pt>
                <c:pt idx="4040">
                  <c:v>40218</c:v>
                </c:pt>
                <c:pt idx="4041">
                  <c:v>40219</c:v>
                </c:pt>
                <c:pt idx="4042">
                  <c:v>40220</c:v>
                </c:pt>
                <c:pt idx="4043">
                  <c:v>40221</c:v>
                </c:pt>
                <c:pt idx="4044">
                  <c:v>40225</c:v>
                </c:pt>
                <c:pt idx="4045">
                  <c:v>40226</c:v>
                </c:pt>
                <c:pt idx="4046">
                  <c:v>40227</c:v>
                </c:pt>
                <c:pt idx="4047">
                  <c:v>40228</c:v>
                </c:pt>
                <c:pt idx="4048">
                  <c:v>40231</c:v>
                </c:pt>
                <c:pt idx="4049">
                  <c:v>40232</c:v>
                </c:pt>
                <c:pt idx="4050">
                  <c:v>40233</c:v>
                </c:pt>
                <c:pt idx="4051">
                  <c:v>40234</c:v>
                </c:pt>
                <c:pt idx="4052">
                  <c:v>40235</c:v>
                </c:pt>
                <c:pt idx="4053">
                  <c:v>40238</c:v>
                </c:pt>
                <c:pt idx="4054">
                  <c:v>40239</c:v>
                </c:pt>
                <c:pt idx="4055">
                  <c:v>40240</c:v>
                </c:pt>
                <c:pt idx="4056">
                  <c:v>40241</c:v>
                </c:pt>
                <c:pt idx="4057">
                  <c:v>40242</c:v>
                </c:pt>
                <c:pt idx="4058">
                  <c:v>40245</c:v>
                </c:pt>
                <c:pt idx="4059">
                  <c:v>40246</c:v>
                </c:pt>
                <c:pt idx="4060">
                  <c:v>40247</c:v>
                </c:pt>
                <c:pt idx="4061">
                  <c:v>40248</c:v>
                </c:pt>
                <c:pt idx="4062">
                  <c:v>40249</c:v>
                </c:pt>
                <c:pt idx="4063">
                  <c:v>40252</c:v>
                </c:pt>
                <c:pt idx="4064">
                  <c:v>40253</c:v>
                </c:pt>
                <c:pt idx="4065">
                  <c:v>40254</c:v>
                </c:pt>
                <c:pt idx="4066">
                  <c:v>40255</c:v>
                </c:pt>
                <c:pt idx="4067">
                  <c:v>40256</c:v>
                </c:pt>
                <c:pt idx="4068">
                  <c:v>40259</c:v>
                </c:pt>
                <c:pt idx="4069">
                  <c:v>40260</c:v>
                </c:pt>
                <c:pt idx="4070">
                  <c:v>40261</c:v>
                </c:pt>
                <c:pt idx="4071">
                  <c:v>40262</c:v>
                </c:pt>
                <c:pt idx="4072">
                  <c:v>40263</c:v>
                </c:pt>
                <c:pt idx="4073">
                  <c:v>40266</c:v>
                </c:pt>
                <c:pt idx="4074">
                  <c:v>40267</c:v>
                </c:pt>
                <c:pt idx="4075">
                  <c:v>40268</c:v>
                </c:pt>
                <c:pt idx="4076">
                  <c:v>40269</c:v>
                </c:pt>
                <c:pt idx="4077">
                  <c:v>40273</c:v>
                </c:pt>
                <c:pt idx="4078">
                  <c:v>40274</c:v>
                </c:pt>
                <c:pt idx="4079">
                  <c:v>40275</c:v>
                </c:pt>
                <c:pt idx="4080">
                  <c:v>40276</c:v>
                </c:pt>
                <c:pt idx="4081">
                  <c:v>40277</c:v>
                </c:pt>
                <c:pt idx="4082">
                  <c:v>40280</c:v>
                </c:pt>
                <c:pt idx="4083">
                  <c:v>40281</c:v>
                </c:pt>
                <c:pt idx="4084">
                  <c:v>40282</c:v>
                </c:pt>
                <c:pt idx="4085">
                  <c:v>40283</c:v>
                </c:pt>
                <c:pt idx="4086">
                  <c:v>40284</c:v>
                </c:pt>
                <c:pt idx="4087">
                  <c:v>40287</c:v>
                </c:pt>
                <c:pt idx="4088">
                  <c:v>40288</c:v>
                </c:pt>
                <c:pt idx="4089">
                  <c:v>40289</c:v>
                </c:pt>
                <c:pt idx="4090">
                  <c:v>40290</c:v>
                </c:pt>
                <c:pt idx="4091">
                  <c:v>40291</c:v>
                </c:pt>
                <c:pt idx="4092">
                  <c:v>40294</c:v>
                </c:pt>
                <c:pt idx="4093">
                  <c:v>40295</c:v>
                </c:pt>
                <c:pt idx="4094">
                  <c:v>40296</c:v>
                </c:pt>
                <c:pt idx="4095">
                  <c:v>40297</c:v>
                </c:pt>
                <c:pt idx="4096">
                  <c:v>40298</c:v>
                </c:pt>
                <c:pt idx="4097">
                  <c:v>40301</c:v>
                </c:pt>
                <c:pt idx="4098">
                  <c:v>40302</c:v>
                </c:pt>
                <c:pt idx="4099">
                  <c:v>40303</c:v>
                </c:pt>
                <c:pt idx="4100">
                  <c:v>40304</c:v>
                </c:pt>
                <c:pt idx="4101">
                  <c:v>40305</c:v>
                </c:pt>
                <c:pt idx="4102">
                  <c:v>40308</c:v>
                </c:pt>
                <c:pt idx="4103">
                  <c:v>40309</c:v>
                </c:pt>
                <c:pt idx="4104">
                  <c:v>40310</c:v>
                </c:pt>
                <c:pt idx="4105">
                  <c:v>40311</c:v>
                </c:pt>
                <c:pt idx="4106">
                  <c:v>40312</c:v>
                </c:pt>
                <c:pt idx="4107">
                  <c:v>40315</c:v>
                </c:pt>
                <c:pt idx="4108">
                  <c:v>40316</c:v>
                </c:pt>
                <c:pt idx="4109">
                  <c:v>40317</c:v>
                </c:pt>
                <c:pt idx="4110">
                  <c:v>40318</c:v>
                </c:pt>
                <c:pt idx="4111">
                  <c:v>40319</c:v>
                </c:pt>
                <c:pt idx="4112">
                  <c:v>40322</c:v>
                </c:pt>
                <c:pt idx="4113">
                  <c:v>40323</c:v>
                </c:pt>
                <c:pt idx="4114">
                  <c:v>40324</c:v>
                </c:pt>
                <c:pt idx="4115">
                  <c:v>40325</c:v>
                </c:pt>
                <c:pt idx="4116">
                  <c:v>40326</c:v>
                </c:pt>
                <c:pt idx="4117">
                  <c:v>40330</c:v>
                </c:pt>
                <c:pt idx="4118">
                  <c:v>40331</c:v>
                </c:pt>
                <c:pt idx="4119">
                  <c:v>40332</c:v>
                </c:pt>
                <c:pt idx="4120">
                  <c:v>40333</c:v>
                </c:pt>
                <c:pt idx="4121">
                  <c:v>40336</c:v>
                </c:pt>
                <c:pt idx="4122">
                  <c:v>40337</c:v>
                </c:pt>
                <c:pt idx="4123">
                  <c:v>40338</c:v>
                </c:pt>
                <c:pt idx="4124">
                  <c:v>40339</c:v>
                </c:pt>
                <c:pt idx="4125">
                  <c:v>40340</c:v>
                </c:pt>
                <c:pt idx="4126">
                  <c:v>40343</c:v>
                </c:pt>
                <c:pt idx="4127">
                  <c:v>40344</c:v>
                </c:pt>
                <c:pt idx="4128">
                  <c:v>40345</c:v>
                </c:pt>
                <c:pt idx="4129">
                  <c:v>40346</c:v>
                </c:pt>
                <c:pt idx="4130">
                  <c:v>40347</c:v>
                </c:pt>
                <c:pt idx="4131">
                  <c:v>40350</c:v>
                </c:pt>
                <c:pt idx="4132">
                  <c:v>40351</c:v>
                </c:pt>
                <c:pt idx="4133">
                  <c:v>40352</c:v>
                </c:pt>
                <c:pt idx="4134">
                  <c:v>40353</c:v>
                </c:pt>
                <c:pt idx="4135">
                  <c:v>40354</c:v>
                </c:pt>
                <c:pt idx="4136">
                  <c:v>40357</c:v>
                </c:pt>
                <c:pt idx="4137">
                  <c:v>40358</c:v>
                </c:pt>
                <c:pt idx="4138">
                  <c:v>40359</c:v>
                </c:pt>
                <c:pt idx="4139">
                  <c:v>40360</c:v>
                </c:pt>
                <c:pt idx="4140">
                  <c:v>40361</c:v>
                </c:pt>
                <c:pt idx="4141">
                  <c:v>40365</c:v>
                </c:pt>
                <c:pt idx="4142">
                  <c:v>40366</c:v>
                </c:pt>
                <c:pt idx="4143">
                  <c:v>40367</c:v>
                </c:pt>
                <c:pt idx="4144">
                  <c:v>40368</c:v>
                </c:pt>
                <c:pt idx="4145">
                  <c:v>40371</c:v>
                </c:pt>
                <c:pt idx="4146">
                  <c:v>40372</c:v>
                </c:pt>
                <c:pt idx="4147">
                  <c:v>40373</c:v>
                </c:pt>
                <c:pt idx="4148">
                  <c:v>40374</c:v>
                </c:pt>
                <c:pt idx="4149">
                  <c:v>40375</c:v>
                </c:pt>
                <c:pt idx="4150">
                  <c:v>40378</c:v>
                </c:pt>
                <c:pt idx="4151">
                  <c:v>40379</c:v>
                </c:pt>
                <c:pt idx="4152">
                  <c:v>40380</c:v>
                </c:pt>
                <c:pt idx="4153">
                  <c:v>40381</c:v>
                </c:pt>
                <c:pt idx="4154">
                  <c:v>40382</c:v>
                </c:pt>
                <c:pt idx="4155">
                  <c:v>40385</c:v>
                </c:pt>
                <c:pt idx="4156">
                  <c:v>40386</c:v>
                </c:pt>
                <c:pt idx="4157">
                  <c:v>40387</c:v>
                </c:pt>
                <c:pt idx="4158">
                  <c:v>40388</c:v>
                </c:pt>
                <c:pt idx="4159">
                  <c:v>40389</c:v>
                </c:pt>
                <c:pt idx="4160">
                  <c:v>40392</c:v>
                </c:pt>
                <c:pt idx="4161">
                  <c:v>40393</c:v>
                </c:pt>
                <c:pt idx="4162">
                  <c:v>40394</c:v>
                </c:pt>
                <c:pt idx="4163">
                  <c:v>40395</c:v>
                </c:pt>
                <c:pt idx="4164">
                  <c:v>40396</c:v>
                </c:pt>
                <c:pt idx="4165">
                  <c:v>40399</c:v>
                </c:pt>
                <c:pt idx="4166">
                  <c:v>40400</c:v>
                </c:pt>
                <c:pt idx="4167">
                  <c:v>40401</c:v>
                </c:pt>
                <c:pt idx="4168">
                  <c:v>40402</c:v>
                </c:pt>
                <c:pt idx="4169">
                  <c:v>40403</c:v>
                </c:pt>
                <c:pt idx="4170">
                  <c:v>40406</c:v>
                </c:pt>
                <c:pt idx="4171">
                  <c:v>40407</c:v>
                </c:pt>
                <c:pt idx="4172">
                  <c:v>40408</c:v>
                </c:pt>
                <c:pt idx="4173">
                  <c:v>40409</c:v>
                </c:pt>
                <c:pt idx="4174">
                  <c:v>40410</c:v>
                </c:pt>
                <c:pt idx="4175">
                  <c:v>40413</c:v>
                </c:pt>
                <c:pt idx="4176">
                  <c:v>40414</c:v>
                </c:pt>
                <c:pt idx="4177">
                  <c:v>40415</c:v>
                </c:pt>
                <c:pt idx="4178">
                  <c:v>40416</c:v>
                </c:pt>
                <c:pt idx="4179">
                  <c:v>40417</c:v>
                </c:pt>
                <c:pt idx="4180">
                  <c:v>40420</c:v>
                </c:pt>
                <c:pt idx="4181">
                  <c:v>40421</c:v>
                </c:pt>
                <c:pt idx="4182">
                  <c:v>40422</c:v>
                </c:pt>
                <c:pt idx="4183">
                  <c:v>40423</c:v>
                </c:pt>
                <c:pt idx="4184">
                  <c:v>40424</c:v>
                </c:pt>
                <c:pt idx="4185">
                  <c:v>40428</c:v>
                </c:pt>
                <c:pt idx="4186">
                  <c:v>40429</c:v>
                </c:pt>
                <c:pt idx="4187">
                  <c:v>40430</c:v>
                </c:pt>
                <c:pt idx="4188">
                  <c:v>40431</c:v>
                </c:pt>
                <c:pt idx="4189">
                  <c:v>40434</c:v>
                </c:pt>
                <c:pt idx="4190">
                  <c:v>40435</c:v>
                </c:pt>
                <c:pt idx="4191">
                  <c:v>40436</c:v>
                </c:pt>
                <c:pt idx="4192">
                  <c:v>40437</c:v>
                </c:pt>
                <c:pt idx="4193">
                  <c:v>40438</c:v>
                </c:pt>
                <c:pt idx="4194">
                  <c:v>40441</c:v>
                </c:pt>
                <c:pt idx="4195">
                  <c:v>40442</c:v>
                </c:pt>
                <c:pt idx="4196">
                  <c:v>40443</c:v>
                </c:pt>
                <c:pt idx="4197">
                  <c:v>40444</c:v>
                </c:pt>
                <c:pt idx="4198">
                  <c:v>40445</c:v>
                </c:pt>
                <c:pt idx="4199">
                  <c:v>40448</c:v>
                </c:pt>
                <c:pt idx="4200">
                  <c:v>40449</c:v>
                </c:pt>
                <c:pt idx="4201">
                  <c:v>40450</c:v>
                </c:pt>
                <c:pt idx="4202">
                  <c:v>40451</c:v>
                </c:pt>
                <c:pt idx="4203">
                  <c:v>40452</c:v>
                </c:pt>
                <c:pt idx="4204">
                  <c:v>40455</c:v>
                </c:pt>
                <c:pt idx="4205">
                  <c:v>40456</c:v>
                </c:pt>
                <c:pt idx="4206">
                  <c:v>40457</c:v>
                </c:pt>
                <c:pt idx="4207">
                  <c:v>40458</c:v>
                </c:pt>
                <c:pt idx="4208">
                  <c:v>40459</c:v>
                </c:pt>
                <c:pt idx="4209">
                  <c:v>40463</c:v>
                </c:pt>
                <c:pt idx="4210">
                  <c:v>40464</c:v>
                </c:pt>
                <c:pt idx="4211">
                  <c:v>40465</c:v>
                </c:pt>
                <c:pt idx="4212">
                  <c:v>40466</c:v>
                </c:pt>
                <c:pt idx="4213">
                  <c:v>40469</c:v>
                </c:pt>
                <c:pt idx="4214">
                  <c:v>40470</c:v>
                </c:pt>
                <c:pt idx="4215">
                  <c:v>40471</c:v>
                </c:pt>
                <c:pt idx="4216">
                  <c:v>40472</c:v>
                </c:pt>
                <c:pt idx="4217">
                  <c:v>40473</c:v>
                </c:pt>
                <c:pt idx="4218">
                  <c:v>40476</c:v>
                </c:pt>
                <c:pt idx="4219">
                  <c:v>40477</c:v>
                </c:pt>
                <c:pt idx="4220">
                  <c:v>40478</c:v>
                </c:pt>
                <c:pt idx="4221">
                  <c:v>40479</c:v>
                </c:pt>
                <c:pt idx="4222">
                  <c:v>40480</c:v>
                </c:pt>
                <c:pt idx="4223">
                  <c:v>40483</c:v>
                </c:pt>
                <c:pt idx="4224">
                  <c:v>40484</c:v>
                </c:pt>
                <c:pt idx="4225">
                  <c:v>40485</c:v>
                </c:pt>
                <c:pt idx="4226">
                  <c:v>40486</c:v>
                </c:pt>
                <c:pt idx="4227">
                  <c:v>40487</c:v>
                </c:pt>
                <c:pt idx="4228">
                  <c:v>40490</c:v>
                </c:pt>
                <c:pt idx="4229">
                  <c:v>40491</c:v>
                </c:pt>
                <c:pt idx="4230">
                  <c:v>40492</c:v>
                </c:pt>
                <c:pt idx="4231">
                  <c:v>40494</c:v>
                </c:pt>
                <c:pt idx="4232">
                  <c:v>40497</c:v>
                </c:pt>
                <c:pt idx="4233">
                  <c:v>40498</c:v>
                </c:pt>
                <c:pt idx="4234">
                  <c:v>40499</c:v>
                </c:pt>
                <c:pt idx="4235">
                  <c:v>40500</c:v>
                </c:pt>
                <c:pt idx="4236">
                  <c:v>40501</c:v>
                </c:pt>
                <c:pt idx="4237">
                  <c:v>40504</c:v>
                </c:pt>
                <c:pt idx="4238">
                  <c:v>40505</c:v>
                </c:pt>
                <c:pt idx="4239">
                  <c:v>40506</c:v>
                </c:pt>
                <c:pt idx="4240">
                  <c:v>40508</c:v>
                </c:pt>
                <c:pt idx="4241">
                  <c:v>40511</c:v>
                </c:pt>
                <c:pt idx="4242">
                  <c:v>40512</c:v>
                </c:pt>
                <c:pt idx="4243">
                  <c:v>40513</c:v>
                </c:pt>
                <c:pt idx="4244">
                  <c:v>40514</c:v>
                </c:pt>
                <c:pt idx="4245">
                  <c:v>40515</c:v>
                </c:pt>
                <c:pt idx="4246">
                  <c:v>40518</c:v>
                </c:pt>
                <c:pt idx="4247">
                  <c:v>40519</c:v>
                </c:pt>
                <c:pt idx="4248">
                  <c:v>40520</c:v>
                </c:pt>
                <c:pt idx="4249">
                  <c:v>40521</c:v>
                </c:pt>
                <c:pt idx="4250">
                  <c:v>40522</c:v>
                </c:pt>
                <c:pt idx="4251">
                  <c:v>40525</c:v>
                </c:pt>
                <c:pt idx="4252">
                  <c:v>40526</c:v>
                </c:pt>
                <c:pt idx="4253">
                  <c:v>40527</c:v>
                </c:pt>
                <c:pt idx="4254">
                  <c:v>40528</c:v>
                </c:pt>
                <c:pt idx="4255">
                  <c:v>40529</c:v>
                </c:pt>
                <c:pt idx="4256">
                  <c:v>40532</c:v>
                </c:pt>
                <c:pt idx="4257">
                  <c:v>40533</c:v>
                </c:pt>
                <c:pt idx="4258">
                  <c:v>40534</c:v>
                </c:pt>
                <c:pt idx="4259">
                  <c:v>40535</c:v>
                </c:pt>
                <c:pt idx="4260">
                  <c:v>40539</c:v>
                </c:pt>
                <c:pt idx="4261">
                  <c:v>40540</c:v>
                </c:pt>
                <c:pt idx="4262">
                  <c:v>40541</c:v>
                </c:pt>
                <c:pt idx="4263">
                  <c:v>40542</c:v>
                </c:pt>
                <c:pt idx="4264">
                  <c:v>40543</c:v>
                </c:pt>
                <c:pt idx="4265">
                  <c:v>40546</c:v>
                </c:pt>
                <c:pt idx="4266">
                  <c:v>40547</c:v>
                </c:pt>
                <c:pt idx="4267">
                  <c:v>40548</c:v>
                </c:pt>
                <c:pt idx="4268">
                  <c:v>40549</c:v>
                </c:pt>
                <c:pt idx="4269">
                  <c:v>40550</c:v>
                </c:pt>
                <c:pt idx="4270">
                  <c:v>40553</c:v>
                </c:pt>
                <c:pt idx="4271">
                  <c:v>40554</c:v>
                </c:pt>
                <c:pt idx="4272">
                  <c:v>40555</c:v>
                </c:pt>
                <c:pt idx="4273">
                  <c:v>40556</c:v>
                </c:pt>
                <c:pt idx="4274">
                  <c:v>40557</c:v>
                </c:pt>
                <c:pt idx="4275">
                  <c:v>40561</c:v>
                </c:pt>
                <c:pt idx="4276">
                  <c:v>40562</c:v>
                </c:pt>
                <c:pt idx="4277">
                  <c:v>40563</c:v>
                </c:pt>
                <c:pt idx="4278">
                  <c:v>40564</c:v>
                </c:pt>
                <c:pt idx="4279">
                  <c:v>40567</c:v>
                </c:pt>
                <c:pt idx="4280">
                  <c:v>40568</c:v>
                </c:pt>
                <c:pt idx="4281">
                  <c:v>40569</c:v>
                </c:pt>
                <c:pt idx="4282">
                  <c:v>40570</c:v>
                </c:pt>
                <c:pt idx="4283">
                  <c:v>40571</c:v>
                </c:pt>
                <c:pt idx="4284">
                  <c:v>40574</c:v>
                </c:pt>
                <c:pt idx="4285">
                  <c:v>40575</c:v>
                </c:pt>
                <c:pt idx="4286">
                  <c:v>40576</c:v>
                </c:pt>
                <c:pt idx="4287">
                  <c:v>40577</c:v>
                </c:pt>
                <c:pt idx="4288">
                  <c:v>40578</c:v>
                </c:pt>
                <c:pt idx="4289">
                  <c:v>40581</c:v>
                </c:pt>
                <c:pt idx="4290">
                  <c:v>40582</c:v>
                </c:pt>
                <c:pt idx="4291">
                  <c:v>40583</c:v>
                </c:pt>
                <c:pt idx="4292">
                  <c:v>40584</c:v>
                </c:pt>
                <c:pt idx="4293">
                  <c:v>40585</c:v>
                </c:pt>
                <c:pt idx="4294">
                  <c:v>40588</c:v>
                </c:pt>
                <c:pt idx="4295">
                  <c:v>40589</c:v>
                </c:pt>
                <c:pt idx="4296">
                  <c:v>40590</c:v>
                </c:pt>
                <c:pt idx="4297">
                  <c:v>40591</c:v>
                </c:pt>
                <c:pt idx="4298">
                  <c:v>40592</c:v>
                </c:pt>
                <c:pt idx="4299">
                  <c:v>40596</c:v>
                </c:pt>
                <c:pt idx="4300">
                  <c:v>40597</c:v>
                </c:pt>
                <c:pt idx="4301">
                  <c:v>40598</c:v>
                </c:pt>
                <c:pt idx="4302">
                  <c:v>40599</c:v>
                </c:pt>
                <c:pt idx="4303">
                  <c:v>40602</c:v>
                </c:pt>
                <c:pt idx="4304">
                  <c:v>40603</c:v>
                </c:pt>
                <c:pt idx="4305">
                  <c:v>40604</c:v>
                </c:pt>
                <c:pt idx="4306">
                  <c:v>40605</c:v>
                </c:pt>
                <c:pt idx="4307">
                  <c:v>40606</c:v>
                </c:pt>
                <c:pt idx="4308">
                  <c:v>40609</c:v>
                </c:pt>
                <c:pt idx="4309">
                  <c:v>40610</c:v>
                </c:pt>
                <c:pt idx="4310">
                  <c:v>40611</c:v>
                </c:pt>
                <c:pt idx="4311">
                  <c:v>40612</c:v>
                </c:pt>
                <c:pt idx="4312">
                  <c:v>40613</c:v>
                </c:pt>
                <c:pt idx="4313">
                  <c:v>40616</c:v>
                </c:pt>
                <c:pt idx="4314">
                  <c:v>40617</c:v>
                </c:pt>
                <c:pt idx="4315">
                  <c:v>40618</c:v>
                </c:pt>
                <c:pt idx="4316">
                  <c:v>40619</c:v>
                </c:pt>
                <c:pt idx="4317">
                  <c:v>40620</c:v>
                </c:pt>
                <c:pt idx="4318">
                  <c:v>40623</c:v>
                </c:pt>
                <c:pt idx="4319">
                  <c:v>40624</c:v>
                </c:pt>
                <c:pt idx="4320">
                  <c:v>40625</c:v>
                </c:pt>
                <c:pt idx="4321">
                  <c:v>40626</c:v>
                </c:pt>
                <c:pt idx="4322">
                  <c:v>40627</c:v>
                </c:pt>
                <c:pt idx="4323">
                  <c:v>40630</c:v>
                </c:pt>
                <c:pt idx="4324">
                  <c:v>40631</c:v>
                </c:pt>
                <c:pt idx="4325">
                  <c:v>40632</c:v>
                </c:pt>
                <c:pt idx="4326">
                  <c:v>40633</c:v>
                </c:pt>
                <c:pt idx="4327">
                  <c:v>40634</c:v>
                </c:pt>
                <c:pt idx="4328">
                  <c:v>40637</c:v>
                </c:pt>
                <c:pt idx="4329">
                  <c:v>40638</c:v>
                </c:pt>
                <c:pt idx="4330">
                  <c:v>40639</c:v>
                </c:pt>
                <c:pt idx="4331">
                  <c:v>40640</c:v>
                </c:pt>
                <c:pt idx="4332">
                  <c:v>40641</c:v>
                </c:pt>
                <c:pt idx="4333">
                  <c:v>40644</c:v>
                </c:pt>
                <c:pt idx="4334">
                  <c:v>40645</c:v>
                </c:pt>
                <c:pt idx="4335">
                  <c:v>40646</c:v>
                </c:pt>
                <c:pt idx="4336">
                  <c:v>40647</c:v>
                </c:pt>
                <c:pt idx="4337">
                  <c:v>40648</c:v>
                </c:pt>
                <c:pt idx="4338">
                  <c:v>40651</c:v>
                </c:pt>
                <c:pt idx="4339">
                  <c:v>40652</c:v>
                </c:pt>
                <c:pt idx="4340">
                  <c:v>40653</c:v>
                </c:pt>
                <c:pt idx="4341">
                  <c:v>40654</c:v>
                </c:pt>
                <c:pt idx="4342">
                  <c:v>40658</c:v>
                </c:pt>
                <c:pt idx="4343">
                  <c:v>40659</c:v>
                </c:pt>
                <c:pt idx="4344">
                  <c:v>40660</c:v>
                </c:pt>
                <c:pt idx="4345">
                  <c:v>40661</c:v>
                </c:pt>
                <c:pt idx="4346">
                  <c:v>40662</c:v>
                </c:pt>
                <c:pt idx="4347">
                  <c:v>40665</c:v>
                </c:pt>
                <c:pt idx="4348">
                  <c:v>40666</c:v>
                </c:pt>
                <c:pt idx="4349">
                  <c:v>40667</c:v>
                </c:pt>
                <c:pt idx="4350">
                  <c:v>40668</c:v>
                </c:pt>
                <c:pt idx="4351">
                  <c:v>40669</c:v>
                </c:pt>
                <c:pt idx="4352">
                  <c:v>40672</c:v>
                </c:pt>
                <c:pt idx="4353">
                  <c:v>40673</c:v>
                </c:pt>
                <c:pt idx="4354">
                  <c:v>40674</c:v>
                </c:pt>
                <c:pt idx="4355">
                  <c:v>40675</c:v>
                </c:pt>
                <c:pt idx="4356">
                  <c:v>40676</c:v>
                </c:pt>
                <c:pt idx="4357">
                  <c:v>40679</c:v>
                </c:pt>
                <c:pt idx="4358">
                  <c:v>40680</c:v>
                </c:pt>
                <c:pt idx="4359">
                  <c:v>40681</c:v>
                </c:pt>
                <c:pt idx="4360">
                  <c:v>40682</c:v>
                </c:pt>
                <c:pt idx="4361">
                  <c:v>40683</c:v>
                </c:pt>
                <c:pt idx="4362">
                  <c:v>40686</c:v>
                </c:pt>
                <c:pt idx="4363">
                  <c:v>40687</c:v>
                </c:pt>
                <c:pt idx="4364">
                  <c:v>40688</c:v>
                </c:pt>
                <c:pt idx="4365">
                  <c:v>40689</c:v>
                </c:pt>
                <c:pt idx="4366">
                  <c:v>40690</c:v>
                </c:pt>
                <c:pt idx="4367">
                  <c:v>40694</c:v>
                </c:pt>
                <c:pt idx="4368">
                  <c:v>40695</c:v>
                </c:pt>
                <c:pt idx="4369">
                  <c:v>40696</c:v>
                </c:pt>
                <c:pt idx="4370">
                  <c:v>40697</c:v>
                </c:pt>
                <c:pt idx="4371">
                  <c:v>40700</c:v>
                </c:pt>
                <c:pt idx="4372">
                  <c:v>40701</c:v>
                </c:pt>
                <c:pt idx="4373">
                  <c:v>40702</c:v>
                </c:pt>
                <c:pt idx="4374">
                  <c:v>40703</c:v>
                </c:pt>
                <c:pt idx="4375">
                  <c:v>40704</c:v>
                </c:pt>
                <c:pt idx="4376">
                  <c:v>40707</c:v>
                </c:pt>
                <c:pt idx="4377">
                  <c:v>40708</c:v>
                </c:pt>
                <c:pt idx="4378">
                  <c:v>40709</c:v>
                </c:pt>
                <c:pt idx="4379">
                  <c:v>40710</c:v>
                </c:pt>
                <c:pt idx="4380">
                  <c:v>40711</c:v>
                </c:pt>
                <c:pt idx="4381">
                  <c:v>40714</c:v>
                </c:pt>
                <c:pt idx="4382">
                  <c:v>40715</c:v>
                </c:pt>
                <c:pt idx="4383">
                  <c:v>40716</c:v>
                </c:pt>
                <c:pt idx="4384">
                  <c:v>40717</c:v>
                </c:pt>
                <c:pt idx="4385">
                  <c:v>40718</c:v>
                </c:pt>
                <c:pt idx="4386">
                  <c:v>40721</c:v>
                </c:pt>
                <c:pt idx="4387">
                  <c:v>40722</c:v>
                </c:pt>
                <c:pt idx="4388">
                  <c:v>40723</c:v>
                </c:pt>
                <c:pt idx="4389">
                  <c:v>40724</c:v>
                </c:pt>
                <c:pt idx="4390">
                  <c:v>40725</c:v>
                </c:pt>
                <c:pt idx="4391">
                  <c:v>40729</c:v>
                </c:pt>
                <c:pt idx="4392">
                  <c:v>40730</c:v>
                </c:pt>
                <c:pt idx="4393">
                  <c:v>40731</c:v>
                </c:pt>
                <c:pt idx="4394">
                  <c:v>40732</c:v>
                </c:pt>
                <c:pt idx="4395">
                  <c:v>40735</c:v>
                </c:pt>
                <c:pt idx="4396">
                  <c:v>40736</c:v>
                </c:pt>
                <c:pt idx="4397">
                  <c:v>40737</c:v>
                </c:pt>
                <c:pt idx="4398">
                  <c:v>40738</c:v>
                </c:pt>
                <c:pt idx="4399">
                  <c:v>40739</c:v>
                </c:pt>
                <c:pt idx="4400">
                  <c:v>40742</c:v>
                </c:pt>
                <c:pt idx="4401">
                  <c:v>40743</c:v>
                </c:pt>
                <c:pt idx="4402">
                  <c:v>40744</c:v>
                </c:pt>
                <c:pt idx="4403">
                  <c:v>40745</c:v>
                </c:pt>
                <c:pt idx="4404">
                  <c:v>40746</c:v>
                </c:pt>
                <c:pt idx="4405">
                  <c:v>40749</c:v>
                </c:pt>
                <c:pt idx="4406">
                  <c:v>40750</c:v>
                </c:pt>
                <c:pt idx="4407">
                  <c:v>40751</c:v>
                </c:pt>
                <c:pt idx="4408">
                  <c:v>40752</c:v>
                </c:pt>
                <c:pt idx="4409">
                  <c:v>40753</c:v>
                </c:pt>
                <c:pt idx="4410">
                  <c:v>40756</c:v>
                </c:pt>
                <c:pt idx="4411">
                  <c:v>40757</c:v>
                </c:pt>
                <c:pt idx="4412">
                  <c:v>40758</c:v>
                </c:pt>
                <c:pt idx="4413">
                  <c:v>40759</c:v>
                </c:pt>
                <c:pt idx="4414">
                  <c:v>40760</c:v>
                </c:pt>
                <c:pt idx="4415">
                  <c:v>40763</c:v>
                </c:pt>
                <c:pt idx="4416">
                  <c:v>40764</c:v>
                </c:pt>
                <c:pt idx="4417">
                  <c:v>40765</c:v>
                </c:pt>
                <c:pt idx="4418">
                  <c:v>40766</c:v>
                </c:pt>
                <c:pt idx="4419">
                  <c:v>40767</c:v>
                </c:pt>
                <c:pt idx="4420">
                  <c:v>40770</c:v>
                </c:pt>
                <c:pt idx="4421">
                  <c:v>40771</c:v>
                </c:pt>
                <c:pt idx="4422">
                  <c:v>40772</c:v>
                </c:pt>
                <c:pt idx="4423">
                  <c:v>40773</c:v>
                </c:pt>
                <c:pt idx="4424">
                  <c:v>40774</c:v>
                </c:pt>
                <c:pt idx="4425">
                  <c:v>40777</c:v>
                </c:pt>
                <c:pt idx="4426">
                  <c:v>40778</c:v>
                </c:pt>
                <c:pt idx="4427">
                  <c:v>40779</c:v>
                </c:pt>
                <c:pt idx="4428">
                  <c:v>40780</c:v>
                </c:pt>
                <c:pt idx="4429">
                  <c:v>40781</c:v>
                </c:pt>
                <c:pt idx="4430">
                  <c:v>40784</c:v>
                </c:pt>
                <c:pt idx="4431">
                  <c:v>40785</c:v>
                </c:pt>
                <c:pt idx="4432">
                  <c:v>40786</c:v>
                </c:pt>
                <c:pt idx="4433">
                  <c:v>40787</c:v>
                </c:pt>
                <c:pt idx="4434">
                  <c:v>40788</c:v>
                </c:pt>
                <c:pt idx="4435">
                  <c:v>40792</c:v>
                </c:pt>
                <c:pt idx="4436">
                  <c:v>40793</c:v>
                </c:pt>
                <c:pt idx="4437">
                  <c:v>40794</c:v>
                </c:pt>
                <c:pt idx="4438">
                  <c:v>40795</c:v>
                </c:pt>
                <c:pt idx="4439">
                  <c:v>40798</c:v>
                </c:pt>
                <c:pt idx="4440">
                  <c:v>40799</c:v>
                </c:pt>
                <c:pt idx="4441">
                  <c:v>40800</c:v>
                </c:pt>
                <c:pt idx="4442">
                  <c:v>40801</c:v>
                </c:pt>
                <c:pt idx="4443">
                  <c:v>40802</c:v>
                </c:pt>
                <c:pt idx="4444">
                  <c:v>40805</c:v>
                </c:pt>
                <c:pt idx="4445">
                  <c:v>40806</c:v>
                </c:pt>
                <c:pt idx="4446">
                  <c:v>40807</c:v>
                </c:pt>
                <c:pt idx="4447">
                  <c:v>40808</c:v>
                </c:pt>
                <c:pt idx="4448">
                  <c:v>40809</c:v>
                </c:pt>
                <c:pt idx="4449">
                  <c:v>40812</c:v>
                </c:pt>
                <c:pt idx="4450">
                  <c:v>40813</c:v>
                </c:pt>
                <c:pt idx="4451">
                  <c:v>40814</c:v>
                </c:pt>
                <c:pt idx="4452">
                  <c:v>40815</c:v>
                </c:pt>
                <c:pt idx="4453">
                  <c:v>40816</c:v>
                </c:pt>
                <c:pt idx="4454">
                  <c:v>40819</c:v>
                </c:pt>
                <c:pt idx="4455">
                  <c:v>40820</c:v>
                </c:pt>
                <c:pt idx="4456">
                  <c:v>40821</c:v>
                </c:pt>
                <c:pt idx="4457">
                  <c:v>40822</c:v>
                </c:pt>
                <c:pt idx="4458">
                  <c:v>40823</c:v>
                </c:pt>
                <c:pt idx="4459">
                  <c:v>40827</c:v>
                </c:pt>
                <c:pt idx="4460">
                  <c:v>40828</c:v>
                </c:pt>
                <c:pt idx="4461">
                  <c:v>40829</c:v>
                </c:pt>
                <c:pt idx="4462">
                  <c:v>40830</c:v>
                </c:pt>
                <c:pt idx="4463">
                  <c:v>40833</c:v>
                </c:pt>
                <c:pt idx="4464">
                  <c:v>40834</c:v>
                </c:pt>
                <c:pt idx="4465">
                  <c:v>40835</c:v>
                </c:pt>
                <c:pt idx="4466">
                  <c:v>40836</c:v>
                </c:pt>
                <c:pt idx="4467">
                  <c:v>40837</c:v>
                </c:pt>
                <c:pt idx="4468">
                  <c:v>40840</c:v>
                </c:pt>
                <c:pt idx="4469">
                  <c:v>40841</c:v>
                </c:pt>
                <c:pt idx="4470">
                  <c:v>40842</c:v>
                </c:pt>
                <c:pt idx="4471">
                  <c:v>40843</c:v>
                </c:pt>
                <c:pt idx="4472">
                  <c:v>40844</c:v>
                </c:pt>
                <c:pt idx="4473">
                  <c:v>40847</c:v>
                </c:pt>
                <c:pt idx="4474">
                  <c:v>40848</c:v>
                </c:pt>
                <c:pt idx="4475">
                  <c:v>40849</c:v>
                </c:pt>
                <c:pt idx="4476">
                  <c:v>40850</c:v>
                </c:pt>
                <c:pt idx="4477">
                  <c:v>40851</c:v>
                </c:pt>
                <c:pt idx="4478">
                  <c:v>40854</c:v>
                </c:pt>
                <c:pt idx="4479">
                  <c:v>40855</c:v>
                </c:pt>
                <c:pt idx="4480">
                  <c:v>40856</c:v>
                </c:pt>
                <c:pt idx="4481">
                  <c:v>40857</c:v>
                </c:pt>
                <c:pt idx="4482">
                  <c:v>40861</c:v>
                </c:pt>
                <c:pt idx="4483">
                  <c:v>40862</c:v>
                </c:pt>
                <c:pt idx="4484">
                  <c:v>40863</c:v>
                </c:pt>
                <c:pt idx="4485">
                  <c:v>40864</c:v>
                </c:pt>
                <c:pt idx="4486">
                  <c:v>40865</c:v>
                </c:pt>
                <c:pt idx="4487">
                  <c:v>40868</c:v>
                </c:pt>
                <c:pt idx="4488">
                  <c:v>40869</c:v>
                </c:pt>
                <c:pt idx="4489">
                  <c:v>40870</c:v>
                </c:pt>
                <c:pt idx="4490">
                  <c:v>40872</c:v>
                </c:pt>
                <c:pt idx="4491">
                  <c:v>40875</c:v>
                </c:pt>
                <c:pt idx="4492">
                  <c:v>40876</c:v>
                </c:pt>
                <c:pt idx="4493">
                  <c:v>40877</c:v>
                </c:pt>
                <c:pt idx="4494">
                  <c:v>40878</c:v>
                </c:pt>
                <c:pt idx="4495">
                  <c:v>40879</c:v>
                </c:pt>
                <c:pt idx="4496">
                  <c:v>40882</c:v>
                </c:pt>
                <c:pt idx="4497">
                  <c:v>40883</c:v>
                </c:pt>
                <c:pt idx="4498">
                  <c:v>40884</c:v>
                </c:pt>
                <c:pt idx="4499">
                  <c:v>40885</c:v>
                </c:pt>
                <c:pt idx="4500">
                  <c:v>40886</c:v>
                </c:pt>
                <c:pt idx="4501">
                  <c:v>40889</c:v>
                </c:pt>
                <c:pt idx="4502">
                  <c:v>40890</c:v>
                </c:pt>
                <c:pt idx="4503">
                  <c:v>40891</c:v>
                </c:pt>
                <c:pt idx="4504">
                  <c:v>40892</c:v>
                </c:pt>
                <c:pt idx="4505">
                  <c:v>40893</c:v>
                </c:pt>
                <c:pt idx="4506">
                  <c:v>40896</c:v>
                </c:pt>
                <c:pt idx="4507">
                  <c:v>40897</c:v>
                </c:pt>
                <c:pt idx="4508">
                  <c:v>40898</c:v>
                </c:pt>
                <c:pt idx="4509">
                  <c:v>40899</c:v>
                </c:pt>
                <c:pt idx="4510">
                  <c:v>40900</c:v>
                </c:pt>
                <c:pt idx="4511">
                  <c:v>40904</c:v>
                </c:pt>
                <c:pt idx="4512">
                  <c:v>40905</c:v>
                </c:pt>
                <c:pt idx="4513">
                  <c:v>40906</c:v>
                </c:pt>
                <c:pt idx="4514">
                  <c:v>40907</c:v>
                </c:pt>
                <c:pt idx="4515">
                  <c:v>40911</c:v>
                </c:pt>
                <c:pt idx="4516">
                  <c:v>40912</c:v>
                </c:pt>
                <c:pt idx="4517">
                  <c:v>40913</c:v>
                </c:pt>
                <c:pt idx="4518">
                  <c:v>40914</c:v>
                </c:pt>
                <c:pt idx="4519">
                  <c:v>40917</c:v>
                </c:pt>
                <c:pt idx="4520">
                  <c:v>40918</c:v>
                </c:pt>
                <c:pt idx="4521">
                  <c:v>40919</c:v>
                </c:pt>
                <c:pt idx="4522">
                  <c:v>40920</c:v>
                </c:pt>
                <c:pt idx="4523">
                  <c:v>40921</c:v>
                </c:pt>
                <c:pt idx="4524">
                  <c:v>40925</c:v>
                </c:pt>
                <c:pt idx="4525">
                  <c:v>40926</c:v>
                </c:pt>
                <c:pt idx="4526">
                  <c:v>40927</c:v>
                </c:pt>
                <c:pt idx="4527">
                  <c:v>40928</c:v>
                </c:pt>
                <c:pt idx="4528">
                  <c:v>40931</c:v>
                </c:pt>
                <c:pt idx="4529">
                  <c:v>40932</c:v>
                </c:pt>
                <c:pt idx="4530">
                  <c:v>40933</c:v>
                </c:pt>
              </c:numCache>
            </c:numRef>
          </c:cat>
          <c:val>
            <c:numRef>
              <c:f>Sheet1!$G$3:$G$4533</c:f>
              <c:numCache>
                <c:formatCode>General</c:formatCode>
                <c:ptCount val="4531"/>
                <c:pt idx="0">
                  <c:v>8.8011900000000001</c:v>
                </c:pt>
                <c:pt idx="1">
                  <c:v>8.7096800000000005</c:v>
                </c:pt>
                <c:pt idx="2">
                  <c:v>8.8780400000000004</c:v>
                </c:pt>
                <c:pt idx="3">
                  <c:v>8.6926000000000005</c:v>
                </c:pt>
                <c:pt idx="4">
                  <c:v>8.7050300000000007</c:v>
                </c:pt>
                <c:pt idx="5">
                  <c:v>8.6869200000000006</c:v>
                </c:pt>
                <c:pt idx="6">
                  <c:v>8.6366899999999998</c:v>
                </c:pt>
                <c:pt idx="7">
                  <c:v>8.6260700000000003</c:v>
                </c:pt>
                <c:pt idx="8">
                  <c:v>8.4929400000000008</c:v>
                </c:pt>
                <c:pt idx="9">
                  <c:v>8.4300300000000004</c:v>
                </c:pt>
                <c:pt idx="10">
                  <c:v>8.2011400000000005</c:v>
                </c:pt>
                <c:pt idx="11">
                  <c:v>8.3511500000000005</c:v>
                </c:pt>
                <c:pt idx="12">
                  <c:v>7.9588999999999999</c:v>
                </c:pt>
                <c:pt idx="13">
                  <c:v>9.1794399999999996</c:v>
                </c:pt>
                <c:pt idx="14">
                  <c:v>9.4454899999999995</c:v>
                </c:pt>
                <c:pt idx="15">
                  <c:v>10.15874</c:v>
                </c:pt>
                <c:pt idx="16">
                  <c:v>9.9519699999999993</c:v>
                </c:pt>
                <c:pt idx="17">
                  <c:v>10.45242</c:v>
                </c:pt>
                <c:pt idx="18">
                  <c:v>9.5029800000000009</c:v>
                </c:pt>
                <c:pt idx="19">
                  <c:v>10.05073</c:v>
                </c:pt>
                <c:pt idx="20">
                  <c:v>10.121729999999999</c:v>
                </c:pt>
                <c:pt idx="21">
                  <c:v>10.23386</c:v>
                </c:pt>
                <c:pt idx="22">
                  <c:v>10.208920000000001</c:v>
                </c:pt>
                <c:pt idx="23">
                  <c:v>9.6884300000000003</c:v>
                </c:pt>
                <c:pt idx="24">
                  <c:v>9.4007100000000001</c:v>
                </c:pt>
                <c:pt idx="25">
                  <c:v>9.6409400000000005</c:v>
                </c:pt>
                <c:pt idx="26">
                  <c:v>9.7045499999999993</c:v>
                </c:pt>
                <c:pt idx="27">
                  <c:v>9.7486800000000002</c:v>
                </c:pt>
                <c:pt idx="28">
                  <c:v>9.6457499999999996</c:v>
                </c:pt>
                <c:pt idx="29">
                  <c:v>12.750399999999999</c:v>
                </c:pt>
                <c:pt idx="30">
                  <c:v>12.19947</c:v>
                </c:pt>
                <c:pt idx="31">
                  <c:v>11.783939999999999</c:v>
                </c:pt>
                <c:pt idx="32">
                  <c:v>10.147779999999999</c:v>
                </c:pt>
                <c:pt idx="33">
                  <c:v>9.1973000000000003</c:v>
                </c:pt>
                <c:pt idx="34">
                  <c:v>9.0977099999999993</c:v>
                </c:pt>
                <c:pt idx="35">
                  <c:v>9.9887899999999998</c:v>
                </c:pt>
                <c:pt idx="36">
                  <c:v>10.0816</c:v>
                </c:pt>
                <c:pt idx="37">
                  <c:v>9.7412500000000009</c:v>
                </c:pt>
                <c:pt idx="38">
                  <c:v>10.110519999999999</c:v>
                </c:pt>
                <c:pt idx="39">
                  <c:v>9.8157099999999993</c:v>
                </c:pt>
                <c:pt idx="40">
                  <c:v>9.1834699999999998</c:v>
                </c:pt>
                <c:pt idx="41">
                  <c:v>9.3424899999999997</c:v>
                </c:pt>
                <c:pt idx="42">
                  <c:v>9.6052099999999996</c:v>
                </c:pt>
                <c:pt idx="43">
                  <c:v>9.8589800000000007</c:v>
                </c:pt>
                <c:pt idx="44">
                  <c:v>11.11387</c:v>
                </c:pt>
                <c:pt idx="45">
                  <c:v>11.0548</c:v>
                </c:pt>
                <c:pt idx="46">
                  <c:v>11.549659999999999</c:v>
                </c:pt>
                <c:pt idx="47">
                  <c:v>11.7316</c:v>
                </c:pt>
                <c:pt idx="48">
                  <c:v>13.41638</c:v>
                </c:pt>
                <c:pt idx="49">
                  <c:v>13.402909999999999</c:v>
                </c:pt>
                <c:pt idx="50">
                  <c:v>13.42632</c:v>
                </c:pt>
                <c:pt idx="51">
                  <c:v>10.60277</c:v>
                </c:pt>
                <c:pt idx="52">
                  <c:v>10.20299</c:v>
                </c:pt>
                <c:pt idx="53">
                  <c:v>10.10661</c:v>
                </c:pt>
                <c:pt idx="54">
                  <c:v>13.923719999999999</c:v>
                </c:pt>
                <c:pt idx="55">
                  <c:v>14.635809999999999</c:v>
                </c:pt>
                <c:pt idx="56">
                  <c:v>16.92109</c:v>
                </c:pt>
                <c:pt idx="57">
                  <c:v>18.14508</c:v>
                </c:pt>
                <c:pt idx="58">
                  <c:v>17.681550000000001</c:v>
                </c:pt>
                <c:pt idx="59">
                  <c:v>14.09815</c:v>
                </c:pt>
                <c:pt idx="60">
                  <c:v>12.297219999999999</c:v>
                </c:pt>
                <c:pt idx="61">
                  <c:v>11.54022</c:v>
                </c:pt>
                <c:pt idx="62">
                  <c:v>11.8681</c:v>
                </c:pt>
                <c:pt idx="63">
                  <c:v>11.31344</c:v>
                </c:pt>
                <c:pt idx="64">
                  <c:v>10.937939999999999</c:v>
                </c:pt>
                <c:pt idx="65">
                  <c:v>8.4751200000000004</c:v>
                </c:pt>
                <c:pt idx="66">
                  <c:v>7.9499999999999993</c:v>
                </c:pt>
                <c:pt idx="67">
                  <c:v>8.9959299999999995</c:v>
                </c:pt>
                <c:pt idx="68">
                  <c:v>9.5319699999999994</c:v>
                </c:pt>
                <c:pt idx="69">
                  <c:v>9.8377700000000008</c:v>
                </c:pt>
                <c:pt idx="70">
                  <c:v>9.8103499999999997</c:v>
                </c:pt>
                <c:pt idx="71">
                  <c:v>10.87839</c:v>
                </c:pt>
                <c:pt idx="72">
                  <c:v>10.49614</c:v>
                </c:pt>
                <c:pt idx="73">
                  <c:v>10.64495</c:v>
                </c:pt>
                <c:pt idx="74">
                  <c:v>10.996790000000001</c:v>
                </c:pt>
                <c:pt idx="75">
                  <c:v>11.37016</c:v>
                </c:pt>
                <c:pt idx="76">
                  <c:v>11.940840000000001</c:v>
                </c:pt>
                <c:pt idx="77">
                  <c:v>12.383109999999999</c:v>
                </c:pt>
                <c:pt idx="78">
                  <c:v>11.7529</c:v>
                </c:pt>
                <c:pt idx="79">
                  <c:v>10.3698</c:v>
                </c:pt>
                <c:pt idx="80">
                  <c:v>10.71598</c:v>
                </c:pt>
                <c:pt idx="81">
                  <c:v>11.00529</c:v>
                </c:pt>
                <c:pt idx="82">
                  <c:v>11.17202</c:v>
                </c:pt>
                <c:pt idx="83">
                  <c:v>11.342079999999999</c:v>
                </c:pt>
                <c:pt idx="84">
                  <c:v>11.12459</c:v>
                </c:pt>
                <c:pt idx="85">
                  <c:v>11.101369999999999</c:v>
                </c:pt>
                <c:pt idx="86">
                  <c:v>10.778790000000001</c:v>
                </c:pt>
                <c:pt idx="87">
                  <c:v>10.23293</c:v>
                </c:pt>
                <c:pt idx="88">
                  <c:v>10.42853</c:v>
                </c:pt>
                <c:pt idx="89">
                  <c:v>10.19183</c:v>
                </c:pt>
                <c:pt idx="90">
                  <c:v>10.608639999999999</c:v>
                </c:pt>
                <c:pt idx="91">
                  <c:v>10.704499999999999</c:v>
                </c:pt>
                <c:pt idx="92">
                  <c:v>10.637320000000001</c:v>
                </c:pt>
                <c:pt idx="93">
                  <c:v>11.06982</c:v>
                </c:pt>
                <c:pt idx="94">
                  <c:v>12.651330000000002</c:v>
                </c:pt>
                <c:pt idx="95">
                  <c:v>13.131129999999999</c:v>
                </c:pt>
                <c:pt idx="96">
                  <c:v>13.264849999999999</c:v>
                </c:pt>
                <c:pt idx="97">
                  <c:v>13.405539999999998</c:v>
                </c:pt>
                <c:pt idx="98">
                  <c:v>13.119610000000002</c:v>
                </c:pt>
                <c:pt idx="99">
                  <c:v>13.15699</c:v>
                </c:pt>
                <c:pt idx="100">
                  <c:v>13.40859</c:v>
                </c:pt>
                <c:pt idx="101">
                  <c:v>14.74689</c:v>
                </c:pt>
                <c:pt idx="102">
                  <c:v>15.202279999999998</c:v>
                </c:pt>
                <c:pt idx="103">
                  <c:v>15.560220000000001</c:v>
                </c:pt>
                <c:pt idx="104">
                  <c:v>12.442589999999999</c:v>
                </c:pt>
                <c:pt idx="105">
                  <c:v>12.87284</c:v>
                </c:pt>
                <c:pt idx="106">
                  <c:v>11.33216</c:v>
                </c:pt>
                <c:pt idx="107">
                  <c:v>11.315530000000001</c:v>
                </c:pt>
                <c:pt idx="108">
                  <c:v>10.82948</c:v>
                </c:pt>
                <c:pt idx="109">
                  <c:v>11.865500000000001</c:v>
                </c:pt>
                <c:pt idx="110">
                  <c:v>12.381930000000001</c:v>
                </c:pt>
                <c:pt idx="111">
                  <c:v>12.15935</c:v>
                </c:pt>
                <c:pt idx="112">
                  <c:v>11.924620000000001</c:v>
                </c:pt>
                <c:pt idx="113">
                  <c:v>11.701750000000001</c:v>
                </c:pt>
                <c:pt idx="114">
                  <c:v>11.848849999999999</c:v>
                </c:pt>
                <c:pt idx="115">
                  <c:v>11.739409999999999</c:v>
                </c:pt>
                <c:pt idx="116">
                  <c:v>11.394270000000001</c:v>
                </c:pt>
                <c:pt idx="117">
                  <c:v>10.83277</c:v>
                </c:pt>
                <c:pt idx="118">
                  <c:v>10.4566</c:v>
                </c:pt>
                <c:pt idx="119">
                  <c:v>9.8070000000000004</c:v>
                </c:pt>
                <c:pt idx="120">
                  <c:v>9.7331699999999994</c:v>
                </c:pt>
                <c:pt idx="121">
                  <c:v>10.30756</c:v>
                </c:pt>
                <c:pt idx="122">
                  <c:v>9.4388699999999996</c:v>
                </c:pt>
                <c:pt idx="123">
                  <c:v>9.4974399999999992</c:v>
                </c:pt>
                <c:pt idx="124">
                  <c:v>9.7577099999999994</c:v>
                </c:pt>
                <c:pt idx="125">
                  <c:v>9.0317699999999999</c:v>
                </c:pt>
                <c:pt idx="126">
                  <c:v>10.770569999999999</c:v>
                </c:pt>
                <c:pt idx="127">
                  <c:v>10.57227</c:v>
                </c:pt>
                <c:pt idx="128">
                  <c:v>10.515510000000001</c:v>
                </c:pt>
                <c:pt idx="129">
                  <c:v>10.1867</c:v>
                </c:pt>
                <c:pt idx="130">
                  <c:v>9.8697700000000008</c:v>
                </c:pt>
                <c:pt idx="131">
                  <c:v>10.15917</c:v>
                </c:pt>
                <c:pt idx="132">
                  <c:v>9.74817</c:v>
                </c:pt>
                <c:pt idx="133">
                  <c:v>9.5475200000000005</c:v>
                </c:pt>
                <c:pt idx="134">
                  <c:v>9.7048699999999997</c:v>
                </c:pt>
                <c:pt idx="135">
                  <c:v>9.4888700000000004</c:v>
                </c:pt>
                <c:pt idx="136">
                  <c:v>9.9934899999999995</c:v>
                </c:pt>
                <c:pt idx="137">
                  <c:v>10.630470000000001</c:v>
                </c:pt>
                <c:pt idx="138">
                  <c:v>10.69107</c:v>
                </c:pt>
                <c:pt idx="139">
                  <c:v>10.450240000000001</c:v>
                </c:pt>
                <c:pt idx="140">
                  <c:v>9.5029800000000009</c:v>
                </c:pt>
                <c:pt idx="141">
                  <c:v>9.02163</c:v>
                </c:pt>
                <c:pt idx="142">
                  <c:v>9.1128599999999995</c:v>
                </c:pt>
                <c:pt idx="143">
                  <c:v>9.45364</c:v>
                </c:pt>
                <c:pt idx="144">
                  <c:v>9.4033899999999999</c:v>
                </c:pt>
                <c:pt idx="145">
                  <c:v>9.5828500000000005</c:v>
                </c:pt>
                <c:pt idx="146">
                  <c:v>10.367319999999999</c:v>
                </c:pt>
                <c:pt idx="147">
                  <c:v>10.2707</c:v>
                </c:pt>
                <c:pt idx="148">
                  <c:v>10.428520000000001</c:v>
                </c:pt>
                <c:pt idx="149">
                  <c:v>10.028589999999999</c:v>
                </c:pt>
                <c:pt idx="150">
                  <c:v>10.19655</c:v>
                </c:pt>
                <c:pt idx="151">
                  <c:v>10.377560000000001</c:v>
                </c:pt>
                <c:pt idx="152">
                  <c:v>10.11275</c:v>
                </c:pt>
                <c:pt idx="153">
                  <c:v>10.124779999999999</c:v>
                </c:pt>
                <c:pt idx="154">
                  <c:v>9.9530700000000003</c:v>
                </c:pt>
                <c:pt idx="155">
                  <c:v>9.7159099999999992</c:v>
                </c:pt>
                <c:pt idx="156">
                  <c:v>9.9177</c:v>
                </c:pt>
                <c:pt idx="157">
                  <c:v>9.9219899999999992</c:v>
                </c:pt>
                <c:pt idx="158">
                  <c:v>9.9843700000000002</c:v>
                </c:pt>
                <c:pt idx="159">
                  <c:v>9.8862299999999994</c:v>
                </c:pt>
                <c:pt idx="160">
                  <c:v>9.9379399999999993</c:v>
                </c:pt>
                <c:pt idx="161">
                  <c:v>9.8560300000000005</c:v>
                </c:pt>
                <c:pt idx="162">
                  <c:v>9.7090499999999995</c:v>
                </c:pt>
                <c:pt idx="163">
                  <c:v>9.4342500000000005</c:v>
                </c:pt>
                <c:pt idx="164">
                  <c:v>9.7574299999999994</c:v>
                </c:pt>
                <c:pt idx="165">
                  <c:v>10.338240000000001</c:v>
                </c:pt>
                <c:pt idx="166">
                  <c:v>10.64879</c:v>
                </c:pt>
                <c:pt idx="167">
                  <c:v>11.180019999999999</c:v>
                </c:pt>
                <c:pt idx="168">
                  <c:v>11.108820000000001</c:v>
                </c:pt>
                <c:pt idx="169">
                  <c:v>10.955730000000001</c:v>
                </c:pt>
                <c:pt idx="170">
                  <c:v>10.510719999999999</c:v>
                </c:pt>
                <c:pt idx="171">
                  <c:v>10.373989999999999</c:v>
                </c:pt>
                <c:pt idx="172">
                  <c:v>10.13152</c:v>
                </c:pt>
                <c:pt idx="173">
                  <c:v>10.21472</c:v>
                </c:pt>
                <c:pt idx="174">
                  <c:v>10.24709</c:v>
                </c:pt>
                <c:pt idx="175">
                  <c:v>10.306240000000001</c:v>
                </c:pt>
                <c:pt idx="176">
                  <c:v>10.144159999999999</c:v>
                </c:pt>
                <c:pt idx="177">
                  <c:v>10.09844</c:v>
                </c:pt>
                <c:pt idx="178">
                  <c:v>9.8795800000000007</c:v>
                </c:pt>
                <c:pt idx="179">
                  <c:v>9.8517100000000006</c:v>
                </c:pt>
                <c:pt idx="180">
                  <c:v>9.7697599999999998</c:v>
                </c:pt>
                <c:pt idx="181">
                  <c:v>9.6748499999999993</c:v>
                </c:pt>
                <c:pt idx="182">
                  <c:v>9.5879499999999993</c:v>
                </c:pt>
                <c:pt idx="183">
                  <c:v>9.3287499999999994</c:v>
                </c:pt>
                <c:pt idx="184">
                  <c:v>8.7421500000000005</c:v>
                </c:pt>
                <c:pt idx="185">
                  <c:v>8.5541900000000002</c:v>
                </c:pt>
                <c:pt idx="186">
                  <c:v>8.7194099999999999</c:v>
                </c:pt>
                <c:pt idx="187">
                  <c:v>8.8778600000000001</c:v>
                </c:pt>
                <c:pt idx="188">
                  <c:v>8.6081599999999998</c:v>
                </c:pt>
                <c:pt idx="189">
                  <c:v>8.8225899999999999</c:v>
                </c:pt>
                <c:pt idx="190">
                  <c:v>9.3798899999999996</c:v>
                </c:pt>
                <c:pt idx="191">
                  <c:v>9.4231400000000001</c:v>
                </c:pt>
                <c:pt idx="192">
                  <c:v>9.1097900000000003</c:v>
                </c:pt>
                <c:pt idx="193">
                  <c:v>8.6128499999999999</c:v>
                </c:pt>
                <c:pt idx="194">
                  <c:v>8.7439300000000006</c:v>
                </c:pt>
                <c:pt idx="195">
                  <c:v>8.9363700000000001</c:v>
                </c:pt>
                <c:pt idx="196">
                  <c:v>8.9550400000000003</c:v>
                </c:pt>
                <c:pt idx="197">
                  <c:v>8.8918300000000006</c:v>
                </c:pt>
                <c:pt idx="198">
                  <c:v>8.7774699999999992</c:v>
                </c:pt>
                <c:pt idx="199">
                  <c:v>8.8612800000000007</c:v>
                </c:pt>
                <c:pt idx="200">
                  <c:v>8.9420800000000007</c:v>
                </c:pt>
                <c:pt idx="201">
                  <c:v>9.05884</c:v>
                </c:pt>
                <c:pt idx="202">
                  <c:v>9.2029099999999993</c:v>
                </c:pt>
                <c:pt idx="203">
                  <c:v>9.8484499999999997</c:v>
                </c:pt>
                <c:pt idx="204">
                  <c:v>9.5093099999999993</c:v>
                </c:pt>
                <c:pt idx="205">
                  <c:v>9.4231300000000005</c:v>
                </c:pt>
                <c:pt idx="206">
                  <c:v>9.8055900000000005</c:v>
                </c:pt>
                <c:pt idx="207">
                  <c:v>9.10473</c:v>
                </c:pt>
                <c:pt idx="208">
                  <c:v>8.8790099999999992</c:v>
                </c:pt>
                <c:pt idx="209">
                  <c:v>8.8518699999999999</c:v>
                </c:pt>
                <c:pt idx="210">
                  <c:v>8.8880199999999991</c:v>
                </c:pt>
                <c:pt idx="211">
                  <c:v>9.4479600000000001</c:v>
                </c:pt>
                <c:pt idx="212">
                  <c:v>9.8787599999999998</c:v>
                </c:pt>
                <c:pt idx="213">
                  <c:v>9.7678499999999993</c:v>
                </c:pt>
                <c:pt idx="214">
                  <c:v>9.7377099999999999</c:v>
                </c:pt>
                <c:pt idx="215">
                  <c:v>9.6386900000000004</c:v>
                </c:pt>
                <c:pt idx="216">
                  <c:v>9.7411200000000004</c:v>
                </c:pt>
                <c:pt idx="217">
                  <c:v>9.9032199999999992</c:v>
                </c:pt>
                <c:pt idx="218">
                  <c:v>9.7936499999999995</c:v>
                </c:pt>
                <c:pt idx="219">
                  <c:v>9.6742600000000003</c:v>
                </c:pt>
                <c:pt idx="220">
                  <c:v>9.7382100000000005</c:v>
                </c:pt>
                <c:pt idx="221">
                  <c:v>10.00798</c:v>
                </c:pt>
                <c:pt idx="222">
                  <c:v>9.8668099999999992</c:v>
                </c:pt>
                <c:pt idx="223">
                  <c:v>9.9243600000000001</c:v>
                </c:pt>
                <c:pt idx="224">
                  <c:v>10.06382</c:v>
                </c:pt>
                <c:pt idx="225">
                  <c:v>10.599930000000001</c:v>
                </c:pt>
                <c:pt idx="226">
                  <c:v>10.395530000000001</c:v>
                </c:pt>
                <c:pt idx="227">
                  <c:v>10.359580000000001</c:v>
                </c:pt>
                <c:pt idx="228">
                  <c:v>10.372959999999999</c:v>
                </c:pt>
                <c:pt idx="229">
                  <c:v>9.7578399999999998</c:v>
                </c:pt>
                <c:pt idx="230">
                  <c:v>9.8848699999999994</c:v>
                </c:pt>
                <c:pt idx="231">
                  <c:v>9.9107900000000004</c:v>
                </c:pt>
                <c:pt idx="232">
                  <c:v>10.310590000000001</c:v>
                </c:pt>
                <c:pt idx="233">
                  <c:v>10.303989999999999</c:v>
                </c:pt>
                <c:pt idx="234">
                  <c:v>10.039180000000002</c:v>
                </c:pt>
                <c:pt idx="235">
                  <c:v>10.197019999999998</c:v>
                </c:pt>
                <c:pt idx="236">
                  <c:v>10.279599999999999</c:v>
                </c:pt>
                <c:pt idx="237">
                  <c:v>10.531110000000002</c:v>
                </c:pt>
                <c:pt idx="238">
                  <c:v>10.544750000000001</c:v>
                </c:pt>
                <c:pt idx="239">
                  <c:v>10.526260000000001</c:v>
                </c:pt>
                <c:pt idx="240">
                  <c:v>10.595120000000001</c:v>
                </c:pt>
                <c:pt idx="241">
                  <c:v>10.641290000000001</c:v>
                </c:pt>
                <c:pt idx="242">
                  <c:v>10.557130000000001</c:v>
                </c:pt>
                <c:pt idx="243">
                  <c:v>10.551739999999999</c:v>
                </c:pt>
                <c:pt idx="244">
                  <c:v>10.76483</c:v>
                </c:pt>
                <c:pt idx="245">
                  <c:v>10.561419999999998</c:v>
                </c:pt>
                <c:pt idx="246">
                  <c:v>10.90212</c:v>
                </c:pt>
                <c:pt idx="247">
                  <c:v>11.129200000000001</c:v>
                </c:pt>
                <c:pt idx="248">
                  <c:v>11.216380000000001</c:v>
                </c:pt>
                <c:pt idx="249">
                  <c:v>11.122219999999999</c:v>
                </c:pt>
                <c:pt idx="250">
                  <c:v>11.50855</c:v>
                </c:pt>
                <c:pt idx="251">
                  <c:v>11.657039999999999</c:v>
                </c:pt>
                <c:pt idx="252">
                  <c:v>11.53801</c:v>
                </c:pt>
                <c:pt idx="253">
                  <c:v>12.487690000000001</c:v>
                </c:pt>
                <c:pt idx="254">
                  <c:v>12.71247</c:v>
                </c:pt>
                <c:pt idx="255">
                  <c:v>13.097000000000001</c:v>
                </c:pt>
                <c:pt idx="256">
                  <c:v>12.94201</c:v>
                </c:pt>
                <c:pt idx="257">
                  <c:v>12.76221</c:v>
                </c:pt>
                <c:pt idx="258">
                  <c:v>12.931069999999998</c:v>
                </c:pt>
                <c:pt idx="259">
                  <c:v>12.307020000000001</c:v>
                </c:pt>
                <c:pt idx="260">
                  <c:v>12.69727</c:v>
                </c:pt>
                <c:pt idx="261">
                  <c:v>13.866610000000001</c:v>
                </c:pt>
                <c:pt idx="262">
                  <c:v>13.864660000000001</c:v>
                </c:pt>
                <c:pt idx="263">
                  <c:v>13.360880000000002</c:v>
                </c:pt>
                <c:pt idx="264">
                  <c:v>12.867170000000002</c:v>
                </c:pt>
                <c:pt idx="265">
                  <c:v>12.727029999999999</c:v>
                </c:pt>
                <c:pt idx="266">
                  <c:v>12.52824</c:v>
                </c:pt>
                <c:pt idx="267">
                  <c:v>12.348520000000001</c:v>
                </c:pt>
                <c:pt idx="268">
                  <c:v>12.354410000000001</c:v>
                </c:pt>
                <c:pt idx="269">
                  <c:v>12.099170000000001</c:v>
                </c:pt>
                <c:pt idx="270">
                  <c:v>11.968050000000002</c:v>
                </c:pt>
                <c:pt idx="271">
                  <c:v>12.040299999999998</c:v>
                </c:pt>
                <c:pt idx="272">
                  <c:v>12.74813</c:v>
                </c:pt>
                <c:pt idx="273">
                  <c:v>12.924980000000001</c:v>
                </c:pt>
                <c:pt idx="274">
                  <c:v>12.89059</c:v>
                </c:pt>
                <c:pt idx="275">
                  <c:v>12.673020000000001</c:v>
                </c:pt>
                <c:pt idx="276">
                  <c:v>12.671859999999999</c:v>
                </c:pt>
                <c:pt idx="277">
                  <c:v>12.654509999999998</c:v>
                </c:pt>
                <c:pt idx="278">
                  <c:v>12.729399999999998</c:v>
                </c:pt>
                <c:pt idx="279">
                  <c:v>12.73836</c:v>
                </c:pt>
                <c:pt idx="280">
                  <c:v>12.499210000000001</c:v>
                </c:pt>
                <c:pt idx="281">
                  <c:v>12.40785</c:v>
                </c:pt>
                <c:pt idx="282">
                  <c:v>12.17249</c:v>
                </c:pt>
                <c:pt idx="283">
                  <c:v>12.166609999999999</c:v>
                </c:pt>
                <c:pt idx="284">
                  <c:v>11.885439999999999</c:v>
                </c:pt>
                <c:pt idx="285">
                  <c:v>12.589390000000002</c:v>
                </c:pt>
                <c:pt idx="286">
                  <c:v>12.0748</c:v>
                </c:pt>
                <c:pt idx="287">
                  <c:v>13.653479999999998</c:v>
                </c:pt>
                <c:pt idx="288">
                  <c:v>13.962440000000001</c:v>
                </c:pt>
                <c:pt idx="289">
                  <c:v>13.231310000000001</c:v>
                </c:pt>
                <c:pt idx="290">
                  <c:v>12.602329999999998</c:v>
                </c:pt>
                <c:pt idx="291">
                  <c:v>13.51385</c:v>
                </c:pt>
                <c:pt idx="292">
                  <c:v>13.650919999999999</c:v>
                </c:pt>
                <c:pt idx="293">
                  <c:v>13.64939</c:v>
                </c:pt>
                <c:pt idx="294">
                  <c:v>13.641929999999999</c:v>
                </c:pt>
                <c:pt idx="295">
                  <c:v>13.164390000000001</c:v>
                </c:pt>
                <c:pt idx="296">
                  <c:v>13.014939999999999</c:v>
                </c:pt>
                <c:pt idx="297">
                  <c:v>12.86046</c:v>
                </c:pt>
                <c:pt idx="298">
                  <c:v>12.914349999999999</c:v>
                </c:pt>
                <c:pt idx="299">
                  <c:v>13.18084</c:v>
                </c:pt>
                <c:pt idx="300">
                  <c:v>13.178180000000001</c:v>
                </c:pt>
                <c:pt idx="301">
                  <c:v>14.526340000000001</c:v>
                </c:pt>
                <c:pt idx="302">
                  <c:v>14.40137</c:v>
                </c:pt>
                <c:pt idx="303">
                  <c:v>14.369330000000001</c:v>
                </c:pt>
                <c:pt idx="304">
                  <c:v>15.138529999999999</c:v>
                </c:pt>
                <c:pt idx="305">
                  <c:v>15.06101</c:v>
                </c:pt>
                <c:pt idx="306">
                  <c:v>14.85763</c:v>
                </c:pt>
                <c:pt idx="307">
                  <c:v>15.648009999999999</c:v>
                </c:pt>
                <c:pt idx="308">
                  <c:v>15.547640000000001</c:v>
                </c:pt>
                <c:pt idx="309">
                  <c:v>15.205580000000001</c:v>
                </c:pt>
                <c:pt idx="310">
                  <c:v>14.803640000000001</c:v>
                </c:pt>
                <c:pt idx="311">
                  <c:v>14.766839999999998</c:v>
                </c:pt>
                <c:pt idx="312">
                  <c:v>14.828700000000001</c:v>
                </c:pt>
                <c:pt idx="313">
                  <c:v>14.974910000000001</c:v>
                </c:pt>
                <c:pt idx="314">
                  <c:v>14.517430000000001</c:v>
                </c:pt>
                <c:pt idx="315">
                  <c:v>14.060359999999999</c:v>
                </c:pt>
                <c:pt idx="316">
                  <c:v>14.56184</c:v>
                </c:pt>
                <c:pt idx="317">
                  <c:v>14.934830000000002</c:v>
                </c:pt>
                <c:pt idx="318">
                  <c:v>14.79158</c:v>
                </c:pt>
                <c:pt idx="319">
                  <c:v>14.46463</c:v>
                </c:pt>
                <c:pt idx="320">
                  <c:v>14.681629999999998</c:v>
                </c:pt>
                <c:pt idx="321">
                  <c:v>15.18919</c:v>
                </c:pt>
                <c:pt idx="322">
                  <c:v>14.56287</c:v>
                </c:pt>
                <c:pt idx="323">
                  <c:v>14.726369999999999</c:v>
                </c:pt>
                <c:pt idx="324">
                  <c:v>14.592880000000001</c:v>
                </c:pt>
                <c:pt idx="325">
                  <c:v>14.40099</c:v>
                </c:pt>
                <c:pt idx="326">
                  <c:v>14.241420000000002</c:v>
                </c:pt>
                <c:pt idx="327">
                  <c:v>14.64847</c:v>
                </c:pt>
                <c:pt idx="328">
                  <c:v>14.10521</c:v>
                </c:pt>
                <c:pt idx="329">
                  <c:v>14.113859999999999</c:v>
                </c:pt>
                <c:pt idx="330">
                  <c:v>14.524609999999999</c:v>
                </c:pt>
                <c:pt idx="331">
                  <c:v>14.742560000000001</c:v>
                </c:pt>
                <c:pt idx="332">
                  <c:v>14.622039999999998</c:v>
                </c:pt>
                <c:pt idx="333">
                  <c:v>14.716229999999999</c:v>
                </c:pt>
                <c:pt idx="334">
                  <c:v>14.666779999999999</c:v>
                </c:pt>
                <c:pt idx="335">
                  <c:v>14.593119999999999</c:v>
                </c:pt>
                <c:pt idx="336">
                  <c:v>14.65727</c:v>
                </c:pt>
                <c:pt idx="337">
                  <c:v>14.933599999999998</c:v>
                </c:pt>
                <c:pt idx="338">
                  <c:v>14.96396</c:v>
                </c:pt>
                <c:pt idx="339">
                  <c:v>14.605139999999999</c:v>
                </c:pt>
                <c:pt idx="340">
                  <c:v>14.636869999999998</c:v>
                </c:pt>
                <c:pt idx="341">
                  <c:v>14.33794</c:v>
                </c:pt>
                <c:pt idx="342">
                  <c:v>13.967369999999999</c:v>
                </c:pt>
                <c:pt idx="343">
                  <c:v>13.725819999999999</c:v>
                </c:pt>
                <c:pt idx="344">
                  <c:v>13.58764</c:v>
                </c:pt>
                <c:pt idx="345">
                  <c:v>13.89293</c:v>
                </c:pt>
                <c:pt idx="346">
                  <c:v>13.78041</c:v>
                </c:pt>
                <c:pt idx="347">
                  <c:v>13.68647</c:v>
                </c:pt>
                <c:pt idx="348">
                  <c:v>13.562249999999999</c:v>
                </c:pt>
                <c:pt idx="349">
                  <c:v>13.19042</c:v>
                </c:pt>
                <c:pt idx="350">
                  <c:v>13.1191</c:v>
                </c:pt>
                <c:pt idx="351">
                  <c:v>13.137</c:v>
                </c:pt>
                <c:pt idx="352">
                  <c:v>13.231190000000002</c:v>
                </c:pt>
                <c:pt idx="353">
                  <c:v>13.388169999999999</c:v>
                </c:pt>
                <c:pt idx="354">
                  <c:v>13.308679999999999</c:v>
                </c:pt>
                <c:pt idx="355">
                  <c:v>13.234760000000001</c:v>
                </c:pt>
                <c:pt idx="356">
                  <c:v>13.597829999999998</c:v>
                </c:pt>
                <c:pt idx="357">
                  <c:v>13.688389999999998</c:v>
                </c:pt>
                <c:pt idx="358">
                  <c:v>13.959769999999999</c:v>
                </c:pt>
                <c:pt idx="359">
                  <c:v>14.038340000000002</c:v>
                </c:pt>
                <c:pt idx="360">
                  <c:v>14.051919999999999</c:v>
                </c:pt>
                <c:pt idx="361">
                  <c:v>14.077809999999999</c:v>
                </c:pt>
                <c:pt idx="362">
                  <c:v>13.865010000000002</c:v>
                </c:pt>
                <c:pt idx="363">
                  <c:v>13.333729999999999</c:v>
                </c:pt>
                <c:pt idx="364">
                  <c:v>13.124690000000001</c:v>
                </c:pt>
                <c:pt idx="365">
                  <c:v>13.032710000000002</c:v>
                </c:pt>
                <c:pt idx="366">
                  <c:v>12.82657</c:v>
                </c:pt>
                <c:pt idx="367">
                  <c:v>12.569189999999999</c:v>
                </c:pt>
                <c:pt idx="368">
                  <c:v>12.825869999999998</c:v>
                </c:pt>
                <c:pt idx="369">
                  <c:v>12.55677</c:v>
                </c:pt>
                <c:pt idx="370">
                  <c:v>12.14406</c:v>
                </c:pt>
                <c:pt idx="371">
                  <c:v>12.157810000000001</c:v>
                </c:pt>
                <c:pt idx="372">
                  <c:v>11.971250000000001</c:v>
                </c:pt>
                <c:pt idx="373">
                  <c:v>12.242380000000001</c:v>
                </c:pt>
                <c:pt idx="374">
                  <c:v>12.388459999999998</c:v>
                </c:pt>
                <c:pt idx="375">
                  <c:v>12.231549999999999</c:v>
                </c:pt>
                <c:pt idx="376">
                  <c:v>12.22053</c:v>
                </c:pt>
                <c:pt idx="377">
                  <c:v>11.787130000000001</c:v>
                </c:pt>
                <c:pt idx="378">
                  <c:v>11.745979999999999</c:v>
                </c:pt>
                <c:pt idx="379">
                  <c:v>11.455310000000001</c:v>
                </c:pt>
                <c:pt idx="380">
                  <c:v>11.41732</c:v>
                </c:pt>
                <c:pt idx="381">
                  <c:v>11.075330000000001</c:v>
                </c:pt>
                <c:pt idx="382">
                  <c:v>10.880289999999999</c:v>
                </c:pt>
                <c:pt idx="383">
                  <c:v>10.971319999999999</c:v>
                </c:pt>
                <c:pt idx="384">
                  <c:v>10.43553</c:v>
                </c:pt>
                <c:pt idx="385">
                  <c:v>10.60859</c:v>
                </c:pt>
                <c:pt idx="386">
                  <c:v>10.682970000000001</c:v>
                </c:pt>
                <c:pt idx="387">
                  <c:v>11.139610000000001</c:v>
                </c:pt>
                <c:pt idx="388">
                  <c:v>11.278849999999998</c:v>
                </c:pt>
                <c:pt idx="389">
                  <c:v>11.211839999999999</c:v>
                </c:pt>
                <c:pt idx="390">
                  <c:v>11.09018</c:v>
                </c:pt>
                <c:pt idx="391">
                  <c:v>10.723559999999999</c:v>
                </c:pt>
                <c:pt idx="392">
                  <c:v>10.45707</c:v>
                </c:pt>
                <c:pt idx="393">
                  <c:v>11.091429999999999</c:v>
                </c:pt>
                <c:pt idx="394">
                  <c:v>10.881769999999999</c:v>
                </c:pt>
                <c:pt idx="395">
                  <c:v>10.550240000000002</c:v>
                </c:pt>
                <c:pt idx="396">
                  <c:v>9.7230500000000006</c:v>
                </c:pt>
                <c:pt idx="397">
                  <c:v>10.453710000000001</c:v>
                </c:pt>
                <c:pt idx="398">
                  <c:v>10.314710000000002</c:v>
                </c:pt>
                <c:pt idx="399">
                  <c:v>10.701370000000001</c:v>
                </c:pt>
                <c:pt idx="400">
                  <c:v>10.581379999999999</c:v>
                </c:pt>
                <c:pt idx="401">
                  <c:v>10.16168</c:v>
                </c:pt>
                <c:pt idx="402">
                  <c:v>10.775379999999998</c:v>
                </c:pt>
                <c:pt idx="403">
                  <c:v>10.631250000000001</c:v>
                </c:pt>
                <c:pt idx="404">
                  <c:v>10.557569999999998</c:v>
                </c:pt>
                <c:pt idx="405">
                  <c:v>10.445830000000001</c:v>
                </c:pt>
                <c:pt idx="406">
                  <c:v>10.43384</c:v>
                </c:pt>
                <c:pt idx="407">
                  <c:v>10.215859999999999</c:v>
                </c:pt>
                <c:pt idx="408">
                  <c:v>10.245529999999999</c:v>
                </c:pt>
                <c:pt idx="409">
                  <c:v>10.181290000000001</c:v>
                </c:pt>
                <c:pt idx="410">
                  <c:v>9.6511700000000005</c:v>
                </c:pt>
                <c:pt idx="411">
                  <c:v>9.8256799999999984</c:v>
                </c:pt>
                <c:pt idx="412">
                  <c:v>9.8850599999999993</c:v>
                </c:pt>
                <c:pt idx="413">
                  <c:v>10.55049</c:v>
                </c:pt>
                <c:pt idx="414">
                  <c:v>10.11863</c:v>
                </c:pt>
                <c:pt idx="415">
                  <c:v>10.6037</c:v>
                </c:pt>
                <c:pt idx="416">
                  <c:v>10.389099999999999</c:v>
                </c:pt>
                <c:pt idx="417">
                  <c:v>10.605360000000001</c:v>
                </c:pt>
                <c:pt idx="418">
                  <c:v>10.673249999999999</c:v>
                </c:pt>
                <c:pt idx="419">
                  <c:v>10.764579999999999</c:v>
                </c:pt>
                <c:pt idx="420">
                  <c:v>10.881740000000001</c:v>
                </c:pt>
                <c:pt idx="421">
                  <c:v>10.92681</c:v>
                </c:pt>
                <c:pt idx="422">
                  <c:v>10.517479999999999</c:v>
                </c:pt>
                <c:pt idx="423">
                  <c:v>10.824090000000002</c:v>
                </c:pt>
                <c:pt idx="424">
                  <c:v>11.319559999999999</c:v>
                </c:pt>
                <c:pt idx="425">
                  <c:v>11.666309999999999</c:v>
                </c:pt>
                <c:pt idx="426">
                  <c:v>11.780889999999999</c:v>
                </c:pt>
                <c:pt idx="427">
                  <c:v>12.291910000000001</c:v>
                </c:pt>
                <c:pt idx="428">
                  <c:v>12.181699999999999</c:v>
                </c:pt>
                <c:pt idx="429">
                  <c:v>12.707470000000001</c:v>
                </c:pt>
                <c:pt idx="430">
                  <c:v>12.112459999999999</c:v>
                </c:pt>
                <c:pt idx="431">
                  <c:v>12.359950000000001</c:v>
                </c:pt>
                <c:pt idx="432">
                  <c:v>11.73292</c:v>
                </c:pt>
                <c:pt idx="433">
                  <c:v>11.81549</c:v>
                </c:pt>
                <c:pt idx="434">
                  <c:v>11.81484</c:v>
                </c:pt>
                <c:pt idx="435">
                  <c:v>11.52308</c:v>
                </c:pt>
                <c:pt idx="436">
                  <c:v>10.9193</c:v>
                </c:pt>
                <c:pt idx="437">
                  <c:v>11.19848</c:v>
                </c:pt>
                <c:pt idx="438">
                  <c:v>11.635459999999998</c:v>
                </c:pt>
                <c:pt idx="439">
                  <c:v>11.61853</c:v>
                </c:pt>
                <c:pt idx="440">
                  <c:v>11.736689999999999</c:v>
                </c:pt>
                <c:pt idx="441">
                  <c:v>11.683430000000001</c:v>
                </c:pt>
                <c:pt idx="442">
                  <c:v>12.013050000000002</c:v>
                </c:pt>
                <c:pt idx="443">
                  <c:v>12.14893</c:v>
                </c:pt>
                <c:pt idx="444">
                  <c:v>12.73742</c:v>
                </c:pt>
                <c:pt idx="445">
                  <c:v>12.555040000000002</c:v>
                </c:pt>
                <c:pt idx="446">
                  <c:v>11.84207</c:v>
                </c:pt>
                <c:pt idx="447">
                  <c:v>11.932259999999999</c:v>
                </c:pt>
                <c:pt idx="448">
                  <c:v>11.66939</c:v>
                </c:pt>
                <c:pt idx="449">
                  <c:v>12.52299</c:v>
                </c:pt>
                <c:pt idx="450">
                  <c:v>12.39489</c:v>
                </c:pt>
                <c:pt idx="451">
                  <c:v>12.315069999999999</c:v>
                </c:pt>
                <c:pt idx="452">
                  <c:v>12.315919999999998</c:v>
                </c:pt>
                <c:pt idx="453">
                  <c:v>13.209070000000001</c:v>
                </c:pt>
                <c:pt idx="454">
                  <c:v>12.854230000000001</c:v>
                </c:pt>
                <c:pt idx="455">
                  <c:v>12.516970000000001</c:v>
                </c:pt>
                <c:pt idx="456">
                  <c:v>12.803180000000001</c:v>
                </c:pt>
                <c:pt idx="457">
                  <c:v>12.71621</c:v>
                </c:pt>
                <c:pt idx="458">
                  <c:v>13.07086</c:v>
                </c:pt>
                <c:pt idx="459">
                  <c:v>12.578800000000001</c:v>
                </c:pt>
                <c:pt idx="460">
                  <c:v>12.927240000000001</c:v>
                </c:pt>
                <c:pt idx="461">
                  <c:v>13.772680000000001</c:v>
                </c:pt>
                <c:pt idx="462">
                  <c:v>14.109259999999999</c:v>
                </c:pt>
                <c:pt idx="463">
                  <c:v>13.364719999999998</c:v>
                </c:pt>
                <c:pt idx="464">
                  <c:v>13.56972</c:v>
                </c:pt>
                <c:pt idx="465">
                  <c:v>13.825569999999999</c:v>
                </c:pt>
                <c:pt idx="466">
                  <c:v>14.117270000000001</c:v>
                </c:pt>
                <c:pt idx="467">
                  <c:v>14.339169999999999</c:v>
                </c:pt>
                <c:pt idx="468">
                  <c:v>13.63185</c:v>
                </c:pt>
                <c:pt idx="469">
                  <c:v>14.2623</c:v>
                </c:pt>
                <c:pt idx="470">
                  <c:v>14.51136</c:v>
                </c:pt>
                <c:pt idx="471">
                  <c:v>14.535990000000002</c:v>
                </c:pt>
                <c:pt idx="472">
                  <c:v>15.436530000000001</c:v>
                </c:pt>
                <c:pt idx="473">
                  <c:v>15.49597</c:v>
                </c:pt>
                <c:pt idx="474">
                  <c:v>15.507750000000001</c:v>
                </c:pt>
                <c:pt idx="475">
                  <c:v>15.105340000000002</c:v>
                </c:pt>
                <c:pt idx="476">
                  <c:v>14.011209999999998</c:v>
                </c:pt>
                <c:pt idx="477">
                  <c:v>14.245840000000001</c:v>
                </c:pt>
                <c:pt idx="478">
                  <c:v>14.355340000000002</c:v>
                </c:pt>
                <c:pt idx="479">
                  <c:v>14.504339999999999</c:v>
                </c:pt>
                <c:pt idx="480">
                  <c:v>14.210380000000001</c:v>
                </c:pt>
                <c:pt idx="481">
                  <c:v>14.511369999999999</c:v>
                </c:pt>
                <c:pt idx="482">
                  <c:v>15.16789</c:v>
                </c:pt>
                <c:pt idx="483">
                  <c:v>15.205819999999999</c:v>
                </c:pt>
                <c:pt idx="484">
                  <c:v>15.063289999999999</c:v>
                </c:pt>
                <c:pt idx="485">
                  <c:v>15.00177</c:v>
                </c:pt>
                <c:pt idx="486">
                  <c:v>15.085569999999999</c:v>
                </c:pt>
                <c:pt idx="487">
                  <c:v>15.213419999999999</c:v>
                </c:pt>
                <c:pt idx="488">
                  <c:v>15.041060000000002</c:v>
                </c:pt>
                <c:pt idx="489">
                  <c:v>15.066130000000001</c:v>
                </c:pt>
                <c:pt idx="490">
                  <c:v>15.19839</c:v>
                </c:pt>
                <c:pt idx="491">
                  <c:v>15.32591</c:v>
                </c:pt>
                <c:pt idx="492">
                  <c:v>15.560739999999999</c:v>
                </c:pt>
                <c:pt idx="493">
                  <c:v>15.458159999999999</c:v>
                </c:pt>
                <c:pt idx="494">
                  <c:v>15.744959999999999</c:v>
                </c:pt>
                <c:pt idx="495">
                  <c:v>15.992570000000001</c:v>
                </c:pt>
                <c:pt idx="496">
                  <c:v>16.2026</c:v>
                </c:pt>
                <c:pt idx="497">
                  <c:v>15.898340000000001</c:v>
                </c:pt>
                <c:pt idx="498">
                  <c:v>16.146730000000002</c:v>
                </c:pt>
                <c:pt idx="499">
                  <c:v>16.127079999999999</c:v>
                </c:pt>
                <c:pt idx="500">
                  <c:v>16.21556</c:v>
                </c:pt>
                <c:pt idx="501">
                  <c:v>16.146269999999998</c:v>
                </c:pt>
                <c:pt idx="502">
                  <c:v>16.321400000000001</c:v>
                </c:pt>
                <c:pt idx="503">
                  <c:v>15.462389999999999</c:v>
                </c:pt>
                <c:pt idx="504">
                  <c:v>15.65813</c:v>
                </c:pt>
                <c:pt idx="505">
                  <c:v>15.204830000000001</c:v>
                </c:pt>
                <c:pt idx="506">
                  <c:v>14.204689999999999</c:v>
                </c:pt>
                <c:pt idx="507">
                  <c:v>13.856960000000001</c:v>
                </c:pt>
                <c:pt idx="508">
                  <c:v>14.408989999999999</c:v>
                </c:pt>
                <c:pt idx="509">
                  <c:v>14.017900000000001</c:v>
                </c:pt>
                <c:pt idx="510">
                  <c:v>13.5153</c:v>
                </c:pt>
                <c:pt idx="511">
                  <c:v>14.348659999999999</c:v>
                </c:pt>
                <c:pt idx="512">
                  <c:v>13.456910000000001</c:v>
                </c:pt>
                <c:pt idx="513">
                  <c:v>13.31142</c:v>
                </c:pt>
                <c:pt idx="514">
                  <c:v>12.960469999999997</c:v>
                </c:pt>
                <c:pt idx="515">
                  <c:v>12.62323</c:v>
                </c:pt>
                <c:pt idx="516">
                  <c:v>13.296220000000002</c:v>
                </c:pt>
                <c:pt idx="517">
                  <c:v>13.101480000000002</c:v>
                </c:pt>
                <c:pt idx="518">
                  <c:v>12.773819999999999</c:v>
                </c:pt>
                <c:pt idx="519">
                  <c:v>12.740639999999999</c:v>
                </c:pt>
                <c:pt idx="520">
                  <c:v>12.654800000000002</c:v>
                </c:pt>
                <c:pt idx="521">
                  <c:v>12.714020000000001</c:v>
                </c:pt>
                <c:pt idx="522">
                  <c:v>11.975190000000001</c:v>
                </c:pt>
                <c:pt idx="523">
                  <c:v>12.16422</c:v>
                </c:pt>
                <c:pt idx="524">
                  <c:v>12.236689999999999</c:v>
                </c:pt>
                <c:pt idx="525">
                  <c:v>12.411049999999999</c:v>
                </c:pt>
                <c:pt idx="526">
                  <c:v>12.72531</c:v>
                </c:pt>
                <c:pt idx="527">
                  <c:v>12.645289999999999</c:v>
                </c:pt>
                <c:pt idx="528">
                  <c:v>12.9236</c:v>
                </c:pt>
                <c:pt idx="529">
                  <c:v>12.280609999999999</c:v>
                </c:pt>
                <c:pt idx="530">
                  <c:v>12.648140000000001</c:v>
                </c:pt>
                <c:pt idx="531">
                  <c:v>12.49051</c:v>
                </c:pt>
                <c:pt idx="532">
                  <c:v>11.934239999999999</c:v>
                </c:pt>
                <c:pt idx="533">
                  <c:v>12.260349999999999</c:v>
                </c:pt>
                <c:pt idx="534">
                  <c:v>11.883090000000003</c:v>
                </c:pt>
                <c:pt idx="535">
                  <c:v>11.837230000000002</c:v>
                </c:pt>
                <c:pt idx="536">
                  <c:v>12.04223</c:v>
                </c:pt>
                <c:pt idx="537">
                  <c:v>12.061</c:v>
                </c:pt>
                <c:pt idx="538">
                  <c:v>12.225460000000002</c:v>
                </c:pt>
                <c:pt idx="539">
                  <c:v>12.006129999999999</c:v>
                </c:pt>
                <c:pt idx="540">
                  <c:v>12.360900000000001</c:v>
                </c:pt>
                <c:pt idx="541">
                  <c:v>12.53088</c:v>
                </c:pt>
                <c:pt idx="542">
                  <c:v>12.755690000000001</c:v>
                </c:pt>
                <c:pt idx="543">
                  <c:v>12.37106</c:v>
                </c:pt>
                <c:pt idx="544">
                  <c:v>12.147790000000001</c:v>
                </c:pt>
                <c:pt idx="545">
                  <c:v>12.015180000000001</c:v>
                </c:pt>
                <c:pt idx="546">
                  <c:v>12.166869999999999</c:v>
                </c:pt>
                <c:pt idx="547">
                  <c:v>12.215709999999998</c:v>
                </c:pt>
                <c:pt idx="548">
                  <c:v>11.873519999999999</c:v>
                </c:pt>
                <c:pt idx="549">
                  <c:v>11.581429999999997</c:v>
                </c:pt>
                <c:pt idx="550">
                  <c:v>11.756259999999997</c:v>
                </c:pt>
                <c:pt idx="551">
                  <c:v>11.681419999999999</c:v>
                </c:pt>
                <c:pt idx="552">
                  <c:v>11.318010000000001</c:v>
                </c:pt>
                <c:pt idx="553">
                  <c:v>11.648020000000002</c:v>
                </c:pt>
                <c:pt idx="554">
                  <c:v>11.63862</c:v>
                </c:pt>
                <c:pt idx="555">
                  <c:v>12.090409999999999</c:v>
                </c:pt>
                <c:pt idx="556">
                  <c:v>12.218700000000002</c:v>
                </c:pt>
                <c:pt idx="557">
                  <c:v>12.245659999999999</c:v>
                </c:pt>
                <c:pt idx="558">
                  <c:v>12.043550000000002</c:v>
                </c:pt>
                <c:pt idx="559">
                  <c:v>11.807490000000001</c:v>
                </c:pt>
                <c:pt idx="560">
                  <c:v>11.857679999999998</c:v>
                </c:pt>
                <c:pt idx="561">
                  <c:v>11.92925</c:v>
                </c:pt>
                <c:pt idx="562">
                  <c:v>11.795960000000001</c:v>
                </c:pt>
                <c:pt idx="563">
                  <c:v>11.667439999999999</c:v>
                </c:pt>
                <c:pt idx="564">
                  <c:v>11.383140000000001</c:v>
                </c:pt>
                <c:pt idx="565">
                  <c:v>11.827580000000001</c:v>
                </c:pt>
                <c:pt idx="566">
                  <c:v>11.6084</c:v>
                </c:pt>
                <c:pt idx="567">
                  <c:v>12.197469999999999</c:v>
                </c:pt>
                <c:pt idx="568">
                  <c:v>12.131129999999999</c:v>
                </c:pt>
                <c:pt idx="569">
                  <c:v>11.5442</c:v>
                </c:pt>
                <c:pt idx="570">
                  <c:v>11.378150000000002</c:v>
                </c:pt>
                <c:pt idx="571">
                  <c:v>11.493469999999999</c:v>
                </c:pt>
                <c:pt idx="572">
                  <c:v>11.430099999999999</c:v>
                </c:pt>
                <c:pt idx="573">
                  <c:v>11.226110000000002</c:v>
                </c:pt>
                <c:pt idx="574">
                  <c:v>11.08531</c:v>
                </c:pt>
                <c:pt idx="575">
                  <c:v>10.936039999999998</c:v>
                </c:pt>
                <c:pt idx="576">
                  <c:v>11.015559999999997</c:v>
                </c:pt>
                <c:pt idx="577">
                  <c:v>10.681549999999998</c:v>
                </c:pt>
                <c:pt idx="578">
                  <c:v>10.634</c:v>
                </c:pt>
                <c:pt idx="579">
                  <c:v>10.623999999999999</c:v>
                </c:pt>
                <c:pt idx="580">
                  <c:v>10.67632</c:v>
                </c:pt>
                <c:pt idx="581">
                  <c:v>10.784410000000001</c:v>
                </c:pt>
                <c:pt idx="582">
                  <c:v>10.750060000000001</c:v>
                </c:pt>
                <c:pt idx="583">
                  <c:v>10.68404</c:v>
                </c:pt>
                <c:pt idx="584">
                  <c:v>10.37557</c:v>
                </c:pt>
                <c:pt idx="585">
                  <c:v>10.40133</c:v>
                </c:pt>
                <c:pt idx="586">
                  <c:v>10.494869999999999</c:v>
                </c:pt>
                <c:pt idx="587">
                  <c:v>10.45471</c:v>
                </c:pt>
                <c:pt idx="588">
                  <c:v>10.6342</c:v>
                </c:pt>
                <c:pt idx="589">
                  <c:v>10.62804</c:v>
                </c:pt>
                <c:pt idx="590">
                  <c:v>10.94702</c:v>
                </c:pt>
                <c:pt idx="591">
                  <c:v>10.923030000000001</c:v>
                </c:pt>
                <c:pt idx="592">
                  <c:v>10.79843</c:v>
                </c:pt>
                <c:pt idx="593">
                  <c:v>10.739550000000001</c:v>
                </c:pt>
                <c:pt idx="594">
                  <c:v>10.76435</c:v>
                </c:pt>
                <c:pt idx="595">
                  <c:v>10.606590000000001</c:v>
                </c:pt>
                <c:pt idx="596">
                  <c:v>10.367520000000001</c:v>
                </c:pt>
                <c:pt idx="597">
                  <c:v>10.27849</c:v>
                </c:pt>
                <c:pt idx="598">
                  <c:v>10.37914</c:v>
                </c:pt>
                <c:pt idx="599">
                  <c:v>9.9839400000000005</c:v>
                </c:pt>
                <c:pt idx="600">
                  <c:v>10.194330000000001</c:v>
                </c:pt>
                <c:pt idx="601">
                  <c:v>10.059389999999999</c:v>
                </c:pt>
                <c:pt idx="602">
                  <c:v>9.9361800000000002</c:v>
                </c:pt>
                <c:pt idx="603">
                  <c:v>9.900660000000002</c:v>
                </c:pt>
                <c:pt idx="604">
                  <c:v>9.8342700000000001</c:v>
                </c:pt>
                <c:pt idx="605">
                  <c:v>10.055350000000001</c:v>
                </c:pt>
                <c:pt idx="606">
                  <c:v>10.277760000000001</c:v>
                </c:pt>
                <c:pt idx="607">
                  <c:v>9.9111100000000008</c:v>
                </c:pt>
                <c:pt idx="608">
                  <c:v>10.05639</c:v>
                </c:pt>
                <c:pt idx="609">
                  <c:v>10.137699999999999</c:v>
                </c:pt>
                <c:pt idx="610">
                  <c:v>10.61842</c:v>
                </c:pt>
                <c:pt idx="611">
                  <c:v>10.46935</c:v>
                </c:pt>
                <c:pt idx="612">
                  <c:v>11.040520000000001</c:v>
                </c:pt>
                <c:pt idx="613">
                  <c:v>10.76239</c:v>
                </c:pt>
                <c:pt idx="614">
                  <c:v>10.855619999999998</c:v>
                </c:pt>
                <c:pt idx="615">
                  <c:v>10.67754</c:v>
                </c:pt>
                <c:pt idx="616">
                  <c:v>10.573550000000001</c:v>
                </c:pt>
                <c:pt idx="617">
                  <c:v>10.550609999999999</c:v>
                </c:pt>
                <c:pt idx="618">
                  <c:v>10.776019999999999</c:v>
                </c:pt>
                <c:pt idx="619">
                  <c:v>10.5169</c:v>
                </c:pt>
                <c:pt idx="620">
                  <c:v>10.19543</c:v>
                </c:pt>
                <c:pt idx="621">
                  <c:v>10.39789</c:v>
                </c:pt>
                <c:pt idx="622">
                  <c:v>10.380330000000001</c:v>
                </c:pt>
                <c:pt idx="623">
                  <c:v>10.28668</c:v>
                </c:pt>
                <c:pt idx="624">
                  <c:v>10.17553</c:v>
                </c:pt>
                <c:pt idx="625">
                  <c:v>10.01435</c:v>
                </c:pt>
                <c:pt idx="626">
                  <c:v>9.98827</c:v>
                </c:pt>
                <c:pt idx="627">
                  <c:v>9.88246</c:v>
                </c:pt>
                <c:pt idx="628">
                  <c:v>10.416129999999999</c:v>
                </c:pt>
                <c:pt idx="629">
                  <c:v>10.15436</c:v>
                </c:pt>
                <c:pt idx="630">
                  <c:v>10.51341</c:v>
                </c:pt>
                <c:pt idx="631">
                  <c:v>10.06101</c:v>
                </c:pt>
                <c:pt idx="632">
                  <c:v>9.4922000000000004</c:v>
                </c:pt>
                <c:pt idx="633">
                  <c:v>9.6129499999999997</c:v>
                </c:pt>
                <c:pt idx="634">
                  <c:v>9.58704</c:v>
                </c:pt>
                <c:pt idx="635">
                  <c:v>9.8874500000000012</c:v>
                </c:pt>
                <c:pt idx="636">
                  <c:v>10.198399999999999</c:v>
                </c:pt>
                <c:pt idx="637">
                  <c:v>10.01211</c:v>
                </c:pt>
                <c:pt idx="638">
                  <c:v>10.20284</c:v>
                </c:pt>
                <c:pt idx="639">
                  <c:v>10.087759999999999</c:v>
                </c:pt>
                <c:pt idx="640">
                  <c:v>9.8875499999999992</c:v>
                </c:pt>
                <c:pt idx="641">
                  <c:v>9.923210000000001</c:v>
                </c:pt>
                <c:pt idx="642">
                  <c:v>10.27122</c:v>
                </c:pt>
                <c:pt idx="643">
                  <c:v>10.529450000000001</c:v>
                </c:pt>
                <c:pt idx="644">
                  <c:v>10.251999999999999</c:v>
                </c:pt>
                <c:pt idx="645">
                  <c:v>10.381489999999999</c:v>
                </c:pt>
                <c:pt idx="646">
                  <c:v>10.427340000000001</c:v>
                </c:pt>
                <c:pt idx="647">
                  <c:v>10.245990000000001</c:v>
                </c:pt>
                <c:pt idx="648">
                  <c:v>9.9845100000000002</c:v>
                </c:pt>
                <c:pt idx="649">
                  <c:v>9.7279699999999991</c:v>
                </c:pt>
                <c:pt idx="650">
                  <c:v>9.7245699999999999</c:v>
                </c:pt>
                <c:pt idx="651">
                  <c:v>9.8588000000000005</c:v>
                </c:pt>
                <c:pt idx="652">
                  <c:v>10.326600000000001</c:v>
                </c:pt>
                <c:pt idx="653">
                  <c:v>10.386410000000001</c:v>
                </c:pt>
                <c:pt idx="654">
                  <c:v>10.744199999999999</c:v>
                </c:pt>
                <c:pt idx="655">
                  <c:v>10.342749999999999</c:v>
                </c:pt>
                <c:pt idx="656">
                  <c:v>9.9199200000000012</c:v>
                </c:pt>
                <c:pt idx="657">
                  <c:v>9.9432500000000008</c:v>
                </c:pt>
                <c:pt idx="658">
                  <c:v>10.002610000000001</c:v>
                </c:pt>
                <c:pt idx="659">
                  <c:v>10.086099999999998</c:v>
                </c:pt>
                <c:pt idx="660">
                  <c:v>10.002279999999999</c:v>
                </c:pt>
                <c:pt idx="661">
                  <c:v>10.158739999999998</c:v>
                </c:pt>
                <c:pt idx="662">
                  <c:v>10.26604</c:v>
                </c:pt>
                <c:pt idx="663">
                  <c:v>10.136609999999999</c:v>
                </c:pt>
                <c:pt idx="664">
                  <c:v>9.9828200000000002</c:v>
                </c:pt>
                <c:pt idx="665">
                  <c:v>9.62453</c:v>
                </c:pt>
                <c:pt idx="666">
                  <c:v>9.6852499999999999</c:v>
                </c:pt>
                <c:pt idx="667">
                  <c:v>9.7476800000000008</c:v>
                </c:pt>
                <c:pt idx="668">
                  <c:v>9.5675100000000004</c:v>
                </c:pt>
                <c:pt idx="669">
                  <c:v>9.5012399999999992</c:v>
                </c:pt>
                <c:pt idx="670">
                  <c:v>9.5321500000000015</c:v>
                </c:pt>
                <c:pt idx="671">
                  <c:v>9.4977499999999999</c:v>
                </c:pt>
                <c:pt idx="672">
                  <c:v>9.5769300000000008</c:v>
                </c:pt>
                <c:pt idx="673">
                  <c:v>9.2713999999999999</c:v>
                </c:pt>
                <c:pt idx="674">
                  <c:v>9.0611200000000007</c:v>
                </c:pt>
                <c:pt idx="675">
                  <c:v>9.4570299999999996</c:v>
                </c:pt>
                <c:pt idx="676">
                  <c:v>9.5594199999999994</c:v>
                </c:pt>
                <c:pt idx="677">
                  <c:v>9.8884500000000006</c:v>
                </c:pt>
                <c:pt idx="678">
                  <c:v>9.964929999999999</c:v>
                </c:pt>
                <c:pt idx="679">
                  <c:v>9.7638700000000007</c:v>
                </c:pt>
                <c:pt idx="680">
                  <c:v>9.7741399999999992</c:v>
                </c:pt>
                <c:pt idx="681">
                  <c:v>9.7793299999999999</c:v>
                </c:pt>
                <c:pt idx="682">
                  <c:v>9.7522699999999993</c:v>
                </c:pt>
                <c:pt idx="683">
                  <c:v>9.7328499999999991</c:v>
                </c:pt>
                <c:pt idx="684">
                  <c:v>9.4783500000000007</c:v>
                </c:pt>
                <c:pt idx="685">
                  <c:v>9.4007299999999994</c:v>
                </c:pt>
                <c:pt idx="686">
                  <c:v>9.3668300000000002</c:v>
                </c:pt>
                <c:pt idx="687">
                  <c:v>9.2394300000000005</c:v>
                </c:pt>
                <c:pt idx="688">
                  <c:v>9.4463899999999992</c:v>
                </c:pt>
                <c:pt idx="689">
                  <c:v>9.5213999999999999</c:v>
                </c:pt>
                <c:pt idx="690">
                  <c:v>9.7717799999999997</c:v>
                </c:pt>
                <c:pt idx="691">
                  <c:v>9.7617399999999996</c:v>
                </c:pt>
                <c:pt idx="692">
                  <c:v>9.8025400000000005</c:v>
                </c:pt>
                <c:pt idx="693">
                  <c:v>9.8128299999999999</c:v>
                </c:pt>
                <c:pt idx="694">
                  <c:v>9.7534900000000011</c:v>
                </c:pt>
                <c:pt idx="695">
                  <c:v>9.7409400000000002</c:v>
                </c:pt>
                <c:pt idx="696">
                  <c:v>9.8428799999999992</c:v>
                </c:pt>
                <c:pt idx="697">
                  <c:v>9.8916600000000017</c:v>
                </c:pt>
                <c:pt idx="698">
                  <c:v>9.7597000000000005</c:v>
                </c:pt>
                <c:pt idx="699">
                  <c:v>9.85642</c:v>
                </c:pt>
                <c:pt idx="700">
                  <c:v>9.79345</c:v>
                </c:pt>
                <c:pt idx="701">
                  <c:v>9.8827499999999997</c:v>
                </c:pt>
                <c:pt idx="702">
                  <c:v>9.8944600000000005</c:v>
                </c:pt>
                <c:pt idx="703">
                  <c:v>9.97987</c:v>
                </c:pt>
                <c:pt idx="704">
                  <c:v>9.8061699999999998</c:v>
                </c:pt>
                <c:pt idx="705">
                  <c:v>9.9470899999999993</c:v>
                </c:pt>
                <c:pt idx="706">
                  <c:v>9.9336400000000005</c:v>
                </c:pt>
                <c:pt idx="707">
                  <c:v>9.9450499999999984</c:v>
                </c:pt>
                <c:pt idx="708">
                  <c:v>9.8396000000000008</c:v>
                </c:pt>
                <c:pt idx="709">
                  <c:v>9.967410000000001</c:v>
                </c:pt>
                <c:pt idx="710">
                  <c:v>9.9758600000000008</c:v>
                </c:pt>
                <c:pt idx="711">
                  <c:v>10.060750000000001</c:v>
                </c:pt>
                <c:pt idx="712">
                  <c:v>10.032389999999999</c:v>
                </c:pt>
                <c:pt idx="713">
                  <c:v>10.11881</c:v>
                </c:pt>
                <c:pt idx="714">
                  <c:v>9.9537399999999998</c:v>
                </c:pt>
                <c:pt idx="715">
                  <c:v>9.9564500000000002</c:v>
                </c:pt>
                <c:pt idx="716">
                  <c:v>10.01407</c:v>
                </c:pt>
                <c:pt idx="717">
                  <c:v>10.2941</c:v>
                </c:pt>
                <c:pt idx="718">
                  <c:v>10.47781</c:v>
                </c:pt>
                <c:pt idx="719">
                  <c:v>10.4719</c:v>
                </c:pt>
                <c:pt idx="720">
                  <c:v>10.29603</c:v>
                </c:pt>
                <c:pt idx="721">
                  <c:v>10.2166</c:v>
                </c:pt>
                <c:pt idx="722">
                  <c:v>10.049860000000001</c:v>
                </c:pt>
                <c:pt idx="723">
                  <c:v>10.20566</c:v>
                </c:pt>
                <c:pt idx="724">
                  <c:v>10.136710000000001</c:v>
                </c:pt>
                <c:pt idx="725">
                  <c:v>10.189249999999999</c:v>
                </c:pt>
                <c:pt idx="726">
                  <c:v>10.218070000000001</c:v>
                </c:pt>
                <c:pt idx="727">
                  <c:v>10.09085</c:v>
                </c:pt>
                <c:pt idx="728">
                  <c:v>10.38991</c:v>
                </c:pt>
                <c:pt idx="729">
                  <c:v>10.374169999999999</c:v>
                </c:pt>
                <c:pt idx="730">
                  <c:v>10.392939999999999</c:v>
                </c:pt>
                <c:pt idx="731">
                  <c:v>10.601790000000001</c:v>
                </c:pt>
                <c:pt idx="732">
                  <c:v>10.47925</c:v>
                </c:pt>
                <c:pt idx="733">
                  <c:v>10.58042</c:v>
                </c:pt>
                <c:pt idx="734">
                  <c:v>10.33536</c:v>
                </c:pt>
                <c:pt idx="735">
                  <c:v>10.36917</c:v>
                </c:pt>
                <c:pt idx="736">
                  <c:v>10.31025</c:v>
                </c:pt>
                <c:pt idx="737">
                  <c:v>10.14377</c:v>
                </c:pt>
                <c:pt idx="738">
                  <c:v>10.16001</c:v>
                </c:pt>
                <c:pt idx="739">
                  <c:v>10.0764</c:v>
                </c:pt>
                <c:pt idx="740">
                  <c:v>10.075950000000001</c:v>
                </c:pt>
                <c:pt idx="741">
                  <c:v>10.083959999999999</c:v>
                </c:pt>
                <c:pt idx="742">
                  <c:v>10.091950000000001</c:v>
                </c:pt>
                <c:pt idx="743">
                  <c:v>9.9910899999999998</c:v>
                </c:pt>
                <c:pt idx="744">
                  <c:v>10.01413</c:v>
                </c:pt>
                <c:pt idx="745">
                  <c:v>9.9683600000000006</c:v>
                </c:pt>
                <c:pt idx="746">
                  <c:v>10.02562</c:v>
                </c:pt>
                <c:pt idx="747">
                  <c:v>9.8683099999999992</c:v>
                </c:pt>
                <c:pt idx="748">
                  <c:v>9.9748699999999992</c:v>
                </c:pt>
                <c:pt idx="749">
                  <c:v>10.043240000000001</c:v>
                </c:pt>
                <c:pt idx="750">
                  <c:v>10.13841</c:v>
                </c:pt>
                <c:pt idx="751">
                  <c:v>9.9630100000000006</c:v>
                </c:pt>
                <c:pt idx="752">
                  <c:v>10.0085</c:v>
                </c:pt>
                <c:pt idx="753">
                  <c:v>9.9405300000000008</c:v>
                </c:pt>
                <c:pt idx="754">
                  <c:v>10.06561</c:v>
                </c:pt>
                <c:pt idx="755">
                  <c:v>9.9283999999999999</c:v>
                </c:pt>
                <c:pt idx="756">
                  <c:v>10.16126</c:v>
                </c:pt>
                <c:pt idx="757">
                  <c:v>10.001429999999999</c:v>
                </c:pt>
                <c:pt idx="758">
                  <c:v>9.8355199999999989</c:v>
                </c:pt>
                <c:pt idx="759">
                  <c:v>9.9218200000000003</c:v>
                </c:pt>
                <c:pt idx="760">
                  <c:v>9.2324699999999993</c:v>
                </c:pt>
                <c:pt idx="761">
                  <c:v>9.0380800000000008</c:v>
                </c:pt>
                <c:pt idx="762">
                  <c:v>8.8575999999999997</c:v>
                </c:pt>
                <c:pt idx="763">
                  <c:v>8.5831900000000001</c:v>
                </c:pt>
                <c:pt idx="764">
                  <c:v>8.5076499999999999</c:v>
                </c:pt>
                <c:pt idx="765">
                  <c:v>8.3482699999999994</c:v>
                </c:pt>
                <c:pt idx="766">
                  <c:v>8.2836099999999995</c:v>
                </c:pt>
                <c:pt idx="767">
                  <c:v>8.4653399999999994</c:v>
                </c:pt>
                <c:pt idx="768">
                  <c:v>8.2841400000000007</c:v>
                </c:pt>
                <c:pt idx="769">
                  <c:v>8.3801100000000002</c:v>
                </c:pt>
                <c:pt idx="770">
                  <c:v>8.1528399999999994</c:v>
                </c:pt>
                <c:pt idx="771">
                  <c:v>8.1895500000000006</c:v>
                </c:pt>
                <c:pt idx="772">
                  <c:v>8.1861499999999996</c:v>
                </c:pt>
                <c:pt idx="773">
                  <c:v>7.9950899999999994</c:v>
                </c:pt>
                <c:pt idx="774">
                  <c:v>7.8285800000000005</c:v>
                </c:pt>
                <c:pt idx="775">
                  <c:v>7.6691299999999991</c:v>
                </c:pt>
                <c:pt idx="776">
                  <c:v>7.8228899999999992</c:v>
                </c:pt>
                <c:pt idx="777">
                  <c:v>7.8777799999999996</c:v>
                </c:pt>
                <c:pt idx="778">
                  <c:v>8.1370100000000001</c:v>
                </c:pt>
                <c:pt idx="779">
                  <c:v>7.8188800000000001</c:v>
                </c:pt>
                <c:pt idx="780">
                  <c:v>8.2628500000000003</c:v>
                </c:pt>
                <c:pt idx="781">
                  <c:v>8.0778099999999995</c:v>
                </c:pt>
                <c:pt idx="782">
                  <c:v>8.0192300000000003</c:v>
                </c:pt>
                <c:pt idx="783">
                  <c:v>7.9488500000000002</c:v>
                </c:pt>
                <c:pt idx="784">
                  <c:v>8.3732100000000003</c:v>
                </c:pt>
                <c:pt idx="785">
                  <c:v>8.364370000000001</c:v>
                </c:pt>
                <c:pt idx="786">
                  <c:v>8.1849399999999992</c:v>
                </c:pt>
                <c:pt idx="787">
                  <c:v>8.1674799999999994</c:v>
                </c:pt>
                <c:pt idx="788">
                  <c:v>8.0207499999999996</c:v>
                </c:pt>
                <c:pt idx="789">
                  <c:v>8.036760000000001</c:v>
                </c:pt>
                <c:pt idx="790">
                  <c:v>7.922909999999999</c:v>
                </c:pt>
                <c:pt idx="791">
                  <c:v>8.1783099999999997</c:v>
                </c:pt>
                <c:pt idx="792">
                  <c:v>8.1109100000000005</c:v>
                </c:pt>
                <c:pt idx="793">
                  <c:v>7.8347999999999995</c:v>
                </c:pt>
                <c:pt idx="794">
                  <c:v>7.5815399999999995</c:v>
                </c:pt>
                <c:pt idx="795">
                  <c:v>7.6118099999999993</c:v>
                </c:pt>
                <c:pt idx="796">
                  <c:v>7.6878199999999994</c:v>
                </c:pt>
                <c:pt idx="797">
                  <c:v>7.5631000000000004</c:v>
                </c:pt>
                <c:pt idx="798">
                  <c:v>7.5531799999999993</c:v>
                </c:pt>
                <c:pt idx="799">
                  <c:v>7.4366700000000003</c:v>
                </c:pt>
                <c:pt idx="800">
                  <c:v>7.3889699999999996</c:v>
                </c:pt>
                <c:pt idx="801">
                  <c:v>7.8371499999999994</c:v>
                </c:pt>
                <c:pt idx="802">
                  <c:v>8.0104000000000006</c:v>
                </c:pt>
                <c:pt idx="803">
                  <c:v>7.7896099999999997</c:v>
                </c:pt>
                <c:pt idx="804">
                  <c:v>7.8937100000000004</c:v>
                </c:pt>
                <c:pt idx="805">
                  <c:v>7.8169299999999993</c:v>
                </c:pt>
                <c:pt idx="806">
                  <c:v>7.7585300000000004</c:v>
                </c:pt>
                <c:pt idx="807">
                  <c:v>7.6929999999999996</c:v>
                </c:pt>
                <c:pt idx="808">
                  <c:v>7.6217600000000001</c:v>
                </c:pt>
                <c:pt idx="809">
                  <c:v>7.6124700000000001</c:v>
                </c:pt>
                <c:pt idx="810">
                  <c:v>7.53118</c:v>
                </c:pt>
                <c:pt idx="811">
                  <c:v>7.5165899999999999</c:v>
                </c:pt>
                <c:pt idx="812">
                  <c:v>7.5420999999999996</c:v>
                </c:pt>
                <c:pt idx="813">
                  <c:v>7.5247700000000002</c:v>
                </c:pt>
                <c:pt idx="814">
                  <c:v>7.3558800000000009</c:v>
                </c:pt>
                <c:pt idx="815">
                  <c:v>7.3478999999999992</c:v>
                </c:pt>
                <c:pt idx="816">
                  <c:v>7.4443000000000001</c:v>
                </c:pt>
                <c:pt idx="817">
                  <c:v>7.5109200000000005</c:v>
                </c:pt>
                <c:pt idx="818">
                  <c:v>7.3010799999999989</c:v>
                </c:pt>
                <c:pt idx="819">
                  <c:v>7.0805999999999996</c:v>
                </c:pt>
                <c:pt idx="820">
                  <c:v>7.6208499999999999</c:v>
                </c:pt>
                <c:pt idx="821">
                  <c:v>7.6165699999999994</c:v>
                </c:pt>
                <c:pt idx="822">
                  <c:v>7.7549200000000003</c:v>
                </c:pt>
                <c:pt idx="823">
                  <c:v>7.7386099999999995</c:v>
                </c:pt>
                <c:pt idx="824">
                  <c:v>7.7767900000000001</c:v>
                </c:pt>
                <c:pt idx="825">
                  <c:v>7.7494100000000001</c:v>
                </c:pt>
                <c:pt idx="826">
                  <c:v>7.6435500000000003</c:v>
                </c:pt>
                <c:pt idx="827">
                  <c:v>7.6600300000000008</c:v>
                </c:pt>
                <c:pt idx="828">
                  <c:v>7.4917899999999991</c:v>
                </c:pt>
                <c:pt idx="829">
                  <c:v>7.659959999999999</c:v>
                </c:pt>
                <c:pt idx="830">
                  <c:v>7.7946500000000007</c:v>
                </c:pt>
                <c:pt idx="831">
                  <c:v>7.6568399999999999</c:v>
                </c:pt>
                <c:pt idx="832">
                  <c:v>7.6836000000000002</c:v>
                </c:pt>
                <c:pt idx="833">
                  <c:v>7.9102899999999998</c:v>
                </c:pt>
                <c:pt idx="834">
                  <c:v>7.7798299999999996</c:v>
                </c:pt>
                <c:pt idx="835">
                  <c:v>7.3611400000000007</c:v>
                </c:pt>
                <c:pt idx="836">
                  <c:v>7.20465</c:v>
                </c:pt>
                <c:pt idx="837">
                  <c:v>6.5702300000000005</c:v>
                </c:pt>
                <c:pt idx="838">
                  <c:v>7.0838500000000009</c:v>
                </c:pt>
                <c:pt idx="839">
                  <c:v>7.2436700000000007</c:v>
                </c:pt>
                <c:pt idx="840">
                  <c:v>7.4035599999999997</c:v>
                </c:pt>
                <c:pt idx="841">
                  <c:v>7.3333700000000004</c:v>
                </c:pt>
                <c:pt idx="842">
                  <c:v>7.4853099999999992</c:v>
                </c:pt>
                <c:pt idx="843">
                  <c:v>7.2461400000000005</c:v>
                </c:pt>
                <c:pt idx="844">
                  <c:v>7.5444000000000004</c:v>
                </c:pt>
                <c:pt idx="845">
                  <c:v>7.4587399999999997</c:v>
                </c:pt>
                <c:pt idx="846">
                  <c:v>7.2088799999999997</c:v>
                </c:pt>
                <c:pt idx="847">
                  <c:v>7.1553399999999998</c:v>
                </c:pt>
                <c:pt idx="848">
                  <c:v>7.2641299999999998</c:v>
                </c:pt>
                <c:pt idx="849">
                  <c:v>7.3195899999999998</c:v>
                </c:pt>
                <c:pt idx="850">
                  <c:v>7.3602000000000007</c:v>
                </c:pt>
                <c:pt idx="851">
                  <c:v>7.4470899999999993</c:v>
                </c:pt>
                <c:pt idx="852">
                  <c:v>7.6057900000000007</c:v>
                </c:pt>
                <c:pt idx="853">
                  <c:v>12.002199999999998</c:v>
                </c:pt>
                <c:pt idx="854">
                  <c:v>9.1399599999999985</c:v>
                </c:pt>
                <c:pt idx="855">
                  <c:v>10.811680000000003</c:v>
                </c:pt>
                <c:pt idx="856">
                  <c:v>10.768650000000001</c:v>
                </c:pt>
                <c:pt idx="857">
                  <c:v>10.377669999999998</c:v>
                </c:pt>
                <c:pt idx="858">
                  <c:v>10.06081</c:v>
                </c:pt>
                <c:pt idx="859">
                  <c:v>10.600539999999999</c:v>
                </c:pt>
                <c:pt idx="860">
                  <c:v>9.1667900000000007</c:v>
                </c:pt>
                <c:pt idx="861">
                  <c:v>9.6561500000000002</c:v>
                </c:pt>
                <c:pt idx="862">
                  <c:v>9.3244100000000003</c:v>
                </c:pt>
                <c:pt idx="863">
                  <c:v>12.616969999999998</c:v>
                </c:pt>
                <c:pt idx="864">
                  <c:v>13.697620000000001</c:v>
                </c:pt>
                <c:pt idx="865">
                  <c:v>13.282260000000001</c:v>
                </c:pt>
                <c:pt idx="866">
                  <c:v>14.284870000000002</c:v>
                </c:pt>
                <c:pt idx="867">
                  <c:v>14.929120000000001</c:v>
                </c:pt>
                <c:pt idx="868">
                  <c:v>14.238790000000002</c:v>
                </c:pt>
                <c:pt idx="869">
                  <c:v>14.147540000000003</c:v>
                </c:pt>
                <c:pt idx="870">
                  <c:v>13.084</c:v>
                </c:pt>
                <c:pt idx="871">
                  <c:v>12.806719999999999</c:v>
                </c:pt>
                <c:pt idx="872">
                  <c:v>13.465520000000001</c:v>
                </c:pt>
                <c:pt idx="873">
                  <c:v>12.442689999999999</c:v>
                </c:pt>
                <c:pt idx="874">
                  <c:v>14.890740000000001</c:v>
                </c:pt>
                <c:pt idx="875">
                  <c:v>20.409210000000002</c:v>
                </c:pt>
                <c:pt idx="876">
                  <c:v>23.409510000000001</c:v>
                </c:pt>
                <c:pt idx="877">
                  <c:v>21.045729999999999</c:v>
                </c:pt>
                <c:pt idx="878">
                  <c:v>15.584379999999999</c:v>
                </c:pt>
                <c:pt idx="879">
                  <c:v>15.20628</c:v>
                </c:pt>
                <c:pt idx="880">
                  <c:v>11.02468</c:v>
                </c:pt>
                <c:pt idx="881">
                  <c:v>10.634229999999999</c:v>
                </c:pt>
                <c:pt idx="882">
                  <c:v>9.9913399999999992</c:v>
                </c:pt>
                <c:pt idx="883">
                  <c:v>10.132619999999999</c:v>
                </c:pt>
                <c:pt idx="884">
                  <c:v>9.7657000000000007</c:v>
                </c:pt>
                <c:pt idx="885">
                  <c:v>9.5529100000000007</c:v>
                </c:pt>
                <c:pt idx="886">
                  <c:v>8.4448399999999992</c:v>
                </c:pt>
                <c:pt idx="887">
                  <c:v>8.5542599999999993</c:v>
                </c:pt>
                <c:pt idx="888">
                  <c:v>8.6372900000000001</c:v>
                </c:pt>
                <c:pt idx="889">
                  <c:v>8.6199600000000007</c:v>
                </c:pt>
                <c:pt idx="890">
                  <c:v>8.5813699999999997</c:v>
                </c:pt>
                <c:pt idx="891">
                  <c:v>8.6903100000000002</c:v>
                </c:pt>
                <c:pt idx="892">
                  <c:v>9.2156599999999997</c:v>
                </c:pt>
                <c:pt idx="893">
                  <c:v>11.127300000000002</c:v>
                </c:pt>
                <c:pt idx="894">
                  <c:v>10.523520000000001</c:v>
                </c:pt>
                <c:pt idx="895">
                  <c:v>10.812370000000001</c:v>
                </c:pt>
                <c:pt idx="896">
                  <c:v>9.7328599999999987</c:v>
                </c:pt>
                <c:pt idx="897">
                  <c:v>10.35266</c:v>
                </c:pt>
                <c:pt idx="898">
                  <c:v>10.937899999999999</c:v>
                </c:pt>
                <c:pt idx="899">
                  <c:v>10.626339999999999</c:v>
                </c:pt>
                <c:pt idx="900">
                  <c:v>9.6034600000000001</c:v>
                </c:pt>
                <c:pt idx="901">
                  <c:v>9.2599</c:v>
                </c:pt>
                <c:pt idx="902">
                  <c:v>8.7705900000000003</c:v>
                </c:pt>
                <c:pt idx="903">
                  <c:v>8.6672600000000006</c:v>
                </c:pt>
                <c:pt idx="904">
                  <c:v>8.2967700000000004</c:v>
                </c:pt>
                <c:pt idx="905">
                  <c:v>8.6479900000000001</c:v>
                </c:pt>
                <c:pt idx="906">
                  <c:v>8.8424700000000005</c:v>
                </c:pt>
                <c:pt idx="907">
                  <c:v>8.9062800000000006</c:v>
                </c:pt>
                <c:pt idx="908">
                  <c:v>8.9224999999999994</c:v>
                </c:pt>
                <c:pt idx="909">
                  <c:v>8.9170999999999996</c:v>
                </c:pt>
                <c:pt idx="910">
                  <c:v>8.3991299999999995</c:v>
                </c:pt>
                <c:pt idx="911">
                  <c:v>8.2744</c:v>
                </c:pt>
                <c:pt idx="912">
                  <c:v>8.47424</c:v>
                </c:pt>
                <c:pt idx="913">
                  <c:v>8.51126</c:v>
                </c:pt>
                <c:pt idx="914">
                  <c:v>8.8431300000000004</c:v>
                </c:pt>
                <c:pt idx="915">
                  <c:v>8.9970700000000008</c:v>
                </c:pt>
                <c:pt idx="916">
                  <c:v>8.9013400000000011</c:v>
                </c:pt>
                <c:pt idx="917">
                  <c:v>9.8643200000000011</c:v>
                </c:pt>
                <c:pt idx="918">
                  <c:v>10.737739999999999</c:v>
                </c:pt>
                <c:pt idx="919">
                  <c:v>12.23264</c:v>
                </c:pt>
                <c:pt idx="920">
                  <c:v>11.909009999999999</c:v>
                </c:pt>
                <c:pt idx="921">
                  <c:v>13.881409999999999</c:v>
                </c:pt>
                <c:pt idx="922">
                  <c:v>14.466760000000001</c:v>
                </c:pt>
                <c:pt idx="923">
                  <c:v>12.634039999999999</c:v>
                </c:pt>
                <c:pt idx="924">
                  <c:v>11.260959999999997</c:v>
                </c:pt>
                <c:pt idx="925">
                  <c:v>10.92088</c:v>
                </c:pt>
                <c:pt idx="926">
                  <c:v>12.687959999999999</c:v>
                </c:pt>
                <c:pt idx="927">
                  <c:v>12.454070000000002</c:v>
                </c:pt>
                <c:pt idx="928">
                  <c:v>11.466819999999998</c:v>
                </c:pt>
                <c:pt idx="929">
                  <c:v>11.268699999999999</c:v>
                </c:pt>
                <c:pt idx="930">
                  <c:v>10.923369999999998</c:v>
                </c:pt>
                <c:pt idx="931">
                  <c:v>10.22621</c:v>
                </c:pt>
                <c:pt idx="932">
                  <c:v>9.7438000000000002</c:v>
                </c:pt>
                <c:pt idx="933">
                  <c:v>9.53871</c:v>
                </c:pt>
                <c:pt idx="934">
                  <c:v>9.9840800000000005</c:v>
                </c:pt>
                <c:pt idx="935">
                  <c:v>10.131410000000001</c:v>
                </c:pt>
                <c:pt idx="936">
                  <c:v>9.7445500000000003</c:v>
                </c:pt>
                <c:pt idx="937">
                  <c:v>9.7221299999999999</c:v>
                </c:pt>
                <c:pt idx="938">
                  <c:v>9.6091999999999995</c:v>
                </c:pt>
                <c:pt idx="939">
                  <c:v>9.58765</c:v>
                </c:pt>
                <c:pt idx="940">
                  <c:v>9.3424999999999994</c:v>
                </c:pt>
                <c:pt idx="941">
                  <c:v>9.5047599999999992</c:v>
                </c:pt>
                <c:pt idx="942">
                  <c:v>9.9714100000000006</c:v>
                </c:pt>
                <c:pt idx="943">
                  <c:v>9.2632300000000001</c:v>
                </c:pt>
                <c:pt idx="944">
                  <c:v>9.2854700000000001</c:v>
                </c:pt>
                <c:pt idx="945">
                  <c:v>9.1836900000000004</c:v>
                </c:pt>
                <c:pt idx="946">
                  <c:v>9.2739100000000008</c:v>
                </c:pt>
                <c:pt idx="947">
                  <c:v>8.8505700000000012</c:v>
                </c:pt>
                <c:pt idx="948">
                  <c:v>9.1282899999999998</c:v>
                </c:pt>
                <c:pt idx="949">
                  <c:v>9.2086499999999987</c:v>
                </c:pt>
                <c:pt idx="950">
                  <c:v>9.4612400000000001</c:v>
                </c:pt>
                <c:pt idx="951">
                  <c:v>10.09694</c:v>
                </c:pt>
                <c:pt idx="952">
                  <c:v>10.398879999999998</c:v>
                </c:pt>
                <c:pt idx="953">
                  <c:v>10.29945</c:v>
                </c:pt>
                <c:pt idx="954">
                  <c:v>9.9675200000000004</c:v>
                </c:pt>
                <c:pt idx="955">
                  <c:v>9.7335399999999996</c:v>
                </c:pt>
                <c:pt idx="956">
                  <c:v>9.4912200000000002</c:v>
                </c:pt>
                <c:pt idx="957">
                  <c:v>8.7277099999999983</c:v>
                </c:pt>
                <c:pt idx="958">
                  <c:v>8.6604700000000001</c:v>
                </c:pt>
                <c:pt idx="959">
                  <c:v>8.8637799999999984</c:v>
                </c:pt>
                <c:pt idx="960">
                  <c:v>8.9294799999999999</c:v>
                </c:pt>
                <c:pt idx="961">
                  <c:v>9.5888400000000011</c:v>
                </c:pt>
                <c:pt idx="962">
                  <c:v>9.9731500000000004</c:v>
                </c:pt>
                <c:pt idx="963">
                  <c:v>10.40775</c:v>
                </c:pt>
                <c:pt idx="964">
                  <c:v>11.301780000000001</c:v>
                </c:pt>
                <c:pt idx="965">
                  <c:v>12.464729999999999</c:v>
                </c:pt>
                <c:pt idx="966">
                  <c:v>12.367249999999999</c:v>
                </c:pt>
                <c:pt idx="967">
                  <c:v>12.582000000000001</c:v>
                </c:pt>
                <c:pt idx="968">
                  <c:v>12.927949999999999</c:v>
                </c:pt>
                <c:pt idx="969">
                  <c:v>14.010370000000002</c:v>
                </c:pt>
                <c:pt idx="970">
                  <c:v>13.64911</c:v>
                </c:pt>
                <c:pt idx="971">
                  <c:v>13.081410000000002</c:v>
                </c:pt>
                <c:pt idx="972">
                  <c:v>12.91141</c:v>
                </c:pt>
                <c:pt idx="973">
                  <c:v>13.998699999999999</c:v>
                </c:pt>
                <c:pt idx="974">
                  <c:v>15.163160000000001</c:v>
                </c:pt>
                <c:pt idx="975">
                  <c:v>15.37998</c:v>
                </c:pt>
                <c:pt idx="976">
                  <c:v>15.110990000000001</c:v>
                </c:pt>
                <c:pt idx="977">
                  <c:v>13.09647</c:v>
                </c:pt>
                <c:pt idx="978">
                  <c:v>13.442740000000001</c:v>
                </c:pt>
                <c:pt idx="979">
                  <c:v>13.064620000000001</c:v>
                </c:pt>
                <c:pt idx="980">
                  <c:v>12.586829999999999</c:v>
                </c:pt>
                <c:pt idx="981">
                  <c:v>12.98976</c:v>
                </c:pt>
                <c:pt idx="982">
                  <c:v>13.554349999999999</c:v>
                </c:pt>
                <c:pt idx="983">
                  <c:v>13.196629999999999</c:v>
                </c:pt>
                <c:pt idx="984">
                  <c:v>12.137070000000001</c:v>
                </c:pt>
                <c:pt idx="985">
                  <c:v>11.198930000000001</c:v>
                </c:pt>
                <c:pt idx="986">
                  <c:v>11.652909999999999</c:v>
                </c:pt>
                <c:pt idx="987">
                  <c:v>11.50085</c:v>
                </c:pt>
                <c:pt idx="988">
                  <c:v>10.82037</c:v>
                </c:pt>
                <c:pt idx="989">
                  <c:v>12.04063</c:v>
                </c:pt>
                <c:pt idx="990">
                  <c:v>12.710470000000001</c:v>
                </c:pt>
                <c:pt idx="991">
                  <c:v>12.82469</c:v>
                </c:pt>
                <c:pt idx="992">
                  <c:v>12.797699999999999</c:v>
                </c:pt>
                <c:pt idx="993">
                  <c:v>12.92774</c:v>
                </c:pt>
                <c:pt idx="994">
                  <c:v>11.99353</c:v>
                </c:pt>
                <c:pt idx="995">
                  <c:v>12.284929999999999</c:v>
                </c:pt>
                <c:pt idx="996">
                  <c:v>12.556170000000002</c:v>
                </c:pt>
                <c:pt idx="997">
                  <c:v>13.57592</c:v>
                </c:pt>
                <c:pt idx="998">
                  <c:v>14.355</c:v>
                </c:pt>
                <c:pt idx="999">
                  <c:v>15.477789999999999</c:v>
                </c:pt>
                <c:pt idx="1000">
                  <c:v>16.475180000000002</c:v>
                </c:pt>
                <c:pt idx="1001">
                  <c:v>13.30209</c:v>
                </c:pt>
                <c:pt idx="1002">
                  <c:v>12.478899999999999</c:v>
                </c:pt>
                <c:pt idx="1003">
                  <c:v>12.553640000000001</c:v>
                </c:pt>
                <c:pt idx="1004">
                  <c:v>12.525179999999999</c:v>
                </c:pt>
                <c:pt idx="1005">
                  <c:v>12.36712</c:v>
                </c:pt>
                <c:pt idx="1006">
                  <c:v>11.673819999999999</c:v>
                </c:pt>
                <c:pt idx="1007">
                  <c:v>12.951149999999998</c:v>
                </c:pt>
                <c:pt idx="1008">
                  <c:v>13.043199999999999</c:v>
                </c:pt>
                <c:pt idx="1009">
                  <c:v>12.583390000000001</c:v>
                </c:pt>
                <c:pt idx="1010">
                  <c:v>12.784590000000001</c:v>
                </c:pt>
                <c:pt idx="1011">
                  <c:v>11.99437</c:v>
                </c:pt>
                <c:pt idx="1012">
                  <c:v>14.588000000000001</c:v>
                </c:pt>
                <c:pt idx="1013">
                  <c:v>16.190799999999999</c:v>
                </c:pt>
                <c:pt idx="1014">
                  <c:v>17.93618</c:v>
                </c:pt>
                <c:pt idx="1015">
                  <c:v>19.165669999999999</c:v>
                </c:pt>
                <c:pt idx="1016">
                  <c:v>18.298400000000001</c:v>
                </c:pt>
                <c:pt idx="1017">
                  <c:v>18.524900000000002</c:v>
                </c:pt>
                <c:pt idx="1018">
                  <c:v>15.560390000000002</c:v>
                </c:pt>
                <c:pt idx="1019">
                  <c:v>14.61187</c:v>
                </c:pt>
                <c:pt idx="1020">
                  <c:v>16.084109999999999</c:v>
                </c:pt>
                <c:pt idx="1021">
                  <c:v>14.565480000000001</c:v>
                </c:pt>
                <c:pt idx="1022">
                  <c:v>15.919080000000001</c:v>
                </c:pt>
                <c:pt idx="1023">
                  <c:v>19.88355</c:v>
                </c:pt>
                <c:pt idx="1024">
                  <c:v>20.980640000000001</c:v>
                </c:pt>
                <c:pt idx="1025">
                  <c:v>15.561050000000002</c:v>
                </c:pt>
                <c:pt idx="1026">
                  <c:v>15.274740000000001</c:v>
                </c:pt>
                <c:pt idx="1027">
                  <c:v>15.78556</c:v>
                </c:pt>
                <c:pt idx="1028">
                  <c:v>15.111899999999999</c:v>
                </c:pt>
                <c:pt idx="1029">
                  <c:v>15.333760000000002</c:v>
                </c:pt>
                <c:pt idx="1030">
                  <c:v>15.36645</c:v>
                </c:pt>
                <c:pt idx="1031">
                  <c:v>14.43946</c:v>
                </c:pt>
                <c:pt idx="1032">
                  <c:v>13.730889999999999</c:v>
                </c:pt>
                <c:pt idx="1033">
                  <c:v>13.854690000000002</c:v>
                </c:pt>
                <c:pt idx="1034">
                  <c:v>13.75845</c:v>
                </c:pt>
                <c:pt idx="1035">
                  <c:v>13.196020000000001</c:v>
                </c:pt>
                <c:pt idx="1036">
                  <c:v>13.463010000000001</c:v>
                </c:pt>
                <c:pt idx="1037">
                  <c:v>14.291819999999998</c:v>
                </c:pt>
                <c:pt idx="1038">
                  <c:v>14.097840000000001</c:v>
                </c:pt>
                <c:pt idx="1039">
                  <c:v>13.443570000000001</c:v>
                </c:pt>
                <c:pt idx="1040">
                  <c:v>13.93479</c:v>
                </c:pt>
                <c:pt idx="1041">
                  <c:v>13.486630000000002</c:v>
                </c:pt>
                <c:pt idx="1042">
                  <c:v>12.93374</c:v>
                </c:pt>
                <c:pt idx="1043">
                  <c:v>12.46677</c:v>
                </c:pt>
                <c:pt idx="1044">
                  <c:v>12.308039999999998</c:v>
                </c:pt>
                <c:pt idx="1045">
                  <c:v>12.892759999999999</c:v>
                </c:pt>
                <c:pt idx="1046">
                  <c:v>12.78363</c:v>
                </c:pt>
                <c:pt idx="1047">
                  <c:v>12.834069999999999</c:v>
                </c:pt>
                <c:pt idx="1048">
                  <c:v>12.099879999999999</c:v>
                </c:pt>
                <c:pt idx="1049">
                  <c:v>11.377859999999998</c:v>
                </c:pt>
                <c:pt idx="1050">
                  <c:v>12.216080000000002</c:v>
                </c:pt>
                <c:pt idx="1051">
                  <c:v>11.869869999999999</c:v>
                </c:pt>
                <c:pt idx="1052">
                  <c:v>12.65701</c:v>
                </c:pt>
                <c:pt idx="1053">
                  <c:v>12.716629999999999</c:v>
                </c:pt>
                <c:pt idx="1054">
                  <c:v>12.809909999999999</c:v>
                </c:pt>
                <c:pt idx="1055">
                  <c:v>12.66948</c:v>
                </c:pt>
                <c:pt idx="1056">
                  <c:v>11.993670000000002</c:v>
                </c:pt>
                <c:pt idx="1057">
                  <c:v>11.65625</c:v>
                </c:pt>
                <c:pt idx="1058">
                  <c:v>11.6096</c:v>
                </c:pt>
                <c:pt idx="1059">
                  <c:v>11.82525</c:v>
                </c:pt>
                <c:pt idx="1060">
                  <c:v>11.601840000000003</c:v>
                </c:pt>
                <c:pt idx="1061">
                  <c:v>11.83042</c:v>
                </c:pt>
                <c:pt idx="1062">
                  <c:v>11.504290000000001</c:v>
                </c:pt>
                <c:pt idx="1063">
                  <c:v>10.399709999999999</c:v>
                </c:pt>
                <c:pt idx="1064">
                  <c:v>10.21889</c:v>
                </c:pt>
                <c:pt idx="1065">
                  <c:v>10.205629999999999</c:v>
                </c:pt>
                <c:pt idx="1066">
                  <c:v>10.363040000000002</c:v>
                </c:pt>
                <c:pt idx="1067">
                  <c:v>10.650089999999999</c:v>
                </c:pt>
                <c:pt idx="1068">
                  <c:v>10.870239999999999</c:v>
                </c:pt>
                <c:pt idx="1069">
                  <c:v>9.8934800000000003</c:v>
                </c:pt>
                <c:pt idx="1070">
                  <c:v>10.195</c:v>
                </c:pt>
                <c:pt idx="1071">
                  <c:v>11.286919999999999</c:v>
                </c:pt>
                <c:pt idx="1072">
                  <c:v>11.425350000000002</c:v>
                </c:pt>
                <c:pt idx="1073">
                  <c:v>12.350880000000002</c:v>
                </c:pt>
                <c:pt idx="1074">
                  <c:v>12.34928</c:v>
                </c:pt>
                <c:pt idx="1075">
                  <c:v>11.82747</c:v>
                </c:pt>
                <c:pt idx="1076">
                  <c:v>12.008200000000002</c:v>
                </c:pt>
                <c:pt idx="1077">
                  <c:v>11.87349</c:v>
                </c:pt>
                <c:pt idx="1078">
                  <c:v>12.108250000000002</c:v>
                </c:pt>
                <c:pt idx="1079">
                  <c:v>12.528600000000001</c:v>
                </c:pt>
                <c:pt idx="1080">
                  <c:v>13.09573</c:v>
                </c:pt>
                <c:pt idx="1081">
                  <c:v>12.6844</c:v>
                </c:pt>
                <c:pt idx="1082">
                  <c:v>12.71416</c:v>
                </c:pt>
                <c:pt idx="1083">
                  <c:v>12.22466</c:v>
                </c:pt>
                <c:pt idx="1084">
                  <c:v>13.348739999999999</c:v>
                </c:pt>
                <c:pt idx="1085">
                  <c:v>12.568110000000001</c:v>
                </c:pt>
                <c:pt idx="1086">
                  <c:v>12.379100000000001</c:v>
                </c:pt>
                <c:pt idx="1087">
                  <c:v>13.16039</c:v>
                </c:pt>
                <c:pt idx="1088">
                  <c:v>12.546189999999999</c:v>
                </c:pt>
                <c:pt idx="1089">
                  <c:v>13.524509999999999</c:v>
                </c:pt>
                <c:pt idx="1090">
                  <c:v>15.299469999999999</c:v>
                </c:pt>
                <c:pt idx="1091">
                  <c:v>13.981100000000001</c:v>
                </c:pt>
                <c:pt idx="1092">
                  <c:v>13.692869999999999</c:v>
                </c:pt>
                <c:pt idx="1093">
                  <c:v>13.711639999999999</c:v>
                </c:pt>
                <c:pt idx="1094">
                  <c:v>14.12471</c:v>
                </c:pt>
                <c:pt idx="1095">
                  <c:v>14.608039999999999</c:v>
                </c:pt>
                <c:pt idx="1096">
                  <c:v>15.594139999999999</c:v>
                </c:pt>
                <c:pt idx="1097">
                  <c:v>27.739640000000001</c:v>
                </c:pt>
                <c:pt idx="1098">
                  <c:v>17.888670000000001</c:v>
                </c:pt>
                <c:pt idx="1099">
                  <c:v>17.648479999999999</c:v>
                </c:pt>
                <c:pt idx="1100">
                  <c:v>17.135359999999999</c:v>
                </c:pt>
                <c:pt idx="1101">
                  <c:v>19.386749999999999</c:v>
                </c:pt>
                <c:pt idx="1102">
                  <c:v>25.770800000000001</c:v>
                </c:pt>
                <c:pt idx="1103">
                  <c:v>25.97419</c:v>
                </c:pt>
                <c:pt idx="1104">
                  <c:v>19.45438</c:v>
                </c:pt>
                <c:pt idx="1105">
                  <c:v>16.412890000000001</c:v>
                </c:pt>
                <c:pt idx="1106">
                  <c:v>15.540380000000003</c:v>
                </c:pt>
                <c:pt idx="1107">
                  <c:v>15.354510000000001</c:v>
                </c:pt>
                <c:pt idx="1108">
                  <c:v>15.318819999999999</c:v>
                </c:pt>
                <c:pt idx="1109">
                  <c:v>17.992049999999999</c:v>
                </c:pt>
                <c:pt idx="1110">
                  <c:v>19.80209</c:v>
                </c:pt>
                <c:pt idx="1111">
                  <c:v>20.672689999999999</c:v>
                </c:pt>
                <c:pt idx="1112">
                  <c:v>20.405729999999998</c:v>
                </c:pt>
                <c:pt idx="1113">
                  <c:v>20.623280000000001</c:v>
                </c:pt>
                <c:pt idx="1114">
                  <c:v>19.037369999999999</c:v>
                </c:pt>
                <c:pt idx="1115">
                  <c:v>17.29327</c:v>
                </c:pt>
                <c:pt idx="1116">
                  <c:v>16.625900000000001</c:v>
                </c:pt>
                <c:pt idx="1117">
                  <c:v>17.824940000000002</c:v>
                </c:pt>
                <c:pt idx="1118">
                  <c:v>17.570409999999999</c:v>
                </c:pt>
                <c:pt idx="1119">
                  <c:v>16.65334</c:v>
                </c:pt>
                <c:pt idx="1120">
                  <c:v>19.786190000000001</c:v>
                </c:pt>
                <c:pt idx="1121">
                  <c:v>19.3962</c:v>
                </c:pt>
                <c:pt idx="1122">
                  <c:v>20.115449999999999</c:v>
                </c:pt>
                <c:pt idx="1123">
                  <c:v>23.630980000000001</c:v>
                </c:pt>
                <c:pt idx="1124">
                  <c:v>21.012550000000001</c:v>
                </c:pt>
                <c:pt idx="1125">
                  <c:v>19.12388</c:v>
                </c:pt>
                <c:pt idx="1126">
                  <c:v>16.681370000000001</c:v>
                </c:pt>
                <c:pt idx="1127">
                  <c:v>16.530460000000001</c:v>
                </c:pt>
                <c:pt idx="1128">
                  <c:v>17.153300000000002</c:v>
                </c:pt>
                <c:pt idx="1129">
                  <c:v>15.47702</c:v>
                </c:pt>
                <c:pt idx="1130">
                  <c:v>15.391390000000001</c:v>
                </c:pt>
                <c:pt idx="1131">
                  <c:v>15.236689999999999</c:v>
                </c:pt>
                <c:pt idx="1132">
                  <c:v>19.935749999999999</c:v>
                </c:pt>
                <c:pt idx="1133">
                  <c:v>21.177720000000001</c:v>
                </c:pt>
                <c:pt idx="1134">
                  <c:v>21.090029999999999</c:v>
                </c:pt>
                <c:pt idx="1135">
                  <c:v>19.714549999999999</c:v>
                </c:pt>
                <c:pt idx="1136">
                  <c:v>19.782879999999999</c:v>
                </c:pt>
                <c:pt idx="1137">
                  <c:v>22.478850000000001</c:v>
                </c:pt>
                <c:pt idx="1138">
                  <c:v>22.868289999999998</c:v>
                </c:pt>
                <c:pt idx="1139">
                  <c:v>21.637180000000001</c:v>
                </c:pt>
                <c:pt idx="1140">
                  <c:v>22.367940000000001</c:v>
                </c:pt>
                <c:pt idx="1141">
                  <c:v>23.945229999999999</c:v>
                </c:pt>
                <c:pt idx="1142">
                  <c:v>22.334949999999999</c:v>
                </c:pt>
                <c:pt idx="1143">
                  <c:v>18.87454</c:v>
                </c:pt>
                <c:pt idx="1144">
                  <c:v>16.177659999999999</c:v>
                </c:pt>
                <c:pt idx="1145">
                  <c:v>17.05603</c:v>
                </c:pt>
                <c:pt idx="1146">
                  <c:v>18.004629999999999</c:v>
                </c:pt>
                <c:pt idx="1147">
                  <c:v>16.489059999999998</c:v>
                </c:pt>
                <c:pt idx="1148">
                  <c:v>14.596789999999999</c:v>
                </c:pt>
                <c:pt idx="1149">
                  <c:v>15.87687</c:v>
                </c:pt>
                <c:pt idx="1150">
                  <c:v>15.976990000000001</c:v>
                </c:pt>
                <c:pt idx="1151">
                  <c:v>16.82405</c:v>
                </c:pt>
                <c:pt idx="1152">
                  <c:v>17.944569999999999</c:v>
                </c:pt>
                <c:pt idx="1153">
                  <c:v>17.464590000000001</c:v>
                </c:pt>
                <c:pt idx="1154">
                  <c:v>16.456440000000001</c:v>
                </c:pt>
                <c:pt idx="1155">
                  <c:v>16.269449999999999</c:v>
                </c:pt>
                <c:pt idx="1156">
                  <c:v>16.29204</c:v>
                </c:pt>
                <c:pt idx="1157">
                  <c:v>16.205110000000001</c:v>
                </c:pt>
                <c:pt idx="1158">
                  <c:v>15.662669999999999</c:v>
                </c:pt>
                <c:pt idx="1159">
                  <c:v>17.03116</c:v>
                </c:pt>
                <c:pt idx="1160">
                  <c:v>19.197990000000001</c:v>
                </c:pt>
                <c:pt idx="1161">
                  <c:v>21.305019999999999</c:v>
                </c:pt>
                <c:pt idx="1162">
                  <c:v>19.71171</c:v>
                </c:pt>
                <c:pt idx="1163">
                  <c:v>25.272369999999999</c:v>
                </c:pt>
                <c:pt idx="1164">
                  <c:v>28.294589999999999</c:v>
                </c:pt>
                <c:pt idx="1165">
                  <c:v>28.896560000000001</c:v>
                </c:pt>
                <c:pt idx="1166">
                  <c:v>27.782319999999999</c:v>
                </c:pt>
                <c:pt idx="1167">
                  <c:v>28.712020000000003</c:v>
                </c:pt>
                <c:pt idx="1168">
                  <c:v>27.443930000000002</c:v>
                </c:pt>
                <c:pt idx="1169">
                  <c:v>26.162579999999998</c:v>
                </c:pt>
                <c:pt idx="1170">
                  <c:v>27.392980000000001</c:v>
                </c:pt>
                <c:pt idx="1171">
                  <c:v>31.442680000000003</c:v>
                </c:pt>
                <c:pt idx="1172">
                  <c:v>30.066929999999999</c:v>
                </c:pt>
                <c:pt idx="1173">
                  <c:v>39.631050000000002</c:v>
                </c:pt>
                <c:pt idx="1174">
                  <c:v>33.82938</c:v>
                </c:pt>
                <c:pt idx="1175">
                  <c:v>35.824480000000001</c:v>
                </c:pt>
                <c:pt idx="1176">
                  <c:v>45.866669999999999</c:v>
                </c:pt>
                <c:pt idx="1177">
                  <c:v>29.891390000000001</c:v>
                </c:pt>
                <c:pt idx="1178">
                  <c:v>25.766200000000001</c:v>
                </c:pt>
                <c:pt idx="1179">
                  <c:v>23.10249</c:v>
                </c:pt>
                <c:pt idx="1180">
                  <c:v>24.041979999999999</c:v>
                </c:pt>
                <c:pt idx="1181">
                  <c:v>24.261579999999999</c:v>
                </c:pt>
                <c:pt idx="1182">
                  <c:v>23.654499999999999</c:v>
                </c:pt>
                <c:pt idx="1183">
                  <c:v>24.797249999999998</c:v>
                </c:pt>
                <c:pt idx="1184">
                  <c:v>26.969340000000003</c:v>
                </c:pt>
                <c:pt idx="1185">
                  <c:v>30.030929999999998</c:v>
                </c:pt>
                <c:pt idx="1186">
                  <c:v>27.663209999999999</c:v>
                </c:pt>
                <c:pt idx="1187">
                  <c:v>26.29748</c:v>
                </c:pt>
                <c:pt idx="1188">
                  <c:v>24.05452</c:v>
                </c:pt>
                <c:pt idx="1189">
                  <c:v>25.186620000000001</c:v>
                </c:pt>
                <c:pt idx="1190">
                  <c:v>25.24877</c:v>
                </c:pt>
                <c:pt idx="1191">
                  <c:v>23.336749999999999</c:v>
                </c:pt>
                <c:pt idx="1192">
                  <c:v>22.50883</c:v>
                </c:pt>
                <c:pt idx="1193">
                  <c:v>22.08296</c:v>
                </c:pt>
                <c:pt idx="1194">
                  <c:v>22.225020000000001</c:v>
                </c:pt>
                <c:pt idx="1195">
                  <c:v>21.605609999999999</c:v>
                </c:pt>
                <c:pt idx="1196">
                  <c:v>21.204930000000001</c:v>
                </c:pt>
                <c:pt idx="1197">
                  <c:v>20.309709999999999</c:v>
                </c:pt>
                <c:pt idx="1198">
                  <c:v>19.91309</c:v>
                </c:pt>
                <c:pt idx="1199">
                  <c:v>21.068999999999999</c:v>
                </c:pt>
                <c:pt idx="1200">
                  <c:v>22.00938</c:v>
                </c:pt>
                <c:pt idx="1201">
                  <c:v>20.854579999999999</c:v>
                </c:pt>
                <c:pt idx="1202">
                  <c:v>20.729510000000001</c:v>
                </c:pt>
                <c:pt idx="1203">
                  <c:v>21.068340000000003</c:v>
                </c:pt>
                <c:pt idx="1204">
                  <c:v>22.082460000000001</c:v>
                </c:pt>
                <c:pt idx="1205">
                  <c:v>22.505299999999998</c:v>
                </c:pt>
                <c:pt idx="1206">
                  <c:v>22.345209999999998</c:v>
                </c:pt>
                <c:pt idx="1207">
                  <c:v>21.269280000000002</c:v>
                </c:pt>
                <c:pt idx="1208">
                  <c:v>21.719010000000001</c:v>
                </c:pt>
                <c:pt idx="1209">
                  <c:v>22.31596</c:v>
                </c:pt>
                <c:pt idx="1210">
                  <c:v>19.15503</c:v>
                </c:pt>
                <c:pt idx="1211">
                  <c:v>19.478079999999999</c:v>
                </c:pt>
                <c:pt idx="1212">
                  <c:v>20.143269999999998</c:v>
                </c:pt>
                <c:pt idx="1213">
                  <c:v>19.322019999999998</c:v>
                </c:pt>
                <c:pt idx="1214">
                  <c:v>19.753340000000001</c:v>
                </c:pt>
                <c:pt idx="1215">
                  <c:v>20.493279999999999</c:v>
                </c:pt>
                <c:pt idx="1216">
                  <c:v>21.872679999999999</c:v>
                </c:pt>
                <c:pt idx="1217">
                  <c:v>20.860330000000001</c:v>
                </c:pt>
                <c:pt idx="1218">
                  <c:v>20.16994</c:v>
                </c:pt>
                <c:pt idx="1219">
                  <c:v>19.35183</c:v>
                </c:pt>
                <c:pt idx="1220">
                  <c:v>17.9161</c:v>
                </c:pt>
                <c:pt idx="1221">
                  <c:v>17.581309999999998</c:v>
                </c:pt>
                <c:pt idx="1222">
                  <c:v>17.202759999999998</c:v>
                </c:pt>
                <c:pt idx="1223">
                  <c:v>16.673290000000001</c:v>
                </c:pt>
                <c:pt idx="1224">
                  <c:v>17.228529999999999</c:v>
                </c:pt>
                <c:pt idx="1225">
                  <c:v>18.928809999999999</c:v>
                </c:pt>
                <c:pt idx="1226">
                  <c:v>18.954999999999998</c:v>
                </c:pt>
                <c:pt idx="1227">
                  <c:v>18.64922</c:v>
                </c:pt>
                <c:pt idx="1228">
                  <c:v>19.564360000000001</c:v>
                </c:pt>
                <c:pt idx="1229">
                  <c:v>20.63814</c:v>
                </c:pt>
                <c:pt idx="1230">
                  <c:v>20.821619999999999</c:v>
                </c:pt>
                <c:pt idx="1231">
                  <c:v>20.496580000000002</c:v>
                </c:pt>
                <c:pt idx="1232">
                  <c:v>19.833839999999999</c:v>
                </c:pt>
                <c:pt idx="1233">
                  <c:v>19.817260000000001</c:v>
                </c:pt>
                <c:pt idx="1234">
                  <c:v>19.080929999999999</c:v>
                </c:pt>
                <c:pt idx="1235">
                  <c:v>17.58802</c:v>
                </c:pt>
                <c:pt idx="1236">
                  <c:v>17.228909999999999</c:v>
                </c:pt>
                <c:pt idx="1237">
                  <c:v>17.34198</c:v>
                </c:pt>
                <c:pt idx="1238">
                  <c:v>19.881129999999999</c:v>
                </c:pt>
                <c:pt idx="1239">
                  <c:v>21.175190000000001</c:v>
                </c:pt>
                <c:pt idx="1240">
                  <c:v>18.847339999999999</c:v>
                </c:pt>
                <c:pt idx="1241">
                  <c:v>18.17257</c:v>
                </c:pt>
                <c:pt idx="1242">
                  <c:v>17.986730000000001</c:v>
                </c:pt>
                <c:pt idx="1243">
                  <c:v>20.252679999999998</c:v>
                </c:pt>
                <c:pt idx="1244">
                  <c:v>19.777859999999997</c:v>
                </c:pt>
                <c:pt idx="1245">
                  <c:v>17.865070000000003</c:v>
                </c:pt>
                <c:pt idx="1246">
                  <c:v>16.905829999999998</c:v>
                </c:pt>
                <c:pt idx="1247">
                  <c:v>16.364170000000001</c:v>
                </c:pt>
                <c:pt idx="1248">
                  <c:v>16.131350000000001</c:v>
                </c:pt>
                <c:pt idx="1249">
                  <c:v>16.256680000000003</c:v>
                </c:pt>
                <c:pt idx="1250">
                  <c:v>17.02627</c:v>
                </c:pt>
                <c:pt idx="1251">
                  <c:v>16.88514</c:v>
                </c:pt>
                <c:pt idx="1252">
                  <c:v>17.494590000000002</c:v>
                </c:pt>
                <c:pt idx="1253">
                  <c:v>17.816009999999999</c:v>
                </c:pt>
                <c:pt idx="1254">
                  <c:v>16.946670000000001</c:v>
                </c:pt>
                <c:pt idx="1255">
                  <c:v>18.78124</c:v>
                </c:pt>
                <c:pt idx="1256">
                  <c:v>17.451270000000001</c:v>
                </c:pt>
                <c:pt idx="1257">
                  <c:v>17.48348</c:v>
                </c:pt>
                <c:pt idx="1258">
                  <c:v>17.45992</c:v>
                </c:pt>
                <c:pt idx="1259">
                  <c:v>17.802599999999998</c:v>
                </c:pt>
                <c:pt idx="1260">
                  <c:v>16.903179999999999</c:v>
                </c:pt>
                <c:pt idx="1261">
                  <c:v>16.136770000000002</c:v>
                </c:pt>
                <c:pt idx="1262">
                  <c:v>15.641019999999997</c:v>
                </c:pt>
                <c:pt idx="1263">
                  <c:v>15.082429999999999</c:v>
                </c:pt>
                <c:pt idx="1264">
                  <c:v>14.572229999999998</c:v>
                </c:pt>
                <c:pt idx="1265">
                  <c:v>15.09553</c:v>
                </c:pt>
                <c:pt idx="1266">
                  <c:v>15.113910000000001</c:v>
                </c:pt>
                <c:pt idx="1267">
                  <c:v>15.254830000000002</c:v>
                </c:pt>
                <c:pt idx="1268">
                  <c:v>16.365129999999997</c:v>
                </c:pt>
                <c:pt idx="1269">
                  <c:v>22.207630000000002</c:v>
                </c:pt>
                <c:pt idx="1270">
                  <c:v>20.383210000000002</c:v>
                </c:pt>
                <c:pt idx="1271">
                  <c:v>19.62068</c:v>
                </c:pt>
                <c:pt idx="1272">
                  <c:v>18.571750000000002</c:v>
                </c:pt>
                <c:pt idx="1273">
                  <c:v>17.44332</c:v>
                </c:pt>
                <c:pt idx="1274">
                  <c:v>17.636160000000004</c:v>
                </c:pt>
                <c:pt idx="1275">
                  <c:v>18.010530000000003</c:v>
                </c:pt>
                <c:pt idx="1276">
                  <c:v>18.048670000000001</c:v>
                </c:pt>
                <c:pt idx="1277">
                  <c:v>17.043710000000001</c:v>
                </c:pt>
                <c:pt idx="1278">
                  <c:v>18.02205</c:v>
                </c:pt>
                <c:pt idx="1279">
                  <c:v>17.51201</c:v>
                </c:pt>
                <c:pt idx="1280">
                  <c:v>17.63542</c:v>
                </c:pt>
                <c:pt idx="1281">
                  <c:v>16.353999999999999</c:v>
                </c:pt>
                <c:pt idx="1282">
                  <c:v>16.64931</c:v>
                </c:pt>
                <c:pt idx="1283">
                  <c:v>16.0182</c:v>
                </c:pt>
                <c:pt idx="1284">
                  <c:v>16.309720000000002</c:v>
                </c:pt>
                <c:pt idx="1285">
                  <c:v>16.170580000000001</c:v>
                </c:pt>
                <c:pt idx="1286">
                  <c:v>15.30857</c:v>
                </c:pt>
                <c:pt idx="1287">
                  <c:v>15.292680000000001</c:v>
                </c:pt>
                <c:pt idx="1288">
                  <c:v>15.52215</c:v>
                </c:pt>
                <c:pt idx="1289">
                  <c:v>15.28576</c:v>
                </c:pt>
                <c:pt idx="1290">
                  <c:v>14.787299999999998</c:v>
                </c:pt>
                <c:pt idx="1291">
                  <c:v>14.907409999999999</c:v>
                </c:pt>
                <c:pt idx="1292">
                  <c:v>14.624600000000001</c:v>
                </c:pt>
                <c:pt idx="1293">
                  <c:v>14.473929999999999</c:v>
                </c:pt>
                <c:pt idx="1294">
                  <c:v>15.283180000000002</c:v>
                </c:pt>
                <c:pt idx="1295">
                  <c:v>15.447230000000001</c:v>
                </c:pt>
                <c:pt idx="1296">
                  <c:v>15.711980000000001</c:v>
                </c:pt>
                <c:pt idx="1297">
                  <c:v>15.740849999999998</c:v>
                </c:pt>
                <c:pt idx="1298">
                  <c:v>15.001470000000001</c:v>
                </c:pt>
                <c:pt idx="1299">
                  <c:v>16.02366</c:v>
                </c:pt>
                <c:pt idx="1300">
                  <c:v>16.060189999999999</c:v>
                </c:pt>
                <c:pt idx="1301">
                  <c:v>15.79025</c:v>
                </c:pt>
                <c:pt idx="1302">
                  <c:v>14.849819999999998</c:v>
                </c:pt>
                <c:pt idx="1303">
                  <c:v>15.29851</c:v>
                </c:pt>
                <c:pt idx="1304">
                  <c:v>14.85163</c:v>
                </c:pt>
                <c:pt idx="1305">
                  <c:v>14.051400000000001</c:v>
                </c:pt>
                <c:pt idx="1306">
                  <c:v>14.2865</c:v>
                </c:pt>
                <c:pt idx="1307">
                  <c:v>13.544840000000001</c:v>
                </c:pt>
                <c:pt idx="1308">
                  <c:v>14.743980000000001</c:v>
                </c:pt>
                <c:pt idx="1309">
                  <c:v>14.61467</c:v>
                </c:pt>
                <c:pt idx="1310">
                  <c:v>13.412849999999999</c:v>
                </c:pt>
                <c:pt idx="1311">
                  <c:v>12.93196</c:v>
                </c:pt>
                <c:pt idx="1312">
                  <c:v>12.808720000000001</c:v>
                </c:pt>
                <c:pt idx="1313">
                  <c:v>12.813680000000002</c:v>
                </c:pt>
                <c:pt idx="1314">
                  <c:v>13.339459999999999</c:v>
                </c:pt>
                <c:pt idx="1315">
                  <c:v>12.977209999999999</c:v>
                </c:pt>
                <c:pt idx="1316">
                  <c:v>12.24249</c:v>
                </c:pt>
                <c:pt idx="1317">
                  <c:v>12.702169999999999</c:v>
                </c:pt>
                <c:pt idx="1318">
                  <c:v>12.790209999999998</c:v>
                </c:pt>
                <c:pt idx="1319">
                  <c:v>12.486840000000001</c:v>
                </c:pt>
                <c:pt idx="1320">
                  <c:v>12.727170000000001</c:v>
                </c:pt>
                <c:pt idx="1321">
                  <c:v>12.510809999999999</c:v>
                </c:pt>
                <c:pt idx="1322">
                  <c:v>12.517399999999999</c:v>
                </c:pt>
                <c:pt idx="1323">
                  <c:v>12.298159999999999</c:v>
                </c:pt>
                <c:pt idx="1324">
                  <c:v>12.473800000000001</c:v>
                </c:pt>
                <c:pt idx="1325">
                  <c:v>12.091650000000001</c:v>
                </c:pt>
                <c:pt idx="1326">
                  <c:v>12.014710000000001</c:v>
                </c:pt>
                <c:pt idx="1327">
                  <c:v>12.287009999999999</c:v>
                </c:pt>
                <c:pt idx="1328">
                  <c:v>12.366510000000002</c:v>
                </c:pt>
                <c:pt idx="1329">
                  <c:v>12.506509999999999</c:v>
                </c:pt>
                <c:pt idx="1330">
                  <c:v>12.360330000000001</c:v>
                </c:pt>
                <c:pt idx="1331">
                  <c:v>12.31391</c:v>
                </c:pt>
                <c:pt idx="1332">
                  <c:v>12.62114</c:v>
                </c:pt>
                <c:pt idx="1333">
                  <c:v>11.67923</c:v>
                </c:pt>
                <c:pt idx="1334">
                  <c:v>11.707909999999998</c:v>
                </c:pt>
                <c:pt idx="1335">
                  <c:v>11.444199999999999</c:v>
                </c:pt>
                <c:pt idx="1336">
                  <c:v>11.537600000000001</c:v>
                </c:pt>
                <c:pt idx="1337">
                  <c:v>11.312849999999999</c:v>
                </c:pt>
                <c:pt idx="1338">
                  <c:v>11.185569999999998</c:v>
                </c:pt>
                <c:pt idx="1339">
                  <c:v>11.258710000000001</c:v>
                </c:pt>
                <c:pt idx="1340">
                  <c:v>11.051210000000001</c:v>
                </c:pt>
                <c:pt idx="1341">
                  <c:v>11.03144</c:v>
                </c:pt>
                <c:pt idx="1342">
                  <c:v>11.15325</c:v>
                </c:pt>
                <c:pt idx="1343">
                  <c:v>11.1907</c:v>
                </c:pt>
                <c:pt idx="1344">
                  <c:v>11.158349999999999</c:v>
                </c:pt>
                <c:pt idx="1345">
                  <c:v>11.246829999999999</c:v>
                </c:pt>
                <c:pt idx="1346">
                  <c:v>11.217790000000001</c:v>
                </c:pt>
                <c:pt idx="1347">
                  <c:v>11.32488</c:v>
                </c:pt>
                <c:pt idx="1348">
                  <c:v>11.612459999999999</c:v>
                </c:pt>
                <c:pt idx="1349">
                  <c:v>11.47448</c:v>
                </c:pt>
                <c:pt idx="1350">
                  <c:v>11.671800000000001</c:v>
                </c:pt>
                <c:pt idx="1351">
                  <c:v>11.09478</c:v>
                </c:pt>
                <c:pt idx="1352">
                  <c:v>11.26276</c:v>
                </c:pt>
                <c:pt idx="1353">
                  <c:v>11.55753</c:v>
                </c:pt>
                <c:pt idx="1354">
                  <c:v>11.491289999999999</c:v>
                </c:pt>
                <c:pt idx="1355">
                  <c:v>11.458739999999999</c:v>
                </c:pt>
                <c:pt idx="1356">
                  <c:v>11.548459999999999</c:v>
                </c:pt>
                <c:pt idx="1357">
                  <c:v>12.13926</c:v>
                </c:pt>
                <c:pt idx="1358">
                  <c:v>11.985860000000001</c:v>
                </c:pt>
                <c:pt idx="1359">
                  <c:v>11.876149999999999</c:v>
                </c:pt>
                <c:pt idx="1360">
                  <c:v>12.833270000000001</c:v>
                </c:pt>
                <c:pt idx="1361">
                  <c:v>12.2163</c:v>
                </c:pt>
                <c:pt idx="1362">
                  <c:v>12.161760000000001</c:v>
                </c:pt>
                <c:pt idx="1363">
                  <c:v>12.23001</c:v>
                </c:pt>
                <c:pt idx="1364">
                  <c:v>11.85702</c:v>
                </c:pt>
                <c:pt idx="1365">
                  <c:v>12.034610000000001</c:v>
                </c:pt>
                <c:pt idx="1366">
                  <c:v>11.83445</c:v>
                </c:pt>
                <c:pt idx="1367">
                  <c:v>11.367229999999999</c:v>
                </c:pt>
                <c:pt idx="1368">
                  <c:v>11.063870000000001</c:v>
                </c:pt>
                <c:pt idx="1369">
                  <c:v>10.800809999999998</c:v>
                </c:pt>
                <c:pt idx="1370">
                  <c:v>11.246419999999999</c:v>
                </c:pt>
                <c:pt idx="1371">
                  <c:v>10.978950000000001</c:v>
                </c:pt>
                <c:pt idx="1372">
                  <c:v>11.33446</c:v>
                </c:pt>
                <c:pt idx="1373">
                  <c:v>11.272399999999998</c:v>
                </c:pt>
                <c:pt idx="1374">
                  <c:v>11.395820000000001</c:v>
                </c:pt>
                <c:pt idx="1375">
                  <c:v>10.95279</c:v>
                </c:pt>
                <c:pt idx="1376">
                  <c:v>10.68629</c:v>
                </c:pt>
                <c:pt idx="1377">
                  <c:v>10.556239999999999</c:v>
                </c:pt>
                <c:pt idx="1378">
                  <c:v>10.32095</c:v>
                </c:pt>
                <c:pt idx="1379">
                  <c:v>10.756810000000002</c:v>
                </c:pt>
                <c:pt idx="1380">
                  <c:v>10.704170000000001</c:v>
                </c:pt>
                <c:pt idx="1381">
                  <c:v>10.794849999999999</c:v>
                </c:pt>
                <c:pt idx="1382">
                  <c:v>13.06785</c:v>
                </c:pt>
                <c:pt idx="1383">
                  <c:v>12.08745</c:v>
                </c:pt>
                <c:pt idx="1384">
                  <c:v>11.432570000000002</c:v>
                </c:pt>
                <c:pt idx="1385">
                  <c:v>10.627650000000001</c:v>
                </c:pt>
                <c:pt idx="1386">
                  <c:v>10.20012</c:v>
                </c:pt>
                <c:pt idx="1387">
                  <c:v>10.258600000000001</c:v>
                </c:pt>
                <c:pt idx="1388">
                  <c:v>9.6244800000000019</c:v>
                </c:pt>
                <c:pt idx="1389">
                  <c:v>9.5046099999999996</c:v>
                </c:pt>
                <c:pt idx="1390">
                  <c:v>9.5685000000000002</c:v>
                </c:pt>
                <c:pt idx="1391">
                  <c:v>9.7112499999999997</c:v>
                </c:pt>
                <c:pt idx="1392">
                  <c:v>9.4944400000000009</c:v>
                </c:pt>
                <c:pt idx="1393">
                  <c:v>10.26249</c:v>
                </c:pt>
                <c:pt idx="1394">
                  <c:v>9.8809299999999993</c:v>
                </c:pt>
                <c:pt idx="1395">
                  <c:v>9.7610799999999998</c:v>
                </c:pt>
                <c:pt idx="1396">
                  <c:v>10.481079999999999</c:v>
                </c:pt>
                <c:pt idx="1397">
                  <c:v>10.01179</c:v>
                </c:pt>
                <c:pt idx="1398">
                  <c:v>9.5012699999999999</c:v>
                </c:pt>
                <c:pt idx="1399">
                  <c:v>9.94604</c:v>
                </c:pt>
                <c:pt idx="1400">
                  <c:v>10.33745</c:v>
                </c:pt>
                <c:pt idx="1401">
                  <c:v>10.693150000000003</c:v>
                </c:pt>
                <c:pt idx="1402">
                  <c:v>10.213979999999999</c:v>
                </c:pt>
                <c:pt idx="1403">
                  <c:v>9.6880100000000002</c:v>
                </c:pt>
                <c:pt idx="1404">
                  <c:v>9.3288600000000006</c:v>
                </c:pt>
                <c:pt idx="1405">
                  <c:v>9.2225800000000007</c:v>
                </c:pt>
                <c:pt idx="1406">
                  <c:v>9.36646</c:v>
                </c:pt>
                <c:pt idx="1407">
                  <c:v>9.5115700000000007</c:v>
                </c:pt>
                <c:pt idx="1408">
                  <c:v>9.565059999999999</c:v>
                </c:pt>
                <c:pt idx="1409">
                  <c:v>9.7363299999999988</c:v>
                </c:pt>
                <c:pt idx="1410">
                  <c:v>10.122669999999999</c:v>
                </c:pt>
                <c:pt idx="1411">
                  <c:v>10.066980000000001</c:v>
                </c:pt>
                <c:pt idx="1412">
                  <c:v>9.8785500000000006</c:v>
                </c:pt>
                <c:pt idx="1413">
                  <c:v>9.5794899999999998</c:v>
                </c:pt>
                <c:pt idx="1414">
                  <c:v>9.58005</c:v>
                </c:pt>
                <c:pt idx="1415">
                  <c:v>9.526209999999999</c:v>
                </c:pt>
                <c:pt idx="1416">
                  <c:v>9.2791899999999998</c:v>
                </c:pt>
                <c:pt idx="1417">
                  <c:v>9.0150000000000006</c:v>
                </c:pt>
                <c:pt idx="1418">
                  <c:v>9.2192299999999996</c:v>
                </c:pt>
                <c:pt idx="1419">
                  <c:v>9.121459999999999</c:v>
                </c:pt>
                <c:pt idx="1420">
                  <c:v>9.2364800000000002</c:v>
                </c:pt>
                <c:pt idx="1421">
                  <c:v>9.9933899999999998</c:v>
                </c:pt>
                <c:pt idx="1422">
                  <c:v>9.6150199999999995</c:v>
                </c:pt>
                <c:pt idx="1423">
                  <c:v>9.8300699999999992</c:v>
                </c:pt>
                <c:pt idx="1424">
                  <c:v>9.7454099999999997</c:v>
                </c:pt>
                <c:pt idx="1425">
                  <c:v>9.7345800000000011</c:v>
                </c:pt>
                <c:pt idx="1426">
                  <c:v>9.4009300000000007</c:v>
                </c:pt>
                <c:pt idx="1427">
                  <c:v>9.3566800000000008</c:v>
                </c:pt>
                <c:pt idx="1428">
                  <c:v>9.6554400000000005</c:v>
                </c:pt>
                <c:pt idx="1429">
                  <c:v>9.7498600000000017</c:v>
                </c:pt>
                <c:pt idx="1430">
                  <c:v>9.9277700000000006</c:v>
                </c:pt>
                <c:pt idx="1431">
                  <c:v>9.3746100000000006</c:v>
                </c:pt>
                <c:pt idx="1432">
                  <c:v>9.3575799999999987</c:v>
                </c:pt>
                <c:pt idx="1433">
                  <c:v>9.3606100000000012</c:v>
                </c:pt>
                <c:pt idx="1434">
                  <c:v>9.5264299999999995</c:v>
                </c:pt>
                <c:pt idx="1435">
                  <c:v>9.5343799999999987</c:v>
                </c:pt>
                <c:pt idx="1436">
                  <c:v>8.8199199999999998</c:v>
                </c:pt>
                <c:pt idx="1437">
                  <c:v>8.9441900000000008</c:v>
                </c:pt>
                <c:pt idx="1438">
                  <c:v>8.9725300000000008</c:v>
                </c:pt>
                <c:pt idx="1439">
                  <c:v>9.2524000000000015</c:v>
                </c:pt>
                <c:pt idx="1440">
                  <c:v>9.7005300000000005</c:v>
                </c:pt>
                <c:pt idx="1441">
                  <c:v>9.244019999999999</c:v>
                </c:pt>
                <c:pt idx="1442">
                  <c:v>9.0415600000000005</c:v>
                </c:pt>
                <c:pt idx="1443">
                  <c:v>9.2525000000000013</c:v>
                </c:pt>
                <c:pt idx="1444">
                  <c:v>10.07611</c:v>
                </c:pt>
                <c:pt idx="1445">
                  <c:v>10.635910000000001</c:v>
                </c:pt>
                <c:pt idx="1446">
                  <c:v>9.8627900000000004</c:v>
                </c:pt>
                <c:pt idx="1447">
                  <c:v>9.7825500000000005</c:v>
                </c:pt>
                <c:pt idx="1448">
                  <c:v>9.1651999999999987</c:v>
                </c:pt>
                <c:pt idx="1449">
                  <c:v>9.3641299999999994</c:v>
                </c:pt>
                <c:pt idx="1450">
                  <c:v>8.9024999999999999</c:v>
                </c:pt>
                <c:pt idx="1451">
                  <c:v>8.588709999999999</c:v>
                </c:pt>
                <c:pt idx="1452">
                  <c:v>9.0178200000000004</c:v>
                </c:pt>
                <c:pt idx="1453">
                  <c:v>9.1366999999999994</c:v>
                </c:pt>
                <c:pt idx="1454">
                  <c:v>8.9627100000000013</c:v>
                </c:pt>
                <c:pt idx="1455">
                  <c:v>8.8394300000000001</c:v>
                </c:pt>
                <c:pt idx="1456">
                  <c:v>8.5610199999999992</c:v>
                </c:pt>
                <c:pt idx="1457">
                  <c:v>8.8189099999999989</c:v>
                </c:pt>
                <c:pt idx="1458">
                  <c:v>9.0880599999999987</c:v>
                </c:pt>
                <c:pt idx="1459">
                  <c:v>9.4430200000000006</c:v>
                </c:pt>
                <c:pt idx="1460">
                  <c:v>9.3097899999999996</c:v>
                </c:pt>
                <c:pt idx="1461">
                  <c:v>9.1438399999999991</c:v>
                </c:pt>
                <c:pt idx="1462">
                  <c:v>8.6024200000000004</c:v>
                </c:pt>
                <c:pt idx="1463">
                  <c:v>8.3816600000000001</c:v>
                </c:pt>
                <c:pt idx="1464">
                  <c:v>8.8734800000000007</c:v>
                </c:pt>
                <c:pt idx="1465">
                  <c:v>8.3232900000000001</c:v>
                </c:pt>
                <c:pt idx="1466">
                  <c:v>8.3834899999999983</c:v>
                </c:pt>
                <c:pt idx="1467">
                  <c:v>8.16676</c:v>
                </c:pt>
                <c:pt idx="1468">
                  <c:v>8.5429399999999998</c:v>
                </c:pt>
                <c:pt idx="1469">
                  <c:v>8.5028000000000006</c:v>
                </c:pt>
                <c:pt idx="1470">
                  <c:v>8.3756699999999995</c:v>
                </c:pt>
                <c:pt idx="1471">
                  <c:v>8.30518</c:v>
                </c:pt>
                <c:pt idx="1472">
                  <c:v>8.272829999999999</c:v>
                </c:pt>
                <c:pt idx="1473">
                  <c:v>8.05246</c:v>
                </c:pt>
                <c:pt idx="1474">
                  <c:v>8.0904799999999994</c:v>
                </c:pt>
                <c:pt idx="1475">
                  <c:v>8.1556800000000003</c:v>
                </c:pt>
                <c:pt idx="1476">
                  <c:v>8.1640200000000007</c:v>
                </c:pt>
                <c:pt idx="1477">
                  <c:v>8.45946</c:v>
                </c:pt>
                <c:pt idx="1478">
                  <c:v>8.2329599999999985</c:v>
                </c:pt>
                <c:pt idx="1479">
                  <c:v>8.1706400000000006</c:v>
                </c:pt>
                <c:pt idx="1480">
                  <c:v>8.3851200000000006</c:v>
                </c:pt>
                <c:pt idx="1481">
                  <c:v>8.8239800000000006</c:v>
                </c:pt>
                <c:pt idx="1482">
                  <c:v>8.6584599999999998</c:v>
                </c:pt>
                <c:pt idx="1483">
                  <c:v>8.6360200000000003</c:v>
                </c:pt>
                <c:pt idx="1484">
                  <c:v>8.6423699999999997</c:v>
                </c:pt>
                <c:pt idx="1485">
                  <c:v>8.5195600000000002</c:v>
                </c:pt>
                <c:pt idx="1486">
                  <c:v>8.52623</c:v>
                </c:pt>
                <c:pt idx="1487">
                  <c:v>8.2602599999999988</c:v>
                </c:pt>
                <c:pt idx="1488">
                  <c:v>8.4990999999999985</c:v>
                </c:pt>
                <c:pt idx="1489">
                  <c:v>8.568109999999999</c:v>
                </c:pt>
                <c:pt idx="1490">
                  <c:v>8.3577100000000009</c:v>
                </c:pt>
                <c:pt idx="1491">
                  <c:v>8.4477100000000007</c:v>
                </c:pt>
                <c:pt idx="1492">
                  <c:v>8.3944499999999991</c:v>
                </c:pt>
                <c:pt idx="1493">
                  <c:v>8.2944099999999992</c:v>
                </c:pt>
                <c:pt idx="1494">
                  <c:v>8.3822699999999983</c:v>
                </c:pt>
                <c:pt idx="1495">
                  <c:v>8.3081299999999985</c:v>
                </c:pt>
                <c:pt idx="1496">
                  <c:v>8.2456999999999994</c:v>
                </c:pt>
                <c:pt idx="1497">
                  <c:v>7.6044599999999996</c:v>
                </c:pt>
                <c:pt idx="1498">
                  <c:v>7.5521100000000008</c:v>
                </c:pt>
                <c:pt idx="1499">
                  <c:v>7.4965699999999993</c:v>
                </c:pt>
                <c:pt idx="1500">
                  <c:v>7.3846999999999996</c:v>
                </c:pt>
                <c:pt idx="1501">
                  <c:v>7.6265799999999997</c:v>
                </c:pt>
                <c:pt idx="1502">
                  <c:v>7.227640000000001</c:v>
                </c:pt>
                <c:pt idx="1503">
                  <c:v>7.1845499999999998</c:v>
                </c:pt>
                <c:pt idx="1504">
                  <c:v>7.4860999999999995</c:v>
                </c:pt>
                <c:pt idx="1505">
                  <c:v>7.5361799999999999</c:v>
                </c:pt>
                <c:pt idx="1506">
                  <c:v>8.0790699999999998</c:v>
                </c:pt>
                <c:pt idx="1507">
                  <c:v>7.88612</c:v>
                </c:pt>
                <c:pt idx="1508">
                  <c:v>7.8192900000000005</c:v>
                </c:pt>
                <c:pt idx="1509">
                  <c:v>6.6485000000000003</c:v>
                </c:pt>
                <c:pt idx="1510">
                  <c:v>6.7472800000000008</c:v>
                </c:pt>
                <c:pt idx="1511">
                  <c:v>6.7493100000000004</c:v>
                </c:pt>
                <c:pt idx="1512">
                  <c:v>5.9229600000000007</c:v>
                </c:pt>
                <c:pt idx="1513">
                  <c:v>5.2102799999999991</c:v>
                </c:pt>
                <c:pt idx="1514">
                  <c:v>5.5774199999999992</c:v>
                </c:pt>
                <c:pt idx="1515">
                  <c:v>5.6423599999999992</c:v>
                </c:pt>
                <c:pt idx="1516">
                  <c:v>5.1730700000000001</c:v>
                </c:pt>
                <c:pt idx="1517">
                  <c:v>5.0471700000000004</c:v>
                </c:pt>
                <c:pt idx="1518">
                  <c:v>5.634339999999999</c:v>
                </c:pt>
                <c:pt idx="1519">
                  <c:v>5.3436199999999987</c:v>
                </c:pt>
                <c:pt idx="1520">
                  <c:v>5.1654600000000004</c:v>
                </c:pt>
                <c:pt idx="1521">
                  <c:v>5.3430100000000005</c:v>
                </c:pt>
                <c:pt idx="1522">
                  <c:v>4.9352300000000007</c:v>
                </c:pt>
                <c:pt idx="1523">
                  <c:v>5.1711799999999997</c:v>
                </c:pt>
                <c:pt idx="1524">
                  <c:v>5.1303799999999997</c:v>
                </c:pt>
                <c:pt idx="1525">
                  <c:v>5.6266600000000002</c:v>
                </c:pt>
                <c:pt idx="1526">
                  <c:v>5.1180300000000001</c:v>
                </c:pt>
                <c:pt idx="1527">
                  <c:v>5.2764499999999996</c:v>
                </c:pt>
                <c:pt idx="1528">
                  <c:v>5.1545300000000003</c:v>
                </c:pt>
                <c:pt idx="1529">
                  <c:v>5.1428800000000008</c:v>
                </c:pt>
                <c:pt idx="1530">
                  <c:v>5.20214</c:v>
                </c:pt>
                <c:pt idx="1531">
                  <c:v>5.2893999999999997</c:v>
                </c:pt>
                <c:pt idx="1532">
                  <c:v>5.3381700000000007</c:v>
                </c:pt>
                <c:pt idx="1533">
                  <c:v>5.336920000000001</c:v>
                </c:pt>
                <c:pt idx="1534">
                  <c:v>5.3911499999999997</c:v>
                </c:pt>
                <c:pt idx="1535">
                  <c:v>5.254290000000001</c:v>
                </c:pt>
                <c:pt idx="1536">
                  <c:v>5.1277100000000004</c:v>
                </c:pt>
                <c:pt idx="1537">
                  <c:v>4.920160000000001</c:v>
                </c:pt>
                <c:pt idx="1538">
                  <c:v>4.7637</c:v>
                </c:pt>
                <c:pt idx="1539">
                  <c:v>4.8337499999999993</c:v>
                </c:pt>
                <c:pt idx="1540">
                  <c:v>4.7260199999999992</c:v>
                </c:pt>
                <c:pt idx="1541">
                  <c:v>4.9623000000000008</c:v>
                </c:pt>
                <c:pt idx="1542">
                  <c:v>5.0769199999999994</c:v>
                </c:pt>
                <c:pt idx="1543">
                  <c:v>5.0023400000000002</c:v>
                </c:pt>
                <c:pt idx="1544">
                  <c:v>5.04101</c:v>
                </c:pt>
                <c:pt idx="1545">
                  <c:v>5.1810499999999999</c:v>
                </c:pt>
                <c:pt idx="1546">
                  <c:v>5.3926299999999996</c:v>
                </c:pt>
                <c:pt idx="1547">
                  <c:v>5.5424899999999999</c:v>
                </c:pt>
                <c:pt idx="1548">
                  <c:v>5.7027899999999994</c:v>
                </c:pt>
                <c:pt idx="1549">
                  <c:v>5.8177099999999999</c:v>
                </c:pt>
                <c:pt idx="1550">
                  <c:v>5.4901499999999999</c:v>
                </c:pt>
                <c:pt idx="1551">
                  <c:v>5.2898100000000001</c:v>
                </c:pt>
                <c:pt idx="1552">
                  <c:v>5.1178599999999994</c:v>
                </c:pt>
                <c:pt idx="1553">
                  <c:v>4.8975799999999996</c:v>
                </c:pt>
                <c:pt idx="1554">
                  <c:v>4.8666600000000004</c:v>
                </c:pt>
                <c:pt idx="1555">
                  <c:v>4.8268099999999992</c:v>
                </c:pt>
                <c:pt idx="1556">
                  <c:v>5.6190300000000004</c:v>
                </c:pt>
                <c:pt idx="1557">
                  <c:v>5.4175800000000001</c:v>
                </c:pt>
                <c:pt idx="1558">
                  <c:v>4.6877400000000007</c:v>
                </c:pt>
                <c:pt idx="1559">
                  <c:v>4.4387999999999996</c:v>
                </c:pt>
                <c:pt idx="1560">
                  <c:v>4.4727999999999994</c:v>
                </c:pt>
                <c:pt idx="1561">
                  <c:v>4.4360400000000002</c:v>
                </c:pt>
                <c:pt idx="1562">
                  <c:v>4.5421299999999993</c:v>
                </c:pt>
                <c:pt idx="1563">
                  <c:v>4.6544600000000003</c:v>
                </c:pt>
                <c:pt idx="1564">
                  <c:v>4.6715600000000004</c:v>
                </c:pt>
                <c:pt idx="1565">
                  <c:v>4.4887999999999995</c:v>
                </c:pt>
                <c:pt idx="1566">
                  <c:v>4.3959599999999996</c:v>
                </c:pt>
                <c:pt idx="1567">
                  <c:v>4.3172499999999996</c:v>
                </c:pt>
                <c:pt idx="1568">
                  <c:v>4.3148200000000001</c:v>
                </c:pt>
                <c:pt idx="1569">
                  <c:v>4.2476799999999999</c:v>
                </c:pt>
                <c:pt idx="1570">
                  <c:v>4.3693099999999996</c:v>
                </c:pt>
                <c:pt idx="1571">
                  <c:v>4.45418</c:v>
                </c:pt>
                <c:pt idx="1572">
                  <c:v>4.4282099999999991</c:v>
                </c:pt>
                <c:pt idx="1573">
                  <c:v>4.4884399999999998</c:v>
                </c:pt>
                <c:pt idx="1574">
                  <c:v>4.5446400000000002</c:v>
                </c:pt>
                <c:pt idx="1575">
                  <c:v>4.3717999999999995</c:v>
                </c:pt>
                <c:pt idx="1576">
                  <c:v>4.1577799999999998</c:v>
                </c:pt>
                <c:pt idx="1577">
                  <c:v>4.53186</c:v>
                </c:pt>
                <c:pt idx="1578">
                  <c:v>4.42455</c:v>
                </c:pt>
                <c:pt idx="1579">
                  <c:v>4.3318799999999991</c:v>
                </c:pt>
                <c:pt idx="1580">
                  <c:v>4.2526900000000003</c:v>
                </c:pt>
                <c:pt idx="1581">
                  <c:v>4.20207</c:v>
                </c:pt>
                <c:pt idx="1582">
                  <c:v>4.23543</c:v>
                </c:pt>
                <c:pt idx="1583">
                  <c:v>4.2771500000000007</c:v>
                </c:pt>
                <c:pt idx="1584">
                  <c:v>4.3843399999999999</c:v>
                </c:pt>
                <c:pt idx="1585">
                  <c:v>4.4588100000000006</c:v>
                </c:pt>
                <c:pt idx="1586">
                  <c:v>4.5408100000000005</c:v>
                </c:pt>
                <c:pt idx="1587">
                  <c:v>4.5067000000000013</c:v>
                </c:pt>
                <c:pt idx="1588">
                  <c:v>4.4943899999999992</c:v>
                </c:pt>
                <c:pt idx="1589">
                  <c:v>4.5016300000000005</c:v>
                </c:pt>
                <c:pt idx="1590">
                  <c:v>4.3831399999999991</c:v>
                </c:pt>
                <c:pt idx="1591">
                  <c:v>4.5168800000000005</c:v>
                </c:pt>
                <c:pt idx="1592">
                  <c:v>4.4240000000000004</c:v>
                </c:pt>
                <c:pt idx="1593">
                  <c:v>4.2797900000000002</c:v>
                </c:pt>
                <c:pt idx="1594">
                  <c:v>4.2483400000000007</c:v>
                </c:pt>
                <c:pt idx="1595">
                  <c:v>4.4658800000000003</c:v>
                </c:pt>
                <c:pt idx="1596">
                  <c:v>4.3135200000000005</c:v>
                </c:pt>
                <c:pt idx="1597">
                  <c:v>5.1119500000000002</c:v>
                </c:pt>
                <c:pt idx="1598">
                  <c:v>5.2622099999999996</c:v>
                </c:pt>
                <c:pt idx="1599">
                  <c:v>5.3510300000000006</c:v>
                </c:pt>
                <c:pt idx="1600">
                  <c:v>5.08</c:v>
                </c:pt>
                <c:pt idx="1601">
                  <c:v>5.3472099999999996</c:v>
                </c:pt>
                <c:pt idx="1602">
                  <c:v>6.3090099999999998</c:v>
                </c:pt>
                <c:pt idx="1603">
                  <c:v>6.17753</c:v>
                </c:pt>
                <c:pt idx="1604">
                  <c:v>6.2011699999999994</c:v>
                </c:pt>
                <c:pt idx="1605">
                  <c:v>6.0680399999999999</c:v>
                </c:pt>
                <c:pt idx="1606">
                  <c:v>5.6626399999999997</c:v>
                </c:pt>
                <c:pt idx="1607">
                  <c:v>6.2147100000000002</c:v>
                </c:pt>
                <c:pt idx="1608">
                  <c:v>5.5310199999999998</c:v>
                </c:pt>
                <c:pt idx="1609">
                  <c:v>5.3829799999999999</c:v>
                </c:pt>
                <c:pt idx="1610">
                  <c:v>5.48081</c:v>
                </c:pt>
                <c:pt idx="1611">
                  <c:v>5.48081</c:v>
                </c:pt>
                <c:pt idx="1612">
                  <c:v>6.1056900000000001</c:v>
                </c:pt>
                <c:pt idx="1613">
                  <c:v>6.1670099999999994</c:v>
                </c:pt>
                <c:pt idx="1614">
                  <c:v>6.0825899999999997</c:v>
                </c:pt>
                <c:pt idx="1615">
                  <c:v>6.0446999999999997</c:v>
                </c:pt>
                <c:pt idx="1616">
                  <c:v>5.3445400000000003</c:v>
                </c:pt>
                <c:pt idx="1617">
                  <c:v>5.2202400000000004</c:v>
                </c:pt>
                <c:pt idx="1618">
                  <c:v>5.1706799999999991</c:v>
                </c:pt>
                <c:pt idx="1619">
                  <c:v>5.0671399999999993</c:v>
                </c:pt>
                <c:pt idx="1620">
                  <c:v>5.1751300000000002</c:v>
                </c:pt>
                <c:pt idx="1621">
                  <c:v>5.3137400000000001</c:v>
                </c:pt>
                <c:pt idx="1622">
                  <c:v>5.2755399999999995</c:v>
                </c:pt>
                <c:pt idx="1623">
                  <c:v>5.222529999999999</c:v>
                </c:pt>
                <c:pt idx="1624">
                  <c:v>4.7089299999999987</c:v>
                </c:pt>
                <c:pt idx="1625">
                  <c:v>4.3903400000000001</c:v>
                </c:pt>
                <c:pt idx="1626">
                  <c:v>4.7174800000000001</c:v>
                </c:pt>
                <c:pt idx="1627">
                  <c:v>5.0149699999999999</c:v>
                </c:pt>
                <c:pt idx="1628">
                  <c:v>5.4001400000000004</c:v>
                </c:pt>
                <c:pt idx="1629">
                  <c:v>5.2175899999999995</c:v>
                </c:pt>
                <c:pt idx="1630">
                  <c:v>5.3752199999999997</c:v>
                </c:pt>
                <c:pt idx="1631">
                  <c:v>5.1478700000000002</c:v>
                </c:pt>
                <c:pt idx="1632">
                  <c:v>5.1772200000000002</c:v>
                </c:pt>
                <c:pt idx="1633">
                  <c:v>5.447210000000001</c:v>
                </c:pt>
                <c:pt idx="1634">
                  <c:v>5.4993400000000001</c:v>
                </c:pt>
                <c:pt idx="1635">
                  <c:v>5.58317</c:v>
                </c:pt>
                <c:pt idx="1636">
                  <c:v>5.1246599999999987</c:v>
                </c:pt>
                <c:pt idx="1637">
                  <c:v>4.93445</c:v>
                </c:pt>
                <c:pt idx="1638">
                  <c:v>4.4379600000000003</c:v>
                </c:pt>
                <c:pt idx="1639">
                  <c:v>5.0826900000000004</c:v>
                </c:pt>
                <c:pt idx="1640">
                  <c:v>4.6234900000000003</c:v>
                </c:pt>
                <c:pt idx="1641">
                  <c:v>4.6216699999999999</c:v>
                </c:pt>
                <c:pt idx="1642">
                  <c:v>4.4715399999999992</c:v>
                </c:pt>
                <c:pt idx="1643">
                  <c:v>4.3369100000000005</c:v>
                </c:pt>
                <c:pt idx="1644">
                  <c:v>4.1495699999999998</c:v>
                </c:pt>
                <c:pt idx="1645">
                  <c:v>4.1379299999999999</c:v>
                </c:pt>
                <c:pt idx="1646">
                  <c:v>4.1007599999999993</c:v>
                </c:pt>
                <c:pt idx="1647">
                  <c:v>4.2672899999999991</c:v>
                </c:pt>
                <c:pt idx="1648">
                  <c:v>4.3172300000000003</c:v>
                </c:pt>
                <c:pt idx="1649">
                  <c:v>4.4240099999999991</c:v>
                </c:pt>
                <c:pt idx="1650">
                  <c:v>4.2763200000000001</c:v>
                </c:pt>
                <c:pt idx="1651">
                  <c:v>4.0985500000000004</c:v>
                </c:pt>
                <c:pt idx="1652">
                  <c:v>4.3413200000000005</c:v>
                </c:pt>
                <c:pt idx="1653">
                  <c:v>4.40456</c:v>
                </c:pt>
                <c:pt idx="1654">
                  <c:v>4.4160599999999999</c:v>
                </c:pt>
                <c:pt idx="1655">
                  <c:v>4.1297599999999992</c:v>
                </c:pt>
                <c:pt idx="1656">
                  <c:v>4.0124300000000002</c:v>
                </c:pt>
                <c:pt idx="1657">
                  <c:v>4.1941300000000004</c:v>
                </c:pt>
                <c:pt idx="1658">
                  <c:v>4.2172399999999994</c:v>
                </c:pt>
                <c:pt idx="1659">
                  <c:v>4.0846600000000004</c:v>
                </c:pt>
                <c:pt idx="1660">
                  <c:v>5.0665799999999992</c:v>
                </c:pt>
                <c:pt idx="1661">
                  <c:v>3.9336700000000002</c:v>
                </c:pt>
                <c:pt idx="1662">
                  <c:v>4.00915</c:v>
                </c:pt>
                <c:pt idx="1663">
                  <c:v>4.0104000000000006</c:v>
                </c:pt>
                <c:pt idx="1664">
                  <c:v>3.9670700000000005</c:v>
                </c:pt>
                <c:pt idx="1665">
                  <c:v>3.7815499999999993</c:v>
                </c:pt>
                <c:pt idx="1666">
                  <c:v>3.836450000000001</c:v>
                </c:pt>
                <c:pt idx="1667">
                  <c:v>3.7817799999999995</c:v>
                </c:pt>
                <c:pt idx="1668">
                  <c:v>3.7955500000000004</c:v>
                </c:pt>
                <c:pt idx="1669">
                  <c:v>3.7873300000000008</c:v>
                </c:pt>
                <c:pt idx="1670">
                  <c:v>3.8311900000000012</c:v>
                </c:pt>
                <c:pt idx="1671">
                  <c:v>4.0597399999999997</c:v>
                </c:pt>
                <c:pt idx="1672">
                  <c:v>3.8618800000000011</c:v>
                </c:pt>
                <c:pt idx="1673">
                  <c:v>4.0778300000000005</c:v>
                </c:pt>
                <c:pt idx="1674">
                  <c:v>3.7214100000000006</c:v>
                </c:pt>
                <c:pt idx="1675">
                  <c:v>3.8718400000000006</c:v>
                </c:pt>
                <c:pt idx="1676">
                  <c:v>3.9629200000000004</c:v>
                </c:pt>
                <c:pt idx="1677">
                  <c:v>3.990730000000001</c:v>
                </c:pt>
                <c:pt idx="1678">
                  <c:v>4.3420000000000005</c:v>
                </c:pt>
                <c:pt idx="1679">
                  <c:v>4.3411000000000008</c:v>
                </c:pt>
                <c:pt idx="1680">
                  <c:v>4.2947900000000008</c:v>
                </c:pt>
                <c:pt idx="1681">
                  <c:v>4.3160999999999996</c:v>
                </c:pt>
                <c:pt idx="1682">
                  <c:v>4.8035299999999994</c:v>
                </c:pt>
                <c:pt idx="1683">
                  <c:v>4.7405600000000003</c:v>
                </c:pt>
                <c:pt idx="1684">
                  <c:v>4.5576500000000006</c:v>
                </c:pt>
                <c:pt idx="1685">
                  <c:v>4.8424899999999997</c:v>
                </c:pt>
                <c:pt idx="1686">
                  <c:v>4.9276599999999995</c:v>
                </c:pt>
                <c:pt idx="1687">
                  <c:v>5.0780700000000003</c:v>
                </c:pt>
                <c:pt idx="1688">
                  <c:v>3.9575200000000006</c:v>
                </c:pt>
                <c:pt idx="1689">
                  <c:v>5.2841199999999997</c:v>
                </c:pt>
                <c:pt idx="1690">
                  <c:v>5.4843299999999999</c:v>
                </c:pt>
                <c:pt idx="1691">
                  <c:v>5.7372099999999993</c:v>
                </c:pt>
                <c:pt idx="1692">
                  <c:v>5.6699099999999998</c:v>
                </c:pt>
                <c:pt idx="1693">
                  <c:v>5.6777800000000003</c:v>
                </c:pt>
                <c:pt idx="1694">
                  <c:v>6.0227199999999996</c:v>
                </c:pt>
                <c:pt idx="1695">
                  <c:v>5.8854299999999995</c:v>
                </c:pt>
                <c:pt idx="1696">
                  <c:v>5.4210799999999999</c:v>
                </c:pt>
                <c:pt idx="1697">
                  <c:v>5.5992999999999995</c:v>
                </c:pt>
                <c:pt idx="1698">
                  <c:v>5.1454699999999995</c:v>
                </c:pt>
                <c:pt idx="1699">
                  <c:v>5.0087100000000007</c:v>
                </c:pt>
                <c:pt idx="1700">
                  <c:v>4.7765099999999991</c:v>
                </c:pt>
                <c:pt idx="1701">
                  <c:v>4.5442400000000003</c:v>
                </c:pt>
                <c:pt idx="1702">
                  <c:v>4.5261599999999991</c:v>
                </c:pt>
                <c:pt idx="1703">
                  <c:v>4.5427</c:v>
                </c:pt>
                <c:pt idx="1704">
                  <c:v>4.4056599999999992</c:v>
                </c:pt>
                <c:pt idx="1705">
                  <c:v>3.8433899999999994</c:v>
                </c:pt>
                <c:pt idx="1706">
                  <c:v>4.8068599999999995</c:v>
                </c:pt>
                <c:pt idx="1707">
                  <c:v>4.5884900000000002</c:v>
                </c:pt>
                <c:pt idx="1708">
                  <c:v>5.3503399999999992</c:v>
                </c:pt>
                <c:pt idx="1709">
                  <c:v>5.5507400000000002</c:v>
                </c:pt>
                <c:pt idx="1710">
                  <c:v>5.2765699999999995</c:v>
                </c:pt>
                <c:pt idx="1711">
                  <c:v>5.4380800000000011</c:v>
                </c:pt>
                <c:pt idx="1712">
                  <c:v>5.2449700000000004</c:v>
                </c:pt>
                <c:pt idx="1713">
                  <c:v>5.2015700000000002</c:v>
                </c:pt>
                <c:pt idx="1714">
                  <c:v>5.1791</c:v>
                </c:pt>
                <c:pt idx="1715">
                  <c:v>5.0081799999999994</c:v>
                </c:pt>
                <c:pt idx="1716">
                  <c:v>5.6077700000000004</c:v>
                </c:pt>
                <c:pt idx="1717">
                  <c:v>5.4344300000000008</c:v>
                </c:pt>
                <c:pt idx="1718">
                  <c:v>5.2871899999999998</c:v>
                </c:pt>
                <c:pt idx="1719">
                  <c:v>5.4563799999999993</c:v>
                </c:pt>
                <c:pt idx="1720">
                  <c:v>5.5846200000000001</c:v>
                </c:pt>
                <c:pt idx="1721">
                  <c:v>6.4249700000000001</c:v>
                </c:pt>
                <c:pt idx="1722">
                  <c:v>5.9775599999999995</c:v>
                </c:pt>
                <c:pt idx="1723">
                  <c:v>5.4297899999999997</c:v>
                </c:pt>
                <c:pt idx="1724">
                  <c:v>5.3392200000000001</c:v>
                </c:pt>
                <c:pt idx="1725">
                  <c:v>5.1996000000000002</c:v>
                </c:pt>
                <c:pt idx="1726">
                  <c:v>5.2510500000000011</c:v>
                </c:pt>
                <c:pt idx="1727">
                  <c:v>5.3952100000000005</c:v>
                </c:pt>
                <c:pt idx="1728">
                  <c:v>5.6840600000000006</c:v>
                </c:pt>
                <c:pt idx="1729">
                  <c:v>5.6083200000000009</c:v>
                </c:pt>
                <c:pt idx="1730">
                  <c:v>5.0785800000000005</c:v>
                </c:pt>
                <c:pt idx="1731">
                  <c:v>4.8547700000000003</c:v>
                </c:pt>
                <c:pt idx="1732">
                  <c:v>5.1113199999999992</c:v>
                </c:pt>
                <c:pt idx="1733">
                  <c:v>5.1458400000000006</c:v>
                </c:pt>
                <c:pt idx="1734">
                  <c:v>5.14398</c:v>
                </c:pt>
                <c:pt idx="1735">
                  <c:v>5.1482200000000011</c:v>
                </c:pt>
                <c:pt idx="1736">
                  <c:v>6.4563099999999993</c:v>
                </c:pt>
                <c:pt idx="1737">
                  <c:v>6.6246999999999998</c:v>
                </c:pt>
                <c:pt idx="1738">
                  <c:v>7.2629099999999989</c:v>
                </c:pt>
                <c:pt idx="1739">
                  <c:v>7.2484200000000003</c:v>
                </c:pt>
                <c:pt idx="1740">
                  <c:v>6.574279999999999</c:v>
                </c:pt>
                <c:pt idx="1741">
                  <c:v>6.6715999999999998</c:v>
                </c:pt>
                <c:pt idx="1742">
                  <c:v>7.4958600000000004</c:v>
                </c:pt>
                <c:pt idx="1743">
                  <c:v>7.1538200000000005</c:v>
                </c:pt>
                <c:pt idx="1744">
                  <c:v>7.0057700000000001</c:v>
                </c:pt>
                <c:pt idx="1745">
                  <c:v>6.7551600000000001</c:v>
                </c:pt>
                <c:pt idx="1746">
                  <c:v>5.5181699999999996</c:v>
                </c:pt>
                <c:pt idx="1747">
                  <c:v>5.5656299999999996</c:v>
                </c:pt>
                <c:pt idx="1748">
                  <c:v>5.1873000000000005</c:v>
                </c:pt>
                <c:pt idx="1749">
                  <c:v>5.3354499999999998</c:v>
                </c:pt>
                <c:pt idx="1750">
                  <c:v>5.4990199999999998</c:v>
                </c:pt>
                <c:pt idx="1751">
                  <c:v>5.6600199999999994</c:v>
                </c:pt>
                <c:pt idx="1752">
                  <c:v>6.0487899999999994</c:v>
                </c:pt>
                <c:pt idx="1753">
                  <c:v>6.4851000000000001</c:v>
                </c:pt>
                <c:pt idx="1754">
                  <c:v>5.8794899999999997</c:v>
                </c:pt>
                <c:pt idx="1755">
                  <c:v>5.6840500000000009</c:v>
                </c:pt>
                <c:pt idx="1756">
                  <c:v>5.7965499999999999</c:v>
                </c:pt>
                <c:pt idx="1757">
                  <c:v>6.256429999999999</c:v>
                </c:pt>
                <c:pt idx="1758">
                  <c:v>6.4795799999999995</c:v>
                </c:pt>
                <c:pt idx="1759">
                  <c:v>6.5514900000000003</c:v>
                </c:pt>
                <c:pt idx="1760">
                  <c:v>6.4562300000000006</c:v>
                </c:pt>
                <c:pt idx="1761">
                  <c:v>6.0474500000000004</c:v>
                </c:pt>
                <c:pt idx="1762">
                  <c:v>5.7222100000000005</c:v>
                </c:pt>
                <c:pt idx="1763">
                  <c:v>6.0182000000000002</c:v>
                </c:pt>
                <c:pt idx="1764">
                  <c:v>5.7308399999999997</c:v>
                </c:pt>
                <c:pt idx="1765">
                  <c:v>5.9146500000000009</c:v>
                </c:pt>
                <c:pt idx="1766">
                  <c:v>5.8436000000000003</c:v>
                </c:pt>
                <c:pt idx="1767">
                  <c:v>5.5996599999999992</c:v>
                </c:pt>
                <c:pt idx="1768">
                  <c:v>5.4776300000000004</c:v>
                </c:pt>
                <c:pt idx="1769">
                  <c:v>5.6206499999999995</c:v>
                </c:pt>
                <c:pt idx="1770">
                  <c:v>5.8027499999999996</c:v>
                </c:pt>
                <c:pt idx="1771">
                  <c:v>6.49763</c:v>
                </c:pt>
                <c:pt idx="1772">
                  <c:v>6.7498500000000003</c:v>
                </c:pt>
                <c:pt idx="1773">
                  <c:v>7.2866600000000012</c:v>
                </c:pt>
                <c:pt idx="1774">
                  <c:v>7.0930300000000006</c:v>
                </c:pt>
                <c:pt idx="1775">
                  <c:v>7.5728799999999996</c:v>
                </c:pt>
                <c:pt idx="1776">
                  <c:v>6.7164299999999999</c:v>
                </c:pt>
                <c:pt idx="1777">
                  <c:v>6.7635699999999996</c:v>
                </c:pt>
                <c:pt idx="1778">
                  <c:v>6.8154099999999991</c:v>
                </c:pt>
                <c:pt idx="1779">
                  <c:v>6.6485599999999998</c:v>
                </c:pt>
                <c:pt idx="1780">
                  <c:v>6.4688399999999993</c:v>
                </c:pt>
                <c:pt idx="1781">
                  <c:v>6.4212499999999988</c:v>
                </c:pt>
                <c:pt idx="1782">
                  <c:v>6.4156499999999994</c:v>
                </c:pt>
                <c:pt idx="1783">
                  <c:v>6.152070000000001</c:v>
                </c:pt>
                <c:pt idx="1784">
                  <c:v>6.2113699999999996</c:v>
                </c:pt>
                <c:pt idx="1785">
                  <c:v>5.60527</c:v>
                </c:pt>
                <c:pt idx="1786">
                  <c:v>5.3546899999999997</c:v>
                </c:pt>
                <c:pt idx="1787">
                  <c:v>5.3667599999999993</c:v>
                </c:pt>
                <c:pt idx="1788">
                  <c:v>6.8282399999999992</c:v>
                </c:pt>
                <c:pt idx="1789">
                  <c:v>6.8203000000000005</c:v>
                </c:pt>
                <c:pt idx="1790">
                  <c:v>6.9733099999999997</c:v>
                </c:pt>
                <c:pt idx="1791">
                  <c:v>7.1550000000000002</c:v>
                </c:pt>
                <c:pt idx="1792">
                  <c:v>7.2216900000000006</c:v>
                </c:pt>
                <c:pt idx="1793">
                  <c:v>6.6360700000000001</c:v>
                </c:pt>
                <c:pt idx="1794">
                  <c:v>6.4861900000000006</c:v>
                </c:pt>
                <c:pt idx="1795">
                  <c:v>6.4751700000000003</c:v>
                </c:pt>
                <c:pt idx="1796">
                  <c:v>9.3618899999999989</c:v>
                </c:pt>
                <c:pt idx="1797">
                  <c:v>10.496500000000001</c:v>
                </c:pt>
                <c:pt idx="1798">
                  <c:v>23.650960000000001</c:v>
                </c:pt>
                <c:pt idx="1799">
                  <c:v>16.40626</c:v>
                </c:pt>
                <c:pt idx="1800">
                  <c:v>6.5442599999999995</c:v>
                </c:pt>
                <c:pt idx="1801">
                  <c:v>6.9953500000000002</c:v>
                </c:pt>
                <c:pt idx="1802">
                  <c:v>8.2111800000000006</c:v>
                </c:pt>
                <c:pt idx="1803">
                  <c:v>8.8464300000000016</c:v>
                </c:pt>
                <c:pt idx="1804">
                  <c:v>8.91554</c:v>
                </c:pt>
                <c:pt idx="1805">
                  <c:v>8.9258500000000005</c:v>
                </c:pt>
                <c:pt idx="1806">
                  <c:v>8.9144799999999993</c:v>
                </c:pt>
                <c:pt idx="1807">
                  <c:v>8.9343199999999996</c:v>
                </c:pt>
                <c:pt idx="1808">
                  <c:v>8.8813700000000004</c:v>
                </c:pt>
                <c:pt idx="1809">
                  <c:v>9.4060200000000016</c:v>
                </c:pt>
                <c:pt idx="1810">
                  <c:v>8.6142600000000016</c:v>
                </c:pt>
                <c:pt idx="1811">
                  <c:v>9.3945900000000009</c:v>
                </c:pt>
                <c:pt idx="1812">
                  <c:v>9.0548200000000012</c:v>
                </c:pt>
                <c:pt idx="1813">
                  <c:v>8.3897100000000009</c:v>
                </c:pt>
                <c:pt idx="1814">
                  <c:v>9.1738499999999998</c:v>
                </c:pt>
                <c:pt idx="1815">
                  <c:v>10.149820000000002</c:v>
                </c:pt>
                <c:pt idx="1816">
                  <c:v>11.033659999999999</c:v>
                </c:pt>
                <c:pt idx="1817">
                  <c:v>10.542729999999999</c:v>
                </c:pt>
                <c:pt idx="1818">
                  <c:v>11.841380000000001</c:v>
                </c:pt>
                <c:pt idx="1819">
                  <c:v>11.704180000000001</c:v>
                </c:pt>
                <c:pt idx="1820">
                  <c:v>11.629859999999999</c:v>
                </c:pt>
                <c:pt idx="1821">
                  <c:v>10.181169999999998</c:v>
                </c:pt>
                <c:pt idx="1822">
                  <c:v>9.2397100000000005</c:v>
                </c:pt>
                <c:pt idx="1823">
                  <c:v>9.1462700000000012</c:v>
                </c:pt>
                <c:pt idx="1824">
                  <c:v>9.7532999999999994</c:v>
                </c:pt>
                <c:pt idx="1825">
                  <c:v>10.28492</c:v>
                </c:pt>
                <c:pt idx="1826">
                  <c:v>9.1645200000000013</c:v>
                </c:pt>
                <c:pt idx="1827">
                  <c:v>9.5990699999999993</c:v>
                </c:pt>
                <c:pt idx="1828">
                  <c:v>9.6791799999999988</c:v>
                </c:pt>
                <c:pt idx="1829">
                  <c:v>9.91737</c:v>
                </c:pt>
                <c:pt idx="1830">
                  <c:v>9.3601500000000009</c:v>
                </c:pt>
                <c:pt idx="1831">
                  <c:v>8.6472099999999994</c:v>
                </c:pt>
                <c:pt idx="1832">
                  <c:v>8.19956</c:v>
                </c:pt>
                <c:pt idx="1833">
                  <c:v>8.2064899999999987</c:v>
                </c:pt>
                <c:pt idx="1834">
                  <c:v>8.5113899999999987</c:v>
                </c:pt>
                <c:pt idx="1835">
                  <c:v>10.0609</c:v>
                </c:pt>
                <c:pt idx="1836">
                  <c:v>9.8207200000000014</c:v>
                </c:pt>
                <c:pt idx="1837">
                  <c:v>9.2719100000000001</c:v>
                </c:pt>
                <c:pt idx="1838">
                  <c:v>10.21284</c:v>
                </c:pt>
                <c:pt idx="1839">
                  <c:v>11.43552</c:v>
                </c:pt>
                <c:pt idx="1840">
                  <c:v>12.24391</c:v>
                </c:pt>
                <c:pt idx="1841">
                  <c:v>11.45655</c:v>
                </c:pt>
                <c:pt idx="1842">
                  <c:v>11.666550000000001</c:v>
                </c:pt>
                <c:pt idx="1843">
                  <c:v>10.934059999999999</c:v>
                </c:pt>
                <c:pt idx="1844">
                  <c:v>10.61693</c:v>
                </c:pt>
                <c:pt idx="1845">
                  <c:v>10.62378</c:v>
                </c:pt>
                <c:pt idx="1846">
                  <c:v>9.8762000000000008</c:v>
                </c:pt>
                <c:pt idx="1847">
                  <c:v>9.8732500000000005</c:v>
                </c:pt>
                <c:pt idx="1848">
                  <c:v>9.5912800000000011</c:v>
                </c:pt>
                <c:pt idx="1849">
                  <c:v>9.3576200000000007</c:v>
                </c:pt>
                <c:pt idx="1850">
                  <c:v>9.2447100000000013</c:v>
                </c:pt>
                <c:pt idx="1851">
                  <c:v>9.7962899999999991</c:v>
                </c:pt>
                <c:pt idx="1852">
                  <c:v>9.7409099999999995</c:v>
                </c:pt>
                <c:pt idx="1853">
                  <c:v>9.6808899999999998</c:v>
                </c:pt>
                <c:pt idx="1854">
                  <c:v>10.028080000000001</c:v>
                </c:pt>
                <c:pt idx="1855">
                  <c:v>10.625080000000001</c:v>
                </c:pt>
                <c:pt idx="1856">
                  <c:v>10.27149</c:v>
                </c:pt>
                <c:pt idx="1857">
                  <c:v>9.8078900000000004</c:v>
                </c:pt>
                <c:pt idx="1858">
                  <c:v>9.1861800000000002</c:v>
                </c:pt>
                <c:pt idx="1859">
                  <c:v>9.0288299999999992</c:v>
                </c:pt>
                <c:pt idx="1860">
                  <c:v>9.4701400000000007</c:v>
                </c:pt>
                <c:pt idx="1861">
                  <c:v>8.9992900000000002</c:v>
                </c:pt>
                <c:pt idx="1862">
                  <c:v>9.6600799999999989</c:v>
                </c:pt>
                <c:pt idx="1863">
                  <c:v>9.9783599999999986</c:v>
                </c:pt>
                <c:pt idx="1864">
                  <c:v>9.6041399999999992</c:v>
                </c:pt>
                <c:pt idx="1865">
                  <c:v>9.4783899999999992</c:v>
                </c:pt>
                <c:pt idx="1866">
                  <c:v>9.906509999999999</c:v>
                </c:pt>
                <c:pt idx="1867">
                  <c:v>10.021249999999998</c:v>
                </c:pt>
                <c:pt idx="1868">
                  <c:v>10.04401</c:v>
                </c:pt>
                <c:pt idx="1869">
                  <c:v>9.219100000000001</c:v>
                </c:pt>
                <c:pt idx="1870">
                  <c:v>9.0676899999999989</c:v>
                </c:pt>
                <c:pt idx="1871">
                  <c:v>8.9470799999999997</c:v>
                </c:pt>
                <c:pt idx="1872">
                  <c:v>9.0387299999999993</c:v>
                </c:pt>
                <c:pt idx="1873">
                  <c:v>8.94984</c:v>
                </c:pt>
                <c:pt idx="1874">
                  <c:v>8.9206699999999994</c:v>
                </c:pt>
                <c:pt idx="1875">
                  <c:v>8.9873999999999992</c:v>
                </c:pt>
                <c:pt idx="1876">
                  <c:v>8.8756000000000004</c:v>
                </c:pt>
                <c:pt idx="1877">
                  <c:v>9.3587699999999998</c:v>
                </c:pt>
                <c:pt idx="1878">
                  <c:v>9.4939999999999998</c:v>
                </c:pt>
                <c:pt idx="1879">
                  <c:v>9.0746400000000005</c:v>
                </c:pt>
                <c:pt idx="1880">
                  <c:v>10.257669999999999</c:v>
                </c:pt>
                <c:pt idx="1881">
                  <c:v>10.167310000000001</c:v>
                </c:pt>
                <c:pt idx="1882">
                  <c:v>10.491379999999999</c:v>
                </c:pt>
                <c:pt idx="1883">
                  <c:v>9.9996100000000006</c:v>
                </c:pt>
                <c:pt idx="1884">
                  <c:v>9.7040700000000015</c:v>
                </c:pt>
                <c:pt idx="1885">
                  <c:v>9.9136200000000017</c:v>
                </c:pt>
                <c:pt idx="1886">
                  <c:v>9.9292599999999993</c:v>
                </c:pt>
                <c:pt idx="1887">
                  <c:v>9.8737500000000011</c:v>
                </c:pt>
                <c:pt idx="1888">
                  <c:v>12.464709999999998</c:v>
                </c:pt>
                <c:pt idx="1889">
                  <c:v>12.50386</c:v>
                </c:pt>
                <c:pt idx="1890">
                  <c:v>13.502839999999999</c:v>
                </c:pt>
                <c:pt idx="1891">
                  <c:v>13.684679999999998</c:v>
                </c:pt>
                <c:pt idx="1892">
                  <c:v>13.01295</c:v>
                </c:pt>
                <c:pt idx="1893">
                  <c:v>13.276820000000001</c:v>
                </c:pt>
                <c:pt idx="1894">
                  <c:v>13.187849999999999</c:v>
                </c:pt>
                <c:pt idx="1895">
                  <c:v>14.503700000000002</c:v>
                </c:pt>
                <c:pt idx="1896">
                  <c:v>17.16197</c:v>
                </c:pt>
                <c:pt idx="1897">
                  <c:v>15.142609999999999</c:v>
                </c:pt>
                <c:pt idx="1898">
                  <c:v>13.788940000000002</c:v>
                </c:pt>
                <c:pt idx="1899">
                  <c:v>15.239960000000002</c:v>
                </c:pt>
                <c:pt idx="1900">
                  <c:v>16.59243</c:v>
                </c:pt>
                <c:pt idx="1901">
                  <c:v>13.513109999999999</c:v>
                </c:pt>
                <c:pt idx="1902">
                  <c:v>12.126529999999999</c:v>
                </c:pt>
                <c:pt idx="1903">
                  <c:v>12.804310000000001</c:v>
                </c:pt>
                <c:pt idx="1904">
                  <c:v>12.840870000000002</c:v>
                </c:pt>
                <c:pt idx="1905">
                  <c:v>13.337629999999999</c:v>
                </c:pt>
                <c:pt idx="1906">
                  <c:v>13.610200000000003</c:v>
                </c:pt>
                <c:pt idx="1907">
                  <c:v>13.188559999999999</c:v>
                </c:pt>
                <c:pt idx="1908">
                  <c:v>13.180000000000001</c:v>
                </c:pt>
                <c:pt idx="1909">
                  <c:v>13.805119999999999</c:v>
                </c:pt>
                <c:pt idx="1910">
                  <c:v>13.16099</c:v>
                </c:pt>
                <c:pt idx="1911">
                  <c:v>13.374189999999999</c:v>
                </c:pt>
                <c:pt idx="1912">
                  <c:v>12.738049999999999</c:v>
                </c:pt>
                <c:pt idx="1913">
                  <c:v>13.044409999999999</c:v>
                </c:pt>
                <c:pt idx="1914">
                  <c:v>12.147790000000001</c:v>
                </c:pt>
                <c:pt idx="1915">
                  <c:v>11.916060000000002</c:v>
                </c:pt>
                <c:pt idx="1916">
                  <c:v>11.730779999999999</c:v>
                </c:pt>
                <c:pt idx="1917">
                  <c:v>12.1989</c:v>
                </c:pt>
                <c:pt idx="1918">
                  <c:v>12.18146</c:v>
                </c:pt>
                <c:pt idx="1919">
                  <c:v>11.44544</c:v>
                </c:pt>
                <c:pt idx="1920">
                  <c:v>11.126269999999998</c:v>
                </c:pt>
                <c:pt idx="1921">
                  <c:v>12.385100000000001</c:v>
                </c:pt>
                <c:pt idx="1922">
                  <c:v>12.540159999999998</c:v>
                </c:pt>
                <c:pt idx="1923">
                  <c:v>13.36889</c:v>
                </c:pt>
                <c:pt idx="1924">
                  <c:v>10.373850000000001</c:v>
                </c:pt>
                <c:pt idx="1925">
                  <c:v>10.278559999999999</c:v>
                </c:pt>
                <c:pt idx="1926">
                  <c:v>10.73312</c:v>
                </c:pt>
                <c:pt idx="1927">
                  <c:v>10.329090000000001</c:v>
                </c:pt>
                <c:pt idx="1928">
                  <c:v>10.92487</c:v>
                </c:pt>
                <c:pt idx="1929">
                  <c:v>11.034890000000001</c:v>
                </c:pt>
                <c:pt idx="1930">
                  <c:v>11.44783</c:v>
                </c:pt>
                <c:pt idx="1931">
                  <c:v>11.6175</c:v>
                </c:pt>
                <c:pt idx="1932">
                  <c:v>11.009029999999999</c:v>
                </c:pt>
                <c:pt idx="1933">
                  <c:v>10.612730000000001</c:v>
                </c:pt>
                <c:pt idx="1934">
                  <c:v>11.225060000000001</c:v>
                </c:pt>
                <c:pt idx="1935">
                  <c:v>11.451790000000001</c:v>
                </c:pt>
                <c:pt idx="1936">
                  <c:v>10.58145</c:v>
                </c:pt>
                <c:pt idx="1937">
                  <c:v>9.8107199999999999</c:v>
                </c:pt>
                <c:pt idx="1938">
                  <c:v>10.559150000000001</c:v>
                </c:pt>
                <c:pt idx="1939">
                  <c:v>10.52922</c:v>
                </c:pt>
                <c:pt idx="1940">
                  <c:v>10.45459</c:v>
                </c:pt>
                <c:pt idx="1941">
                  <c:v>10.43488</c:v>
                </c:pt>
                <c:pt idx="1942">
                  <c:v>10.1922</c:v>
                </c:pt>
                <c:pt idx="1943">
                  <c:v>10.23123</c:v>
                </c:pt>
                <c:pt idx="1944">
                  <c:v>10.120609999999999</c:v>
                </c:pt>
                <c:pt idx="1945">
                  <c:v>12.14593</c:v>
                </c:pt>
                <c:pt idx="1946">
                  <c:v>12.225519999999999</c:v>
                </c:pt>
                <c:pt idx="1947">
                  <c:v>11.153090000000001</c:v>
                </c:pt>
                <c:pt idx="1948">
                  <c:v>11.980409999999999</c:v>
                </c:pt>
                <c:pt idx="1949">
                  <c:v>12.036520000000001</c:v>
                </c:pt>
                <c:pt idx="1950">
                  <c:v>12.07</c:v>
                </c:pt>
                <c:pt idx="1951">
                  <c:v>11.80306</c:v>
                </c:pt>
                <c:pt idx="1952">
                  <c:v>12.026800000000001</c:v>
                </c:pt>
                <c:pt idx="1953">
                  <c:v>12.81005</c:v>
                </c:pt>
                <c:pt idx="1954">
                  <c:v>12.62726</c:v>
                </c:pt>
                <c:pt idx="1955">
                  <c:v>14.307100000000002</c:v>
                </c:pt>
                <c:pt idx="1956">
                  <c:v>13.38255</c:v>
                </c:pt>
                <c:pt idx="1957">
                  <c:v>12.406000000000001</c:v>
                </c:pt>
                <c:pt idx="1958">
                  <c:v>12.309570000000001</c:v>
                </c:pt>
                <c:pt idx="1959">
                  <c:v>12.485109999999999</c:v>
                </c:pt>
                <c:pt idx="1960">
                  <c:v>11.113249999999999</c:v>
                </c:pt>
                <c:pt idx="1961">
                  <c:v>11.066980000000001</c:v>
                </c:pt>
                <c:pt idx="1962">
                  <c:v>10.76713</c:v>
                </c:pt>
                <c:pt idx="1963">
                  <c:v>11.152369999999999</c:v>
                </c:pt>
                <c:pt idx="1964">
                  <c:v>10.99052</c:v>
                </c:pt>
                <c:pt idx="1965">
                  <c:v>10.568110000000001</c:v>
                </c:pt>
                <c:pt idx="1966">
                  <c:v>10.78992</c:v>
                </c:pt>
                <c:pt idx="1967">
                  <c:v>10.875870000000001</c:v>
                </c:pt>
                <c:pt idx="1968">
                  <c:v>11.300509999999999</c:v>
                </c:pt>
                <c:pt idx="1969">
                  <c:v>11.64686</c:v>
                </c:pt>
                <c:pt idx="1970">
                  <c:v>12.88702</c:v>
                </c:pt>
                <c:pt idx="1971">
                  <c:v>12.971029999999999</c:v>
                </c:pt>
                <c:pt idx="1972">
                  <c:v>13.18</c:v>
                </c:pt>
                <c:pt idx="1973">
                  <c:v>15.074639999999999</c:v>
                </c:pt>
                <c:pt idx="1974">
                  <c:v>15.593910000000001</c:v>
                </c:pt>
                <c:pt idx="1975">
                  <c:v>15.19267</c:v>
                </c:pt>
                <c:pt idx="1976">
                  <c:v>15.03862</c:v>
                </c:pt>
                <c:pt idx="1977">
                  <c:v>12.505509999999999</c:v>
                </c:pt>
                <c:pt idx="1978">
                  <c:v>13.720420000000001</c:v>
                </c:pt>
                <c:pt idx="1979">
                  <c:v>13.65297</c:v>
                </c:pt>
                <c:pt idx="1980">
                  <c:v>14.102260000000001</c:v>
                </c:pt>
                <c:pt idx="1981">
                  <c:v>14.647049999999998</c:v>
                </c:pt>
                <c:pt idx="1982">
                  <c:v>14.448580000000002</c:v>
                </c:pt>
                <c:pt idx="1983">
                  <c:v>14.80458</c:v>
                </c:pt>
                <c:pt idx="1984">
                  <c:v>15.318330000000001</c:v>
                </c:pt>
                <c:pt idx="1985">
                  <c:v>15.71053</c:v>
                </c:pt>
                <c:pt idx="1986">
                  <c:v>15.4529</c:v>
                </c:pt>
                <c:pt idx="1987">
                  <c:v>14.795999999999999</c:v>
                </c:pt>
                <c:pt idx="1988">
                  <c:v>13.242049999999999</c:v>
                </c:pt>
                <c:pt idx="1989">
                  <c:v>15.509820000000001</c:v>
                </c:pt>
                <c:pt idx="1990">
                  <c:v>16.24898</c:v>
                </c:pt>
                <c:pt idx="1991">
                  <c:v>19.121489999999998</c:v>
                </c:pt>
                <c:pt idx="1992">
                  <c:v>24.478120000000001</c:v>
                </c:pt>
                <c:pt idx="1993">
                  <c:v>16.07629</c:v>
                </c:pt>
                <c:pt idx="1994">
                  <c:v>16.50067</c:v>
                </c:pt>
                <c:pt idx="1995">
                  <c:v>21.805730000000001</c:v>
                </c:pt>
                <c:pt idx="1996">
                  <c:v>23.38195</c:v>
                </c:pt>
                <c:pt idx="1997">
                  <c:v>24.07639</c:v>
                </c:pt>
                <c:pt idx="1998">
                  <c:v>25.147470000000002</c:v>
                </c:pt>
                <c:pt idx="1999">
                  <c:v>25.011390000000002</c:v>
                </c:pt>
                <c:pt idx="2000">
                  <c:v>23.525449999999999</c:v>
                </c:pt>
                <c:pt idx="2001">
                  <c:v>23.958479999999998</c:v>
                </c:pt>
                <c:pt idx="2002">
                  <c:v>24.43356</c:v>
                </c:pt>
                <c:pt idx="2003">
                  <c:v>24.262909999999998</c:v>
                </c:pt>
                <c:pt idx="2004">
                  <c:v>25.425460000000001</c:v>
                </c:pt>
                <c:pt idx="2005">
                  <c:v>27.58539</c:v>
                </c:pt>
                <c:pt idx="2006">
                  <c:v>35.929730000000006</c:v>
                </c:pt>
                <c:pt idx="2007">
                  <c:v>35.802579999999999</c:v>
                </c:pt>
                <c:pt idx="2008">
                  <c:v>35.570139999999995</c:v>
                </c:pt>
                <c:pt idx="2009">
                  <c:v>35.622659999999996</c:v>
                </c:pt>
                <c:pt idx="2010">
                  <c:v>35.85304</c:v>
                </c:pt>
                <c:pt idx="2011">
                  <c:v>35.424759999999999</c:v>
                </c:pt>
                <c:pt idx="2012">
                  <c:v>35.048749999999998</c:v>
                </c:pt>
                <c:pt idx="2013">
                  <c:v>34.77713</c:v>
                </c:pt>
                <c:pt idx="2014">
                  <c:v>34.832610000000003</c:v>
                </c:pt>
                <c:pt idx="2015">
                  <c:v>34.747980000000005</c:v>
                </c:pt>
                <c:pt idx="2016">
                  <c:v>34.605870000000003</c:v>
                </c:pt>
                <c:pt idx="2017">
                  <c:v>34.834469999999996</c:v>
                </c:pt>
                <c:pt idx="2018">
                  <c:v>34.364519999999999</c:v>
                </c:pt>
                <c:pt idx="2019">
                  <c:v>34.42013</c:v>
                </c:pt>
                <c:pt idx="2020">
                  <c:v>18.413510000000002</c:v>
                </c:pt>
                <c:pt idx="2021">
                  <c:v>17.059440000000002</c:v>
                </c:pt>
                <c:pt idx="2022">
                  <c:v>14.189119999999999</c:v>
                </c:pt>
                <c:pt idx="2023">
                  <c:v>15.517989999999998</c:v>
                </c:pt>
                <c:pt idx="2024">
                  <c:v>16.896450000000002</c:v>
                </c:pt>
                <c:pt idx="2025">
                  <c:v>16.549009999999999</c:v>
                </c:pt>
                <c:pt idx="2026">
                  <c:v>18.191219999999998</c:v>
                </c:pt>
                <c:pt idx="2027">
                  <c:v>16.500809999999998</c:v>
                </c:pt>
                <c:pt idx="2028">
                  <c:v>15.964539999999998</c:v>
                </c:pt>
                <c:pt idx="2029">
                  <c:v>16.307600000000001</c:v>
                </c:pt>
                <c:pt idx="2030">
                  <c:v>16.453149999999997</c:v>
                </c:pt>
                <c:pt idx="2031">
                  <c:v>17.457999999999998</c:v>
                </c:pt>
                <c:pt idx="2032">
                  <c:v>16.705280000000002</c:v>
                </c:pt>
                <c:pt idx="2033">
                  <c:v>16.11</c:v>
                </c:pt>
                <c:pt idx="2034">
                  <c:v>17.331270000000004</c:v>
                </c:pt>
                <c:pt idx="2035">
                  <c:v>17.277059999999999</c:v>
                </c:pt>
                <c:pt idx="2036">
                  <c:v>17.340960000000003</c:v>
                </c:pt>
                <c:pt idx="2037">
                  <c:v>17.99165</c:v>
                </c:pt>
                <c:pt idx="2038">
                  <c:v>18.624200000000002</c:v>
                </c:pt>
                <c:pt idx="2039">
                  <c:v>19.60379</c:v>
                </c:pt>
                <c:pt idx="2040">
                  <c:v>19.552959999999999</c:v>
                </c:pt>
                <c:pt idx="2041">
                  <c:v>21.006239999999998</c:v>
                </c:pt>
                <c:pt idx="2042">
                  <c:v>18.538820000000001</c:v>
                </c:pt>
                <c:pt idx="2043">
                  <c:v>19.664300000000001</c:v>
                </c:pt>
                <c:pt idx="2044">
                  <c:v>19.592700000000001</c:v>
                </c:pt>
                <c:pt idx="2045">
                  <c:v>19.405349999999999</c:v>
                </c:pt>
                <c:pt idx="2046">
                  <c:v>18.860060000000001</c:v>
                </c:pt>
                <c:pt idx="2047">
                  <c:v>17.921279999999999</c:v>
                </c:pt>
                <c:pt idx="2048">
                  <c:v>16.925179999999997</c:v>
                </c:pt>
                <c:pt idx="2049">
                  <c:v>15.92323</c:v>
                </c:pt>
                <c:pt idx="2050">
                  <c:v>16.724169999999997</c:v>
                </c:pt>
                <c:pt idx="2051">
                  <c:v>16.281480000000002</c:v>
                </c:pt>
                <c:pt idx="2052">
                  <c:v>14.799999999999999</c:v>
                </c:pt>
                <c:pt idx="2053">
                  <c:v>15.523699999999998</c:v>
                </c:pt>
                <c:pt idx="2054">
                  <c:v>14.64232</c:v>
                </c:pt>
                <c:pt idx="2055">
                  <c:v>14.03411</c:v>
                </c:pt>
                <c:pt idx="2056">
                  <c:v>13.840859999999999</c:v>
                </c:pt>
                <c:pt idx="2057">
                  <c:v>13.410979999999999</c:v>
                </c:pt>
                <c:pt idx="2058">
                  <c:v>14.695229999999999</c:v>
                </c:pt>
                <c:pt idx="2059">
                  <c:v>13.287229999999999</c:v>
                </c:pt>
                <c:pt idx="2060">
                  <c:v>14.0442</c:v>
                </c:pt>
                <c:pt idx="2061">
                  <c:v>14.40465</c:v>
                </c:pt>
                <c:pt idx="2062">
                  <c:v>16.40165</c:v>
                </c:pt>
                <c:pt idx="2063">
                  <c:v>14.49499</c:v>
                </c:pt>
                <c:pt idx="2064">
                  <c:v>14.664779999999999</c:v>
                </c:pt>
                <c:pt idx="2065">
                  <c:v>14.953570000000001</c:v>
                </c:pt>
                <c:pt idx="2066">
                  <c:v>15.700999999999999</c:v>
                </c:pt>
                <c:pt idx="2067">
                  <c:v>16.82705</c:v>
                </c:pt>
                <c:pt idx="2068">
                  <c:v>15.429510000000002</c:v>
                </c:pt>
                <c:pt idx="2069">
                  <c:v>14.227190000000002</c:v>
                </c:pt>
                <c:pt idx="2070">
                  <c:v>17.211919999999999</c:v>
                </c:pt>
                <c:pt idx="2071">
                  <c:v>14.142740000000002</c:v>
                </c:pt>
                <c:pt idx="2072">
                  <c:v>14.18041</c:v>
                </c:pt>
                <c:pt idx="2073">
                  <c:v>14.694049999999999</c:v>
                </c:pt>
                <c:pt idx="2074">
                  <c:v>14.459320000000002</c:v>
                </c:pt>
                <c:pt idx="2075">
                  <c:v>15.08671</c:v>
                </c:pt>
                <c:pt idx="2076">
                  <c:v>16.065010000000001</c:v>
                </c:pt>
                <c:pt idx="2077">
                  <c:v>16.426670000000001</c:v>
                </c:pt>
                <c:pt idx="2078">
                  <c:v>15.286340000000001</c:v>
                </c:pt>
                <c:pt idx="2079">
                  <c:v>16.473230000000001</c:v>
                </c:pt>
                <c:pt idx="2080">
                  <c:v>16.587720000000001</c:v>
                </c:pt>
                <c:pt idx="2081">
                  <c:v>16.35106</c:v>
                </c:pt>
                <c:pt idx="2082">
                  <c:v>15.348659999999999</c:v>
                </c:pt>
                <c:pt idx="2083">
                  <c:v>14.813999999999998</c:v>
                </c:pt>
                <c:pt idx="2084">
                  <c:v>14.39532</c:v>
                </c:pt>
                <c:pt idx="2085">
                  <c:v>14.33602</c:v>
                </c:pt>
                <c:pt idx="2086">
                  <c:v>14.35322</c:v>
                </c:pt>
                <c:pt idx="2087">
                  <c:v>13.741900000000001</c:v>
                </c:pt>
                <c:pt idx="2088">
                  <c:v>12.925380000000001</c:v>
                </c:pt>
                <c:pt idx="2089">
                  <c:v>12.96968</c:v>
                </c:pt>
                <c:pt idx="2090">
                  <c:v>13.097570000000001</c:v>
                </c:pt>
                <c:pt idx="2091">
                  <c:v>12.60399</c:v>
                </c:pt>
                <c:pt idx="2092">
                  <c:v>12.513079999999999</c:v>
                </c:pt>
                <c:pt idx="2093">
                  <c:v>13.260020000000001</c:v>
                </c:pt>
                <c:pt idx="2094">
                  <c:v>13.045260000000001</c:v>
                </c:pt>
                <c:pt idx="2095">
                  <c:v>12.881310000000001</c:v>
                </c:pt>
                <c:pt idx="2096">
                  <c:v>13.56306</c:v>
                </c:pt>
                <c:pt idx="2097">
                  <c:v>13.71941</c:v>
                </c:pt>
                <c:pt idx="2098">
                  <c:v>13.37175</c:v>
                </c:pt>
                <c:pt idx="2099">
                  <c:v>12.839169999999999</c:v>
                </c:pt>
                <c:pt idx="2100">
                  <c:v>12.36382</c:v>
                </c:pt>
                <c:pt idx="2101">
                  <c:v>12.560099999999998</c:v>
                </c:pt>
                <c:pt idx="2102">
                  <c:v>12.9466</c:v>
                </c:pt>
                <c:pt idx="2103">
                  <c:v>13.21177</c:v>
                </c:pt>
                <c:pt idx="2104">
                  <c:v>13.33132</c:v>
                </c:pt>
                <c:pt idx="2105">
                  <c:v>12.8797</c:v>
                </c:pt>
                <c:pt idx="2106">
                  <c:v>12.56357</c:v>
                </c:pt>
                <c:pt idx="2107">
                  <c:v>13.03959</c:v>
                </c:pt>
                <c:pt idx="2108">
                  <c:v>12.961879999999999</c:v>
                </c:pt>
                <c:pt idx="2109">
                  <c:v>13.185969999999999</c:v>
                </c:pt>
                <c:pt idx="2110">
                  <c:v>13.94617</c:v>
                </c:pt>
                <c:pt idx="2111">
                  <c:v>14.168809999999999</c:v>
                </c:pt>
                <c:pt idx="2112">
                  <c:v>14.75568</c:v>
                </c:pt>
                <c:pt idx="2113">
                  <c:v>14.275730000000001</c:v>
                </c:pt>
                <c:pt idx="2114">
                  <c:v>13.481009999999999</c:v>
                </c:pt>
                <c:pt idx="2115">
                  <c:v>13.647629999999999</c:v>
                </c:pt>
                <c:pt idx="2116">
                  <c:v>13.14382</c:v>
                </c:pt>
                <c:pt idx="2117">
                  <c:v>12.88259</c:v>
                </c:pt>
                <c:pt idx="2118">
                  <c:v>13.04806</c:v>
                </c:pt>
                <c:pt idx="2119">
                  <c:v>13.544640000000001</c:v>
                </c:pt>
                <c:pt idx="2120">
                  <c:v>13.207229999999999</c:v>
                </c:pt>
                <c:pt idx="2121">
                  <c:v>12.714409999999999</c:v>
                </c:pt>
                <c:pt idx="2122">
                  <c:v>12.728389999999999</c:v>
                </c:pt>
                <c:pt idx="2123">
                  <c:v>12.710149999999999</c:v>
                </c:pt>
                <c:pt idx="2124">
                  <c:v>13.442970000000001</c:v>
                </c:pt>
                <c:pt idx="2125">
                  <c:v>12.908240000000001</c:v>
                </c:pt>
                <c:pt idx="2126">
                  <c:v>12.668710000000001</c:v>
                </c:pt>
                <c:pt idx="2127">
                  <c:v>13.758900000000001</c:v>
                </c:pt>
                <c:pt idx="2128">
                  <c:v>13.437650000000001</c:v>
                </c:pt>
                <c:pt idx="2129">
                  <c:v>12.695319999999999</c:v>
                </c:pt>
                <c:pt idx="2130">
                  <c:v>12.90174</c:v>
                </c:pt>
                <c:pt idx="2131">
                  <c:v>13.348849999999999</c:v>
                </c:pt>
                <c:pt idx="2132">
                  <c:v>13.00638</c:v>
                </c:pt>
                <c:pt idx="2133">
                  <c:v>12.863009999999999</c:v>
                </c:pt>
                <c:pt idx="2134">
                  <c:v>13.15692</c:v>
                </c:pt>
                <c:pt idx="2135">
                  <c:v>13.4017</c:v>
                </c:pt>
                <c:pt idx="2136">
                  <c:v>12.864230000000001</c:v>
                </c:pt>
                <c:pt idx="2137">
                  <c:v>13.03243</c:v>
                </c:pt>
                <c:pt idx="2138">
                  <c:v>13.12818</c:v>
                </c:pt>
                <c:pt idx="2139">
                  <c:v>13.786670000000001</c:v>
                </c:pt>
                <c:pt idx="2140">
                  <c:v>12.54325</c:v>
                </c:pt>
                <c:pt idx="2141">
                  <c:v>12.14105</c:v>
                </c:pt>
                <c:pt idx="2142">
                  <c:v>12.369430000000001</c:v>
                </c:pt>
                <c:pt idx="2143">
                  <c:v>12.39493</c:v>
                </c:pt>
                <c:pt idx="2144">
                  <c:v>12.374970000000001</c:v>
                </c:pt>
                <c:pt idx="2145">
                  <c:v>12.633520000000001</c:v>
                </c:pt>
                <c:pt idx="2146">
                  <c:v>11.84342</c:v>
                </c:pt>
                <c:pt idx="2147">
                  <c:v>11.5655</c:v>
                </c:pt>
                <c:pt idx="2148">
                  <c:v>10.5564</c:v>
                </c:pt>
                <c:pt idx="2149">
                  <c:v>10.82367</c:v>
                </c:pt>
                <c:pt idx="2150">
                  <c:v>12.09417</c:v>
                </c:pt>
                <c:pt idx="2151">
                  <c:v>11.561959999999999</c:v>
                </c:pt>
                <c:pt idx="2152">
                  <c:v>11.35885</c:v>
                </c:pt>
                <c:pt idx="2153">
                  <c:v>10.823459999999999</c:v>
                </c:pt>
                <c:pt idx="2154">
                  <c:v>11.11295</c:v>
                </c:pt>
                <c:pt idx="2155">
                  <c:v>10.85441</c:v>
                </c:pt>
                <c:pt idx="2156">
                  <c:v>10.953049999999999</c:v>
                </c:pt>
                <c:pt idx="2157">
                  <c:v>10.75924</c:v>
                </c:pt>
                <c:pt idx="2158">
                  <c:v>10.48052</c:v>
                </c:pt>
                <c:pt idx="2159">
                  <c:v>9.3447300000000002</c:v>
                </c:pt>
                <c:pt idx="2160">
                  <c:v>9.43398</c:v>
                </c:pt>
                <c:pt idx="2161">
                  <c:v>9.7578200000000006</c:v>
                </c:pt>
                <c:pt idx="2162">
                  <c:v>9.7103400000000004</c:v>
                </c:pt>
                <c:pt idx="2163">
                  <c:v>8.9464699999999997</c:v>
                </c:pt>
                <c:pt idx="2164">
                  <c:v>9.7150200000000009</c:v>
                </c:pt>
                <c:pt idx="2165">
                  <c:v>9.281600000000001</c:v>
                </c:pt>
                <c:pt idx="2166">
                  <c:v>9.5818999999999992</c:v>
                </c:pt>
                <c:pt idx="2167">
                  <c:v>9.3271300000000004</c:v>
                </c:pt>
                <c:pt idx="2168">
                  <c:v>8.7428199999999983</c:v>
                </c:pt>
                <c:pt idx="2169">
                  <c:v>8.5882699999999996</c:v>
                </c:pt>
                <c:pt idx="2170">
                  <c:v>8.4200499999999998</c:v>
                </c:pt>
                <c:pt idx="2171">
                  <c:v>8.378540000000001</c:v>
                </c:pt>
                <c:pt idx="2172">
                  <c:v>8.596210000000001</c:v>
                </c:pt>
                <c:pt idx="2173">
                  <c:v>8.4361899999999999</c:v>
                </c:pt>
                <c:pt idx="2174">
                  <c:v>8.1201900000000009</c:v>
                </c:pt>
                <c:pt idx="2175">
                  <c:v>8.3433399999999995</c:v>
                </c:pt>
                <c:pt idx="2176">
                  <c:v>8.79786</c:v>
                </c:pt>
                <c:pt idx="2177">
                  <c:v>9.0492899999999992</c:v>
                </c:pt>
                <c:pt idx="2178">
                  <c:v>9.3055799999999991</c:v>
                </c:pt>
                <c:pt idx="2179">
                  <c:v>9.5568200000000001</c:v>
                </c:pt>
                <c:pt idx="2180">
                  <c:v>9.6044499999999999</c:v>
                </c:pt>
                <c:pt idx="2181">
                  <c:v>9.7628299999999992</c:v>
                </c:pt>
                <c:pt idx="2182">
                  <c:v>10.292359999999999</c:v>
                </c:pt>
                <c:pt idx="2183">
                  <c:v>9.9834300000000002</c:v>
                </c:pt>
                <c:pt idx="2184">
                  <c:v>10.157579999999999</c:v>
                </c:pt>
                <c:pt idx="2185">
                  <c:v>9.8382400000000008</c:v>
                </c:pt>
                <c:pt idx="2186">
                  <c:v>9.6029999999999998</c:v>
                </c:pt>
                <c:pt idx="2187">
                  <c:v>10.069459999999999</c:v>
                </c:pt>
                <c:pt idx="2188">
                  <c:v>10.48441</c:v>
                </c:pt>
                <c:pt idx="2189">
                  <c:v>10.03945</c:v>
                </c:pt>
                <c:pt idx="2190">
                  <c:v>10.0672</c:v>
                </c:pt>
                <c:pt idx="2191">
                  <c:v>9.7683</c:v>
                </c:pt>
                <c:pt idx="2192">
                  <c:v>10.013909999999999</c:v>
                </c:pt>
                <c:pt idx="2193">
                  <c:v>9.7791800000000002</c:v>
                </c:pt>
                <c:pt idx="2194">
                  <c:v>10.419609999999999</c:v>
                </c:pt>
                <c:pt idx="2195">
                  <c:v>10.894409999999999</c:v>
                </c:pt>
                <c:pt idx="2196">
                  <c:v>11.098139999999999</c:v>
                </c:pt>
                <c:pt idx="2197">
                  <c:v>11.10445</c:v>
                </c:pt>
                <c:pt idx="2198">
                  <c:v>10.816129999999999</c:v>
                </c:pt>
                <c:pt idx="2199">
                  <c:v>10.70298</c:v>
                </c:pt>
                <c:pt idx="2200">
                  <c:v>10.929130000000001</c:v>
                </c:pt>
                <c:pt idx="2201">
                  <c:v>10.54594</c:v>
                </c:pt>
                <c:pt idx="2202">
                  <c:v>10.08441</c:v>
                </c:pt>
                <c:pt idx="2203">
                  <c:v>10.04505</c:v>
                </c:pt>
                <c:pt idx="2204">
                  <c:v>9.3449299999999997</c:v>
                </c:pt>
                <c:pt idx="2205">
                  <c:v>9.3871500000000001</c:v>
                </c:pt>
                <c:pt idx="2206">
                  <c:v>9.6822599999999994</c:v>
                </c:pt>
                <c:pt idx="2207">
                  <c:v>9.6688100000000006</c:v>
                </c:pt>
                <c:pt idx="2208">
                  <c:v>9.4695700000000009</c:v>
                </c:pt>
                <c:pt idx="2209">
                  <c:v>9.7586200000000005</c:v>
                </c:pt>
                <c:pt idx="2210">
                  <c:v>9.5486299999999993</c:v>
                </c:pt>
                <c:pt idx="2211">
                  <c:v>9.2049500000000002</c:v>
                </c:pt>
                <c:pt idx="2212">
                  <c:v>9.3270300000000006</c:v>
                </c:pt>
                <c:pt idx="2213">
                  <c:v>9.2395999999999994</c:v>
                </c:pt>
                <c:pt idx="2214">
                  <c:v>9.1085899999999995</c:v>
                </c:pt>
                <c:pt idx="2215">
                  <c:v>8.9414200000000008</c:v>
                </c:pt>
                <c:pt idx="2216">
                  <c:v>8.9559800000000003</c:v>
                </c:pt>
                <c:pt idx="2217">
                  <c:v>8.8753700000000002</c:v>
                </c:pt>
                <c:pt idx="2218">
                  <c:v>9.086079999999999</c:v>
                </c:pt>
                <c:pt idx="2219">
                  <c:v>9.2720099999999999</c:v>
                </c:pt>
                <c:pt idx="2220">
                  <c:v>9.3506900000000002</c:v>
                </c:pt>
                <c:pt idx="2221">
                  <c:v>9.0871300000000002</c:v>
                </c:pt>
                <c:pt idx="2222">
                  <c:v>9.6008500000000012</c:v>
                </c:pt>
                <c:pt idx="2223">
                  <c:v>9.5789500000000007</c:v>
                </c:pt>
                <c:pt idx="2224">
                  <c:v>9.5753200000000014</c:v>
                </c:pt>
                <c:pt idx="2225">
                  <c:v>9.3462199999999989</c:v>
                </c:pt>
                <c:pt idx="2226">
                  <c:v>9.6821000000000002</c:v>
                </c:pt>
                <c:pt idx="2227">
                  <c:v>9.8190600000000003</c:v>
                </c:pt>
                <c:pt idx="2228">
                  <c:v>9.4208600000000011</c:v>
                </c:pt>
                <c:pt idx="2229">
                  <c:v>9.6612299999999998</c:v>
                </c:pt>
                <c:pt idx="2230">
                  <c:v>9.7626399999999993</c:v>
                </c:pt>
                <c:pt idx="2231">
                  <c:v>10.176460000000001</c:v>
                </c:pt>
                <c:pt idx="2232">
                  <c:v>9.4125399999999999</c:v>
                </c:pt>
                <c:pt idx="2233">
                  <c:v>9.2168200000000002</c:v>
                </c:pt>
                <c:pt idx="2234">
                  <c:v>9.5721399999999992</c:v>
                </c:pt>
                <c:pt idx="2235">
                  <c:v>9.8856800000000007</c:v>
                </c:pt>
                <c:pt idx="2236">
                  <c:v>9.3228200000000001</c:v>
                </c:pt>
                <c:pt idx="2237">
                  <c:v>9.6686899999999998</c:v>
                </c:pt>
                <c:pt idx="2238">
                  <c:v>9.5058699999999998</c:v>
                </c:pt>
                <c:pt idx="2239">
                  <c:v>9.5048200000000005</c:v>
                </c:pt>
                <c:pt idx="2240">
                  <c:v>9.6716800000000003</c:v>
                </c:pt>
                <c:pt idx="2241">
                  <c:v>9.9587299999999992</c:v>
                </c:pt>
                <c:pt idx="2242">
                  <c:v>9.8385899999999999</c:v>
                </c:pt>
                <c:pt idx="2243">
                  <c:v>10.026579999999999</c:v>
                </c:pt>
                <c:pt idx="2244">
                  <c:v>10.380190000000001</c:v>
                </c:pt>
                <c:pt idx="2245">
                  <c:v>10.73668</c:v>
                </c:pt>
                <c:pt idx="2246">
                  <c:v>10.63954</c:v>
                </c:pt>
                <c:pt idx="2247">
                  <c:v>10.39723</c:v>
                </c:pt>
                <c:pt idx="2248">
                  <c:v>10.907249999999999</c:v>
                </c:pt>
                <c:pt idx="2249">
                  <c:v>10.408989999999999</c:v>
                </c:pt>
                <c:pt idx="2250">
                  <c:v>10.9649</c:v>
                </c:pt>
                <c:pt idx="2251">
                  <c:v>11.165609999999999</c:v>
                </c:pt>
                <c:pt idx="2252">
                  <c:v>10.09164</c:v>
                </c:pt>
                <c:pt idx="2253">
                  <c:v>10.806799999999999</c:v>
                </c:pt>
                <c:pt idx="2254">
                  <c:v>11.62129</c:v>
                </c:pt>
                <c:pt idx="2255">
                  <c:v>11.8668</c:v>
                </c:pt>
                <c:pt idx="2256">
                  <c:v>10.402239999999999</c:v>
                </c:pt>
                <c:pt idx="2257">
                  <c:v>7.6764600000000005</c:v>
                </c:pt>
                <c:pt idx="2258">
                  <c:v>8.15883</c:v>
                </c:pt>
                <c:pt idx="2259">
                  <c:v>8.3185000000000002</c:v>
                </c:pt>
                <c:pt idx="2260">
                  <c:v>8.6364999999999998</c:v>
                </c:pt>
                <c:pt idx="2261">
                  <c:v>11.633900000000001</c:v>
                </c:pt>
                <c:pt idx="2262">
                  <c:v>10.658619999999999</c:v>
                </c:pt>
                <c:pt idx="2263">
                  <c:v>10.664180000000002</c:v>
                </c:pt>
                <c:pt idx="2264">
                  <c:v>10.31433</c:v>
                </c:pt>
                <c:pt idx="2265">
                  <c:v>9.9899299999999993</c:v>
                </c:pt>
                <c:pt idx="2266">
                  <c:v>9.8312300000000015</c:v>
                </c:pt>
                <c:pt idx="2267">
                  <c:v>8.2078699999999998</c:v>
                </c:pt>
                <c:pt idx="2268">
                  <c:v>9.7155699999999996</c:v>
                </c:pt>
                <c:pt idx="2269">
                  <c:v>9.8071799999999989</c:v>
                </c:pt>
                <c:pt idx="2270">
                  <c:v>8.9905699999999982</c:v>
                </c:pt>
                <c:pt idx="2271">
                  <c:v>8.6524300000000007</c:v>
                </c:pt>
                <c:pt idx="2272">
                  <c:v>8.8812099999999994</c:v>
                </c:pt>
                <c:pt idx="2273">
                  <c:v>8.3325299999999984</c:v>
                </c:pt>
                <c:pt idx="2274">
                  <c:v>8.2697099999999999</c:v>
                </c:pt>
                <c:pt idx="2275">
                  <c:v>8.0392499999999991</c:v>
                </c:pt>
                <c:pt idx="2276">
                  <c:v>8.0923800000000004</c:v>
                </c:pt>
                <c:pt idx="2277">
                  <c:v>7.9486300000000005</c:v>
                </c:pt>
                <c:pt idx="2278">
                  <c:v>7.9299199999999992</c:v>
                </c:pt>
                <c:pt idx="2279">
                  <c:v>7.7475799999999992</c:v>
                </c:pt>
                <c:pt idx="2280">
                  <c:v>7.8369900000000001</c:v>
                </c:pt>
                <c:pt idx="2281">
                  <c:v>8.5562299999999993</c:v>
                </c:pt>
                <c:pt idx="2282">
                  <c:v>8.4152300000000011</c:v>
                </c:pt>
                <c:pt idx="2283">
                  <c:v>8.6765900000000009</c:v>
                </c:pt>
                <c:pt idx="2284">
                  <c:v>8.6205100000000012</c:v>
                </c:pt>
                <c:pt idx="2285">
                  <c:v>8.4273500000000006</c:v>
                </c:pt>
                <c:pt idx="2286">
                  <c:v>8.5761800000000008</c:v>
                </c:pt>
                <c:pt idx="2287">
                  <c:v>8.4604400000000002</c:v>
                </c:pt>
                <c:pt idx="2288">
                  <c:v>8.5238300000000002</c:v>
                </c:pt>
                <c:pt idx="2289">
                  <c:v>8.4140200000000007</c:v>
                </c:pt>
                <c:pt idx="2290">
                  <c:v>8.4932300000000005</c:v>
                </c:pt>
                <c:pt idx="2291">
                  <c:v>8.4443000000000001</c:v>
                </c:pt>
                <c:pt idx="2292">
                  <c:v>8.375350000000001</c:v>
                </c:pt>
                <c:pt idx="2293">
                  <c:v>8.2419899999999995</c:v>
                </c:pt>
                <c:pt idx="2294">
                  <c:v>8.3480900000000009</c:v>
                </c:pt>
                <c:pt idx="2295">
                  <c:v>8.2741600000000002</c:v>
                </c:pt>
                <c:pt idx="2296">
                  <c:v>8.3131900000000005</c:v>
                </c:pt>
                <c:pt idx="2297">
                  <c:v>8.3580699999999997</c:v>
                </c:pt>
                <c:pt idx="2298">
                  <c:v>8.4580800000000007</c:v>
                </c:pt>
                <c:pt idx="2299">
                  <c:v>8.3850800000000003</c:v>
                </c:pt>
                <c:pt idx="2300">
                  <c:v>8.9086499999999997</c:v>
                </c:pt>
                <c:pt idx="2301">
                  <c:v>8.5770699999999991</c:v>
                </c:pt>
                <c:pt idx="2302">
                  <c:v>8.7878000000000007</c:v>
                </c:pt>
                <c:pt idx="2303">
                  <c:v>8.5114200000000011</c:v>
                </c:pt>
                <c:pt idx="2304">
                  <c:v>8.7814800000000002</c:v>
                </c:pt>
                <c:pt idx="2305">
                  <c:v>8.7547499999999996</c:v>
                </c:pt>
                <c:pt idx="2306">
                  <c:v>8.6628399999999992</c:v>
                </c:pt>
                <c:pt idx="2307">
                  <c:v>8.7413699999999999</c:v>
                </c:pt>
                <c:pt idx="2308">
                  <c:v>8.8300800000000006</c:v>
                </c:pt>
                <c:pt idx="2309">
                  <c:v>8.7154800000000012</c:v>
                </c:pt>
                <c:pt idx="2310">
                  <c:v>8.7123200000000001</c:v>
                </c:pt>
                <c:pt idx="2311">
                  <c:v>8.6594200000000008</c:v>
                </c:pt>
                <c:pt idx="2312">
                  <c:v>8.7693899999999996</c:v>
                </c:pt>
                <c:pt idx="2313">
                  <c:v>8.3882900000000014</c:v>
                </c:pt>
                <c:pt idx="2314">
                  <c:v>8.7548000000000012</c:v>
                </c:pt>
                <c:pt idx="2315">
                  <c:v>8.4713700000000003</c:v>
                </c:pt>
                <c:pt idx="2316">
                  <c:v>8.5643799999999999</c:v>
                </c:pt>
                <c:pt idx="2317">
                  <c:v>8.4383200000000009</c:v>
                </c:pt>
                <c:pt idx="2318">
                  <c:v>8.349499999999999</c:v>
                </c:pt>
                <c:pt idx="2319">
                  <c:v>8.4917000000000016</c:v>
                </c:pt>
                <c:pt idx="2320">
                  <c:v>8.1278800000000011</c:v>
                </c:pt>
                <c:pt idx="2321">
                  <c:v>8.3813299999999984</c:v>
                </c:pt>
                <c:pt idx="2322">
                  <c:v>8.2294400000000003</c:v>
                </c:pt>
                <c:pt idx="2323">
                  <c:v>8.4143999999999988</c:v>
                </c:pt>
                <c:pt idx="2324">
                  <c:v>8.4025700000000008</c:v>
                </c:pt>
                <c:pt idx="2325">
                  <c:v>8.5567900000000012</c:v>
                </c:pt>
                <c:pt idx="2326">
                  <c:v>8.3808799999999994</c:v>
                </c:pt>
                <c:pt idx="2327">
                  <c:v>8.3665199999999995</c:v>
                </c:pt>
                <c:pt idx="2328">
                  <c:v>8.4106699999999996</c:v>
                </c:pt>
                <c:pt idx="2329">
                  <c:v>8.2147499999999987</c:v>
                </c:pt>
                <c:pt idx="2330">
                  <c:v>8.5233200000000018</c:v>
                </c:pt>
                <c:pt idx="2331">
                  <c:v>8.5621299999999998</c:v>
                </c:pt>
                <c:pt idx="2332">
                  <c:v>8.4223199999999991</c:v>
                </c:pt>
                <c:pt idx="2333">
                  <c:v>8.5262100000000007</c:v>
                </c:pt>
                <c:pt idx="2334">
                  <c:v>8.5640900000000002</c:v>
                </c:pt>
                <c:pt idx="2335">
                  <c:v>8.5107299999999988</c:v>
                </c:pt>
                <c:pt idx="2336">
                  <c:v>8.2805199999999992</c:v>
                </c:pt>
                <c:pt idx="2337">
                  <c:v>8.3426100000000005</c:v>
                </c:pt>
                <c:pt idx="2338">
                  <c:v>8.5472000000000001</c:v>
                </c:pt>
                <c:pt idx="2339">
                  <c:v>8.4231599999999993</c:v>
                </c:pt>
                <c:pt idx="2340">
                  <c:v>8.2822899999999997</c:v>
                </c:pt>
                <c:pt idx="2341">
                  <c:v>8.3607300000000002</c:v>
                </c:pt>
                <c:pt idx="2342">
                  <c:v>8.3182899999999993</c:v>
                </c:pt>
                <c:pt idx="2343">
                  <c:v>8.3866399999999999</c:v>
                </c:pt>
                <c:pt idx="2344">
                  <c:v>8.5754699999999993</c:v>
                </c:pt>
                <c:pt idx="2345">
                  <c:v>8.5018199999999986</c:v>
                </c:pt>
                <c:pt idx="2346">
                  <c:v>8.2722000000000016</c:v>
                </c:pt>
                <c:pt idx="2347">
                  <c:v>8.1486300000000007</c:v>
                </c:pt>
                <c:pt idx="2348">
                  <c:v>8.2158100000000012</c:v>
                </c:pt>
                <c:pt idx="2349">
                  <c:v>8.1854800000000001</c:v>
                </c:pt>
                <c:pt idx="2350">
                  <c:v>8.0719600000000007</c:v>
                </c:pt>
                <c:pt idx="2351">
                  <c:v>8.1958100000000016</c:v>
                </c:pt>
                <c:pt idx="2352">
                  <c:v>8.0822900000000004</c:v>
                </c:pt>
                <c:pt idx="2353">
                  <c:v>8.1787099999999988</c:v>
                </c:pt>
                <c:pt idx="2354">
                  <c:v>7.9917500000000006</c:v>
                </c:pt>
                <c:pt idx="2355">
                  <c:v>7.9892300000000001</c:v>
                </c:pt>
                <c:pt idx="2356">
                  <c:v>8.1968299999999985</c:v>
                </c:pt>
                <c:pt idx="2357">
                  <c:v>8.0613200000000003</c:v>
                </c:pt>
                <c:pt idx="2358">
                  <c:v>8.2593399999999999</c:v>
                </c:pt>
                <c:pt idx="2359">
                  <c:v>7.9289100000000001</c:v>
                </c:pt>
                <c:pt idx="2360">
                  <c:v>7.974429999999999</c:v>
                </c:pt>
                <c:pt idx="2361">
                  <c:v>8.2641500000000008</c:v>
                </c:pt>
                <c:pt idx="2362">
                  <c:v>8.3518600000000003</c:v>
                </c:pt>
                <c:pt idx="2363">
                  <c:v>8.3444000000000003</c:v>
                </c:pt>
                <c:pt idx="2364">
                  <c:v>8.3981400000000015</c:v>
                </c:pt>
                <c:pt idx="2365">
                  <c:v>8.3976600000000001</c:v>
                </c:pt>
                <c:pt idx="2366">
                  <c:v>8.475810000000001</c:v>
                </c:pt>
                <c:pt idx="2367">
                  <c:v>8.4262700000000006</c:v>
                </c:pt>
                <c:pt idx="2368">
                  <c:v>8.3301400000000001</c:v>
                </c:pt>
                <c:pt idx="2369">
                  <c:v>8.2498100000000001</c:v>
                </c:pt>
                <c:pt idx="2370">
                  <c:v>8.4470899999999993</c:v>
                </c:pt>
                <c:pt idx="2371">
                  <c:v>8.86937</c:v>
                </c:pt>
                <c:pt idx="2372">
                  <c:v>8.4555799999999994</c:v>
                </c:pt>
                <c:pt idx="2373">
                  <c:v>8.5255399999999995</c:v>
                </c:pt>
                <c:pt idx="2374">
                  <c:v>8.3769100000000005</c:v>
                </c:pt>
                <c:pt idx="2375">
                  <c:v>8.3646999999999991</c:v>
                </c:pt>
                <c:pt idx="2376">
                  <c:v>8.4267399999999988</c:v>
                </c:pt>
                <c:pt idx="2377">
                  <c:v>8.3509600000000006</c:v>
                </c:pt>
                <c:pt idx="2378">
                  <c:v>8.2058499999999999</c:v>
                </c:pt>
                <c:pt idx="2379">
                  <c:v>8.2434399999999997</c:v>
                </c:pt>
                <c:pt idx="2380">
                  <c:v>8.2949200000000012</c:v>
                </c:pt>
                <c:pt idx="2381">
                  <c:v>8.2197899999999997</c:v>
                </c:pt>
                <c:pt idx="2382">
                  <c:v>8.1842599999999983</c:v>
                </c:pt>
                <c:pt idx="2383">
                  <c:v>8.2467299999999994</c:v>
                </c:pt>
                <c:pt idx="2384">
                  <c:v>8.2487200000000005</c:v>
                </c:pt>
                <c:pt idx="2385">
                  <c:v>8.1884700000000006</c:v>
                </c:pt>
                <c:pt idx="2386">
                  <c:v>6.5911499999999998</c:v>
                </c:pt>
                <c:pt idx="2387">
                  <c:v>6.5611799999999993</c:v>
                </c:pt>
                <c:pt idx="2388">
                  <c:v>6.4760399999999994</c:v>
                </c:pt>
                <c:pt idx="2389">
                  <c:v>6.4034399999999998</c:v>
                </c:pt>
                <c:pt idx="2390">
                  <c:v>6.2610399999999995</c:v>
                </c:pt>
                <c:pt idx="2391">
                  <c:v>6.4763399999999995</c:v>
                </c:pt>
                <c:pt idx="2392">
                  <c:v>6.3857599999999994</c:v>
                </c:pt>
                <c:pt idx="2393">
                  <c:v>6.3879599999999996</c:v>
                </c:pt>
                <c:pt idx="2394">
                  <c:v>6.3500899999999998</c:v>
                </c:pt>
                <c:pt idx="2395">
                  <c:v>6.1929799999999995</c:v>
                </c:pt>
                <c:pt idx="2396">
                  <c:v>6.3697400000000002</c:v>
                </c:pt>
                <c:pt idx="2397">
                  <c:v>6.0456699999999994</c:v>
                </c:pt>
                <c:pt idx="2398">
                  <c:v>6.0709</c:v>
                </c:pt>
                <c:pt idx="2399">
                  <c:v>6.1471199999999993</c:v>
                </c:pt>
                <c:pt idx="2400">
                  <c:v>6.03132</c:v>
                </c:pt>
                <c:pt idx="2401">
                  <c:v>6.1476799999999994</c:v>
                </c:pt>
                <c:pt idx="2402">
                  <c:v>6.1594299999999995</c:v>
                </c:pt>
                <c:pt idx="2403">
                  <c:v>6.3695599999999999</c:v>
                </c:pt>
                <c:pt idx="2404">
                  <c:v>6.0119400000000001</c:v>
                </c:pt>
                <c:pt idx="2405">
                  <c:v>6.0477099999999995</c:v>
                </c:pt>
                <c:pt idx="2406">
                  <c:v>6.2002099999999993</c:v>
                </c:pt>
                <c:pt idx="2407">
                  <c:v>6.2466299999999997</c:v>
                </c:pt>
                <c:pt idx="2408">
                  <c:v>6.2285400000000006</c:v>
                </c:pt>
                <c:pt idx="2409">
                  <c:v>6.4598300000000002</c:v>
                </c:pt>
                <c:pt idx="2410">
                  <c:v>6.4948399999999999</c:v>
                </c:pt>
                <c:pt idx="2411">
                  <c:v>6.4919400000000005</c:v>
                </c:pt>
                <c:pt idx="2412">
                  <c:v>6.2082800000000002</c:v>
                </c:pt>
                <c:pt idx="2413">
                  <c:v>6.0175599999999996</c:v>
                </c:pt>
                <c:pt idx="2414">
                  <c:v>6.0264600000000002</c:v>
                </c:pt>
                <c:pt idx="2415">
                  <c:v>5.9249700000000001</c:v>
                </c:pt>
                <c:pt idx="2416">
                  <c:v>6.0137999999999998</c:v>
                </c:pt>
                <c:pt idx="2417">
                  <c:v>5.9528800000000004</c:v>
                </c:pt>
                <c:pt idx="2418">
                  <c:v>6.00474</c:v>
                </c:pt>
                <c:pt idx="2419">
                  <c:v>6.0664899999999999</c:v>
                </c:pt>
                <c:pt idx="2420">
                  <c:v>5.9389799999999999</c:v>
                </c:pt>
                <c:pt idx="2421">
                  <c:v>6.1000899999999998</c:v>
                </c:pt>
                <c:pt idx="2422">
                  <c:v>5.9529300000000003</c:v>
                </c:pt>
                <c:pt idx="2423">
                  <c:v>5.8668000000000005</c:v>
                </c:pt>
                <c:pt idx="2424">
                  <c:v>5.8697900000000001</c:v>
                </c:pt>
                <c:pt idx="2425">
                  <c:v>5.8891200000000001</c:v>
                </c:pt>
                <c:pt idx="2426">
                  <c:v>6.0079600000000006</c:v>
                </c:pt>
                <c:pt idx="2427">
                  <c:v>5.8322199999999995</c:v>
                </c:pt>
                <c:pt idx="2428">
                  <c:v>5.9477799999999998</c:v>
                </c:pt>
                <c:pt idx="2429">
                  <c:v>5.8549199999999999</c:v>
                </c:pt>
                <c:pt idx="2430">
                  <c:v>5.8144200000000001</c:v>
                </c:pt>
                <c:pt idx="2431">
                  <c:v>5.86564</c:v>
                </c:pt>
                <c:pt idx="2432">
                  <c:v>5.7951499999999996</c:v>
                </c:pt>
                <c:pt idx="2433">
                  <c:v>5.9264999999999999</c:v>
                </c:pt>
                <c:pt idx="2434">
                  <c:v>5.8477899999999998</c:v>
                </c:pt>
                <c:pt idx="2435">
                  <c:v>5.7849599999999999</c:v>
                </c:pt>
                <c:pt idx="2436">
                  <c:v>5.8404600000000002</c:v>
                </c:pt>
                <c:pt idx="2437">
                  <c:v>5.6785300000000003</c:v>
                </c:pt>
                <c:pt idx="2438">
                  <c:v>5.6485299999999992</c:v>
                </c:pt>
                <c:pt idx="2439">
                  <c:v>5.6616699999999991</c:v>
                </c:pt>
                <c:pt idx="2440">
                  <c:v>5.6336999999999993</c:v>
                </c:pt>
                <c:pt idx="2441">
                  <c:v>5.5548099999999998</c:v>
                </c:pt>
                <c:pt idx="2442">
                  <c:v>5.574959999999999</c:v>
                </c:pt>
                <c:pt idx="2443">
                  <c:v>5.6115700000000004</c:v>
                </c:pt>
                <c:pt idx="2444">
                  <c:v>5.4790200000000002</c:v>
                </c:pt>
                <c:pt idx="2445">
                  <c:v>5.3986199999999993</c:v>
                </c:pt>
                <c:pt idx="2446">
                  <c:v>5.2706300000000006</c:v>
                </c:pt>
                <c:pt idx="2447">
                  <c:v>5.4493600000000004</c:v>
                </c:pt>
                <c:pt idx="2448">
                  <c:v>5.4662000000000006</c:v>
                </c:pt>
                <c:pt idx="2449">
                  <c:v>5.4290399999999996</c:v>
                </c:pt>
                <c:pt idx="2450">
                  <c:v>5.3671499999999996</c:v>
                </c:pt>
                <c:pt idx="2451">
                  <c:v>5.3031900000000007</c:v>
                </c:pt>
                <c:pt idx="2452">
                  <c:v>5.2904599999999995</c:v>
                </c:pt>
                <c:pt idx="2453">
                  <c:v>5.1431500000000003</c:v>
                </c:pt>
                <c:pt idx="2454">
                  <c:v>4.9285600000000009</c:v>
                </c:pt>
                <c:pt idx="2455">
                  <c:v>5.2467199999999998</c:v>
                </c:pt>
                <c:pt idx="2456">
                  <c:v>5.2535500000000006</c:v>
                </c:pt>
                <c:pt idx="2457">
                  <c:v>5.1026500000000006</c:v>
                </c:pt>
                <c:pt idx="2458">
                  <c:v>5.1785200000000007</c:v>
                </c:pt>
                <c:pt idx="2459">
                  <c:v>5.315900000000001</c:v>
                </c:pt>
                <c:pt idx="2460">
                  <c:v>5.26091</c:v>
                </c:pt>
                <c:pt idx="2461">
                  <c:v>5.2539299999999995</c:v>
                </c:pt>
                <c:pt idx="2462">
                  <c:v>4.99702</c:v>
                </c:pt>
                <c:pt idx="2463">
                  <c:v>5.0695300000000003</c:v>
                </c:pt>
                <c:pt idx="2464">
                  <c:v>5.0365700000000002</c:v>
                </c:pt>
                <c:pt idx="2465">
                  <c:v>4.7933200000000005</c:v>
                </c:pt>
                <c:pt idx="2466">
                  <c:v>5.1045299999999996</c:v>
                </c:pt>
                <c:pt idx="2467">
                  <c:v>5.2186200000000005</c:v>
                </c:pt>
                <c:pt idx="2468">
                  <c:v>5.3366699999999998</c:v>
                </c:pt>
                <c:pt idx="2469">
                  <c:v>5.3644400000000001</c:v>
                </c:pt>
                <c:pt idx="2470">
                  <c:v>5.2539699999999998</c:v>
                </c:pt>
                <c:pt idx="2471">
                  <c:v>5.4033700000000007</c:v>
                </c:pt>
                <c:pt idx="2472">
                  <c:v>5.6020799999999999</c:v>
                </c:pt>
                <c:pt idx="2473">
                  <c:v>5.4691600000000005</c:v>
                </c:pt>
                <c:pt idx="2474">
                  <c:v>5.3617100000000004</c:v>
                </c:pt>
                <c:pt idx="2475">
                  <c:v>5.27956</c:v>
                </c:pt>
                <c:pt idx="2476">
                  <c:v>5.1872499999999997</c:v>
                </c:pt>
                <c:pt idx="2477">
                  <c:v>5.2717499999999999</c:v>
                </c:pt>
                <c:pt idx="2478">
                  <c:v>5.1703999999999999</c:v>
                </c:pt>
                <c:pt idx="2479">
                  <c:v>5.0212400000000006</c:v>
                </c:pt>
                <c:pt idx="2480">
                  <c:v>5.0733300000000003</c:v>
                </c:pt>
                <c:pt idx="2481">
                  <c:v>5.1231299999999997</c:v>
                </c:pt>
                <c:pt idx="2482">
                  <c:v>5.40456</c:v>
                </c:pt>
                <c:pt idx="2483">
                  <c:v>5.1413700000000002</c:v>
                </c:pt>
                <c:pt idx="2484">
                  <c:v>5.2032699999999998</c:v>
                </c:pt>
                <c:pt idx="2485">
                  <c:v>5.0260300000000004</c:v>
                </c:pt>
                <c:pt idx="2486">
                  <c:v>5.1073700000000004</c:v>
                </c:pt>
                <c:pt idx="2487">
                  <c:v>5.2150699999999999</c:v>
                </c:pt>
                <c:pt idx="2488">
                  <c:v>5.2844499999999996</c:v>
                </c:pt>
                <c:pt idx="2489">
                  <c:v>5.35365</c:v>
                </c:pt>
                <c:pt idx="2490">
                  <c:v>5.4725999999999999</c:v>
                </c:pt>
                <c:pt idx="2491">
                  <c:v>5.4470299999999998</c:v>
                </c:pt>
                <c:pt idx="2492">
                  <c:v>5.4261300000000006</c:v>
                </c:pt>
                <c:pt idx="2493">
                  <c:v>5.3329400000000007</c:v>
                </c:pt>
                <c:pt idx="2494">
                  <c:v>5.3075800000000006</c:v>
                </c:pt>
                <c:pt idx="2495">
                  <c:v>5.2975500000000002</c:v>
                </c:pt>
                <c:pt idx="2496">
                  <c:v>5.3224099999999996</c:v>
                </c:pt>
                <c:pt idx="2497">
                  <c:v>5.1627600000000005</c:v>
                </c:pt>
                <c:pt idx="2498">
                  <c:v>5.0029200000000005</c:v>
                </c:pt>
                <c:pt idx="2499">
                  <c:v>4.9687799999999998</c:v>
                </c:pt>
                <c:pt idx="2500">
                  <c:v>4.90794</c:v>
                </c:pt>
                <c:pt idx="2501">
                  <c:v>4.9967100000000002</c:v>
                </c:pt>
                <c:pt idx="2502">
                  <c:v>4.9965700000000002</c:v>
                </c:pt>
                <c:pt idx="2503">
                  <c:v>4.9692300000000005</c:v>
                </c:pt>
                <c:pt idx="2504">
                  <c:v>4.9214700000000002</c:v>
                </c:pt>
                <c:pt idx="2505">
                  <c:v>4.9115599999999997</c:v>
                </c:pt>
                <c:pt idx="2506">
                  <c:v>4.8354600000000003</c:v>
                </c:pt>
                <c:pt idx="2507">
                  <c:v>4.9556500000000003</c:v>
                </c:pt>
                <c:pt idx="2508">
                  <c:v>4.8795599999999997</c:v>
                </c:pt>
                <c:pt idx="2509">
                  <c:v>4.9724399999999997</c:v>
                </c:pt>
                <c:pt idx="2510">
                  <c:v>5.0543200000000006</c:v>
                </c:pt>
                <c:pt idx="2511">
                  <c:v>4.9140999999999995</c:v>
                </c:pt>
                <c:pt idx="2512">
                  <c:v>5.4140699999999997</c:v>
                </c:pt>
                <c:pt idx="2513">
                  <c:v>5.2601499999999994</c:v>
                </c:pt>
                <c:pt idx="2514">
                  <c:v>5.1860700000000008</c:v>
                </c:pt>
                <c:pt idx="2515">
                  <c:v>5.0716800000000006</c:v>
                </c:pt>
                <c:pt idx="2516">
                  <c:v>4.9626400000000004</c:v>
                </c:pt>
                <c:pt idx="2517">
                  <c:v>4.9684200000000001</c:v>
                </c:pt>
                <c:pt idx="2518">
                  <c:v>4.9353899999999999</c:v>
                </c:pt>
                <c:pt idx="2519">
                  <c:v>4.8941799999999995</c:v>
                </c:pt>
                <c:pt idx="2520">
                  <c:v>5.0503999999999998</c:v>
                </c:pt>
                <c:pt idx="2521">
                  <c:v>4.9372800000000003</c:v>
                </c:pt>
                <c:pt idx="2522">
                  <c:v>5.0629799999999996</c:v>
                </c:pt>
                <c:pt idx="2523">
                  <c:v>4.9260299999999999</c:v>
                </c:pt>
                <c:pt idx="2524">
                  <c:v>5.0124399999999998</c:v>
                </c:pt>
                <c:pt idx="2525">
                  <c:v>4.9354899999999997</c:v>
                </c:pt>
                <c:pt idx="2526">
                  <c:v>4.9647800000000002</c:v>
                </c:pt>
                <c:pt idx="2527">
                  <c:v>4.9344900000000003</c:v>
                </c:pt>
                <c:pt idx="2528">
                  <c:v>5.0341699999999996</c:v>
                </c:pt>
                <c:pt idx="2529">
                  <c:v>4.9691599999999996</c:v>
                </c:pt>
                <c:pt idx="2530">
                  <c:v>5.1352199999999995</c:v>
                </c:pt>
                <c:pt idx="2531">
                  <c:v>5.1269500000000008</c:v>
                </c:pt>
                <c:pt idx="2532">
                  <c:v>5.2393799999999997</c:v>
                </c:pt>
                <c:pt idx="2533">
                  <c:v>5.2436699999999998</c:v>
                </c:pt>
                <c:pt idx="2534">
                  <c:v>5.1880800000000002</c:v>
                </c:pt>
                <c:pt idx="2535">
                  <c:v>5.0719900000000004</c:v>
                </c:pt>
                <c:pt idx="2536">
                  <c:v>4.9977400000000003</c:v>
                </c:pt>
                <c:pt idx="2537">
                  <c:v>5.0600000000000005</c:v>
                </c:pt>
                <c:pt idx="2538">
                  <c:v>5.00007</c:v>
                </c:pt>
                <c:pt idx="2539">
                  <c:v>4.8887799999999997</c:v>
                </c:pt>
                <c:pt idx="2540">
                  <c:v>4.8254799999999998</c:v>
                </c:pt>
                <c:pt idx="2541">
                  <c:v>4.9316700000000004</c:v>
                </c:pt>
                <c:pt idx="2542">
                  <c:v>5.19672</c:v>
                </c:pt>
                <c:pt idx="2543">
                  <c:v>5.1949300000000003</c:v>
                </c:pt>
                <c:pt idx="2544">
                  <c:v>5.2205199999999996</c:v>
                </c:pt>
                <c:pt idx="2545">
                  <c:v>5.02963</c:v>
                </c:pt>
                <c:pt idx="2546">
                  <c:v>5.3520899999999996</c:v>
                </c:pt>
                <c:pt idx="2547">
                  <c:v>5.5033300000000001</c:v>
                </c:pt>
                <c:pt idx="2548">
                  <c:v>5.3973699999999996</c:v>
                </c:pt>
                <c:pt idx="2549">
                  <c:v>5.3176800000000002</c:v>
                </c:pt>
                <c:pt idx="2550">
                  <c:v>5.5976400000000002</c:v>
                </c:pt>
                <c:pt idx="2551">
                  <c:v>5.3098000000000001</c:v>
                </c:pt>
                <c:pt idx="2552">
                  <c:v>5.3832399999999998</c:v>
                </c:pt>
                <c:pt idx="2553">
                  <c:v>5.3644099999999995</c:v>
                </c:pt>
                <c:pt idx="2554">
                  <c:v>5.3605200000000002</c:v>
                </c:pt>
                <c:pt idx="2555">
                  <c:v>5.1974200000000002</c:v>
                </c:pt>
                <c:pt idx="2556">
                  <c:v>5.3763899999999998</c:v>
                </c:pt>
                <c:pt idx="2557">
                  <c:v>5.2711399999999999</c:v>
                </c:pt>
                <c:pt idx="2558">
                  <c:v>5.4670999999999994</c:v>
                </c:pt>
                <c:pt idx="2559">
                  <c:v>5.4747499999999993</c:v>
                </c:pt>
                <c:pt idx="2560">
                  <c:v>5.53681</c:v>
                </c:pt>
                <c:pt idx="2561">
                  <c:v>5.6296299999999997</c:v>
                </c:pt>
                <c:pt idx="2562">
                  <c:v>5.1931499999999993</c:v>
                </c:pt>
                <c:pt idx="2563">
                  <c:v>5.49017</c:v>
                </c:pt>
                <c:pt idx="2564">
                  <c:v>5.0297299999999998</c:v>
                </c:pt>
                <c:pt idx="2565">
                  <c:v>5.1019399999999999</c:v>
                </c:pt>
                <c:pt idx="2566">
                  <c:v>5.0800099999999997</c:v>
                </c:pt>
                <c:pt idx="2567">
                  <c:v>5.1696200000000001</c:v>
                </c:pt>
                <c:pt idx="2568">
                  <c:v>4.9706999999999999</c:v>
                </c:pt>
                <c:pt idx="2569">
                  <c:v>5.0137999999999998</c:v>
                </c:pt>
                <c:pt idx="2570">
                  <c:v>5.0232700000000001</c:v>
                </c:pt>
                <c:pt idx="2571">
                  <c:v>5.07423</c:v>
                </c:pt>
                <c:pt idx="2572">
                  <c:v>5.0725999999999996</c:v>
                </c:pt>
                <c:pt idx="2573">
                  <c:v>5.0599299999999996</c:v>
                </c:pt>
                <c:pt idx="2574">
                  <c:v>5.0530399999999993</c:v>
                </c:pt>
                <c:pt idx="2575">
                  <c:v>5.0516799999999993</c:v>
                </c:pt>
                <c:pt idx="2576">
                  <c:v>5.1177799999999998</c:v>
                </c:pt>
                <c:pt idx="2577">
                  <c:v>5.03552</c:v>
                </c:pt>
                <c:pt idx="2578">
                  <c:v>5.0426299999999991</c:v>
                </c:pt>
                <c:pt idx="2579">
                  <c:v>5.0150399999999991</c:v>
                </c:pt>
                <c:pt idx="2580">
                  <c:v>4.9228199999999998</c:v>
                </c:pt>
                <c:pt idx="2581">
                  <c:v>5.0652299999999997</c:v>
                </c:pt>
                <c:pt idx="2582">
                  <c:v>4.9294399999999996</c:v>
                </c:pt>
                <c:pt idx="2583">
                  <c:v>5.0646500000000003</c:v>
                </c:pt>
                <c:pt idx="2584">
                  <c:v>4.9460200000000007</c:v>
                </c:pt>
                <c:pt idx="2585">
                  <c:v>5.0323200000000003</c:v>
                </c:pt>
                <c:pt idx="2586">
                  <c:v>4.8642099999999999</c:v>
                </c:pt>
                <c:pt idx="2587">
                  <c:v>4.9747000000000003</c:v>
                </c:pt>
                <c:pt idx="2588">
                  <c:v>5.0160200000000001</c:v>
                </c:pt>
                <c:pt idx="2589">
                  <c:v>4.8906700000000001</c:v>
                </c:pt>
                <c:pt idx="2590">
                  <c:v>4.8590200000000001</c:v>
                </c:pt>
                <c:pt idx="2591">
                  <c:v>4.9637200000000004</c:v>
                </c:pt>
                <c:pt idx="2592">
                  <c:v>4.8968699999999998</c:v>
                </c:pt>
                <c:pt idx="2593">
                  <c:v>5.0720600000000005</c:v>
                </c:pt>
                <c:pt idx="2594">
                  <c:v>5.1780600000000003</c:v>
                </c:pt>
                <c:pt idx="2595">
                  <c:v>5.3705400000000001</c:v>
                </c:pt>
                <c:pt idx="2596">
                  <c:v>5.1899899999999999</c:v>
                </c:pt>
                <c:pt idx="2597">
                  <c:v>5.1724700000000006</c:v>
                </c:pt>
                <c:pt idx="2598">
                  <c:v>5.01051</c:v>
                </c:pt>
                <c:pt idx="2599">
                  <c:v>5.0940099999999999</c:v>
                </c:pt>
                <c:pt idx="2600">
                  <c:v>5.2369900000000005</c:v>
                </c:pt>
                <c:pt idx="2601">
                  <c:v>5.5877299999999996</c:v>
                </c:pt>
                <c:pt idx="2602">
                  <c:v>5.7143499999999996</c:v>
                </c:pt>
                <c:pt idx="2603">
                  <c:v>5.3502799999999997</c:v>
                </c:pt>
                <c:pt idx="2604">
                  <c:v>5.6052999999999997</c:v>
                </c:pt>
                <c:pt idx="2605">
                  <c:v>5.7251500000000002</c:v>
                </c:pt>
                <c:pt idx="2606">
                  <c:v>5.5380599999999998</c:v>
                </c:pt>
                <c:pt idx="2607">
                  <c:v>5.6747500000000004</c:v>
                </c:pt>
                <c:pt idx="2608">
                  <c:v>5.3556500000000007</c:v>
                </c:pt>
                <c:pt idx="2609">
                  <c:v>5.3578599999999996</c:v>
                </c:pt>
                <c:pt idx="2610">
                  <c:v>5.3910399999999994</c:v>
                </c:pt>
                <c:pt idx="2611">
                  <c:v>5.2476799999999999</c:v>
                </c:pt>
                <c:pt idx="2612">
                  <c:v>5.3545999999999996</c:v>
                </c:pt>
                <c:pt idx="2613">
                  <c:v>5.2868500000000003</c:v>
                </c:pt>
                <c:pt idx="2614">
                  <c:v>5.2020400000000002</c:v>
                </c:pt>
                <c:pt idx="2615">
                  <c:v>5.2498900000000006</c:v>
                </c:pt>
                <c:pt idx="2616">
                  <c:v>5.3555700000000002</c:v>
                </c:pt>
                <c:pt idx="2617">
                  <c:v>5.4141300000000001</c:v>
                </c:pt>
                <c:pt idx="2618">
                  <c:v>5.3961000000000006</c:v>
                </c:pt>
                <c:pt idx="2619">
                  <c:v>5.2230799999999995</c:v>
                </c:pt>
                <c:pt idx="2620">
                  <c:v>5.0069400000000002</c:v>
                </c:pt>
                <c:pt idx="2621">
                  <c:v>5.06149</c:v>
                </c:pt>
                <c:pt idx="2622">
                  <c:v>5.1773400000000001</c:v>
                </c:pt>
                <c:pt idx="2623">
                  <c:v>5.18424</c:v>
                </c:pt>
                <c:pt idx="2624">
                  <c:v>5.0756899999999998</c:v>
                </c:pt>
                <c:pt idx="2625">
                  <c:v>5.1386599999999998</c:v>
                </c:pt>
                <c:pt idx="2626">
                  <c:v>5.1853300000000004</c:v>
                </c:pt>
                <c:pt idx="2627">
                  <c:v>5.2089599999999994</c:v>
                </c:pt>
                <c:pt idx="2628">
                  <c:v>5.1644199999999998</c:v>
                </c:pt>
                <c:pt idx="2629">
                  <c:v>5.2214499999999999</c:v>
                </c:pt>
                <c:pt idx="2630">
                  <c:v>5.1210100000000001</c:v>
                </c:pt>
                <c:pt idx="2631">
                  <c:v>5.0695100000000002</c:v>
                </c:pt>
                <c:pt idx="2632">
                  <c:v>5.0616000000000003</c:v>
                </c:pt>
                <c:pt idx="2633">
                  <c:v>4.9629399999999997</c:v>
                </c:pt>
                <c:pt idx="2634">
                  <c:v>4.9387299999999996</c:v>
                </c:pt>
                <c:pt idx="2635">
                  <c:v>4.9142299999999999</c:v>
                </c:pt>
                <c:pt idx="2636">
                  <c:v>4.9686500000000002</c:v>
                </c:pt>
                <c:pt idx="2637">
                  <c:v>4.9577200000000001</c:v>
                </c:pt>
                <c:pt idx="2638">
                  <c:v>4.7211400000000001</c:v>
                </c:pt>
                <c:pt idx="2639">
                  <c:v>4.7460400000000007</c:v>
                </c:pt>
                <c:pt idx="2640">
                  <c:v>4.7660099999999996</c:v>
                </c:pt>
                <c:pt idx="2641">
                  <c:v>4.7921200000000006</c:v>
                </c:pt>
                <c:pt idx="2642">
                  <c:v>4.7009499999999997</c:v>
                </c:pt>
                <c:pt idx="2643">
                  <c:v>4.6785199999999998</c:v>
                </c:pt>
                <c:pt idx="2644">
                  <c:v>4.6904599999999999</c:v>
                </c:pt>
                <c:pt idx="2645">
                  <c:v>4.7492999999999999</c:v>
                </c:pt>
                <c:pt idx="2646">
                  <c:v>4.71889</c:v>
                </c:pt>
                <c:pt idx="2647">
                  <c:v>4.77691</c:v>
                </c:pt>
                <c:pt idx="2648">
                  <c:v>4.7321400000000002</c:v>
                </c:pt>
                <c:pt idx="2649">
                  <c:v>4.7023099999999998</c:v>
                </c:pt>
                <c:pt idx="2650">
                  <c:v>4.7417200000000008</c:v>
                </c:pt>
                <c:pt idx="2651">
                  <c:v>4.6946999999999992</c:v>
                </c:pt>
                <c:pt idx="2652">
                  <c:v>4.8061400000000001</c:v>
                </c:pt>
                <c:pt idx="2653">
                  <c:v>4.7938200000000002</c:v>
                </c:pt>
                <c:pt idx="2654">
                  <c:v>4.7449599999999998</c:v>
                </c:pt>
                <c:pt idx="2655">
                  <c:v>4.7341499999999996</c:v>
                </c:pt>
                <c:pt idx="2656">
                  <c:v>4.8249499999999994</c:v>
                </c:pt>
                <c:pt idx="2657">
                  <c:v>4.83704</c:v>
                </c:pt>
                <c:pt idx="2658">
                  <c:v>4.8585099999999999</c:v>
                </c:pt>
                <c:pt idx="2659">
                  <c:v>4.8124099999999999</c:v>
                </c:pt>
                <c:pt idx="2660">
                  <c:v>4.9222200000000003</c:v>
                </c:pt>
                <c:pt idx="2661">
                  <c:v>4.9781599999999999</c:v>
                </c:pt>
                <c:pt idx="2662">
                  <c:v>4.9458099999999998</c:v>
                </c:pt>
                <c:pt idx="2663">
                  <c:v>4.9245999999999999</c:v>
                </c:pt>
                <c:pt idx="2664">
                  <c:v>4.8208599999999997</c:v>
                </c:pt>
                <c:pt idx="2665">
                  <c:v>4.9913299999999996</c:v>
                </c:pt>
                <c:pt idx="2666">
                  <c:v>4.8296999999999999</c:v>
                </c:pt>
                <c:pt idx="2667">
                  <c:v>4.7997800000000002</c:v>
                </c:pt>
                <c:pt idx="2668">
                  <c:v>4.8994499999999999</c:v>
                </c:pt>
                <c:pt idx="2669">
                  <c:v>4.7741300000000004</c:v>
                </c:pt>
                <c:pt idx="2670">
                  <c:v>4.9094800000000003</c:v>
                </c:pt>
                <c:pt idx="2671">
                  <c:v>4.7791899999999998</c:v>
                </c:pt>
                <c:pt idx="2672">
                  <c:v>4.8228299999999997</c:v>
                </c:pt>
                <c:pt idx="2673">
                  <c:v>4.77332</c:v>
                </c:pt>
                <c:pt idx="2674">
                  <c:v>4.70153</c:v>
                </c:pt>
                <c:pt idx="2675">
                  <c:v>4.7698100000000005</c:v>
                </c:pt>
                <c:pt idx="2676">
                  <c:v>4.7220899999999997</c:v>
                </c:pt>
                <c:pt idx="2677">
                  <c:v>4.77902</c:v>
                </c:pt>
                <c:pt idx="2678">
                  <c:v>4.9022699999999997</c:v>
                </c:pt>
                <c:pt idx="2679">
                  <c:v>4.94773</c:v>
                </c:pt>
                <c:pt idx="2680">
                  <c:v>4.9407000000000005</c:v>
                </c:pt>
                <c:pt idx="2681">
                  <c:v>4.8582600000000005</c:v>
                </c:pt>
                <c:pt idx="2682">
                  <c:v>4.7881900000000002</c:v>
                </c:pt>
                <c:pt idx="2683">
                  <c:v>4.7468500000000002</c:v>
                </c:pt>
                <c:pt idx="2684">
                  <c:v>4.7911000000000001</c:v>
                </c:pt>
                <c:pt idx="2685">
                  <c:v>4.7495799999999999</c:v>
                </c:pt>
                <c:pt idx="2686">
                  <c:v>4.6493099999999998</c:v>
                </c:pt>
                <c:pt idx="2687">
                  <c:v>4.7075399999999998</c:v>
                </c:pt>
                <c:pt idx="2688">
                  <c:v>4.5364000000000004</c:v>
                </c:pt>
                <c:pt idx="2689">
                  <c:v>4.5079400000000005</c:v>
                </c:pt>
                <c:pt idx="2690">
                  <c:v>4.4908000000000001</c:v>
                </c:pt>
                <c:pt idx="2691">
                  <c:v>4.4490299999999996</c:v>
                </c:pt>
                <c:pt idx="2692">
                  <c:v>4.6679399999999998</c:v>
                </c:pt>
                <c:pt idx="2693">
                  <c:v>4.6362299999999994</c:v>
                </c:pt>
                <c:pt idx="2694">
                  <c:v>4.62073</c:v>
                </c:pt>
                <c:pt idx="2695">
                  <c:v>4.6821200000000003</c:v>
                </c:pt>
                <c:pt idx="2696">
                  <c:v>4.6136200000000001</c:v>
                </c:pt>
                <c:pt idx="2697">
                  <c:v>4.5923499999999997</c:v>
                </c:pt>
                <c:pt idx="2698">
                  <c:v>4.59605</c:v>
                </c:pt>
                <c:pt idx="2699">
                  <c:v>4.6543700000000001</c:v>
                </c:pt>
                <c:pt idx="2700">
                  <c:v>4.5658000000000003</c:v>
                </c:pt>
                <c:pt idx="2701">
                  <c:v>4.6656700000000004</c:v>
                </c:pt>
                <c:pt idx="2702">
                  <c:v>4.5860400000000006</c:v>
                </c:pt>
                <c:pt idx="2703">
                  <c:v>4.4836999999999998</c:v>
                </c:pt>
                <c:pt idx="2704">
                  <c:v>4.4523000000000001</c:v>
                </c:pt>
                <c:pt idx="2705">
                  <c:v>4.4954900000000002</c:v>
                </c:pt>
                <c:pt idx="2706">
                  <c:v>4.4834999999999994</c:v>
                </c:pt>
                <c:pt idx="2707">
                  <c:v>4.4267099999999999</c:v>
                </c:pt>
                <c:pt idx="2708">
                  <c:v>4.5281900000000004</c:v>
                </c:pt>
                <c:pt idx="2709">
                  <c:v>4.0944400000000005</c:v>
                </c:pt>
                <c:pt idx="2710">
                  <c:v>4.4531200000000002</c:v>
                </c:pt>
                <c:pt idx="2711">
                  <c:v>4.4746100000000002</c:v>
                </c:pt>
                <c:pt idx="2712">
                  <c:v>4.3940400000000004</c:v>
                </c:pt>
                <c:pt idx="2713">
                  <c:v>4.2792500000000002</c:v>
                </c:pt>
                <c:pt idx="2714">
                  <c:v>4.1783799999999998</c:v>
                </c:pt>
                <c:pt idx="2715">
                  <c:v>4.1957100000000001</c:v>
                </c:pt>
                <c:pt idx="2716">
                  <c:v>4.1529600000000002</c:v>
                </c:pt>
                <c:pt idx="2717">
                  <c:v>4.0373599999999996</c:v>
                </c:pt>
                <c:pt idx="2718">
                  <c:v>4.1259599999999992</c:v>
                </c:pt>
                <c:pt idx="2719">
                  <c:v>4.1792800000000003</c:v>
                </c:pt>
                <c:pt idx="2720">
                  <c:v>4.1728100000000001</c:v>
                </c:pt>
                <c:pt idx="2721">
                  <c:v>4.2158499999999997</c:v>
                </c:pt>
                <c:pt idx="2722">
                  <c:v>4.2551000000000005</c:v>
                </c:pt>
                <c:pt idx="2723">
                  <c:v>4.2528900000000007</c:v>
                </c:pt>
                <c:pt idx="2724">
                  <c:v>4.28444</c:v>
                </c:pt>
                <c:pt idx="2725">
                  <c:v>4.2077400000000003</c:v>
                </c:pt>
                <c:pt idx="2726">
                  <c:v>4.1620699999999999</c:v>
                </c:pt>
                <c:pt idx="2727">
                  <c:v>4.1056100000000004</c:v>
                </c:pt>
                <c:pt idx="2728">
                  <c:v>4.1245999999999992</c:v>
                </c:pt>
                <c:pt idx="2729">
                  <c:v>4.2352699999999999</c:v>
                </c:pt>
                <c:pt idx="2730">
                  <c:v>4.1501400000000004</c:v>
                </c:pt>
                <c:pt idx="2731">
                  <c:v>4.1050000000000004</c:v>
                </c:pt>
                <c:pt idx="2732">
                  <c:v>4.0744199999999999</c:v>
                </c:pt>
                <c:pt idx="2733">
                  <c:v>3.9329700000000001</c:v>
                </c:pt>
                <c:pt idx="2734">
                  <c:v>4.0787100000000001</c:v>
                </c:pt>
                <c:pt idx="2735">
                  <c:v>4.0858699999999999</c:v>
                </c:pt>
                <c:pt idx="2736">
                  <c:v>3.9918900000000002</c:v>
                </c:pt>
                <c:pt idx="2737">
                  <c:v>3.9697000000000005</c:v>
                </c:pt>
                <c:pt idx="2738">
                  <c:v>3.8880100000000004</c:v>
                </c:pt>
                <c:pt idx="2739">
                  <c:v>3.9080400000000002</c:v>
                </c:pt>
                <c:pt idx="2740">
                  <c:v>4.0389700000000008</c:v>
                </c:pt>
                <c:pt idx="2741">
                  <c:v>3.9847999999999999</c:v>
                </c:pt>
                <c:pt idx="2742">
                  <c:v>3.94442</c:v>
                </c:pt>
                <c:pt idx="2743">
                  <c:v>3.8272500000000003</c:v>
                </c:pt>
                <c:pt idx="2744">
                  <c:v>4.0472999999999999</c:v>
                </c:pt>
                <c:pt idx="2745">
                  <c:v>3.88151</c:v>
                </c:pt>
                <c:pt idx="2746">
                  <c:v>4.0058499999999997</c:v>
                </c:pt>
                <c:pt idx="2747">
                  <c:v>4.0784200000000004</c:v>
                </c:pt>
                <c:pt idx="2748">
                  <c:v>4.0993900000000005</c:v>
                </c:pt>
                <c:pt idx="2749">
                  <c:v>4.4385399999999997</c:v>
                </c:pt>
                <c:pt idx="2750">
                  <c:v>4.1763199999999996</c:v>
                </c:pt>
                <c:pt idx="2751">
                  <c:v>4.3373299999999997</c:v>
                </c:pt>
                <c:pt idx="2752">
                  <c:v>4.1958799999999998</c:v>
                </c:pt>
                <c:pt idx="2753">
                  <c:v>4.07104</c:v>
                </c:pt>
                <c:pt idx="2754">
                  <c:v>4.1604899999999994</c:v>
                </c:pt>
                <c:pt idx="2755">
                  <c:v>3.9626399999999995</c:v>
                </c:pt>
                <c:pt idx="2756">
                  <c:v>3.9744899999999994</c:v>
                </c:pt>
                <c:pt idx="2757">
                  <c:v>3.9582099999999993</c:v>
                </c:pt>
                <c:pt idx="2758">
                  <c:v>3.9684400000000002</c:v>
                </c:pt>
                <c:pt idx="2759">
                  <c:v>3.8904800000000002</c:v>
                </c:pt>
                <c:pt idx="2760">
                  <c:v>3.7992100000000004</c:v>
                </c:pt>
                <c:pt idx="2761">
                  <c:v>3.7249000000000003</c:v>
                </c:pt>
                <c:pt idx="2762">
                  <c:v>3.6495099999999998</c:v>
                </c:pt>
                <c:pt idx="2763">
                  <c:v>3.51302</c:v>
                </c:pt>
                <c:pt idx="2764">
                  <c:v>3.4596600000000004</c:v>
                </c:pt>
                <c:pt idx="2765">
                  <c:v>3.4482399999999997</c:v>
                </c:pt>
                <c:pt idx="2766">
                  <c:v>3.4435099999999998</c:v>
                </c:pt>
                <c:pt idx="2767">
                  <c:v>3.4847199999999998</c:v>
                </c:pt>
                <c:pt idx="2768">
                  <c:v>3.5249000000000001</c:v>
                </c:pt>
                <c:pt idx="2769">
                  <c:v>3.5396299999999998</c:v>
                </c:pt>
                <c:pt idx="2770">
                  <c:v>3.5553100000000004</c:v>
                </c:pt>
                <c:pt idx="2771">
                  <c:v>3.2500800000000001</c:v>
                </c:pt>
                <c:pt idx="2772">
                  <c:v>3.1024799999999999</c:v>
                </c:pt>
                <c:pt idx="2773">
                  <c:v>3.2264400000000002</c:v>
                </c:pt>
                <c:pt idx="2774">
                  <c:v>3.3778100000000002</c:v>
                </c:pt>
                <c:pt idx="2775">
                  <c:v>3.2727900000000001</c:v>
                </c:pt>
                <c:pt idx="2776">
                  <c:v>3.3191500000000005</c:v>
                </c:pt>
                <c:pt idx="2777">
                  <c:v>3.30342</c:v>
                </c:pt>
                <c:pt idx="2778">
                  <c:v>3.2668200000000001</c:v>
                </c:pt>
                <c:pt idx="2779">
                  <c:v>3.3334000000000001</c:v>
                </c:pt>
                <c:pt idx="2780">
                  <c:v>3.19984</c:v>
                </c:pt>
                <c:pt idx="2781">
                  <c:v>3.1511099999999996</c:v>
                </c:pt>
                <c:pt idx="2782">
                  <c:v>3.0194899999999998</c:v>
                </c:pt>
                <c:pt idx="2783">
                  <c:v>3.1682899999999998</c:v>
                </c:pt>
                <c:pt idx="2784">
                  <c:v>3.2193199999999997</c:v>
                </c:pt>
                <c:pt idx="2785">
                  <c:v>3.13408</c:v>
                </c:pt>
                <c:pt idx="2786">
                  <c:v>3.1537599999999997</c:v>
                </c:pt>
                <c:pt idx="2787">
                  <c:v>3.1132399999999998</c:v>
                </c:pt>
                <c:pt idx="2788">
                  <c:v>3.1899799999999998</c:v>
                </c:pt>
                <c:pt idx="2789">
                  <c:v>3.2365599999999994</c:v>
                </c:pt>
                <c:pt idx="2790">
                  <c:v>3.21584</c:v>
                </c:pt>
                <c:pt idx="2791">
                  <c:v>3.2105300000000003</c:v>
                </c:pt>
                <c:pt idx="2792">
                  <c:v>3.3340099999999997</c:v>
                </c:pt>
                <c:pt idx="2793">
                  <c:v>3.1808199999999998</c:v>
                </c:pt>
                <c:pt idx="2794">
                  <c:v>3.1986199999999996</c:v>
                </c:pt>
                <c:pt idx="2795">
                  <c:v>3.2065700000000006</c:v>
                </c:pt>
                <c:pt idx="2796">
                  <c:v>3.1066599999999998</c:v>
                </c:pt>
                <c:pt idx="2797">
                  <c:v>3.1733199999999999</c:v>
                </c:pt>
                <c:pt idx="2798">
                  <c:v>3.0806399999999998</c:v>
                </c:pt>
                <c:pt idx="2799">
                  <c:v>3.1994400000000001</c:v>
                </c:pt>
                <c:pt idx="2800">
                  <c:v>3.3127099999999996</c:v>
                </c:pt>
                <c:pt idx="2801">
                  <c:v>3.2100499999999998</c:v>
                </c:pt>
                <c:pt idx="2802">
                  <c:v>3.1779599999999997</c:v>
                </c:pt>
                <c:pt idx="2803">
                  <c:v>3.10331</c:v>
                </c:pt>
                <c:pt idx="2804">
                  <c:v>3.18892</c:v>
                </c:pt>
                <c:pt idx="2805">
                  <c:v>3.1907899999999998</c:v>
                </c:pt>
                <c:pt idx="2806">
                  <c:v>3.1832099999999999</c:v>
                </c:pt>
                <c:pt idx="2807">
                  <c:v>3.1195199999999996</c:v>
                </c:pt>
                <c:pt idx="2808">
                  <c:v>3.1435000000000004</c:v>
                </c:pt>
                <c:pt idx="2809">
                  <c:v>2.9757099999999999</c:v>
                </c:pt>
                <c:pt idx="2810">
                  <c:v>2.9915200000000004</c:v>
                </c:pt>
                <c:pt idx="2811">
                  <c:v>2.9669100000000004</c:v>
                </c:pt>
                <c:pt idx="2812">
                  <c:v>2.8617899999999996</c:v>
                </c:pt>
                <c:pt idx="2813">
                  <c:v>3.0053500000000004</c:v>
                </c:pt>
                <c:pt idx="2814">
                  <c:v>3.0256400000000001</c:v>
                </c:pt>
                <c:pt idx="2815">
                  <c:v>3.0818900000000005</c:v>
                </c:pt>
                <c:pt idx="2816">
                  <c:v>3.0802800000000001</c:v>
                </c:pt>
                <c:pt idx="2817">
                  <c:v>3.1052</c:v>
                </c:pt>
                <c:pt idx="2818">
                  <c:v>3.1499599999999996</c:v>
                </c:pt>
                <c:pt idx="2819">
                  <c:v>3.0978000000000003</c:v>
                </c:pt>
                <c:pt idx="2820">
                  <c:v>3.1462000000000003</c:v>
                </c:pt>
                <c:pt idx="2821">
                  <c:v>3.3321800000000001</c:v>
                </c:pt>
                <c:pt idx="2822">
                  <c:v>3.2528600000000005</c:v>
                </c:pt>
                <c:pt idx="2823">
                  <c:v>3.2029799999999997</c:v>
                </c:pt>
                <c:pt idx="2824">
                  <c:v>3.0799599999999998</c:v>
                </c:pt>
                <c:pt idx="2825">
                  <c:v>3.0755600000000003</c:v>
                </c:pt>
                <c:pt idx="2826">
                  <c:v>3.1348599999999998</c:v>
                </c:pt>
                <c:pt idx="2827">
                  <c:v>3.1812900000000002</c:v>
                </c:pt>
                <c:pt idx="2828">
                  <c:v>3.2708099999999996</c:v>
                </c:pt>
                <c:pt idx="2829">
                  <c:v>3.1253900000000003</c:v>
                </c:pt>
                <c:pt idx="2830">
                  <c:v>3.1350199999999999</c:v>
                </c:pt>
                <c:pt idx="2831">
                  <c:v>2.98509</c:v>
                </c:pt>
                <c:pt idx="2832">
                  <c:v>2.9696399999999996</c:v>
                </c:pt>
                <c:pt idx="2833">
                  <c:v>2.9903900000000005</c:v>
                </c:pt>
                <c:pt idx="2834">
                  <c:v>3.0641400000000005</c:v>
                </c:pt>
                <c:pt idx="2835">
                  <c:v>3.0545100000000001</c:v>
                </c:pt>
                <c:pt idx="2836">
                  <c:v>3.0702999999999996</c:v>
                </c:pt>
                <c:pt idx="2837">
                  <c:v>2.9234199999999997</c:v>
                </c:pt>
                <c:pt idx="2838">
                  <c:v>2.9635099999999999</c:v>
                </c:pt>
                <c:pt idx="2839">
                  <c:v>2.9241700000000006</c:v>
                </c:pt>
                <c:pt idx="2840">
                  <c:v>2.8202100000000003</c:v>
                </c:pt>
                <c:pt idx="2841">
                  <c:v>2.6937700000000002</c:v>
                </c:pt>
                <c:pt idx="2842">
                  <c:v>2.8961700000000001</c:v>
                </c:pt>
                <c:pt idx="2843">
                  <c:v>2.8635600000000001</c:v>
                </c:pt>
                <c:pt idx="2844">
                  <c:v>2.7052300000000002</c:v>
                </c:pt>
                <c:pt idx="2845">
                  <c:v>2.6328000000000005</c:v>
                </c:pt>
                <c:pt idx="2846">
                  <c:v>2.6238299999999999</c:v>
                </c:pt>
                <c:pt idx="2847">
                  <c:v>2.7024499999999998</c:v>
                </c:pt>
                <c:pt idx="2848">
                  <c:v>2.4925599999999997</c:v>
                </c:pt>
                <c:pt idx="2849">
                  <c:v>2.4577300000000002</c:v>
                </c:pt>
                <c:pt idx="2850">
                  <c:v>2.4881600000000001</c:v>
                </c:pt>
                <c:pt idx="2851">
                  <c:v>2.4969599999999996</c:v>
                </c:pt>
                <c:pt idx="2852">
                  <c:v>2.6048200000000001</c:v>
                </c:pt>
                <c:pt idx="2853">
                  <c:v>2.5367800000000003</c:v>
                </c:pt>
                <c:pt idx="2854">
                  <c:v>2.5410399999999997</c:v>
                </c:pt>
                <c:pt idx="2855">
                  <c:v>2.6260400000000002</c:v>
                </c:pt>
                <c:pt idx="2856">
                  <c:v>2.73821</c:v>
                </c:pt>
                <c:pt idx="2857">
                  <c:v>2.8407199999999997</c:v>
                </c:pt>
                <c:pt idx="2858">
                  <c:v>2.8534099999999993</c:v>
                </c:pt>
                <c:pt idx="2859">
                  <c:v>2.8623799999999995</c:v>
                </c:pt>
                <c:pt idx="2860">
                  <c:v>2.8603500000000004</c:v>
                </c:pt>
                <c:pt idx="2861">
                  <c:v>2.8141099999999994</c:v>
                </c:pt>
                <c:pt idx="2862">
                  <c:v>2.8704099999999997</c:v>
                </c:pt>
                <c:pt idx="2863">
                  <c:v>2.8640399999999997</c:v>
                </c:pt>
                <c:pt idx="2864">
                  <c:v>2.8642699999999999</c:v>
                </c:pt>
                <c:pt idx="2865">
                  <c:v>2.7716799999999999</c:v>
                </c:pt>
                <c:pt idx="2866">
                  <c:v>2.8699400000000002</c:v>
                </c:pt>
                <c:pt idx="2867">
                  <c:v>2.9236200000000001</c:v>
                </c:pt>
                <c:pt idx="2868">
                  <c:v>2.9611499999999995</c:v>
                </c:pt>
                <c:pt idx="2869">
                  <c:v>2.85094</c:v>
                </c:pt>
                <c:pt idx="2870">
                  <c:v>2.7967899999999997</c:v>
                </c:pt>
                <c:pt idx="2871">
                  <c:v>2.7333499999999997</c:v>
                </c:pt>
                <c:pt idx="2872">
                  <c:v>2.7891699999999999</c:v>
                </c:pt>
                <c:pt idx="2873">
                  <c:v>2.8110399999999998</c:v>
                </c:pt>
                <c:pt idx="2874">
                  <c:v>2.8488900000000004</c:v>
                </c:pt>
                <c:pt idx="2875">
                  <c:v>2.8774499999999996</c:v>
                </c:pt>
                <c:pt idx="2876">
                  <c:v>2.9049700000000001</c:v>
                </c:pt>
                <c:pt idx="2877">
                  <c:v>2.9844099999999996</c:v>
                </c:pt>
                <c:pt idx="2878">
                  <c:v>2.9389799999999995</c:v>
                </c:pt>
                <c:pt idx="2879">
                  <c:v>2.9943400000000002</c:v>
                </c:pt>
                <c:pt idx="2880">
                  <c:v>2.9868399999999995</c:v>
                </c:pt>
                <c:pt idx="2881">
                  <c:v>2.9795699999999998</c:v>
                </c:pt>
                <c:pt idx="2882">
                  <c:v>2.9076000000000004</c:v>
                </c:pt>
                <c:pt idx="2883">
                  <c:v>2.8331800000000005</c:v>
                </c:pt>
                <c:pt idx="2884">
                  <c:v>2.7891899999999996</c:v>
                </c:pt>
                <c:pt idx="2885">
                  <c:v>2.8263200000000004</c:v>
                </c:pt>
                <c:pt idx="2886">
                  <c:v>2.8770799999999994</c:v>
                </c:pt>
                <c:pt idx="2887">
                  <c:v>2.9011899999999997</c:v>
                </c:pt>
                <c:pt idx="2888">
                  <c:v>2.7378800000000001</c:v>
                </c:pt>
                <c:pt idx="2889">
                  <c:v>2.6735099999999998</c:v>
                </c:pt>
                <c:pt idx="2890">
                  <c:v>2.8306500000000003</c:v>
                </c:pt>
                <c:pt idx="2891">
                  <c:v>2.6119699999999999</c:v>
                </c:pt>
                <c:pt idx="2892">
                  <c:v>2.6920000000000002</c:v>
                </c:pt>
                <c:pt idx="2893">
                  <c:v>2.70486</c:v>
                </c:pt>
                <c:pt idx="2894">
                  <c:v>2.6114099999999998</c:v>
                </c:pt>
                <c:pt idx="2895">
                  <c:v>2.56989</c:v>
                </c:pt>
                <c:pt idx="2896">
                  <c:v>2.50936</c:v>
                </c:pt>
                <c:pt idx="2897">
                  <c:v>2.4885999999999995</c:v>
                </c:pt>
                <c:pt idx="2898">
                  <c:v>2.4432699999999996</c:v>
                </c:pt>
                <c:pt idx="2899">
                  <c:v>2.4267500000000002</c:v>
                </c:pt>
                <c:pt idx="2900">
                  <c:v>2.4613000000000005</c:v>
                </c:pt>
                <c:pt idx="2901">
                  <c:v>2.4500199999999999</c:v>
                </c:pt>
                <c:pt idx="2902">
                  <c:v>2.5222900000000004</c:v>
                </c:pt>
                <c:pt idx="2903">
                  <c:v>2.3172499999999996</c:v>
                </c:pt>
                <c:pt idx="2904">
                  <c:v>2.2428399999999997</c:v>
                </c:pt>
                <c:pt idx="2905">
                  <c:v>2.4034700000000004</c:v>
                </c:pt>
                <c:pt idx="2906">
                  <c:v>2.3977999999999997</c:v>
                </c:pt>
                <c:pt idx="2907">
                  <c:v>2.3641699999999997</c:v>
                </c:pt>
                <c:pt idx="2908">
                  <c:v>2.3758599999999994</c:v>
                </c:pt>
                <c:pt idx="2909">
                  <c:v>2.4003199999999998</c:v>
                </c:pt>
                <c:pt idx="2910">
                  <c:v>2.3356700000000004</c:v>
                </c:pt>
                <c:pt idx="2911">
                  <c:v>2.2308599999999998</c:v>
                </c:pt>
                <c:pt idx="2912">
                  <c:v>2.2926500000000001</c:v>
                </c:pt>
                <c:pt idx="2913">
                  <c:v>2.2228399999999997</c:v>
                </c:pt>
                <c:pt idx="2914">
                  <c:v>2.2262000000000004</c:v>
                </c:pt>
                <c:pt idx="2915">
                  <c:v>2.1902299999999997</c:v>
                </c:pt>
                <c:pt idx="2916">
                  <c:v>2.1858300000000002</c:v>
                </c:pt>
                <c:pt idx="2917">
                  <c:v>2.1409500000000001</c:v>
                </c:pt>
                <c:pt idx="2918">
                  <c:v>2.1678199999999999</c:v>
                </c:pt>
                <c:pt idx="2919">
                  <c:v>2.2677399999999999</c:v>
                </c:pt>
                <c:pt idx="2920">
                  <c:v>2.3511799999999998</c:v>
                </c:pt>
                <c:pt idx="2921">
                  <c:v>2.2959799999999997</c:v>
                </c:pt>
                <c:pt idx="2922">
                  <c:v>2.3420700000000001</c:v>
                </c:pt>
                <c:pt idx="2923">
                  <c:v>2.5118699999999996</c:v>
                </c:pt>
                <c:pt idx="2924">
                  <c:v>2.4054700000000002</c:v>
                </c:pt>
                <c:pt idx="2925">
                  <c:v>2.48976</c:v>
                </c:pt>
                <c:pt idx="2926">
                  <c:v>2.4933899999999998</c:v>
                </c:pt>
                <c:pt idx="2927">
                  <c:v>2.33053</c:v>
                </c:pt>
                <c:pt idx="2928">
                  <c:v>2.3035900000000002</c:v>
                </c:pt>
                <c:pt idx="2929">
                  <c:v>2.3780100000000002</c:v>
                </c:pt>
                <c:pt idx="2930">
                  <c:v>2.5898699999999995</c:v>
                </c:pt>
                <c:pt idx="2931">
                  <c:v>2.5527999999999995</c:v>
                </c:pt>
                <c:pt idx="2932">
                  <c:v>2.4786899999999998</c:v>
                </c:pt>
                <c:pt idx="2933">
                  <c:v>2.6377199999999998</c:v>
                </c:pt>
                <c:pt idx="2934">
                  <c:v>2.7468899999999996</c:v>
                </c:pt>
                <c:pt idx="2935">
                  <c:v>2.7638700000000003</c:v>
                </c:pt>
                <c:pt idx="2936">
                  <c:v>2.6114499999999996</c:v>
                </c:pt>
                <c:pt idx="2937">
                  <c:v>2.6021899999999998</c:v>
                </c:pt>
                <c:pt idx="2938">
                  <c:v>2.4807299999999999</c:v>
                </c:pt>
                <c:pt idx="2939">
                  <c:v>2.5369999999999999</c:v>
                </c:pt>
                <c:pt idx="2940">
                  <c:v>2.5074900000000002</c:v>
                </c:pt>
                <c:pt idx="2941">
                  <c:v>2.5196899999999998</c:v>
                </c:pt>
                <c:pt idx="2942">
                  <c:v>2.5301199999999997</c:v>
                </c:pt>
                <c:pt idx="2943">
                  <c:v>2.5171200000000002</c:v>
                </c:pt>
                <c:pt idx="2944">
                  <c:v>2.52806</c:v>
                </c:pt>
                <c:pt idx="2945">
                  <c:v>2.6376400000000002</c:v>
                </c:pt>
                <c:pt idx="2946">
                  <c:v>2.5884599999999995</c:v>
                </c:pt>
                <c:pt idx="2947">
                  <c:v>2.5550000000000006</c:v>
                </c:pt>
                <c:pt idx="2948">
                  <c:v>2.5725699999999998</c:v>
                </c:pt>
                <c:pt idx="2949">
                  <c:v>2.5065400000000002</c:v>
                </c:pt>
                <c:pt idx="2950">
                  <c:v>2.5600999999999994</c:v>
                </c:pt>
                <c:pt idx="2951">
                  <c:v>2.3538499999999996</c:v>
                </c:pt>
                <c:pt idx="2952">
                  <c:v>2.4039099999999998</c:v>
                </c:pt>
                <c:pt idx="2953">
                  <c:v>2.3140200000000002</c:v>
                </c:pt>
                <c:pt idx="2954">
                  <c:v>2.2645400000000002</c:v>
                </c:pt>
                <c:pt idx="2955">
                  <c:v>2.1447200000000004</c:v>
                </c:pt>
                <c:pt idx="2956">
                  <c:v>2.2802899999999999</c:v>
                </c:pt>
                <c:pt idx="2957">
                  <c:v>2.2569699999999999</c:v>
                </c:pt>
                <c:pt idx="2958">
                  <c:v>2.1489500000000001</c:v>
                </c:pt>
                <c:pt idx="2959">
                  <c:v>2.1625100000000002</c:v>
                </c:pt>
                <c:pt idx="2960">
                  <c:v>2.23271</c:v>
                </c:pt>
                <c:pt idx="2961">
                  <c:v>2.3316600000000003</c:v>
                </c:pt>
                <c:pt idx="2962">
                  <c:v>2.1961599999999999</c:v>
                </c:pt>
                <c:pt idx="2963">
                  <c:v>2.1764700000000001</c:v>
                </c:pt>
                <c:pt idx="2964">
                  <c:v>2.1276200000000003</c:v>
                </c:pt>
                <c:pt idx="2965">
                  <c:v>2.1007400000000001</c:v>
                </c:pt>
                <c:pt idx="2966">
                  <c:v>2.0999499999999998</c:v>
                </c:pt>
                <c:pt idx="2967">
                  <c:v>2.0626600000000002</c:v>
                </c:pt>
                <c:pt idx="2968">
                  <c:v>2.1083299999999996</c:v>
                </c:pt>
                <c:pt idx="2969">
                  <c:v>2.08216</c:v>
                </c:pt>
                <c:pt idx="2970">
                  <c:v>2.0536400000000006</c:v>
                </c:pt>
                <c:pt idx="2971">
                  <c:v>2.0258900000000004</c:v>
                </c:pt>
                <c:pt idx="2972">
                  <c:v>2.0281600000000006</c:v>
                </c:pt>
                <c:pt idx="2973">
                  <c:v>1.9858200000000004</c:v>
                </c:pt>
                <c:pt idx="2974">
                  <c:v>1.9281199999999998</c:v>
                </c:pt>
                <c:pt idx="2975">
                  <c:v>1.9153899999999995</c:v>
                </c:pt>
                <c:pt idx="2976">
                  <c:v>1.9266500000000004</c:v>
                </c:pt>
                <c:pt idx="2977">
                  <c:v>1.8839800000000002</c:v>
                </c:pt>
                <c:pt idx="2978">
                  <c:v>1.8356300000000001</c:v>
                </c:pt>
                <c:pt idx="2979">
                  <c:v>1.9739500000000003</c:v>
                </c:pt>
                <c:pt idx="2980">
                  <c:v>1.8936999999999999</c:v>
                </c:pt>
                <c:pt idx="2981">
                  <c:v>1.9394299999999998</c:v>
                </c:pt>
                <c:pt idx="2982">
                  <c:v>1.9230600000000004</c:v>
                </c:pt>
                <c:pt idx="2983">
                  <c:v>1.9788199999999998</c:v>
                </c:pt>
                <c:pt idx="2984">
                  <c:v>2.0782699999999998</c:v>
                </c:pt>
                <c:pt idx="2985">
                  <c:v>2.0460600000000007</c:v>
                </c:pt>
                <c:pt idx="2986">
                  <c:v>2.0720200000000002</c:v>
                </c:pt>
                <c:pt idx="2987">
                  <c:v>2.0296900000000004</c:v>
                </c:pt>
                <c:pt idx="2988">
                  <c:v>1.9661</c:v>
                </c:pt>
                <c:pt idx="2989">
                  <c:v>1.8978100000000007</c:v>
                </c:pt>
                <c:pt idx="2990">
                  <c:v>1.9862900000000003</c:v>
                </c:pt>
                <c:pt idx="2991">
                  <c:v>2.0067699999999995</c:v>
                </c:pt>
                <c:pt idx="2992">
                  <c:v>2.0967099999999999</c:v>
                </c:pt>
                <c:pt idx="2993">
                  <c:v>2.0828599999999993</c:v>
                </c:pt>
                <c:pt idx="2994">
                  <c:v>2.0864000000000003</c:v>
                </c:pt>
                <c:pt idx="2995">
                  <c:v>1.9476300000000002</c:v>
                </c:pt>
                <c:pt idx="2996">
                  <c:v>2.0148400000000004</c:v>
                </c:pt>
                <c:pt idx="2997">
                  <c:v>1.9176200000000003</c:v>
                </c:pt>
                <c:pt idx="2998">
                  <c:v>1.8872599999999995</c:v>
                </c:pt>
                <c:pt idx="2999">
                  <c:v>1.9985099999999996</c:v>
                </c:pt>
                <c:pt idx="3000">
                  <c:v>1.9674400000000007</c:v>
                </c:pt>
                <c:pt idx="3001">
                  <c:v>1.7688300000000003</c:v>
                </c:pt>
                <c:pt idx="3002">
                  <c:v>1.6901000000000002</c:v>
                </c:pt>
                <c:pt idx="3003">
                  <c:v>1.7241</c:v>
                </c:pt>
                <c:pt idx="3004">
                  <c:v>1.9184000000000001</c:v>
                </c:pt>
                <c:pt idx="3005">
                  <c:v>1.88889</c:v>
                </c:pt>
                <c:pt idx="3006">
                  <c:v>1.9302000000000001</c:v>
                </c:pt>
                <c:pt idx="3007">
                  <c:v>1.9382200000000003</c:v>
                </c:pt>
                <c:pt idx="3008">
                  <c:v>1.87967</c:v>
                </c:pt>
                <c:pt idx="3009">
                  <c:v>1.9767400000000004</c:v>
                </c:pt>
                <c:pt idx="3010">
                  <c:v>2.0330900000000005</c:v>
                </c:pt>
                <c:pt idx="3011">
                  <c:v>1.9510699999999996</c:v>
                </c:pt>
                <c:pt idx="3012">
                  <c:v>1.8523199999999997</c:v>
                </c:pt>
                <c:pt idx="3013">
                  <c:v>1.7929300000000001</c:v>
                </c:pt>
                <c:pt idx="3014">
                  <c:v>1.7328199999999994</c:v>
                </c:pt>
                <c:pt idx="3015">
                  <c:v>1.6417999999999999</c:v>
                </c:pt>
                <c:pt idx="3016">
                  <c:v>1.6219700000000001</c:v>
                </c:pt>
                <c:pt idx="3017">
                  <c:v>1.6794200000000004</c:v>
                </c:pt>
                <c:pt idx="3018">
                  <c:v>1.5674199999999994</c:v>
                </c:pt>
                <c:pt idx="3019">
                  <c:v>1.5567700000000002</c:v>
                </c:pt>
                <c:pt idx="3020">
                  <c:v>1.5504800000000003</c:v>
                </c:pt>
                <c:pt idx="3021">
                  <c:v>1.4630000000000001</c:v>
                </c:pt>
                <c:pt idx="3022">
                  <c:v>1.5928400000000007</c:v>
                </c:pt>
                <c:pt idx="3023">
                  <c:v>1.6285400000000001</c:v>
                </c:pt>
                <c:pt idx="3024">
                  <c:v>1.5303800000000001</c:v>
                </c:pt>
                <c:pt idx="3025">
                  <c:v>1.5049700000000001</c:v>
                </c:pt>
                <c:pt idx="3026">
                  <c:v>1.5215300000000003</c:v>
                </c:pt>
                <c:pt idx="3027">
                  <c:v>1.4271899999999995</c:v>
                </c:pt>
                <c:pt idx="3028">
                  <c:v>1.5528300000000002</c:v>
                </c:pt>
                <c:pt idx="3029">
                  <c:v>1.3386999999999993</c:v>
                </c:pt>
                <c:pt idx="3030">
                  <c:v>1.2557599999999995</c:v>
                </c:pt>
                <c:pt idx="3031">
                  <c:v>1.3579599999999994</c:v>
                </c:pt>
                <c:pt idx="3032">
                  <c:v>1.3516200000000005</c:v>
                </c:pt>
                <c:pt idx="3033">
                  <c:v>1.3003</c:v>
                </c:pt>
                <c:pt idx="3034">
                  <c:v>1.3550100000000009</c:v>
                </c:pt>
                <c:pt idx="3035">
                  <c:v>1.2444300000000004</c:v>
                </c:pt>
                <c:pt idx="3036">
                  <c:v>1.2778900000000002</c:v>
                </c:pt>
                <c:pt idx="3037">
                  <c:v>1.2176800000000005</c:v>
                </c:pt>
                <c:pt idx="3038">
                  <c:v>1.26823</c:v>
                </c:pt>
                <c:pt idx="3039">
                  <c:v>1.38293</c:v>
                </c:pt>
                <c:pt idx="3040">
                  <c:v>1.3366799999999994</c:v>
                </c:pt>
                <c:pt idx="3041">
                  <c:v>1.1975699999999998</c:v>
                </c:pt>
                <c:pt idx="3042">
                  <c:v>1.1977399999999996</c:v>
                </c:pt>
                <c:pt idx="3043">
                  <c:v>1.2901499999999997</c:v>
                </c:pt>
                <c:pt idx="3044">
                  <c:v>1.19407</c:v>
                </c:pt>
                <c:pt idx="3045">
                  <c:v>1.1445700000000008</c:v>
                </c:pt>
                <c:pt idx="3046">
                  <c:v>1.1855500000000001</c:v>
                </c:pt>
                <c:pt idx="3047">
                  <c:v>1.1296900000000001</c:v>
                </c:pt>
                <c:pt idx="3048">
                  <c:v>1.2821600000000002</c:v>
                </c:pt>
                <c:pt idx="3049">
                  <c:v>1.1419800000000002</c:v>
                </c:pt>
                <c:pt idx="3050">
                  <c:v>1.1712899999999999</c:v>
                </c:pt>
                <c:pt idx="3051">
                  <c:v>1.09701</c:v>
                </c:pt>
                <c:pt idx="3052">
                  <c:v>1.1527400000000005</c:v>
                </c:pt>
                <c:pt idx="3053">
                  <c:v>1.0699699999999996</c:v>
                </c:pt>
                <c:pt idx="3054">
                  <c:v>0.99439000000000011</c:v>
                </c:pt>
                <c:pt idx="3055">
                  <c:v>1.0468200000000003</c:v>
                </c:pt>
                <c:pt idx="3056">
                  <c:v>1.0481999999999996</c:v>
                </c:pt>
                <c:pt idx="3057">
                  <c:v>1.1602600000000001</c:v>
                </c:pt>
                <c:pt idx="3058">
                  <c:v>1.1977700000000002</c:v>
                </c:pt>
                <c:pt idx="3059">
                  <c:v>1.1048</c:v>
                </c:pt>
                <c:pt idx="3060">
                  <c:v>1.06867</c:v>
                </c:pt>
                <c:pt idx="3061">
                  <c:v>1.2070699999999999</c:v>
                </c:pt>
                <c:pt idx="3062">
                  <c:v>1.0948000000000002</c:v>
                </c:pt>
                <c:pt idx="3063">
                  <c:v>1.0560499999999999</c:v>
                </c:pt>
                <c:pt idx="3064">
                  <c:v>1.0375100000000002</c:v>
                </c:pt>
                <c:pt idx="3065">
                  <c:v>1.0362100000000005</c:v>
                </c:pt>
                <c:pt idx="3066">
                  <c:v>1.0033899999999996</c:v>
                </c:pt>
                <c:pt idx="3067">
                  <c:v>1.0700900000000004</c:v>
                </c:pt>
                <c:pt idx="3068">
                  <c:v>1.0719599999999998</c:v>
                </c:pt>
                <c:pt idx="3069">
                  <c:v>1.0621200000000002</c:v>
                </c:pt>
                <c:pt idx="3070">
                  <c:v>1.1662199999999991</c:v>
                </c:pt>
                <c:pt idx="3071">
                  <c:v>1.1558799999999998</c:v>
                </c:pt>
                <c:pt idx="3072">
                  <c:v>1.0940799999999999</c:v>
                </c:pt>
                <c:pt idx="3073">
                  <c:v>1.2156700000000003</c:v>
                </c:pt>
                <c:pt idx="3074">
                  <c:v>1.1105700000000001</c:v>
                </c:pt>
                <c:pt idx="3075">
                  <c:v>1.0878300000000003</c:v>
                </c:pt>
                <c:pt idx="3076">
                  <c:v>1.1565000000000003</c:v>
                </c:pt>
                <c:pt idx="3077">
                  <c:v>1.0169800000000002</c:v>
                </c:pt>
                <c:pt idx="3078">
                  <c:v>1.0076200000000002</c:v>
                </c:pt>
                <c:pt idx="3079">
                  <c:v>0.91664000000000012</c:v>
                </c:pt>
                <c:pt idx="3080">
                  <c:v>0.94991000000000003</c:v>
                </c:pt>
                <c:pt idx="3081">
                  <c:v>1.0145900000000001</c:v>
                </c:pt>
                <c:pt idx="3082">
                  <c:v>1.0236700000000001</c:v>
                </c:pt>
                <c:pt idx="3083">
                  <c:v>1.1139900000000003</c:v>
                </c:pt>
                <c:pt idx="3084">
                  <c:v>0.98838999999999988</c:v>
                </c:pt>
                <c:pt idx="3085">
                  <c:v>1.03132</c:v>
                </c:pt>
                <c:pt idx="3086">
                  <c:v>1.0371899999999998</c:v>
                </c:pt>
                <c:pt idx="3087">
                  <c:v>0.94725999999999999</c:v>
                </c:pt>
                <c:pt idx="3088">
                  <c:v>0.91427000000000014</c:v>
                </c:pt>
                <c:pt idx="3089">
                  <c:v>1.0596100000000002</c:v>
                </c:pt>
                <c:pt idx="3090">
                  <c:v>0.86716000000000015</c:v>
                </c:pt>
                <c:pt idx="3091">
                  <c:v>0.8327</c:v>
                </c:pt>
                <c:pt idx="3092">
                  <c:v>0.93170000000000019</c:v>
                </c:pt>
                <c:pt idx="3093">
                  <c:v>0.92225000000000001</c:v>
                </c:pt>
                <c:pt idx="3094">
                  <c:v>0.85907</c:v>
                </c:pt>
                <c:pt idx="3095">
                  <c:v>0.86282000000000014</c:v>
                </c:pt>
                <c:pt idx="3096">
                  <c:v>0.89745000000000008</c:v>
                </c:pt>
                <c:pt idx="3097">
                  <c:v>0.85523999999999933</c:v>
                </c:pt>
                <c:pt idx="3098">
                  <c:v>0.83061000000000007</c:v>
                </c:pt>
                <c:pt idx="3099">
                  <c:v>0.83459000000000039</c:v>
                </c:pt>
                <c:pt idx="3100">
                  <c:v>0.72152999999999956</c:v>
                </c:pt>
                <c:pt idx="3101">
                  <c:v>0.77071999999999985</c:v>
                </c:pt>
                <c:pt idx="3102">
                  <c:v>0.67838999999999938</c:v>
                </c:pt>
                <c:pt idx="3103">
                  <c:v>0.74941000000000013</c:v>
                </c:pt>
                <c:pt idx="3104">
                  <c:v>0.74835999999999991</c:v>
                </c:pt>
                <c:pt idx="3105">
                  <c:v>1.29176</c:v>
                </c:pt>
                <c:pt idx="3106">
                  <c:v>1.2872199999999996</c:v>
                </c:pt>
                <c:pt idx="3107">
                  <c:v>0.84901000000000071</c:v>
                </c:pt>
                <c:pt idx="3108">
                  <c:v>1.2108100000000004</c:v>
                </c:pt>
                <c:pt idx="3109">
                  <c:v>1.2323000000000004</c:v>
                </c:pt>
                <c:pt idx="3110">
                  <c:v>1.3991100000000003</c:v>
                </c:pt>
                <c:pt idx="3111">
                  <c:v>1.2683400000000002</c:v>
                </c:pt>
                <c:pt idx="3112">
                  <c:v>1.4041100000000002</c:v>
                </c:pt>
                <c:pt idx="3113">
                  <c:v>1.3716600000000003</c:v>
                </c:pt>
                <c:pt idx="3114">
                  <c:v>1.2886699999999998</c:v>
                </c:pt>
                <c:pt idx="3115">
                  <c:v>0.99345000000000017</c:v>
                </c:pt>
                <c:pt idx="3116">
                  <c:v>1.0515600000000003</c:v>
                </c:pt>
                <c:pt idx="3117">
                  <c:v>1.1076700000000006</c:v>
                </c:pt>
                <c:pt idx="3118">
                  <c:v>0.94584000000000046</c:v>
                </c:pt>
                <c:pt idx="3119">
                  <c:v>1.0572999999999997</c:v>
                </c:pt>
                <c:pt idx="3120">
                  <c:v>1.1235800000000005</c:v>
                </c:pt>
                <c:pt idx="3121">
                  <c:v>1.1448600000000004</c:v>
                </c:pt>
                <c:pt idx="3122">
                  <c:v>1.1199400000000006</c:v>
                </c:pt>
                <c:pt idx="3123">
                  <c:v>1.1790500000000002</c:v>
                </c:pt>
                <c:pt idx="3124">
                  <c:v>1.2020499999999998</c:v>
                </c:pt>
                <c:pt idx="3125">
                  <c:v>1.2955899999999998</c:v>
                </c:pt>
                <c:pt idx="3126">
                  <c:v>1.2157799999999996</c:v>
                </c:pt>
                <c:pt idx="3127">
                  <c:v>1.2261800000000003</c:v>
                </c:pt>
                <c:pt idx="3128">
                  <c:v>1.1762199999999998</c:v>
                </c:pt>
                <c:pt idx="3129">
                  <c:v>1.2103299999999999</c:v>
                </c:pt>
                <c:pt idx="3130">
                  <c:v>1.1709099999999992</c:v>
                </c:pt>
                <c:pt idx="3131">
                  <c:v>1.2119</c:v>
                </c:pt>
                <c:pt idx="3132">
                  <c:v>1.2168999999999999</c:v>
                </c:pt>
                <c:pt idx="3133">
                  <c:v>1.2894099999999993</c:v>
                </c:pt>
                <c:pt idx="3134">
                  <c:v>1.5182099999999998</c:v>
                </c:pt>
                <c:pt idx="3135">
                  <c:v>1.5486300000000002</c:v>
                </c:pt>
                <c:pt idx="3136">
                  <c:v>1.5778799999999995</c:v>
                </c:pt>
                <c:pt idx="3137">
                  <c:v>1.5733100000000002</c:v>
                </c:pt>
                <c:pt idx="3138">
                  <c:v>1.8246900000000004</c:v>
                </c:pt>
                <c:pt idx="3139">
                  <c:v>1.5126899999999992</c:v>
                </c:pt>
                <c:pt idx="3140">
                  <c:v>1.3410500000000001</c:v>
                </c:pt>
                <c:pt idx="3141">
                  <c:v>1.3968900000000009</c:v>
                </c:pt>
                <c:pt idx="3142">
                  <c:v>1.4030100000000001</c:v>
                </c:pt>
                <c:pt idx="3143">
                  <c:v>1.3555599999999997</c:v>
                </c:pt>
                <c:pt idx="3144">
                  <c:v>1.35276</c:v>
                </c:pt>
                <c:pt idx="3145">
                  <c:v>1.3175800000000004</c:v>
                </c:pt>
                <c:pt idx="3146">
                  <c:v>1.2883100000000001</c:v>
                </c:pt>
                <c:pt idx="3147">
                  <c:v>1.3336200000000007</c:v>
                </c:pt>
                <c:pt idx="3148">
                  <c:v>1.4931799999999997</c:v>
                </c:pt>
                <c:pt idx="3149">
                  <c:v>1.4320500000000003</c:v>
                </c:pt>
                <c:pt idx="3150">
                  <c:v>1.3215000000000003</c:v>
                </c:pt>
                <c:pt idx="3151">
                  <c:v>1.36348</c:v>
                </c:pt>
                <c:pt idx="3152">
                  <c:v>1.3910899999999993</c:v>
                </c:pt>
                <c:pt idx="3153">
                  <c:v>1.2680099999999994</c:v>
                </c:pt>
                <c:pt idx="3154">
                  <c:v>1.3056000000000001</c:v>
                </c:pt>
                <c:pt idx="3155">
                  <c:v>1.2477799999999997</c:v>
                </c:pt>
                <c:pt idx="3156">
                  <c:v>1.2413099999999995</c:v>
                </c:pt>
                <c:pt idx="3157">
                  <c:v>1.3375300000000001</c:v>
                </c:pt>
                <c:pt idx="3158">
                  <c:v>1.2661199999999999</c:v>
                </c:pt>
                <c:pt idx="3159">
                  <c:v>1.3560099999999995</c:v>
                </c:pt>
                <c:pt idx="3160">
                  <c:v>1.3829200000000004</c:v>
                </c:pt>
                <c:pt idx="3161">
                  <c:v>1.3288499999999992</c:v>
                </c:pt>
                <c:pt idx="3162">
                  <c:v>1.3347699999999998</c:v>
                </c:pt>
                <c:pt idx="3163">
                  <c:v>1.3028199999999996</c:v>
                </c:pt>
                <c:pt idx="3164">
                  <c:v>1.23299</c:v>
                </c:pt>
                <c:pt idx="3165">
                  <c:v>1.1714900000000004</c:v>
                </c:pt>
                <c:pt idx="3166">
                  <c:v>1.1653399999999996</c:v>
                </c:pt>
                <c:pt idx="3167">
                  <c:v>1.20383</c:v>
                </c:pt>
                <c:pt idx="3168">
                  <c:v>1.2219199999999999</c:v>
                </c:pt>
                <c:pt idx="3169">
                  <c:v>1.2563000000000004</c:v>
                </c:pt>
                <c:pt idx="3170">
                  <c:v>1.2818899999999998</c:v>
                </c:pt>
                <c:pt idx="3171">
                  <c:v>1.3292700000000002</c:v>
                </c:pt>
                <c:pt idx="3172">
                  <c:v>1.3609999999999998</c:v>
                </c:pt>
                <c:pt idx="3173">
                  <c:v>1.2545099999999998</c:v>
                </c:pt>
                <c:pt idx="3174">
                  <c:v>1.4482499999999998</c:v>
                </c:pt>
                <c:pt idx="3175">
                  <c:v>1.3502199999999993</c:v>
                </c:pt>
                <c:pt idx="3176">
                  <c:v>1.45296</c:v>
                </c:pt>
                <c:pt idx="3177">
                  <c:v>1.48719</c:v>
                </c:pt>
                <c:pt idx="3178">
                  <c:v>1.51945</c:v>
                </c:pt>
                <c:pt idx="3179">
                  <c:v>1.4279199999999994</c:v>
                </c:pt>
                <c:pt idx="3180">
                  <c:v>1.43832</c:v>
                </c:pt>
                <c:pt idx="3181">
                  <c:v>1.53688</c:v>
                </c:pt>
                <c:pt idx="3182">
                  <c:v>1.4573100000000005</c:v>
                </c:pt>
                <c:pt idx="3183">
                  <c:v>1.3474500000000003</c:v>
                </c:pt>
                <c:pt idx="3184">
                  <c:v>1.4085200000000002</c:v>
                </c:pt>
                <c:pt idx="3185">
                  <c:v>1.3973000000000004</c:v>
                </c:pt>
                <c:pt idx="3186">
                  <c:v>1.4103300000000001</c:v>
                </c:pt>
                <c:pt idx="3187">
                  <c:v>1.48773</c:v>
                </c:pt>
                <c:pt idx="3188">
                  <c:v>1.5231600000000007</c:v>
                </c:pt>
                <c:pt idx="3189">
                  <c:v>1.4473900000000004</c:v>
                </c:pt>
                <c:pt idx="3190">
                  <c:v>1.4288400000000001</c:v>
                </c:pt>
                <c:pt idx="3191">
                  <c:v>1.4091300000000002</c:v>
                </c:pt>
                <c:pt idx="3192">
                  <c:v>1.4498100000000003</c:v>
                </c:pt>
                <c:pt idx="3193">
                  <c:v>1.4169200000000002</c:v>
                </c:pt>
                <c:pt idx="3194">
                  <c:v>1.4550900000000002</c:v>
                </c:pt>
                <c:pt idx="3195">
                  <c:v>1.5575900000000003</c:v>
                </c:pt>
                <c:pt idx="3196">
                  <c:v>1.77766</c:v>
                </c:pt>
                <c:pt idx="3197">
                  <c:v>1.74031</c:v>
                </c:pt>
                <c:pt idx="3198">
                  <c:v>1.7327000000000004</c:v>
                </c:pt>
                <c:pt idx="3199">
                  <c:v>1.8261199999999995</c:v>
                </c:pt>
                <c:pt idx="3200">
                  <c:v>1.7994500000000002</c:v>
                </c:pt>
                <c:pt idx="3201">
                  <c:v>1.7674700000000003</c:v>
                </c:pt>
                <c:pt idx="3202">
                  <c:v>1.7325699999999999</c:v>
                </c:pt>
                <c:pt idx="3203">
                  <c:v>1.7144699999999995</c:v>
                </c:pt>
                <c:pt idx="3204">
                  <c:v>1.7031000000000001</c:v>
                </c:pt>
                <c:pt idx="3205">
                  <c:v>1.6266300000000005</c:v>
                </c:pt>
                <c:pt idx="3206">
                  <c:v>1.6963999999999997</c:v>
                </c:pt>
                <c:pt idx="3207">
                  <c:v>1.6855500000000001</c:v>
                </c:pt>
                <c:pt idx="3208">
                  <c:v>1.6673799999999996</c:v>
                </c:pt>
                <c:pt idx="3209">
                  <c:v>1.6488899999999997</c:v>
                </c:pt>
                <c:pt idx="3210">
                  <c:v>1.5998299999999999</c:v>
                </c:pt>
                <c:pt idx="3211">
                  <c:v>1.5347999999999997</c:v>
                </c:pt>
                <c:pt idx="3212">
                  <c:v>1.5812199999999992</c:v>
                </c:pt>
                <c:pt idx="3213">
                  <c:v>1.5229499999999998</c:v>
                </c:pt>
                <c:pt idx="3214">
                  <c:v>1.5241400000000001</c:v>
                </c:pt>
                <c:pt idx="3215">
                  <c:v>1.57599</c:v>
                </c:pt>
                <c:pt idx="3216">
                  <c:v>1.5906900000000004</c:v>
                </c:pt>
                <c:pt idx="3217">
                  <c:v>1.5972999999999997</c:v>
                </c:pt>
                <c:pt idx="3218">
                  <c:v>1.5722199999999997</c:v>
                </c:pt>
                <c:pt idx="3219">
                  <c:v>1.4361899999999999</c:v>
                </c:pt>
                <c:pt idx="3220">
                  <c:v>1.4172000000000002</c:v>
                </c:pt>
                <c:pt idx="3221">
                  <c:v>1.5243700000000002</c:v>
                </c:pt>
                <c:pt idx="3222">
                  <c:v>1.5526900000000001</c:v>
                </c:pt>
                <c:pt idx="3223">
                  <c:v>1.5664199999999999</c:v>
                </c:pt>
                <c:pt idx="3224">
                  <c:v>1.5072000000000001</c:v>
                </c:pt>
                <c:pt idx="3225">
                  <c:v>1.4568899999999996</c:v>
                </c:pt>
                <c:pt idx="3226">
                  <c:v>1.4507000000000003</c:v>
                </c:pt>
                <c:pt idx="3227">
                  <c:v>1.38497</c:v>
                </c:pt>
                <c:pt idx="3228">
                  <c:v>1.4143800000000004</c:v>
                </c:pt>
                <c:pt idx="3229">
                  <c:v>1.3995899999999999</c:v>
                </c:pt>
                <c:pt idx="3230">
                  <c:v>1.4031799999999999</c:v>
                </c:pt>
                <c:pt idx="3231">
                  <c:v>1.4213299999999993</c:v>
                </c:pt>
                <c:pt idx="3232">
                  <c:v>1.4135799999999996</c:v>
                </c:pt>
                <c:pt idx="3233">
                  <c:v>1.5865</c:v>
                </c:pt>
                <c:pt idx="3234">
                  <c:v>1.4840999999999998</c:v>
                </c:pt>
                <c:pt idx="3235">
                  <c:v>1.5487399999999996</c:v>
                </c:pt>
                <c:pt idx="3236">
                  <c:v>1.5793200000000001</c:v>
                </c:pt>
                <c:pt idx="3237">
                  <c:v>1.4748599999999996</c:v>
                </c:pt>
                <c:pt idx="3238">
                  <c:v>1.5127999999999995</c:v>
                </c:pt>
                <c:pt idx="3239">
                  <c:v>1.4828799999999998</c:v>
                </c:pt>
                <c:pt idx="3240">
                  <c:v>1.4236199999999997</c:v>
                </c:pt>
                <c:pt idx="3241">
                  <c:v>1.5191099999999995</c:v>
                </c:pt>
                <c:pt idx="3242">
                  <c:v>1.4365200000000007</c:v>
                </c:pt>
                <c:pt idx="3243">
                  <c:v>1.5210600000000003</c:v>
                </c:pt>
                <c:pt idx="3244">
                  <c:v>1.4960100000000001</c:v>
                </c:pt>
                <c:pt idx="3245">
                  <c:v>1.4978100000000003</c:v>
                </c:pt>
                <c:pt idx="3246">
                  <c:v>1.5529500000000001</c:v>
                </c:pt>
                <c:pt idx="3247">
                  <c:v>1.4305500000000002</c:v>
                </c:pt>
                <c:pt idx="3248">
                  <c:v>1.3623599999999998</c:v>
                </c:pt>
                <c:pt idx="3249">
                  <c:v>1.3728400000000001</c:v>
                </c:pt>
                <c:pt idx="3250">
                  <c:v>1.3642699999999994</c:v>
                </c:pt>
                <c:pt idx="3251">
                  <c:v>1.4570799999999995</c:v>
                </c:pt>
                <c:pt idx="3252">
                  <c:v>1.4342699999999997</c:v>
                </c:pt>
                <c:pt idx="3253">
                  <c:v>1.3874799999999992</c:v>
                </c:pt>
                <c:pt idx="3254">
                  <c:v>1.3839699999999997</c:v>
                </c:pt>
                <c:pt idx="3255">
                  <c:v>1.4675599999999998</c:v>
                </c:pt>
                <c:pt idx="3256">
                  <c:v>1.8248499999999996</c:v>
                </c:pt>
                <c:pt idx="3257">
                  <c:v>1.68438</c:v>
                </c:pt>
                <c:pt idx="3258">
                  <c:v>1.72776</c:v>
                </c:pt>
                <c:pt idx="3259">
                  <c:v>1.7764899999999999</c:v>
                </c:pt>
                <c:pt idx="3260">
                  <c:v>1.9025499999999997</c:v>
                </c:pt>
                <c:pt idx="3261">
                  <c:v>1.6728000000000005</c:v>
                </c:pt>
                <c:pt idx="3262">
                  <c:v>1.64398</c:v>
                </c:pt>
                <c:pt idx="3263">
                  <c:v>1.2525699999999995</c:v>
                </c:pt>
                <c:pt idx="3264">
                  <c:v>1.2199</c:v>
                </c:pt>
                <c:pt idx="3265">
                  <c:v>1.2003499999999994</c:v>
                </c:pt>
                <c:pt idx="3266">
                  <c:v>1.1988599999999998</c:v>
                </c:pt>
                <c:pt idx="3267">
                  <c:v>1.2151399999999999</c:v>
                </c:pt>
                <c:pt idx="3268">
                  <c:v>1.2725499999999998</c:v>
                </c:pt>
                <c:pt idx="3269">
                  <c:v>1.2201899999999997</c:v>
                </c:pt>
                <c:pt idx="3270">
                  <c:v>1.2252299999999998</c:v>
                </c:pt>
                <c:pt idx="3271">
                  <c:v>1.3109199999999994</c:v>
                </c:pt>
                <c:pt idx="3272">
                  <c:v>1.3447399999999998</c:v>
                </c:pt>
                <c:pt idx="3273">
                  <c:v>1.3729999999999993</c:v>
                </c:pt>
                <c:pt idx="3274">
                  <c:v>1.3030599999999994</c:v>
                </c:pt>
                <c:pt idx="3275">
                  <c:v>1.3404999999999996</c:v>
                </c:pt>
                <c:pt idx="3276">
                  <c:v>1.3620399999999995</c:v>
                </c:pt>
                <c:pt idx="3277">
                  <c:v>1.3035600000000001</c:v>
                </c:pt>
                <c:pt idx="3278">
                  <c:v>1.5554600000000001</c:v>
                </c:pt>
                <c:pt idx="3279">
                  <c:v>1.3172199999999998</c:v>
                </c:pt>
                <c:pt idx="3280">
                  <c:v>1.4714099999999997</c:v>
                </c:pt>
                <c:pt idx="3281">
                  <c:v>1.4661799999999996</c:v>
                </c:pt>
                <c:pt idx="3282">
                  <c:v>1.3986099999999997</c:v>
                </c:pt>
                <c:pt idx="3283">
                  <c:v>1.3468099999999996</c:v>
                </c:pt>
                <c:pt idx="3284">
                  <c:v>1.3674999999999997</c:v>
                </c:pt>
                <c:pt idx="3285">
                  <c:v>1.0539699999999996</c:v>
                </c:pt>
                <c:pt idx="3286">
                  <c:v>1.0168499999999998</c:v>
                </c:pt>
                <c:pt idx="3287">
                  <c:v>0.95534999999999926</c:v>
                </c:pt>
                <c:pt idx="3288">
                  <c:v>0.95822999999999947</c:v>
                </c:pt>
                <c:pt idx="3289">
                  <c:v>0.97995999999999928</c:v>
                </c:pt>
                <c:pt idx="3290">
                  <c:v>1.0948500000000001</c:v>
                </c:pt>
                <c:pt idx="3291">
                  <c:v>1.1933999999999996</c:v>
                </c:pt>
                <c:pt idx="3292">
                  <c:v>1.2171099999999999</c:v>
                </c:pt>
                <c:pt idx="3293">
                  <c:v>1.3362099999999995</c:v>
                </c:pt>
                <c:pt idx="3294">
                  <c:v>1.1076699999999997</c:v>
                </c:pt>
                <c:pt idx="3295">
                  <c:v>1.0191999999999997</c:v>
                </c:pt>
                <c:pt idx="3296">
                  <c:v>1.1268099999999999</c:v>
                </c:pt>
                <c:pt idx="3297">
                  <c:v>1.1444299999999998</c:v>
                </c:pt>
                <c:pt idx="3298">
                  <c:v>1.1117599999999994</c:v>
                </c:pt>
                <c:pt idx="3299">
                  <c:v>1.1665099999999997</c:v>
                </c:pt>
                <c:pt idx="3300">
                  <c:v>1.2055499999999997</c:v>
                </c:pt>
                <c:pt idx="3301">
                  <c:v>1.2099799999999998</c:v>
                </c:pt>
                <c:pt idx="3302">
                  <c:v>1.2764299999999995</c:v>
                </c:pt>
                <c:pt idx="3303">
                  <c:v>1.4612499999999997</c:v>
                </c:pt>
                <c:pt idx="3304">
                  <c:v>1.4722999999999997</c:v>
                </c:pt>
                <c:pt idx="3305">
                  <c:v>1.4898999999999996</c:v>
                </c:pt>
                <c:pt idx="3306">
                  <c:v>1.60663</c:v>
                </c:pt>
                <c:pt idx="3307">
                  <c:v>1.7372399999999999</c:v>
                </c:pt>
                <c:pt idx="3308">
                  <c:v>1.5470699999999997</c:v>
                </c:pt>
                <c:pt idx="3309">
                  <c:v>1.4137200000000005</c:v>
                </c:pt>
                <c:pt idx="3310">
                  <c:v>1.22072</c:v>
                </c:pt>
                <c:pt idx="3311">
                  <c:v>1.2494499999999995</c:v>
                </c:pt>
                <c:pt idx="3312">
                  <c:v>1.3611300000000002</c:v>
                </c:pt>
                <c:pt idx="3313">
                  <c:v>1.3636600000000003</c:v>
                </c:pt>
                <c:pt idx="3314">
                  <c:v>1.32796</c:v>
                </c:pt>
                <c:pt idx="3315">
                  <c:v>1.3465500000000006</c:v>
                </c:pt>
                <c:pt idx="3316">
                  <c:v>1.3323200000000002</c:v>
                </c:pt>
                <c:pt idx="3317">
                  <c:v>1.3914200000000001</c:v>
                </c:pt>
                <c:pt idx="3318">
                  <c:v>1.3179500000000006</c:v>
                </c:pt>
                <c:pt idx="3319">
                  <c:v>1.2355299999999998</c:v>
                </c:pt>
                <c:pt idx="3320">
                  <c:v>1.33019</c:v>
                </c:pt>
                <c:pt idx="3321">
                  <c:v>1.4611200000000002</c:v>
                </c:pt>
                <c:pt idx="3322">
                  <c:v>1.4946700000000002</c:v>
                </c:pt>
                <c:pt idx="3323">
                  <c:v>1.4449500000000004</c:v>
                </c:pt>
                <c:pt idx="3324">
                  <c:v>1.2874499999999998</c:v>
                </c:pt>
                <c:pt idx="3325">
                  <c:v>1.3911500000000006</c:v>
                </c:pt>
                <c:pt idx="3326">
                  <c:v>1.3241200000000006</c:v>
                </c:pt>
                <c:pt idx="3327">
                  <c:v>1.3473600000000001</c:v>
                </c:pt>
                <c:pt idx="3328">
                  <c:v>1.3120700000000003</c:v>
                </c:pt>
                <c:pt idx="3329">
                  <c:v>1.2691300000000005</c:v>
                </c:pt>
                <c:pt idx="3330">
                  <c:v>1.2373100000000008</c:v>
                </c:pt>
                <c:pt idx="3331">
                  <c:v>1.1943099999999998</c:v>
                </c:pt>
                <c:pt idx="3332">
                  <c:v>1.2574199999999998</c:v>
                </c:pt>
                <c:pt idx="3333">
                  <c:v>1.2511100000000006</c:v>
                </c:pt>
                <c:pt idx="3334">
                  <c:v>1.20214</c:v>
                </c:pt>
                <c:pt idx="3335">
                  <c:v>1.2797100000000006</c:v>
                </c:pt>
                <c:pt idx="3336">
                  <c:v>1.2392099999999999</c:v>
                </c:pt>
                <c:pt idx="3337">
                  <c:v>1.2715899999999998</c:v>
                </c:pt>
                <c:pt idx="3338">
                  <c:v>1.2350499999999993</c:v>
                </c:pt>
                <c:pt idx="3339">
                  <c:v>1.28735</c:v>
                </c:pt>
                <c:pt idx="3340">
                  <c:v>1.2690299999999999</c:v>
                </c:pt>
                <c:pt idx="3341">
                  <c:v>1.2603299999999997</c:v>
                </c:pt>
                <c:pt idx="3342">
                  <c:v>1.3946099999999992</c:v>
                </c:pt>
                <c:pt idx="3343">
                  <c:v>1.4514099999999992</c:v>
                </c:pt>
                <c:pt idx="3344">
                  <c:v>1.2970199999999998</c:v>
                </c:pt>
                <c:pt idx="3345">
                  <c:v>1.2756999999999996</c:v>
                </c:pt>
                <c:pt idx="3346">
                  <c:v>1.26776</c:v>
                </c:pt>
                <c:pt idx="3347">
                  <c:v>1.1871999999999998</c:v>
                </c:pt>
                <c:pt idx="3348">
                  <c:v>1.2463800000000003</c:v>
                </c:pt>
                <c:pt idx="3349">
                  <c:v>1.1467499999999999</c:v>
                </c:pt>
                <c:pt idx="3350">
                  <c:v>1.0756899999999998</c:v>
                </c:pt>
                <c:pt idx="3351">
                  <c:v>1.0859499999999995</c:v>
                </c:pt>
                <c:pt idx="3352">
                  <c:v>1.0514599999999996</c:v>
                </c:pt>
                <c:pt idx="3353">
                  <c:v>1.1469199999999997</c:v>
                </c:pt>
                <c:pt idx="3354">
                  <c:v>1.2067799999999993</c:v>
                </c:pt>
                <c:pt idx="3355">
                  <c:v>1.0623199999999997</c:v>
                </c:pt>
                <c:pt idx="3356">
                  <c:v>1.1320799999999993</c:v>
                </c:pt>
                <c:pt idx="3357">
                  <c:v>1.0964299999999998</c:v>
                </c:pt>
                <c:pt idx="3358">
                  <c:v>1.0866899999999999</c:v>
                </c:pt>
                <c:pt idx="3359">
                  <c:v>1.1515899999999997</c:v>
                </c:pt>
                <c:pt idx="3360">
                  <c:v>1.0487699999999993</c:v>
                </c:pt>
                <c:pt idx="3361">
                  <c:v>1.0502499999999992</c:v>
                </c:pt>
                <c:pt idx="3362">
                  <c:v>1.0777199999999993</c:v>
                </c:pt>
                <c:pt idx="3363">
                  <c:v>1.1327299999999996</c:v>
                </c:pt>
                <c:pt idx="3364">
                  <c:v>1.2355</c:v>
                </c:pt>
                <c:pt idx="3365">
                  <c:v>1.2046000000000001</c:v>
                </c:pt>
                <c:pt idx="3366">
                  <c:v>1.14079</c:v>
                </c:pt>
                <c:pt idx="3367">
                  <c:v>1.2019399999999996</c:v>
                </c:pt>
                <c:pt idx="3368">
                  <c:v>1.2304299999999992</c:v>
                </c:pt>
                <c:pt idx="3369">
                  <c:v>1.1070899999999995</c:v>
                </c:pt>
                <c:pt idx="3370">
                  <c:v>1.1529599999999993</c:v>
                </c:pt>
                <c:pt idx="3371">
                  <c:v>1.2735300000000001</c:v>
                </c:pt>
                <c:pt idx="3372">
                  <c:v>1.0905699999999996</c:v>
                </c:pt>
                <c:pt idx="3373">
                  <c:v>1.2687599999999994</c:v>
                </c:pt>
                <c:pt idx="3374">
                  <c:v>1.2005299999999997</c:v>
                </c:pt>
                <c:pt idx="3375">
                  <c:v>1.2099500000000001</c:v>
                </c:pt>
                <c:pt idx="3376">
                  <c:v>1.3814199999999994</c:v>
                </c:pt>
                <c:pt idx="3377">
                  <c:v>1.2883599999999999</c:v>
                </c:pt>
                <c:pt idx="3378">
                  <c:v>1.3205299999999998</c:v>
                </c:pt>
                <c:pt idx="3379">
                  <c:v>1.17631</c:v>
                </c:pt>
                <c:pt idx="3380">
                  <c:v>1.2391399999999999</c:v>
                </c:pt>
                <c:pt idx="3381">
                  <c:v>1.34077</c:v>
                </c:pt>
                <c:pt idx="3382">
                  <c:v>1.3198099999999995</c:v>
                </c:pt>
                <c:pt idx="3383">
                  <c:v>1.3236999999999997</c:v>
                </c:pt>
                <c:pt idx="3384">
                  <c:v>1.2744299999999997</c:v>
                </c:pt>
                <c:pt idx="3385">
                  <c:v>1.2975699999999994</c:v>
                </c:pt>
                <c:pt idx="3386">
                  <c:v>1.3906399999999994</c:v>
                </c:pt>
                <c:pt idx="3387">
                  <c:v>1.3253399999999997</c:v>
                </c:pt>
                <c:pt idx="3388">
                  <c:v>1.2403699999999995</c:v>
                </c:pt>
                <c:pt idx="3389">
                  <c:v>1.1630799999999999</c:v>
                </c:pt>
                <c:pt idx="3390">
                  <c:v>1.1690800000000001</c:v>
                </c:pt>
                <c:pt idx="3391">
                  <c:v>1.2232799999999999</c:v>
                </c:pt>
                <c:pt idx="3392">
                  <c:v>1.2225999999999999</c:v>
                </c:pt>
                <c:pt idx="3393">
                  <c:v>1.21685</c:v>
                </c:pt>
                <c:pt idx="3394">
                  <c:v>1.2368999999999994</c:v>
                </c:pt>
                <c:pt idx="3395">
                  <c:v>1.2740199999999993</c:v>
                </c:pt>
                <c:pt idx="3396">
                  <c:v>1.2832099999999995</c:v>
                </c:pt>
                <c:pt idx="3397">
                  <c:v>1.2552199999999996</c:v>
                </c:pt>
                <c:pt idx="3398">
                  <c:v>1.2393700000000001</c:v>
                </c:pt>
                <c:pt idx="3399">
                  <c:v>1.3177300000000001</c:v>
                </c:pt>
                <c:pt idx="3400">
                  <c:v>1.2570399999999999</c:v>
                </c:pt>
                <c:pt idx="3401">
                  <c:v>1.2091899999999995</c:v>
                </c:pt>
                <c:pt idx="3402">
                  <c:v>1.1785699999999997</c:v>
                </c:pt>
                <c:pt idx="3403">
                  <c:v>1.2321999999999997</c:v>
                </c:pt>
                <c:pt idx="3404">
                  <c:v>1.3368199999999995</c:v>
                </c:pt>
                <c:pt idx="3405">
                  <c:v>1.4326799999999995</c:v>
                </c:pt>
                <c:pt idx="3406">
                  <c:v>1.7400699999999993</c:v>
                </c:pt>
                <c:pt idx="3407">
                  <c:v>1.6420000000000003</c:v>
                </c:pt>
                <c:pt idx="3408">
                  <c:v>1.4531700000000001</c:v>
                </c:pt>
                <c:pt idx="3409">
                  <c:v>1.42218</c:v>
                </c:pt>
                <c:pt idx="3410">
                  <c:v>1.5824099999999994</c:v>
                </c:pt>
                <c:pt idx="3411">
                  <c:v>1.51823</c:v>
                </c:pt>
                <c:pt idx="3412">
                  <c:v>1.4546199999999994</c:v>
                </c:pt>
                <c:pt idx="3413">
                  <c:v>1.4998300000000002</c:v>
                </c:pt>
                <c:pt idx="3414">
                  <c:v>1.4513999999999996</c:v>
                </c:pt>
                <c:pt idx="3415">
                  <c:v>1.3494299999999999</c:v>
                </c:pt>
                <c:pt idx="3416">
                  <c:v>1.3868099999999997</c:v>
                </c:pt>
                <c:pt idx="3417">
                  <c:v>1.5749599999999999</c:v>
                </c:pt>
                <c:pt idx="3418">
                  <c:v>1.4869300000000001</c:v>
                </c:pt>
                <c:pt idx="3419">
                  <c:v>1.55809</c:v>
                </c:pt>
                <c:pt idx="3420">
                  <c:v>1.7603500000000007</c:v>
                </c:pt>
                <c:pt idx="3421">
                  <c:v>2.4615999999999998</c:v>
                </c:pt>
                <c:pt idx="3422">
                  <c:v>2.4567699999999997</c:v>
                </c:pt>
                <c:pt idx="3423">
                  <c:v>2.3932700000000002</c:v>
                </c:pt>
                <c:pt idx="3424">
                  <c:v>2.3292600000000006</c:v>
                </c:pt>
                <c:pt idx="3425">
                  <c:v>1.8401299999999994</c:v>
                </c:pt>
                <c:pt idx="3426">
                  <c:v>1.7626600000000003</c:v>
                </c:pt>
                <c:pt idx="3427">
                  <c:v>1.7415799999999999</c:v>
                </c:pt>
                <c:pt idx="3428">
                  <c:v>1.6951799999999997</c:v>
                </c:pt>
                <c:pt idx="3429">
                  <c:v>1.6801300000000001</c:v>
                </c:pt>
                <c:pt idx="3430">
                  <c:v>1.7651900000000005</c:v>
                </c:pt>
                <c:pt idx="3431">
                  <c:v>1.9093200000000001</c:v>
                </c:pt>
                <c:pt idx="3432">
                  <c:v>1.9459100000000005</c:v>
                </c:pt>
                <c:pt idx="3433">
                  <c:v>1.7204899999999999</c:v>
                </c:pt>
                <c:pt idx="3434">
                  <c:v>1.7721300000000006</c:v>
                </c:pt>
                <c:pt idx="3435">
                  <c:v>1.6148600000000002</c:v>
                </c:pt>
                <c:pt idx="3436">
                  <c:v>1.5022400000000005</c:v>
                </c:pt>
                <c:pt idx="3437">
                  <c:v>1.5812499999999998</c:v>
                </c:pt>
                <c:pt idx="3438">
                  <c:v>1.5556900000000002</c:v>
                </c:pt>
                <c:pt idx="3439">
                  <c:v>1.5071099999999999</c:v>
                </c:pt>
                <c:pt idx="3440">
                  <c:v>1.5068999999999999</c:v>
                </c:pt>
                <c:pt idx="3441">
                  <c:v>1.4832000000000001</c:v>
                </c:pt>
                <c:pt idx="3442">
                  <c:v>1.4510300000000003</c:v>
                </c:pt>
                <c:pt idx="3443">
                  <c:v>1.4677599999999993</c:v>
                </c:pt>
                <c:pt idx="3444">
                  <c:v>1.5887500000000001</c:v>
                </c:pt>
                <c:pt idx="3445">
                  <c:v>1.4486999999999997</c:v>
                </c:pt>
                <c:pt idx="3446">
                  <c:v>1.5207800000000002</c:v>
                </c:pt>
                <c:pt idx="3447">
                  <c:v>1.4978699999999998</c:v>
                </c:pt>
                <c:pt idx="3448">
                  <c:v>1.5784199999999995</c:v>
                </c:pt>
                <c:pt idx="3449">
                  <c:v>1.7160099999999998</c:v>
                </c:pt>
                <c:pt idx="3450">
                  <c:v>1.5670700000000002</c:v>
                </c:pt>
                <c:pt idx="3451">
                  <c:v>1.5147400000000006</c:v>
                </c:pt>
                <c:pt idx="3452">
                  <c:v>1.50854</c:v>
                </c:pt>
                <c:pt idx="3453">
                  <c:v>1.5627399999999998</c:v>
                </c:pt>
                <c:pt idx="3454">
                  <c:v>1.5892499999999998</c:v>
                </c:pt>
                <c:pt idx="3455">
                  <c:v>1.7027399999999995</c:v>
                </c:pt>
                <c:pt idx="3456">
                  <c:v>1.6380400000000002</c:v>
                </c:pt>
                <c:pt idx="3457">
                  <c:v>1.49207</c:v>
                </c:pt>
                <c:pt idx="3458">
                  <c:v>1.3621100000000004</c:v>
                </c:pt>
                <c:pt idx="3459">
                  <c:v>1.4270100000000001</c:v>
                </c:pt>
                <c:pt idx="3460">
                  <c:v>1.3792499999999999</c:v>
                </c:pt>
                <c:pt idx="3461">
                  <c:v>1.2451499999999998</c:v>
                </c:pt>
                <c:pt idx="3462">
                  <c:v>1.4757499999999997</c:v>
                </c:pt>
                <c:pt idx="3463">
                  <c:v>1.5613199999999994</c:v>
                </c:pt>
                <c:pt idx="3464">
                  <c:v>1.4240700000000004</c:v>
                </c:pt>
                <c:pt idx="3465">
                  <c:v>1.4471699999999998</c:v>
                </c:pt>
                <c:pt idx="3466">
                  <c:v>1.4639799999999994</c:v>
                </c:pt>
                <c:pt idx="3467">
                  <c:v>1.5793299999999997</c:v>
                </c:pt>
                <c:pt idx="3468">
                  <c:v>1.5315599999999998</c:v>
                </c:pt>
                <c:pt idx="3469">
                  <c:v>1.5630899999999999</c:v>
                </c:pt>
                <c:pt idx="3470">
                  <c:v>1.4924400000000002</c:v>
                </c:pt>
                <c:pt idx="3471">
                  <c:v>1.5077100000000003</c:v>
                </c:pt>
                <c:pt idx="3472">
                  <c:v>1.5226600000000001</c:v>
                </c:pt>
                <c:pt idx="3473">
                  <c:v>1.6499000000000006</c:v>
                </c:pt>
                <c:pt idx="3474">
                  <c:v>1.6175000000000006</c:v>
                </c:pt>
                <c:pt idx="3475">
                  <c:v>1.5836999999999994</c:v>
                </c:pt>
                <c:pt idx="3476">
                  <c:v>1.7207100000000004</c:v>
                </c:pt>
                <c:pt idx="3477">
                  <c:v>1.6379200000000003</c:v>
                </c:pt>
                <c:pt idx="3478">
                  <c:v>1.58467</c:v>
                </c:pt>
                <c:pt idx="3479">
                  <c:v>1.5958100000000002</c:v>
                </c:pt>
                <c:pt idx="3480">
                  <c:v>1.5371199999999998</c:v>
                </c:pt>
                <c:pt idx="3481">
                  <c:v>1.59091</c:v>
                </c:pt>
                <c:pt idx="3482">
                  <c:v>1.6038800000000002</c:v>
                </c:pt>
                <c:pt idx="3483">
                  <c:v>1.5725199999999999</c:v>
                </c:pt>
                <c:pt idx="3484">
                  <c:v>1.6065699999999996</c:v>
                </c:pt>
                <c:pt idx="3485">
                  <c:v>1.4758800000000001</c:v>
                </c:pt>
                <c:pt idx="3486">
                  <c:v>1.6176899999999996</c:v>
                </c:pt>
                <c:pt idx="3487">
                  <c:v>1.4960599999999999</c:v>
                </c:pt>
                <c:pt idx="3488">
                  <c:v>1.4865500000000003</c:v>
                </c:pt>
                <c:pt idx="3489">
                  <c:v>1.4562299999999997</c:v>
                </c:pt>
                <c:pt idx="3490">
                  <c:v>1.5166299999999993</c:v>
                </c:pt>
                <c:pt idx="3491">
                  <c:v>1.5909599999999999</c:v>
                </c:pt>
                <c:pt idx="3492">
                  <c:v>1.3235599999999996</c:v>
                </c:pt>
                <c:pt idx="3493">
                  <c:v>1.4507099999999999</c:v>
                </c:pt>
                <c:pt idx="3494">
                  <c:v>1.4328900000000004</c:v>
                </c:pt>
                <c:pt idx="3495">
                  <c:v>1.3914399999999993</c:v>
                </c:pt>
                <c:pt idx="3496">
                  <c:v>1.3831300000000004</c:v>
                </c:pt>
                <c:pt idx="3497">
                  <c:v>1.3812899999999999</c:v>
                </c:pt>
                <c:pt idx="3498">
                  <c:v>1.5101000000000004</c:v>
                </c:pt>
                <c:pt idx="3499">
                  <c:v>1.4219799999999996</c:v>
                </c:pt>
                <c:pt idx="3500">
                  <c:v>1.3646599999999998</c:v>
                </c:pt>
                <c:pt idx="3501">
                  <c:v>1.4737200000000001</c:v>
                </c:pt>
                <c:pt idx="3502">
                  <c:v>1.6354999999999995</c:v>
                </c:pt>
                <c:pt idx="3503">
                  <c:v>1.7011799999999999</c:v>
                </c:pt>
                <c:pt idx="3504">
                  <c:v>1.9095800000000001</c:v>
                </c:pt>
                <c:pt idx="3505">
                  <c:v>1.9852000000000007</c:v>
                </c:pt>
                <c:pt idx="3506">
                  <c:v>1.9351199999999995</c:v>
                </c:pt>
                <c:pt idx="3507">
                  <c:v>1.9639899999999999</c:v>
                </c:pt>
                <c:pt idx="3508">
                  <c:v>2.0228099999999998</c:v>
                </c:pt>
                <c:pt idx="3509">
                  <c:v>2.0398499999999995</c:v>
                </c:pt>
                <c:pt idx="3510">
                  <c:v>2.0114599999999996</c:v>
                </c:pt>
                <c:pt idx="3511">
                  <c:v>1.7324999999999999</c:v>
                </c:pt>
                <c:pt idx="3512">
                  <c:v>1.7258500000000003</c:v>
                </c:pt>
                <c:pt idx="3513">
                  <c:v>1.6749600000000004</c:v>
                </c:pt>
                <c:pt idx="3514">
                  <c:v>1.5981899999999998</c:v>
                </c:pt>
                <c:pt idx="3515">
                  <c:v>1.5834999999999999</c:v>
                </c:pt>
                <c:pt idx="3516">
                  <c:v>1.5803700000000003</c:v>
                </c:pt>
                <c:pt idx="3517">
                  <c:v>1.5707000000000004</c:v>
                </c:pt>
                <c:pt idx="3518">
                  <c:v>1.5786300000000004</c:v>
                </c:pt>
                <c:pt idx="3519">
                  <c:v>1.5698800000000004</c:v>
                </c:pt>
                <c:pt idx="3520">
                  <c:v>1.6360200000000003</c:v>
                </c:pt>
                <c:pt idx="3521">
                  <c:v>1.7336899999999993</c:v>
                </c:pt>
                <c:pt idx="3522">
                  <c:v>1.8083900000000002</c:v>
                </c:pt>
                <c:pt idx="3523">
                  <c:v>1.9380500000000001</c:v>
                </c:pt>
                <c:pt idx="3524">
                  <c:v>1.9986699999999997</c:v>
                </c:pt>
                <c:pt idx="3525">
                  <c:v>2.1589399999999999</c:v>
                </c:pt>
                <c:pt idx="3526">
                  <c:v>2.21157</c:v>
                </c:pt>
                <c:pt idx="3527">
                  <c:v>2.82043</c:v>
                </c:pt>
                <c:pt idx="3528">
                  <c:v>2.9394200000000001</c:v>
                </c:pt>
                <c:pt idx="3529">
                  <c:v>2.6739000000000002</c:v>
                </c:pt>
                <c:pt idx="3530">
                  <c:v>2.58541</c:v>
                </c:pt>
                <c:pt idx="3531">
                  <c:v>2.71143</c:v>
                </c:pt>
                <c:pt idx="3532">
                  <c:v>2.6041599999999998</c:v>
                </c:pt>
                <c:pt idx="3533">
                  <c:v>2.6023099999999997</c:v>
                </c:pt>
                <c:pt idx="3534">
                  <c:v>2.5996499999999996</c:v>
                </c:pt>
                <c:pt idx="3535">
                  <c:v>2.5558200000000002</c:v>
                </c:pt>
                <c:pt idx="3536">
                  <c:v>2.4864099999999998</c:v>
                </c:pt>
                <c:pt idx="3537">
                  <c:v>2.5004200000000001</c:v>
                </c:pt>
                <c:pt idx="3538">
                  <c:v>2.4874500000000004</c:v>
                </c:pt>
                <c:pt idx="3539">
                  <c:v>2.6090399999999998</c:v>
                </c:pt>
                <c:pt idx="3540">
                  <c:v>2.5901999999999998</c:v>
                </c:pt>
                <c:pt idx="3541">
                  <c:v>2.6698100000000005</c:v>
                </c:pt>
                <c:pt idx="3542">
                  <c:v>2.7478899999999999</c:v>
                </c:pt>
                <c:pt idx="3543">
                  <c:v>2.6686000000000001</c:v>
                </c:pt>
                <c:pt idx="3544">
                  <c:v>2.8219800000000004</c:v>
                </c:pt>
                <c:pt idx="3545">
                  <c:v>2.7089000000000003</c:v>
                </c:pt>
                <c:pt idx="3546">
                  <c:v>2.7461500000000005</c:v>
                </c:pt>
                <c:pt idx="3547">
                  <c:v>2.7727300000000001</c:v>
                </c:pt>
                <c:pt idx="3548">
                  <c:v>2.8788900000000006</c:v>
                </c:pt>
                <c:pt idx="3549">
                  <c:v>2.70784</c:v>
                </c:pt>
                <c:pt idx="3550">
                  <c:v>2.5835900000000005</c:v>
                </c:pt>
                <c:pt idx="3551">
                  <c:v>2.57158</c:v>
                </c:pt>
                <c:pt idx="3552">
                  <c:v>2.4159300000000004</c:v>
                </c:pt>
                <c:pt idx="3553">
                  <c:v>2.4674100000000005</c:v>
                </c:pt>
                <c:pt idx="3554">
                  <c:v>2.5930400000000002</c:v>
                </c:pt>
                <c:pt idx="3555">
                  <c:v>2.7018899999999997</c:v>
                </c:pt>
                <c:pt idx="3556">
                  <c:v>2.63855</c:v>
                </c:pt>
                <c:pt idx="3557">
                  <c:v>2.8449499999999999</c:v>
                </c:pt>
                <c:pt idx="3558">
                  <c:v>2.7838099999999999</c:v>
                </c:pt>
                <c:pt idx="3559">
                  <c:v>2.8006000000000002</c:v>
                </c:pt>
                <c:pt idx="3560">
                  <c:v>2.9078499999999998</c:v>
                </c:pt>
                <c:pt idx="3561">
                  <c:v>2.8472399999999998</c:v>
                </c:pt>
                <c:pt idx="3562">
                  <c:v>2.7336899999999997</c:v>
                </c:pt>
                <c:pt idx="3563">
                  <c:v>2.6794200000000004</c:v>
                </c:pt>
                <c:pt idx="3564">
                  <c:v>2.91866</c:v>
                </c:pt>
                <c:pt idx="3565">
                  <c:v>3.2165500000000002</c:v>
                </c:pt>
                <c:pt idx="3566">
                  <c:v>3.14764</c:v>
                </c:pt>
                <c:pt idx="3567">
                  <c:v>3.0927699999999998</c:v>
                </c:pt>
                <c:pt idx="3568">
                  <c:v>3.2875999999999994</c:v>
                </c:pt>
                <c:pt idx="3569">
                  <c:v>3.18187</c:v>
                </c:pt>
                <c:pt idx="3570">
                  <c:v>3.0430899999999994</c:v>
                </c:pt>
                <c:pt idx="3571">
                  <c:v>3.0859599999999996</c:v>
                </c:pt>
                <c:pt idx="3572">
                  <c:v>3.0645600000000002</c:v>
                </c:pt>
                <c:pt idx="3573">
                  <c:v>3.1203400000000006</c:v>
                </c:pt>
                <c:pt idx="3574">
                  <c:v>3.05558</c:v>
                </c:pt>
                <c:pt idx="3575">
                  <c:v>2.9389400000000006</c:v>
                </c:pt>
                <c:pt idx="3576">
                  <c:v>2.9704100000000002</c:v>
                </c:pt>
                <c:pt idx="3577">
                  <c:v>3.0082399999999998</c:v>
                </c:pt>
                <c:pt idx="3578">
                  <c:v>3.1160300000000003</c:v>
                </c:pt>
                <c:pt idx="3579">
                  <c:v>3.1838600000000001</c:v>
                </c:pt>
                <c:pt idx="3580">
                  <c:v>3.1758800000000003</c:v>
                </c:pt>
                <c:pt idx="3581">
                  <c:v>3.2217000000000002</c:v>
                </c:pt>
                <c:pt idx="3582">
                  <c:v>3.13767</c:v>
                </c:pt>
                <c:pt idx="3583">
                  <c:v>3.0514100000000002</c:v>
                </c:pt>
                <c:pt idx="3584">
                  <c:v>3.1497799999999998</c:v>
                </c:pt>
                <c:pt idx="3585">
                  <c:v>3.1812800000000001</c:v>
                </c:pt>
                <c:pt idx="3586">
                  <c:v>3.3445300000000002</c:v>
                </c:pt>
                <c:pt idx="3587">
                  <c:v>3.3572800000000003</c:v>
                </c:pt>
                <c:pt idx="3588">
                  <c:v>3.3021500000000001</c:v>
                </c:pt>
                <c:pt idx="3589">
                  <c:v>3.4989299999999997</c:v>
                </c:pt>
                <c:pt idx="3590">
                  <c:v>3.4123099999999997</c:v>
                </c:pt>
                <c:pt idx="3591">
                  <c:v>3.5305299999999997</c:v>
                </c:pt>
                <c:pt idx="3592">
                  <c:v>3.5682900000000002</c:v>
                </c:pt>
                <c:pt idx="3593">
                  <c:v>3.7366699999999997</c:v>
                </c:pt>
                <c:pt idx="3594">
                  <c:v>3.7317400000000003</c:v>
                </c:pt>
                <c:pt idx="3595">
                  <c:v>3.6223899999999998</c:v>
                </c:pt>
                <c:pt idx="3596">
                  <c:v>3.6432299999999995</c:v>
                </c:pt>
                <c:pt idx="3597">
                  <c:v>3.6872500000000001</c:v>
                </c:pt>
                <c:pt idx="3598">
                  <c:v>3.6663400000000004</c:v>
                </c:pt>
                <c:pt idx="3599">
                  <c:v>3.5668500000000001</c:v>
                </c:pt>
                <c:pt idx="3600">
                  <c:v>3.5963800000000004</c:v>
                </c:pt>
                <c:pt idx="3601">
                  <c:v>3.7503299999999999</c:v>
                </c:pt>
                <c:pt idx="3602">
                  <c:v>3.8783099999999999</c:v>
                </c:pt>
                <c:pt idx="3603">
                  <c:v>3.8193100000000002</c:v>
                </c:pt>
                <c:pt idx="3604">
                  <c:v>3.9861</c:v>
                </c:pt>
                <c:pt idx="3605">
                  <c:v>3.9587700000000003</c:v>
                </c:pt>
                <c:pt idx="3606">
                  <c:v>4.1120800000000006</c:v>
                </c:pt>
                <c:pt idx="3607">
                  <c:v>4.0281099999999999</c:v>
                </c:pt>
                <c:pt idx="3608">
                  <c:v>4.0401299999999996</c:v>
                </c:pt>
                <c:pt idx="3609">
                  <c:v>3.8511499999999996</c:v>
                </c:pt>
                <c:pt idx="3610">
                  <c:v>3.9828100000000006</c:v>
                </c:pt>
                <c:pt idx="3611">
                  <c:v>3.9178500000000001</c:v>
                </c:pt>
                <c:pt idx="3612">
                  <c:v>4.0075599999999998</c:v>
                </c:pt>
                <c:pt idx="3613">
                  <c:v>4.0292200000000005</c:v>
                </c:pt>
                <c:pt idx="3614">
                  <c:v>4.2662500000000003</c:v>
                </c:pt>
                <c:pt idx="3615">
                  <c:v>4.0931800000000003</c:v>
                </c:pt>
                <c:pt idx="3616">
                  <c:v>3.9656600000000002</c:v>
                </c:pt>
                <c:pt idx="3617">
                  <c:v>3.9050099999999999</c:v>
                </c:pt>
                <c:pt idx="3618">
                  <c:v>3.8092900000000003</c:v>
                </c:pt>
                <c:pt idx="3619">
                  <c:v>3.8217199999999996</c:v>
                </c:pt>
                <c:pt idx="3620">
                  <c:v>3.8512200000000005</c:v>
                </c:pt>
                <c:pt idx="3621">
                  <c:v>3.9629099999999995</c:v>
                </c:pt>
                <c:pt idx="3622">
                  <c:v>3.9906999999999999</c:v>
                </c:pt>
                <c:pt idx="3623">
                  <c:v>4.0541999999999998</c:v>
                </c:pt>
                <c:pt idx="3624">
                  <c:v>4.0757900000000005</c:v>
                </c:pt>
                <c:pt idx="3625">
                  <c:v>4.0017100000000001</c:v>
                </c:pt>
                <c:pt idx="3626">
                  <c:v>4.0332999999999997</c:v>
                </c:pt>
                <c:pt idx="3627">
                  <c:v>4.0114000000000001</c:v>
                </c:pt>
                <c:pt idx="3628">
                  <c:v>3.9393399999999996</c:v>
                </c:pt>
                <c:pt idx="3629">
                  <c:v>3.7802899999999999</c:v>
                </c:pt>
                <c:pt idx="3630">
                  <c:v>3.9571100000000001</c:v>
                </c:pt>
                <c:pt idx="3631">
                  <c:v>4.09572</c:v>
                </c:pt>
                <c:pt idx="3632">
                  <c:v>4.0302799999999994</c:v>
                </c:pt>
                <c:pt idx="3633">
                  <c:v>4.25549</c:v>
                </c:pt>
                <c:pt idx="3634">
                  <c:v>4.1716199999999999</c:v>
                </c:pt>
                <c:pt idx="3635">
                  <c:v>4.24329</c:v>
                </c:pt>
                <c:pt idx="3636">
                  <c:v>4.1312699999999998</c:v>
                </c:pt>
                <c:pt idx="3637">
                  <c:v>4.1600600000000005</c:v>
                </c:pt>
                <c:pt idx="3638">
                  <c:v>4.2096100000000005</c:v>
                </c:pt>
                <c:pt idx="3639">
                  <c:v>4.3704099999999997</c:v>
                </c:pt>
                <c:pt idx="3640">
                  <c:v>4.30504</c:v>
                </c:pt>
                <c:pt idx="3641">
                  <c:v>4.2525900000000005</c:v>
                </c:pt>
                <c:pt idx="3642">
                  <c:v>4.0102000000000002</c:v>
                </c:pt>
                <c:pt idx="3643">
                  <c:v>4.0453400000000004</c:v>
                </c:pt>
                <c:pt idx="3644">
                  <c:v>3.8542899999999998</c:v>
                </c:pt>
                <c:pt idx="3645">
                  <c:v>3.9251399999999999</c:v>
                </c:pt>
                <c:pt idx="3646">
                  <c:v>3.9431199999999995</c:v>
                </c:pt>
                <c:pt idx="3647">
                  <c:v>3.8231700000000002</c:v>
                </c:pt>
                <c:pt idx="3648">
                  <c:v>3.9495099999999996</c:v>
                </c:pt>
                <c:pt idx="3649">
                  <c:v>3.8724499999999997</c:v>
                </c:pt>
                <c:pt idx="3650">
                  <c:v>3.8584800000000001</c:v>
                </c:pt>
                <c:pt idx="3651">
                  <c:v>3.8204199999999995</c:v>
                </c:pt>
                <c:pt idx="3652">
                  <c:v>3.7992499999999998</c:v>
                </c:pt>
                <c:pt idx="3653">
                  <c:v>3.8882499999999998</c:v>
                </c:pt>
                <c:pt idx="3654">
                  <c:v>3.7481299999999997</c:v>
                </c:pt>
                <c:pt idx="3655">
                  <c:v>3.8893399999999998</c:v>
                </c:pt>
                <c:pt idx="3656">
                  <c:v>3.7963400000000003</c:v>
                </c:pt>
                <c:pt idx="3657">
                  <c:v>3.84355</c:v>
                </c:pt>
                <c:pt idx="3658">
                  <c:v>3.9067800000000004</c:v>
                </c:pt>
                <c:pt idx="3659">
                  <c:v>3.9577099999999996</c:v>
                </c:pt>
                <c:pt idx="3660">
                  <c:v>4.1167600000000002</c:v>
                </c:pt>
                <c:pt idx="3661">
                  <c:v>4.0364599999999999</c:v>
                </c:pt>
                <c:pt idx="3662">
                  <c:v>3.9744300000000004</c:v>
                </c:pt>
                <c:pt idx="3663">
                  <c:v>4.0270299999999999</c:v>
                </c:pt>
                <c:pt idx="3664">
                  <c:v>3.9796800000000001</c:v>
                </c:pt>
                <c:pt idx="3665">
                  <c:v>4.13788</c:v>
                </c:pt>
                <c:pt idx="3666">
                  <c:v>4.6411600000000002</c:v>
                </c:pt>
                <c:pt idx="3667">
                  <c:v>4.3763399999999999</c:v>
                </c:pt>
                <c:pt idx="3668">
                  <c:v>4.4907699999999995</c:v>
                </c:pt>
                <c:pt idx="3669">
                  <c:v>4.3457299999999996</c:v>
                </c:pt>
                <c:pt idx="3670">
                  <c:v>4.4125800000000002</c:v>
                </c:pt>
                <c:pt idx="3671">
                  <c:v>4.5046200000000001</c:v>
                </c:pt>
                <c:pt idx="3672">
                  <c:v>4.3887999999999998</c:v>
                </c:pt>
                <c:pt idx="3673">
                  <c:v>4.4732500000000002</c:v>
                </c:pt>
                <c:pt idx="3674">
                  <c:v>4.3165999999999993</c:v>
                </c:pt>
                <c:pt idx="3675">
                  <c:v>4.31846</c:v>
                </c:pt>
                <c:pt idx="3676">
                  <c:v>4.3375400000000006</c:v>
                </c:pt>
                <c:pt idx="3677">
                  <c:v>4.2975399999999997</c:v>
                </c:pt>
                <c:pt idx="3678">
                  <c:v>4.45397</c:v>
                </c:pt>
                <c:pt idx="3679">
                  <c:v>4.2446900000000003</c:v>
                </c:pt>
                <c:pt idx="3680">
                  <c:v>4.1984399999999997</c:v>
                </c:pt>
                <c:pt idx="3681">
                  <c:v>4.3604900000000004</c:v>
                </c:pt>
                <c:pt idx="3682">
                  <c:v>4.7500599999999995</c:v>
                </c:pt>
                <c:pt idx="3683">
                  <c:v>4.7269300000000003</c:v>
                </c:pt>
                <c:pt idx="3684">
                  <c:v>4.4750300000000003</c:v>
                </c:pt>
                <c:pt idx="3685">
                  <c:v>4.8428700000000005</c:v>
                </c:pt>
                <c:pt idx="3686">
                  <c:v>4.5507</c:v>
                </c:pt>
                <c:pt idx="3687">
                  <c:v>4.6892500000000004</c:v>
                </c:pt>
                <c:pt idx="3688">
                  <c:v>4.8513999999999999</c:v>
                </c:pt>
                <c:pt idx="3689">
                  <c:v>5.1690000000000005</c:v>
                </c:pt>
                <c:pt idx="3690">
                  <c:v>5.0330499999999994</c:v>
                </c:pt>
                <c:pt idx="3691">
                  <c:v>5.18126</c:v>
                </c:pt>
                <c:pt idx="3692">
                  <c:v>5.3523699999999996</c:v>
                </c:pt>
                <c:pt idx="3693">
                  <c:v>5.1214099999999991</c:v>
                </c:pt>
                <c:pt idx="3694">
                  <c:v>5.36205</c:v>
                </c:pt>
                <c:pt idx="3695">
                  <c:v>5.2821699999999998</c:v>
                </c:pt>
                <c:pt idx="3696">
                  <c:v>5.1480499999999996</c:v>
                </c:pt>
                <c:pt idx="3697">
                  <c:v>5.0695999999999994</c:v>
                </c:pt>
                <c:pt idx="3698">
                  <c:v>4.8751899999999999</c:v>
                </c:pt>
                <c:pt idx="3699">
                  <c:v>4.3346399999999994</c:v>
                </c:pt>
                <c:pt idx="3700">
                  <c:v>4.4421700000000008</c:v>
                </c:pt>
                <c:pt idx="3701">
                  <c:v>4.4977199999999993</c:v>
                </c:pt>
                <c:pt idx="3702">
                  <c:v>4.5901300000000003</c:v>
                </c:pt>
                <c:pt idx="3703">
                  <c:v>4.4985400000000002</c:v>
                </c:pt>
                <c:pt idx="3704">
                  <c:v>4.75915</c:v>
                </c:pt>
                <c:pt idx="3705">
                  <c:v>4.9075600000000001</c:v>
                </c:pt>
                <c:pt idx="3706">
                  <c:v>5.8302599999999991</c:v>
                </c:pt>
                <c:pt idx="3707">
                  <c:v>5.86585</c:v>
                </c:pt>
                <c:pt idx="3708">
                  <c:v>6.1257999999999999</c:v>
                </c:pt>
                <c:pt idx="3709">
                  <c:v>5.0864999999999991</c:v>
                </c:pt>
                <c:pt idx="3710">
                  <c:v>6.8890799999999999</c:v>
                </c:pt>
                <c:pt idx="3711">
                  <c:v>5.5997599999999998</c:v>
                </c:pt>
                <c:pt idx="3712">
                  <c:v>6.7364299999999995</c:v>
                </c:pt>
                <c:pt idx="3713">
                  <c:v>8.5500500000000006</c:v>
                </c:pt>
                <c:pt idx="3714">
                  <c:v>8.6096199999999996</c:v>
                </c:pt>
                <c:pt idx="3715">
                  <c:v>9.6650299999999998</c:v>
                </c:pt>
                <c:pt idx="3716">
                  <c:v>10.851989999999999</c:v>
                </c:pt>
                <c:pt idx="3717">
                  <c:v>13.38801</c:v>
                </c:pt>
                <c:pt idx="3718">
                  <c:v>14.962039999999998</c:v>
                </c:pt>
                <c:pt idx="3719">
                  <c:v>17.850490000000001</c:v>
                </c:pt>
                <c:pt idx="3720">
                  <c:v>16.036449999999999</c:v>
                </c:pt>
                <c:pt idx="3721">
                  <c:v>15.263819999999999</c:v>
                </c:pt>
                <c:pt idx="3722">
                  <c:v>14.309279999999999</c:v>
                </c:pt>
                <c:pt idx="3723">
                  <c:v>12.605910000000002</c:v>
                </c:pt>
                <c:pt idx="3724">
                  <c:v>12.998639999999998</c:v>
                </c:pt>
                <c:pt idx="3725">
                  <c:v>11.87195</c:v>
                </c:pt>
                <c:pt idx="3726">
                  <c:v>10.28247</c:v>
                </c:pt>
                <c:pt idx="3727">
                  <c:v>10.464930000000001</c:v>
                </c:pt>
                <c:pt idx="3728">
                  <c:v>10.947140000000001</c:v>
                </c:pt>
                <c:pt idx="3729">
                  <c:v>10.38879</c:v>
                </c:pt>
                <c:pt idx="3730">
                  <c:v>9.2622100000000014</c:v>
                </c:pt>
                <c:pt idx="3731">
                  <c:v>10.805909999999999</c:v>
                </c:pt>
                <c:pt idx="3732">
                  <c:v>12.219440000000001</c:v>
                </c:pt>
                <c:pt idx="3733">
                  <c:v>11.314959999999999</c:v>
                </c:pt>
                <c:pt idx="3734">
                  <c:v>12.211600000000001</c:v>
                </c:pt>
                <c:pt idx="3735">
                  <c:v>11.945770000000001</c:v>
                </c:pt>
                <c:pt idx="3736">
                  <c:v>11.935370000000001</c:v>
                </c:pt>
                <c:pt idx="3737">
                  <c:v>12.74775</c:v>
                </c:pt>
                <c:pt idx="3738">
                  <c:v>11.6997</c:v>
                </c:pt>
                <c:pt idx="3739">
                  <c:v>11.159179999999999</c:v>
                </c:pt>
                <c:pt idx="3740">
                  <c:v>9.4290300000000009</c:v>
                </c:pt>
                <c:pt idx="3741">
                  <c:v>9.4119899999999994</c:v>
                </c:pt>
                <c:pt idx="3742">
                  <c:v>9.5288199999999996</c:v>
                </c:pt>
                <c:pt idx="3743">
                  <c:v>9.6741499999999991</c:v>
                </c:pt>
                <c:pt idx="3744">
                  <c:v>9.8105699999999985</c:v>
                </c:pt>
                <c:pt idx="3745">
                  <c:v>9.12866</c:v>
                </c:pt>
                <c:pt idx="3746">
                  <c:v>9.3760900000000014</c:v>
                </c:pt>
                <c:pt idx="3747">
                  <c:v>8.8555500000000009</c:v>
                </c:pt>
                <c:pt idx="3748">
                  <c:v>8.6739200000000007</c:v>
                </c:pt>
                <c:pt idx="3749">
                  <c:v>8.0014099999999999</c:v>
                </c:pt>
                <c:pt idx="3750">
                  <c:v>8.1709899999999998</c:v>
                </c:pt>
                <c:pt idx="3751">
                  <c:v>7.6513100000000005</c:v>
                </c:pt>
                <c:pt idx="3752">
                  <c:v>8.3860899999999994</c:v>
                </c:pt>
                <c:pt idx="3753">
                  <c:v>8.5799400000000006</c:v>
                </c:pt>
                <c:pt idx="3754">
                  <c:v>8.3235600000000005</c:v>
                </c:pt>
                <c:pt idx="3755">
                  <c:v>7.8319099999999988</c:v>
                </c:pt>
                <c:pt idx="3756">
                  <c:v>7.87181</c:v>
                </c:pt>
                <c:pt idx="3757">
                  <c:v>8.0101999999999993</c:v>
                </c:pt>
                <c:pt idx="3758">
                  <c:v>7.8583999999999996</c:v>
                </c:pt>
                <c:pt idx="3759">
                  <c:v>8.0968599999999995</c:v>
                </c:pt>
                <c:pt idx="3760">
                  <c:v>7.6687599999999998</c:v>
                </c:pt>
                <c:pt idx="3761">
                  <c:v>8.2890700000000006</c:v>
                </c:pt>
                <c:pt idx="3762">
                  <c:v>8.2442299999999999</c:v>
                </c:pt>
                <c:pt idx="3763">
                  <c:v>8.2761099999999992</c:v>
                </c:pt>
                <c:pt idx="3764">
                  <c:v>8.8618799999999993</c:v>
                </c:pt>
                <c:pt idx="3765">
                  <c:v>8.6932600000000004</c:v>
                </c:pt>
                <c:pt idx="3766">
                  <c:v>7.5927799999999994</c:v>
                </c:pt>
                <c:pt idx="3767">
                  <c:v>7.5097800000000001</c:v>
                </c:pt>
                <c:pt idx="3768">
                  <c:v>7.1354300000000004</c:v>
                </c:pt>
                <c:pt idx="3769">
                  <c:v>7.4471000000000007</c:v>
                </c:pt>
                <c:pt idx="3770">
                  <c:v>7.1095500000000005</c:v>
                </c:pt>
                <c:pt idx="3771">
                  <c:v>7.1346100000000003</c:v>
                </c:pt>
                <c:pt idx="3772">
                  <c:v>7.73454</c:v>
                </c:pt>
                <c:pt idx="3773">
                  <c:v>8.142240000000001</c:v>
                </c:pt>
                <c:pt idx="3774">
                  <c:v>8.4159600000000001</c:v>
                </c:pt>
                <c:pt idx="3775">
                  <c:v>7.6156900000000007</c:v>
                </c:pt>
                <c:pt idx="3776">
                  <c:v>7.6385499999999986</c:v>
                </c:pt>
                <c:pt idx="3777">
                  <c:v>7.3650099999999998</c:v>
                </c:pt>
                <c:pt idx="3778">
                  <c:v>7.20824</c:v>
                </c:pt>
                <c:pt idx="3779">
                  <c:v>7.6459700000000002</c:v>
                </c:pt>
                <c:pt idx="3780">
                  <c:v>7.4648900000000005</c:v>
                </c:pt>
                <c:pt idx="3781">
                  <c:v>7.0288100000000009</c:v>
                </c:pt>
                <c:pt idx="3782">
                  <c:v>7.0717699999999999</c:v>
                </c:pt>
                <c:pt idx="3783">
                  <c:v>6.8629200000000008</c:v>
                </c:pt>
                <c:pt idx="3784">
                  <c:v>7.0021999999999993</c:v>
                </c:pt>
                <c:pt idx="3785">
                  <c:v>7.0592900000000007</c:v>
                </c:pt>
                <c:pt idx="3786">
                  <c:v>6.93187</c:v>
                </c:pt>
                <c:pt idx="3787">
                  <c:v>6.7459900000000008</c:v>
                </c:pt>
                <c:pt idx="3788">
                  <c:v>6.3372200000000003</c:v>
                </c:pt>
                <c:pt idx="3789">
                  <c:v>6.3137100000000004</c:v>
                </c:pt>
                <c:pt idx="3790">
                  <c:v>6.3559000000000001</c:v>
                </c:pt>
                <c:pt idx="3791">
                  <c:v>6.5122900000000001</c:v>
                </c:pt>
                <c:pt idx="3792">
                  <c:v>6.45458</c:v>
                </c:pt>
                <c:pt idx="3793">
                  <c:v>6.6503500000000004</c:v>
                </c:pt>
                <c:pt idx="3794">
                  <c:v>6.72065</c:v>
                </c:pt>
                <c:pt idx="3795">
                  <c:v>7.8243100000000005</c:v>
                </c:pt>
                <c:pt idx="3796">
                  <c:v>7.4626700000000001</c:v>
                </c:pt>
                <c:pt idx="3797">
                  <c:v>7.2987200000000003</c:v>
                </c:pt>
                <c:pt idx="3798">
                  <c:v>7.9469000000000003</c:v>
                </c:pt>
                <c:pt idx="3799">
                  <c:v>7.4452100000000003</c:v>
                </c:pt>
                <c:pt idx="3800">
                  <c:v>7.1418900000000001</c:v>
                </c:pt>
                <c:pt idx="3801">
                  <c:v>7.0170700000000004</c:v>
                </c:pt>
                <c:pt idx="3802">
                  <c:v>6.8404199999999999</c:v>
                </c:pt>
                <c:pt idx="3803">
                  <c:v>7.1009900000000004</c:v>
                </c:pt>
                <c:pt idx="3804">
                  <c:v>7.1041300000000014</c:v>
                </c:pt>
                <c:pt idx="3805">
                  <c:v>6.7879500000000004</c:v>
                </c:pt>
                <c:pt idx="3806">
                  <c:v>6.1436099999999998</c:v>
                </c:pt>
                <c:pt idx="3807">
                  <c:v>6.3183900000000008</c:v>
                </c:pt>
                <c:pt idx="3808">
                  <c:v>5.9061400000000006</c:v>
                </c:pt>
                <c:pt idx="3809">
                  <c:v>5.9584599999999996</c:v>
                </c:pt>
                <c:pt idx="3810">
                  <c:v>5.5766900000000001</c:v>
                </c:pt>
                <c:pt idx="3811">
                  <c:v>5.4430699999999996</c:v>
                </c:pt>
                <c:pt idx="3812">
                  <c:v>5.3766999999999996</c:v>
                </c:pt>
                <c:pt idx="3813">
                  <c:v>5.4727700000000006</c:v>
                </c:pt>
                <c:pt idx="3814">
                  <c:v>5.20017</c:v>
                </c:pt>
                <c:pt idx="3815">
                  <c:v>5.1490200000000002</c:v>
                </c:pt>
                <c:pt idx="3816">
                  <c:v>5.2352799999999995</c:v>
                </c:pt>
                <c:pt idx="3817">
                  <c:v>5.31602</c:v>
                </c:pt>
                <c:pt idx="3818">
                  <c:v>5.2350200000000005</c:v>
                </c:pt>
                <c:pt idx="3819">
                  <c:v>5.1015099999999993</c:v>
                </c:pt>
                <c:pt idx="3820">
                  <c:v>5.2344999999999997</c:v>
                </c:pt>
                <c:pt idx="3821">
                  <c:v>5.2030000000000003</c:v>
                </c:pt>
                <c:pt idx="3822">
                  <c:v>5.1153599999999999</c:v>
                </c:pt>
                <c:pt idx="3823">
                  <c:v>5.0908300000000004</c:v>
                </c:pt>
                <c:pt idx="3824">
                  <c:v>5.4588800000000006</c:v>
                </c:pt>
                <c:pt idx="3825">
                  <c:v>5.3608199999999995</c:v>
                </c:pt>
                <c:pt idx="3826">
                  <c:v>5.3155900000000003</c:v>
                </c:pt>
                <c:pt idx="3827">
                  <c:v>4.9091899999999997</c:v>
                </c:pt>
                <c:pt idx="3828">
                  <c:v>4.6572199999999997</c:v>
                </c:pt>
                <c:pt idx="3829">
                  <c:v>4.5692599999999999</c:v>
                </c:pt>
                <c:pt idx="3830">
                  <c:v>4.5948500000000001</c:v>
                </c:pt>
                <c:pt idx="3831">
                  <c:v>4.7808299999999999</c:v>
                </c:pt>
                <c:pt idx="3832">
                  <c:v>4.6227199999999993</c:v>
                </c:pt>
                <c:pt idx="3833">
                  <c:v>4.6381899999999998</c:v>
                </c:pt>
                <c:pt idx="3834">
                  <c:v>4.7324599999999997</c:v>
                </c:pt>
                <c:pt idx="3835">
                  <c:v>4.7146400000000002</c:v>
                </c:pt>
                <c:pt idx="3836">
                  <c:v>4.6671699999999996</c:v>
                </c:pt>
                <c:pt idx="3837">
                  <c:v>4.7494600000000009</c:v>
                </c:pt>
                <c:pt idx="3838">
                  <c:v>4.8213499999999998</c:v>
                </c:pt>
                <c:pt idx="3839">
                  <c:v>4.79894</c:v>
                </c:pt>
                <c:pt idx="3840">
                  <c:v>5.0216000000000003</c:v>
                </c:pt>
                <c:pt idx="3841">
                  <c:v>4.8766100000000003</c:v>
                </c:pt>
                <c:pt idx="3842">
                  <c:v>4.8814400000000004</c:v>
                </c:pt>
                <c:pt idx="3843">
                  <c:v>4.9161799999999998</c:v>
                </c:pt>
                <c:pt idx="3844">
                  <c:v>5.0699900000000007</c:v>
                </c:pt>
                <c:pt idx="3845">
                  <c:v>4.8593799999999998</c:v>
                </c:pt>
                <c:pt idx="3846">
                  <c:v>4.6392999999999995</c:v>
                </c:pt>
                <c:pt idx="3847">
                  <c:v>4.61219</c:v>
                </c:pt>
                <c:pt idx="3848">
                  <c:v>4.5058699999999998</c:v>
                </c:pt>
                <c:pt idx="3849">
                  <c:v>4.5476599999999996</c:v>
                </c:pt>
                <c:pt idx="3850">
                  <c:v>4.4253600000000004</c:v>
                </c:pt>
                <c:pt idx="3851">
                  <c:v>4.31731</c:v>
                </c:pt>
                <c:pt idx="3852">
                  <c:v>4.3771500000000003</c:v>
                </c:pt>
                <c:pt idx="3853">
                  <c:v>4.1420000000000003</c:v>
                </c:pt>
                <c:pt idx="3854">
                  <c:v>4.3808399999999992</c:v>
                </c:pt>
                <c:pt idx="3855">
                  <c:v>4.3221600000000002</c:v>
                </c:pt>
                <c:pt idx="3856">
                  <c:v>4.4136100000000003</c:v>
                </c:pt>
                <c:pt idx="3857">
                  <c:v>4.4436</c:v>
                </c:pt>
                <c:pt idx="3858">
                  <c:v>4.3101599999999998</c:v>
                </c:pt>
                <c:pt idx="3859">
                  <c:v>4.3529199999999992</c:v>
                </c:pt>
                <c:pt idx="3860">
                  <c:v>4.3509600000000006</c:v>
                </c:pt>
                <c:pt idx="3861">
                  <c:v>4.40123</c:v>
                </c:pt>
                <c:pt idx="3862">
                  <c:v>4.3544399999999994</c:v>
                </c:pt>
                <c:pt idx="3863">
                  <c:v>4.4788099999999993</c:v>
                </c:pt>
                <c:pt idx="3864">
                  <c:v>4.4770099999999999</c:v>
                </c:pt>
                <c:pt idx="3865">
                  <c:v>4.57545</c:v>
                </c:pt>
                <c:pt idx="3866">
                  <c:v>4.36843</c:v>
                </c:pt>
                <c:pt idx="3867">
                  <c:v>4.2575799999999999</c:v>
                </c:pt>
                <c:pt idx="3868">
                  <c:v>4.3372000000000002</c:v>
                </c:pt>
                <c:pt idx="3869">
                  <c:v>4.3269400000000005</c:v>
                </c:pt>
                <c:pt idx="3870">
                  <c:v>4.3216299999999999</c:v>
                </c:pt>
                <c:pt idx="3871">
                  <c:v>4.29636</c:v>
                </c:pt>
                <c:pt idx="3872">
                  <c:v>4.5883499999999993</c:v>
                </c:pt>
                <c:pt idx="3873">
                  <c:v>4.4488099999999999</c:v>
                </c:pt>
                <c:pt idx="3874">
                  <c:v>4.4266199999999998</c:v>
                </c:pt>
                <c:pt idx="3875">
                  <c:v>4.5013699999999996</c:v>
                </c:pt>
                <c:pt idx="3876">
                  <c:v>4.5526599999999995</c:v>
                </c:pt>
                <c:pt idx="3877">
                  <c:v>4.7330399999999999</c:v>
                </c:pt>
                <c:pt idx="3878">
                  <c:v>4.5290800000000004</c:v>
                </c:pt>
                <c:pt idx="3879">
                  <c:v>4.5402100000000001</c:v>
                </c:pt>
                <c:pt idx="3880">
                  <c:v>4.70153</c:v>
                </c:pt>
                <c:pt idx="3881">
                  <c:v>4.66465</c:v>
                </c:pt>
                <c:pt idx="3882">
                  <c:v>4.7286999999999999</c:v>
                </c:pt>
                <c:pt idx="3883">
                  <c:v>4.7172299999999998</c:v>
                </c:pt>
                <c:pt idx="3884">
                  <c:v>4.5585500000000003</c:v>
                </c:pt>
                <c:pt idx="3885">
                  <c:v>4.6128799999999996</c:v>
                </c:pt>
                <c:pt idx="3886">
                  <c:v>4.5524199999999997</c:v>
                </c:pt>
                <c:pt idx="3887">
                  <c:v>4.3217600000000003</c:v>
                </c:pt>
                <c:pt idx="3888">
                  <c:v>4.1817500000000001</c:v>
                </c:pt>
                <c:pt idx="3889">
                  <c:v>4.1476099999999994</c:v>
                </c:pt>
                <c:pt idx="3890">
                  <c:v>4.0615100000000002</c:v>
                </c:pt>
                <c:pt idx="3891">
                  <c:v>4.2019199999999994</c:v>
                </c:pt>
                <c:pt idx="3892">
                  <c:v>4.1311100000000005</c:v>
                </c:pt>
                <c:pt idx="3893">
                  <c:v>4.3025899999999995</c:v>
                </c:pt>
                <c:pt idx="3894">
                  <c:v>4.2457600000000006</c:v>
                </c:pt>
                <c:pt idx="3895">
                  <c:v>4.3526400000000001</c:v>
                </c:pt>
                <c:pt idx="3896">
                  <c:v>4.33432</c:v>
                </c:pt>
                <c:pt idx="3897">
                  <c:v>4.2119200000000001</c:v>
                </c:pt>
                <c:pt idx="3898">
                  <c:v>3.9635899999999999</c:v>
                </c:pt>
                <c:pt idx="3899">
                  <c:v>3.8531500000000003</c:v>
                </c:pt>
                <c:pt idx="3900">
                  <c:v>3.9337</c:v>
                </c:pt>
                <c:pt idx="3901">
                  <c:v>3.6387099999999997</c:v>
                </c:pt>
                <c:pt idx="3902">
                  <c:v>3.8496999999999999</c:v>
                </c:pt>
                <c:pt idx="3903">
                  <c:v>3.8365900000000002</c:v>
                </c:pt>
                <c:pt idx="3904">
                  <c:v>3.88056</c:v>
                </c:pt>
                <c:pt idx="3905">
                  <c:v>3.8669000000000002</c:v>
                </c:pt>
                <c:pt idx="3906">
                  <c:v>3.6987800000000002</c:v>
                </c:pt>
                <c:pt idx="3907">
                  <c:v>3.7701700000000002</c:v>
                </c:pt>
                <c:pt idx="3908">
                  <c:v>3.7657100000000003</c:v>
                </c:pt>
                <c:pt idx="3909">
                  <c:v>3.7929599999999999</c:v>
                </c:pt>
                <c:pt idx="3910">
                  <c:v>3.7542100000000005</c:v>
                </c:pt>
                <c:pt idx="3911">
                  <c:v>3.6872899999999995</c:v>
                </c:pt>
                <c:pt idx="3912">
                  <c:v>3.6405400000000006</c:v>
                </c:pt>
                <c:pt idx="3913">
                  <c:v>3.7045499999999998</c:v>
                </c:pt>
                <c:pt idx="3914">
                  <c:v>3.4677899999999999</c:v>
                </c:pt>
                <c:pt idx="3915">
                  <c:v>3.4795199999999999</c:v>
                </c:pt>
                <c:pt idx="3916">
                  <c:v>3.3939000000000004</c:v>
                </c:pt>
                <c:pt idx="3917">
                  <c:v>3.5178099999999999</c:v>
                </c:pt>
                <c:pt idx="3918">
                  <c:v>3.5664700000000003</c:v>
                </c:pt>
                <c:pt idx="3919">
                  <c:v>3.4974099999999999</c:v>
                </c:pt>
                <c:pt idx="3920">
                  <c:v>3.4476199999999997</c:v>
                </c:pt>
                <c:pt idx="3921">
                  <c:v>3.4945900000000001</c:v>
                </c:pt>
                <c:pt idx="3922">
                  <c:v>3.5701400000000003</c:v>
                </c:pt>
                <c:pt idx="3923">
                  <c:v>3.5930999999999997</c:v>
                </c:pt>
                <c:pt idx="3924">
                  <c:v>3.5415399999999999</c:v>
                </c:pt>
                <c:pt idx="3925">
                  <c:v>3.5145</c:v>
                </c:pt>
                <c:pt idx="3926">
                  <c:v>3.5155799999999999</c:v>
                </c:pt>
                <c:pt idx="3927">
                  <c:v>3.5555300000000001</c:v>
                </c:pt>
                <c:pt idx="3928">
                  <c:v>3.5962000000000001</c:v>
                </c:pt>
                <c:pt idx="3929">
                  <c:v>3.6686400000000003</c:v>
                </c:pt>
                <c:pt idx="3930">
                  <c:v>3.6991199999999997</c:v>
                </c:pt>
                <c:pt idx="3931">
                  <c:v>3.76431</c:v>
                </c:pt>
                <c:pt idx="3932">
                  <c:v>3.6511100000000001</c:v>
                </c:pt>
                <c:pt idx="3933">
                  <c:v>3.7551199999999998</c:v>
                </c:pt>
                <c:pt idx="3934">
                  <c:v>3.6507199999999997</c:v>
                </c:pt>
                <c:pt idx="3935">
                  <c:v>3.6238999999999999</c:v>
                </c:pt>
                <c:pt idx="3936">
                  <c:v>3.4246300000000001</c:v>
                </c:pt>
                <c:pt idx="3937">
                  <c:v>3.5392299999999999</c:v>
                </c:pt>
                <c:pt idx="3938">
                  <c:v>3.5380400000000001</c:v>
                </c:pt>
                <c:pt idx="3939">
                  <c:v>3.488</c:v>
                </c:pt>
                <c:pt idx="3940">
                  <c:v>3.57762</c:v>
                </c:pt>
                <c:pt idx="3941">
                  <c:v>3.3469600000000002</c:v>
                </c:pt>
                <c:pt idx="3942">
                  <c:v>3.31209</c:v>
                </c:pt>
                <c:pt idx="3943">
                  <c:v>3.2868200000000001</c:v>
                </c:pt>
                <c:pt idx="3944">
                  <c:v>3.29006</c:v>
                </c:pt>
                <c:pt idx="3945">
                  <c:v>3.3271000000000002</c:v>
                </c:pt>
                <c:pt idx="3946">
                  <c:v>3.1774900000000001</c:v>
                </c:pt>
                <c:pt idx="3947">
                  <c:v>3.2540199999999997</c:v>
                </c:pt>
                <c:pt idx="3948">
                  <c:v>3.2239800000000001</c:v>
                </c:pt>
                <c:pt idx="3949">
                  <c:v>3.2352499999999997</c:v>
                </c:pt>
                <c:pt idx="3950">
                  <c:v>3.3883400000000004</c:v>
                </c:pt>
                <c:pt idx="3951">
                  <c:v>3.2559100000000001</c:v>
                </c:pt>
                <c:pt idx="3952">
                  <c:v>3.2472699999999999</c:v>
                </c:pt>
                <c:pt idx="3953">
                  <c:v>3.1667199999999998</c:v>
                </c:pt>
                <c:pt idx="3954">
                  <c:v>3.2413600000000002</c:v>
                </c:pt>
                <c:pt idx="3955">
                  <c:v>3.1447799999999999</c:v>
                </c:pt>
                <c:pt idx="3956">
                  <c:v>3.1071299999999997</c:v>
                </c:pt>
                <c:pt idx="3957">
                  <c:v>3.0450399999999997</c:v>
                </c:pt>
                <c:pt idx="3958">
                  <c:v>2.9500699999999997</c:v>
                </c:pt>
                <c:pt idx="3959">
                  <c:v>3.0863700000000001</c:v>
                </c:pt>
                <c:pt idx="3960">
                  <c:v>3.1467499999999999</c:v>
                </c:pt>
                <c:pt idx="3961">
                  <c:v>3.0388500000000001</c:v>
                </c:pt>
                <c:pt idx="3962">
                  <c:v>3.0847100000000003</c:v>
                </c:pt>
                <c:pt idx="3963">
                  <c:v>3.1448499999999999</c:v>
                </c:pt>
                <c:pt idx="3964">
                  <c:v>3.0641799999999999</c:v>
                </c:pt>
                <c:pt idx="3965">
                  <c:v>3.1457200000000003</c:v>
                </c:pt>
                <c:pt idx="3966">
                  <c:v>3.1847799999999999</c:v>
                </c:pt>
                <c:pt idx="3967">
                  <c:v>3.2662200000000001</c:v>
                </c:pt>
                <c:pt idx="3968">
                  <c:v>3.1208899999999997</c:v>
                </c:pt>
                <c:pt idx="3969">
                  <c:v>3.06304</c:v>
                </c:pt>
                <c:pt idx="3970">
                  <c:v>3.2016100000000001</c:v>
                </c:pt>
                <c:pt idx="3971">
                  <c:v>3.2418300000000002</c:v>
                </c:pt>
                <c:pt idx="3972">
                  <c:v>3.2097100000000003</c:v>
                </c:pt>
                <c:pt idx="3973">
                  <c:v>3.2994500000000002</c:v>
                </c:pt>
                <c:pt idx="3974">
                  <c:v>3.2426399999999997</c:v>
                </c:pt>
                <c:pt idx="3975">
                  <c:v>3.22681</c:v>
                </c:pt>
                <c:pt idx="3976">
                  <c:v>3.2614700000000001</c:v>
                </c:pt>
                <c:pt idx="3977">
                  <c:v>3.1900499999999998</c:v>
                </c:pt>
                <c:pt idx="3978">
                  <c:v>3.0983499999999999</c:v>
                </c:pt>
                <c:pt idx="3979">
                  <c:v>3.04826</c:v>
                </c:pt>
                <c:pt idx="3980">
                  <c:v>3.08453</c:v>
                </c:pt>
                <c:pt idx="3981">
                  <c:v>3.0237600000000002</c:v>
                </c:pt>
                <c:pt idx="3982">
                  <c:v>3.0937999999999999</c:v>
                </c:pt>
                <c:pt idx="3983">
                  <c:v>3.0084</c:v>
                </c:pt>
                <c:pt idx="3984">
                  <c:v>3.0128600000000003</c:v>
                </c:pt>
                <c:pt idx="3985">
                  <c:v>3.10229</c:v>
                </c:pt>
                <c:pt idx="3986">
                  <c:v>3.2402199999999999</c:v>
                </c:pt>
                <c:pt idx="3987">
                  <c:v>3.2311700000000001</c:v>
                </c:pt>
                <c:pt idx="3988">
                  <c:v>3.12459</c:v>
                </c:pt>
                <c:pt idx="3989">
                  <c:v>3.2441499999999999</c:v>
                </c:pt>
                <c:pt idx="3990">
                  <c:v>3.09104</c:v>
                </c:pt>
                <c:pt idx="3991">
                  <c:v>3.31915</c:v>
                </c:pt>
                <c:pt idx="3992">
                  <c:v>3.10412</c:v>
                </c:pt>
                <c:pt idx="3993">
                  <c:v>3.1215199999999999</c:v>
                </c:pt>
                <c:pt idx="3994">
                  <c:v>3.0392100000000002</c:v>
                </c:pt>
                <c:pt idx="3995">
                  <c:v>3.0449999999999999</c:v>
                </c:pt>
                <c:pt idx="3996">
                  <c:v>2.9682400000000002</c:v>
                </c:pt>
                <c:pt idx="3997">
                  <c:v>2.9709699999999999</c:v>
                </c:pt>
                <c:pt idx="3998">
                  <c:v>3.0035800000000004</c:v>
                </c:pt>
                <c:pt idx="3999">
                  <c:v>3.1299000000000001</c:v>
                </c:pt>
                <c:pt idx="4000">
                  <c:v>3.1185</c:v>
                </c:pt>
                <c:pt idx="4001">
                  <c:v>3.0751400000000002</c:v>
                </c:pt>
                <c:pt idx="4002">
                  <c:v>2.9806399999999997</c:v>
                </c:pt>
                <c:pt idx="4003">
                  <c:v>3.06793</c:v>
                </c:pt>
                <c:pt idx="4004">
                  <c:v>3.1925399999999997</c:v>
                </c:pt>
                <c:pt idx="4005">
                  <c:v>3.2314699999999998</c:v>
                </c:pt>
                <c:pt idx="4006">
                  <c:v>3.1349400000000003</c:v>
                </c:pt>
                <c:pt idx="4007">
                  <c:v>3.2095400000000001</c:v>
                </c:pt>
                <c:pt idx="4008">
                  <c:v>3.0966600000000004</c:v>
                </c:pt>
                <c:pt idx="4009">
                  <c:v>3.2535799999999999</c:v>
                </c:pt>
                <c:pt idx="4010">
                  <c:v>3.2507899999999998</c:v>
                </c:pt>
                <c:pt idx="4011">
                  <c:v>3.3255399999999997</c:v>
                </c:pt>
                <c:pt idx="4012">
                  <c:v>3.1776199999999997</c:v>
                </c:pt>
                <c:pt idx="4013">
                  <c:v>3.13652</c:v>
                </c:pt>
                <c:pt idx="4014">
                  <c:v>2.8763299999999998</c:v>
                </c:pt>
                <c:pt idx="4015">
                  <c:v>2.8921800000000002</c:v>
                </c:pt>
                <c:pt idx="4016">
                  <c:v>2.9272800000000001</c:v>
                </c:pt>
                <c:pt idx="4017">
                  <c:v>2.9402699999999999</c:v>
                </c:pt>
                <c:pt idx="4018">
                  <c:v>2.8410199999999999</c:v>
                </c:pt>
                <c:pt idx="4019">
                  <c:v>2.8468200000000001</c:v>
                </c:pt>
                <c:pt idx="4020">
                  <c:v>2.8441700000000001</c:v>
                </c:pt>
                <c:pt idx="4021">
                  <c:v>2.9820799999999998</c:v>
                </c:pt>
                <c:pt idx="4022">
                  <c:v>2.9737099999999996</c:v>
                </c:pt>
                <c:pt idx="4023">
                  <c:v>2.90707</c:v>
                </c:pt>
                <c:pt idx="4024">
                  <c:v>2.9052699999999998</c:v>
                </c:pt>
                <c:pt idx="4025">
                  <c:v>2.9593099999999999</c:v>
                </c:pt>
                <c:pt idx="4026">
                  <c:v>3.1464400000000001</c:v>
                </c:pt>
                <c:pt idx="4027">
                  <c:v>3.1005099999999999</c:v>
                </c:pt>
                <c:pt idx="4028">
                  <c:v>3.0598800000000002</c:v>
                </c:pt>
                <c:pt idx="4029">
                  <c:v>3.1401600000000003</c:v>
                </c:pt>
                <c:pt idx="4030">
                  <c:v>3.2898700000000001</c:v>
                </c:pt>
                <c:pt idx="4031">
                  <c:v>3.24844</c:v>
                </c:pt>
                <c:pt idx="4032">
                  <c:v>3.0351500000000002</c:v>
                </c:pt>
                <c:pt idx="4033">
                  <c:v>2.98603</c:v>
                </c:pt>
                <c:pt idx="4034">
                  <c:v>3.0436299999999998</c:v>
                </c:pt>
                <c:pt idx="4035">
                  <c:v>2.99844</c:v>
                </c:pt>
                <c:pt idx="4036">
                  <c:v>2.9831699999999999</c:v>
                </c:pt>
                <c:pt idx="4037">
                  <c:v>2.9085300000000003</c:v>
                </c:pt>
                <c:pt idx="4038">
                  <c:v>3.1346999999999996</c:v>
                </c:pt>
                <c:pt idx="4039">
                  <c:v>3.0276999999999998</c:v>
                </c:pt>
                <c:pt idx="4040">
                  <c:v>2.99979</c:v>
                </c:pt>
                <c:pt idx="4041">
                  <c:v>2.9406400000000001</c:v>
                </c:pt>
                <c:pt idx="4042">
                  <c:v>2.9018299999999999</c:v>
                </c:pt>
                <c:pt idx="4043">
                  <c:v>2.8182200000000002</c:v>
                </c:pt>
                <c:pt idx="4044">
                  <c:v>2.7890799999999998</c:v>
                </c:pt>
                <c:pt idx="4045">
                  <c:v>2.7639899999999997</c:v>
                </c:pt>
                <c:pt idx="4046">
                  <c:v>2.8731900000000001</c:v>
                </c:pt>
                <c:pt idx="4047">
                  <c:v>2.8615600000000003</c:v>
                </c:pt>
                <c:pt idx="4048">
                  <c:v>2.8381499999999997</c:v>
                </c:pt>
                <c:pt idx="4049">
                  <c:v>2.9056999999999999</c:v>
                </c:pt>
                <c:pt idx="4050">
                  <c:v>3.0934400000000002</c:v>
                </c:pt>
                <c:pt idx="4051">
                  <c:v>3.0625599999999999</c:v>
                </c:pt>
                <c:pt idx="4052">
                  <c:v>2.9629400000000001</c:v>
                </c:pt>
                <c:pt idx="4053">
                  <c:v>2.80348</c:v>
                </c:pt>
                <c:pt idx="4054">
                  <c:v>2.8143400000000001</c:v>
                </c:pt>
                <c:pt idx="4055">
                  <c:v>2.7086800000000002</c:v>
                </c:pt>
                <c:pt idx="4056">
                  <c:v>2.7383699999999997</c:v>
                </c:pt>
                <c:pt idx="4057">
                  <c:v>2.6795799999999996</c:v>
                </c:pt>
                <c:pt idx="4058">
                  <c:v>2.60799</c:v>
                </c:pt>
                <c:pt idx="4059">
                  <c:v>2.6429899999999997</c:v>
                </c:pt>
                <c:pt idx="4060">
                  <c:v>2.6377000000000002</c:v>
                </c:pt>
                <c:pt idx="4061">
                  <c:v>2.6480000000000001</c:v>
                </c:pt>
                <c:pt idx="4062">
                  <c:v>2.5680899999999998</c:v>
                </c:pt>
                <c:pt idx="4063">
                  <c:v>2.6791</c:v>
                </c:pt>
                <c:pt idx="4064">
                  <c:v>2.7408799999999998</c:v>
                </c:pt>
                <c:pt idx="4065">
                  <c:v>2.6903600000000001</c:v>
                </c:pt>
                <c:pt idx="4066">
                  <c:v>2.6771600000000002</c:v>
                </c:pt>
                <c:pt idx="4067">
                  <c:v>2.6618500000000003</c:v>
                </c:pt>
                <c:pt idx="4068">
                  <c:v>2.7637700000000001</c:v>
                </c:pt>
                <c:pt idx="4069">
                  <c:v>2.7301500000000001</c:v>
                </c:pt>
                <c:pt idx="4070">
                  <c:v>2.6873300000000002</c:v>
                </c:pt>
                <c:pt idx="4071">
                  <c:v>2.6334500000000003</c:v>
                </c:pt>
                <c:pt idx="4072">
                  <c:v>2.6246900000000002</c:v>
                </c:pt>
                <c:pt idx="4073">
                  <c:v>2.5697399999999999</c:v>
                </c:pt>
                <c:pt idx="4074">
                  <c:v>2.6001400000000001</c:v>
                </c:pt>
                <c:pt idx="4075">
                  <c:v>2.6011199999999999</c:v>
                </c:pt>
                <c:pt idx="4076">
                  <c:v>2.5624400000000001</c:v>
                </c:pt>
                <c:pt idx="4077">
                  <c:v>2.5447299999999999</c:v>
                </c:pt>
                <c:pt idx="4078">
                  <c:v>2.46672</c:v>
                </c:pt>
                <c:pt idx="4079">
                  <c:v>2.5061400000000003</c:v>
                </c:pt>
                <c:pt idx="4080">
                  <c:v>2.4230899999999997</c:v>
                </c:pt>
                <c:pt idx="4081">
                  <c:v>2.37175</c:v>
                </c:pt>
                <c:pt idx="4082">
                  <c:v>2.4633500000000002</c:v>
                </c:pt>
                <c:pt idx="4083">
                  <c:v>2.5272399999999999</c:v>
                </c:pt>
                <c:pt idx="4084">
                  <c:v>2.45505</c:v>
                </c:pt>
                <c:pt idx="4085">
                  <c:v>2.41873</c:v>
                </c:pt>
                <c:pt idx="4086">
                  <c:v>2.4524699999999999</c:v>
                </c:pt>
                <c:pt idx="4087">
                  <c:v>2.60412</c:v>
                </c:pt>
                <c:pt idx="4088">
                  <c:v>2.49884</c:v>
                </c:pt>
                <c:pt idx="4089">
                  <c:v>2.4680900000000001</c:v>
                </c:pt>
                <c:pt idx="4090">
                  <c:v>2.3285899999999997</c:v>
                </c:pt>
                <c:pt idx="4091">
                  <c:v>2.5386099999999998</c:v>
                </c:pt>
                <c:pt idx="4092">
                  <c:v>2.5566599999999999</c:v>
                </c:pt>
                <c:pt idx="4093">
                  <c:v>2.4963299999999999</c:v>
                </c:pt>
                <c:pt idx="4094">
                  <c:v>2.5390099999999998</c:v>
                </c:pt>
                <c:pt idx="4095">
                  <c:v>2.5067200000000001</c:v>
                </c:pt>
                <c:pt idx="4096">
                  <c:v>2.4815300000000002</c:v>
                </c:pt>
                <c:pt idx="4097">
                  <c:v>2.4918899999999997</c:v>
                </c:pt>
                <c:pt idx="4098">
                  <c:v>2.5741399999999999</c:v>
                </c:pt>
                <c:pt idx="4099">
                  <c:v>2.73007</c:v>
                </c:pt>
                <c:pt idx="4100">
                  <c:v>2.8919899999999998</c:v>
                </c:pt>
                <c:pt idx="4101">
                  <c:v>2.9275500000000001</c:v>
                </c:pt>
                <c:pt idx="4102">
                  <c:v>2.6410499999999999</c:v>
                </c:pt>
                <c:pt idx="4103">
                  <c:v>2.6452999999999998</c:v>
                </c:pt>
                <c:pt idx="4104">
                  <c:v>2.6194099999999998</c:v>
                </c:pt>
                <c:pt idx="4105">
                  <c:v>2.5089600000000001</c:v>
                </c:pt>
                <c:pt idx="4106">
                  <c:v>2.6162000000000001</c:v>
                </c:pt>
                <c:pt idx="4107">
                  <c:v>2.7187299999999999</c:v>
                </c:pt>
                <c:pt idx="4108">
                  <c:v>2.6462699999999999</c:v>
                </c:pt>
                <c:pt idx="4109">
                  <c:v>2.8330299999999999</c:v>
                </c:pt>
                <c:pt idx="4110">
                  <c:v>2.9310399999999999</c:v>
                </c:pt>
                <c:pt idx="4111">
                  <c:v>3.0081500000000001</c:v>
                </c:pt>
                <c:pt idx="4112">
                  <c:v>2.7834400000000001</c:v>
                </c:pt>
                <c:pt idx="4113">
                  <c:v>3.0674100000000002</c:v>
                </c:pt>
                <c:pt idx="4114">
                  <c:v>2.87174</c:v>
                </c:pt>
                <c:pt idx="4115">
                  <c:v>2.7322199999999999</c:v>
                </c:pt>
                <c:pt idx="4116">
                  <c:v>2.6265000000000001</c:v>
                </c:pt>
                <c:pt idx="4117">
                  <c:v>2.3384400000000003</c:v>
                </c:pt>
                <c:pt idx="4118">
                  <c:v>2.3039499999999999</c:v>
                </c:pt>
                <c:pt idx="4119">
                  <c:v>2.21149</c:v>
                </c:pt>
                <c:pt idx="4120">
                  <c:v>2.2895699999999999</c:v>
                </c:pt>
                <c:pt idx="4121">
                  <c:v>2.4858200000000004</c:v>
                </c:pt>
                <c:pt idx="4122">
                  <c:v>2.3780299999999999</c:v>
                </c:pt>
                <c:pt idx="4123">
                  <c:v>2.4015199999999997</c:v>
                </c:pt>
                <c:pt idx="4124">
                  <c:v>2.31806</c:v>
                </c:pt>
                <c:pt idx="4125">
                  <c:v>2.2987500000000001</c:v>
                </c:pt>
                <c:pt idx="4126">
                  <c:v>2.2466200000000001</c:v>
                </c:pt>
                <c:pt idx="4127">
                  <c:v>2.26145</c:v>
                </c:pt>
                <c:pt idx="4128">
                  <c:v>2.2384899999999996</c:v>
                </c:pt>
                <c:pt idx="4129">
                  <c:v>2.1866500000000002</c:v>
                </c:pt>
                <c:pt idx="4130">
                  <c:v>2.0853200000000003</c:v>
                </c:pt>
                <c:pt idx="4131">
                  <c:v>2.0135700000000001</c:v>
                </c:pt>
                <c:pt idx="4132">
                  <c:v>2.0216599999999998</c:v>
                </c:pt>
                <c:pt idx="4133">
                  <c:v>2.1261799999999997</c:v>
                </c:pt>
                <c:pt idx="4134">
                  <c:v>2.2661800000000003</c:v>
                </c:pt>
                <c:pt idx="4135">
                  <c:v>2.3609</c:v>
                </c:pt>
                <c:pt idx="4136">
                  <c:v>2.2989699999999997</c:v>
                </c:pt>
                <c:pt idx="4137">
                  <c:v>2.3018000000000001</c:v>
                </c:pt>
                <c:pt idx="4138">
                  <c:v>2.2444800000000003</c:v>
                </c:pt>
                <c:pt idx="4139">
                  <c:v>2.2552900000000005</c:v>
                </c:pt>
                <c:pt idx="4140">
                  <c:v>2.2405499999999998</c:v>
                </c:pt>
                <c:pt idx="4141">
                  <c:v>2.2404199999999999</c:v>
                </c:pt>
                <c:pt idx="4142">
                  <c:v>2.218</c:v>
                </c:pt>
                <c:pt idx="4143">
                  <c:v>2.2038600000000002</c:v>
                </c:pt>
                <c:pt idx="4144">
                  <c:v>2.1778700000000004</c:v>
                </c:pt>
                <c:pt idx="4145">
                  <c:v>2.1706300000000001</c:v>
                </c:pt>
                <c:pt idx="4146">
                  <c:v>2.2383900000000003</c:v>
                </c:pt>
                <c:pt idx="4147">
                  <c:v>2.1266799999999999</c:v>
                </c:pt>
                <c:pt idx="4148">
                  <c:v>2.1017999999999999</c:v>
                </c:pt>
                <c:pt idx="4149">
                  <c:v>2.2106700000000004</c:v>
                </c:pt>
                <c:pt idx="4150">
                  <c:v>2.1729400000000001</c:v>
                </c:pt>
                <c:pt idx="4151">
                  <c:v>2.2413699999999999</c:v>
                </c:pt>
                <c:pt idx="4152">
                  <c:v>2.2441900000000001</c:v>
                </c:pt>
                <c:pt idx="4153">
                  <c:v>2.2871600000000001</c:v>
                </c:pt>
                <c:pt idx="4154">
                  <c:v>2.2225100000000002</c:v>
                </c:pt>
                <c:pt idx="4155">
                  <c:v>2.2630600000000003</c:v>
                </c:pt>
                <c:pt idx="4156">
                  <c:v>2.28315</c:v>
                </c:pt>
                <c:pt idx="4157">
                  <c:v>2.2784599999999999</c:v>
                </c:pt>
                <c:pt idx="4158">
                  <c:v>2.2853699999999999</c:v>
                </c:pt>
                <c:pt idx="4159">
                  <c:v>2.2772900000000003</c:v>
                </c:pt>
                <c:pt idx="4160">
                  <c:v>2.1863299999999999</c:v>
                </c:pt>
                <c:pt idx="4161">
                  <c:v>2.2318999999999996</c:v>
                </c:pt>
                <c:pt idx="4162">
                  <c:v>2.27929</c:v>
                </c:pt>
                <c:pt idx="4163">
                  <c:v>2.3010899999999999</c:v>
                </c:pt>
                <c:pt idx="4164">
                  <c:v>2.2604600000000001</c:v>
                </c:pt>
                <c:pt idx="4165">
                  <c:v>2.21854</c:v>
                </c:pt>
                <c:pt idx="4166">
                  <c:v>2.2456300000000002</c:v>
                </c:pt>
                <c:pt idx="4167">
                  <c:v>2.3302299999999998</c:v>
                </c:pt>
                <c:pt idx="4168">
                  <c:v>2.3516599999999999</c:v>
                </c:pt>
                <c:pt idx="4169">
                  <c:v>2.27624</c:v>
                </c:pt>
                <c:pt idx="4170">
                  <c:v>2.3134800000000002</c:v>
                </c:pt>
                <c:pt idx="4171">
                  <c:v>2.3200500000000002</c:v>
                </c:pt>
                <c:pt idx="4172">
                  <c:v>2.3738099999999998</c:v>
                </c:pt>
                <c:pt idx="4173">
                  <c:v>2.3318699999999999</c:v>
                </c:pt>
                <c:pt idx="4174">
                  <c:v>2.3336900000000003</c:v>
                </c:pt>
                <c:pt idx="4175">
                  <c:v>2.3069700000000002</c:v>
                </c:pt>
                <c:pt idx="4176">
                  <c:v>2.3801699999999997</c:v>
                </c:pt>
                <c:pt idx="4177">
                  <c:v>2.3747400000000001</c:v>
                </c:pt>
                <c:pt idx="4178">
                  <c:v>2.44712</c:v>
                </c:pt>
                <c:pt idx="4179">
                  <c:v>2.48671</c:v>
                </c:pt>
                <c:pt idx="4180">
                  <c:v>2.4571500000000004</c:v>
                </c:pt>
                <c:pt idx="4181">
                  <c:v>2.4906199999999998</c:v>
                </c:pt>
                <c:pt idx="4182">
                  <c:v>2.4626799999999998</c:v>
                </c:pt>
                <c:pt idx="4183">
                  <c:v>2.4026700000000001</c:v>
                </c:pt>
                <c:pt idx="4184">
                  <c:v>2.4729900000000002</c:v>
                </c:pt>
                <c:pt idx="4185">
                  <c:v>2.4174000000000002</c:v>
                </c:pt>
                <c:pt idx="4186">
                  <c:v>2.4249100000000001</c:v>
                </c:pt>
                <c:pt idx="4187">
                  <c:v>2.43432</c:v>
                </c:pt>
                <c:pt idx="4188">
                  <c:v>2.47865</c:v>
                </c:pt>
                <c:pt idx="4189">
                  <c:v>2.4068499999999999</c:v>
                </c:pt>
                <c:pt idx="4190">
                  <c:v>2.3858700000000002</c:v>
                </c:pt>
                <c:pt idx="4191">
                  <c:v>2.3959100000000002</c:v>
                </c:pt>
                <c:pt idx="4192">
                  <c:v>2.3505600000000002</c:v>
                </c:pt>
                <c:pt idx="4193">
                  <c:v>2.31467</c:v>
                </c:pt>
                <c:pt idx="4194">
                  <c:v>2.3204700000000003</c:v>
                </c:pt>
                <c:pt idx="4195">
                  <c:v>2.2995400000000004</c:v>
                </c:pt>
                <c:pt idx="4196">
                  <c:v>2.28532</c:v>
                </c:pt>
                <c:pt idx="4197">
                  <c:v>2.2959399999999999</c:v>
                </c:pt>
                <c:pt idx="4198">
                  <c:v>2.26247</c:v>
                </c:pt>
                <c:pt idx="4199">
                  <c:v>2.2123400000000002</c:v>
                </c:pt>
                <c:pt idx="4200">
                  <c:v>2.2737099999999999</c:v>
                </c:pt>
                <c:pt idx="4201">
                  <c:v>2.2003400000000002</c:v>
                </c:pt>
                <c:pt idx="4202">
                  <c:v>2.2402199999999999</c:v>
                </c:pt>
                <c:pt idx="4203">
                  <c:v>2.1036899999999998</c:v>
                </c:pt>
                <c:pt idx="4204">
                  <c:v>2.07063</c:v>
                </c:pt>
                <c:pt idx="4205">
                  <c:v>2.11137</c:v>
                </c:pt>
                <c:pt idx="4206">
                  <c:v>2.0347</c:v>
                </c:pt>
                <c:pt idx="4207">
                  <c:v>2.0636899999999998</c:v>
                </c:pt>
                <c:pt idx="4208">
                  <c:v>2.1108899999999999</c:v>
                </c:pt>
                <c:pt idx="4209">
                  <c:v>2.1292999999999997</c:v>
                </c:pt>
                <c:pt idx="4210">
                  <c:v>2.0568900000000001</c:v>
                </c:pt>
                <c:pt idx="4211">
                  <c:v>2.06616</c:v>
                </c:pt>
                <c:pt idx="4212">
                  <c:v>2.2297500000000001</c:v>
                </c:pt>
                <c:pt idx="4213">
                  <c:v>2.1653199999999999</c:v>
                </c:pt>
                <c:pt idx="4214">
                  <c:v>2.32552</c:v>
                </c:pt>
                <c:pt idx="4215">
                  <c:v>2.2990399999999998</c:v>
                </c:pt>
                <c:pt idx="4216">
                  <c:v>2.2508699999999999</c:v>
                </c:pt>
                <c:pt idx="4217">
                  <c:v>2.2726099999999998</c:v>
                </c:pt>
                <c:pt idx="4218">
                  <c:v>2.05802</c:v>
                </c:pt>
                <c:pt idx="4219">
                  <c:v>2.0982599999999998</c:v>
                </c:pt>
                <c:pt idx="4220">
                  <c:v>2.2389700000000001</c:v>
                </c:pt>
                <c:pt idx="4221">
                  <c:v>2.1831200000000002</c:v>
                </c:pt>
                <c:pt idx="4222">
                  <c:v>2.2134899999999997</c:v>
                </c:pt>
                <c:pt idx="4223">
                  <c:v>2.0660799999999999</c:v>
                </c:pt>
                <c:pt idx="4224">
                  <c:v>2.0567199999999999</c:v>
                </c:pt>
                <c:pt idx="4225">
                  <c:v>2.0476199999999998</c:v>
                </c:pt>
                <c:pt idx="4226">
                  <c:v>1.93</c:v>
                </c:pt>
                <c:pt idx="4227">
                  <c:v>1.87347</c:v>
                </c:pt>
                <c:pt idx="4228">
                  <c:v>1.9518600000000002</c:v>
                </c:pt>
                <c:pt idx="4229">
                  <c:v>1.9741699999999998</c:v>
                </c:pt>
                <c:pt idx="4230">
                  <c:v>1.9624699999999999</c:v>
                </c:pt>
                <c:pt idx="4231">
                  <c:v>2.1816599999999999</c:v>
                </c:pt>
                <c:pt idx="4232">
                  <c:v>2.2686099999999998</c:v>
                </c:pt>
                <c:pt idx="4233">
                  <c:v>2.2136499999999999</c:v>
                </c:pt>
                <c:pt idx="4234">
                  <c:v>2.3027699999999998</c:v>
                </c:pt>
                <c:pt idx="4235">
                  <c:v>2.238</c:v>
                </c:pt>
                <c:pt idx="4236">
                  <c:v>2.1120399999999999</c:v>
                </c:pt>
                <c:pt idx="4237">
                  <c:v>2.0186899999999999</c:v>
                </c:pt>
                <c:pt idx="4238">
                  <c:v>2.3719799999999998</c:v>
                </c:pt>
                <c:pt idx="4239">
                  <c:v>2.2091400000000001</c:v>
                </c:pt>
                <c:pt idx="4240">
                  <c:v>2.19719</c:v>
                </c:pt>
                <c:pt idx="4241">
                  <c:v>2.1333900000000003</c:v>
                </c:pt>
                <c:pt idx="4242">
                  <c:v>2.1177699999999997</c:v>
                </c:pt>
                <c:pt idx="4243">
                  <c:v>1.8932100000000001</c:v>
                </c:pt>
                <c:pt idx="4244">
                  <c:v>1.91204</c:v>
                </c:pt>
                <c:pt idx="4245">
                  <c:v>1.9132800000000001</c:v>
                </c:pt>
                <c:pt idx="4246">
                  <c:v>1.9126000000000001</c:v>
                </c:pt>
                <c:pt idx="4247">
                  <c:v>1.85358</c:v>
                </c:pt>
                <c:pt idx="4248">
                  <c:v>1.89744</c:v>
                </c:pt>
                <c:pt idx="4249">
                  <c:v>1.7467199999999998</c:v>
                </c:pt>
                <c:pt idx="4250">
                  <c:v>1.7961799999999999</c:v>
                </c:pt>
                <c:pt idx="4251">
                  <c:v>1.8525799999999999</c:v>
                </c:pt>
                <c:pt idx="4252">
                  <c:v>1.7794000000000001</c:v>
                </c:pt>
                <c:pt idx="4253">
                  <c:v>1.8229300000000002</c:v>
                </c:pt>
                <c:pt idx="4254">
                  <c:v>1.71543</c:v>
                </c:pt>
                <c:pt idx="4255">
                  <c:v>1.8656299999999999</c:v>
                </c:pt>
                <c:pt idx="4256">
                  <c:v>1.9605700000000001</c:v>
                </c:pt>
                <c:pt idx="4257">
                  <c:v>1.9484499999999998</c:v>
                </c:pt>
                <c:pt idx="4258">
                  <c:v>1.7674400000000001</c:v>
                </c:pt>
                <c:pt idx="4259">
                  <c:v>1.66214</c:v>
                </c:pt>
                <c:pt idx="4260">
                  <c:v>1.56264</c:v>
                </c:pt>
                <c:pt idx="4261">
                  <c:v>1.4487099999999999</c:v>
                </c:pt>
                <c:pt idx="4262">
                  <c:v>1.59341</c:v>
                </c:pt>
                <c:pt idx="4263">
                  <c:v>1.6169499999999999</c:v>
                </c:pt>
                <c:pt idx="4264">
                  <c:v>1.43554</c:v>
                </c:pt>
                <c:pt idx="4265">
                  <c:v>1.5787</c:v>
                </c:pt>
                <c:pt idx="4266">
                  <c:v>1.4957799999999999</c:v>
                </c:pt>
                <c:pt idx="4267">
                  <c:v>1.5465</c:v>
                </c:pt>
                <c:pt idx="4268">
                  <c:v>1.6408200000000002</c:v>
                </c:pt>
                <c:pt idx="4269">
                  <c:v>1.8206700000000002</c:v>
                </c:pt>
                <c:pt idx="4270">
                  <c:v>1.8257099999999999</c:v>
                </c:pt>
                <c:pt idx="4271">
                  <c:v>1.7387800000000002</c:v>
                </c:pt>
                <c:pt idx="4272">
                  <c:v>1.7038700000000002</c:v>
                </c:pt>
                <c:pt idx="4273">
                  <c:v>1.74376</c:v>
                </c:pt>
                <c:pt idx="4274">
                  <c:v>1.7874500000000002</c:v>
                </c:pt>
                <c:pt idx="4275">
                  <c:v>1.9276200000000001</c:v>
                </c:pt>
                <c:pt idx="4276">
                  <c:v>1.9778600000000002</c:v>
                </c:pt>
                <c:pt idx="4277">
                  <c:v>2.1040700000000001</c:v>
                </c:pt>
                <c:pt idx="4278">
                  <c:v>2.1190100000000003</c:v>
                </c:pt>
                <c:pt idx="4279">
                  <c:v>2.0664600000000002</c:v>
                </c:pt>
                <c:pt idx="4280">
                  <c:v>2.0820599999999998</c:v>
                </c:pt>
                <c:pt idx="4281">
                  <c:v>2.10093</c:v>
                </c:pt>
                <c:pt idx="4282">
                  <c:v>2.1651599999999998</c:v>
                </c:pt>
                <c:pt idx="4283">
                  <c:v>2.1931499999999997</c:v>
                </c:pt>
                <c:pt idx="4284">
                  <c:v>2.2594099999999999</c:v>
                </c:pt>
                <c:pt idx="4285">
                  <c:v>2.1479699999999999</c:v>
                </c:pt>
                <c:pt idx="4286">
                  <c:v>2.0312999999999999</c:v>
                </c:pt>
                <c:pt idx="4287">
                  <c:v>1.9898399999999998</c:v>
                </c:pt>
                <c:pt idx="4288">
                  <c:v>1.9678299999999997</c:v>
                </c:pt>
                <c:pt idx="4289">
                  <c:v>1.8693500000000001</c:v>
                </c:pt>
                <c:pt idx="4290">
                  <c:v>1.89923</c:v>
                </c:pt>
                <c:pt idx="4291">
                  <c:v>1.9329699999999999</c:v>
                </c:pt>
                <c:pt idx="4292">
                  <c:v>2.0002900000000001</c:v>
                </c:pt>
                <c:pt idx="4293">
                  <c:v>2.1097299999999999</c:v>
                </c:pt>
                <c:pt idx="4294">
                  <c:v>1.95716</c:v>
                </c:pt>
                <c:pt idx="4295">
                  <c:v>2.0288400000000002</c:v>
                </c:pt>
                <c:pt idx="4296">
                  <c:v>1.97818</c:v>
                </c:pt>
                <c:pt idx="4297">
                  <c:v>1.9337200000000001</c:v>
                </c:pt>
                <c:pt idx="4298">
                  <c:v>2.0275400000000001</c:v>
                </c:pt>
                <c:pt idx="4299">
                  <c:v>2.2076799999999999</c:v>
                </c:pt>
                <c:pt idx="4300">
                  <c:v>2.0908500000000001</c:v>
                </c:pt>
                <c:pt idx="4301">
                  <c:v>2.4129300000000002</c:v>
                </c:pt>
                <c:pt idx="4302">
                  <c:v>2.1707400000000003</c:v>
                </c:pt>
                <c:pt idx="4303">
                  <c:v>2.1520600000000001</c:v>
                </c:pt>
                <c:pt idx="4304">
                  <c:v>2.1066000000000003</c:v>
                </c:pt>
                <c:pt idx="4305">
                  <c:v>2.13808</c:v>
                </c:pt>
                <c:pt idx="4306">
                  <c:v>2.113</c:v>
                </c:pt>
                <c:pt idx="4307">
                  <c:v>2.0760800000000001</c:v>
                </c:pt>
                <c:pt idx="4308">
                  <c:v>2.10181</c:v>
                </c:pt>
                <c:pt idx="4309">
                  <c:v>2.1875</c:v>
                </c:pt>
                <c:pt idx="4310">
                  <c:v>2.1227300000000002</c:v>
                </c:pt>
                <c:pt idx="4311">
                  <c:v>2.2506900000000001</c:v>
                </c:pt>
                <c:pt idx="4312">
                  <c:v>2.2040200000000003</c:v>
                </c:pt>
                <c:pt idx="4313">
                  <c:v>2.1791299999999998</c:v>
                </c:pt>
                <c:pt idx="4314">
                  <c:v>2.2793899999999998</c:v>
                </c:pt>
                <c:pt idx="4315">
                  <c:v>2.3317099999999997</c:v>
                </c:pt>
                <c:pt idx="4316">
                  <c:v>2.3128299999999999</c:v>
                </c:pt>
                <c:pt idx="4317">
                  <c:v>2.3013599999999999</c:v>
                </c:pt>
                <c:pt idx="4318">
                  <c:v>2.25298</c:v>
                </c:pt>
                <c:pt idx="4319">
                  <c:v>2.1858899999999997</c:v>
                </c:pt>
                <c:pt idx="4320">
                  <c:v>2.2135000000000002</c:v>
                </c:pt>
                <c:pt idx="4321">
                  <c:v>2.20722</c:v>
                </c:pt>
                <c:pt idx="4322">
                  <c:v>2.1734499999999999</c:v>
                </c:pt>
                <c:pt idx="4323">
                  <c:v>2.1421100000000002</c:v>
                </c:pt>
                <c:pt idx="4324">
                  <c:v>2.2405900000000001</c:v>
                </c:pt>
                <c:pt idx="4325">
                  <c:v>2.1878299999999999</c:v>
                </c:pt>
                <c:pt idx="4326">
                  <c:v>2.19679</c:v>
                </c:pt>
                <c:pt idx="4327">
                  <c:v>2.1953999999999998</c:v>
                </c:pt>
                <c:pt idx="4328">
                  <c:v>2.21461</c:v>
                </c:pt>
                <c:pt idx="4329">
                  <c:v>2.23407</c:v>
                </c:pt>
                <c:pt idx="4330">
                  <c:v>2.1900400000000002</c:v>
                </c:pt>
                <c:pt idx="4331">
                  <c:v>2.1812400000000003</c:v>
                </c:pt>
                <c:pt idx="4332">
                  <c:v>2.0298099999999999</c:v>
                </c:pt>
                <c:pt idx="4333">
                  <c:v>2.0832699999999997</c:v>
                </c:pt>
                <c:pt idx="4334">
                  <c:v>2.24363</c:v>
                </c:pt>
                <c:pt idx="4335">
                  <c:v>2.2781899999999999</c:v>
                </c:pt>
                <c:pt idx="4336">
                  <c:v>2.2911199999999998</c:v>
                </c:pt>
                <c:pt idx="4337">
                  <c:v>2.3207999999999998</c:v>
                </c:pt>
                <c:pt idx="4338">
                  <c:v>2.4148899999999998</c:v>
                </c:pt>
                <c:pt idx="4339">
                  <c:v>2.3665099999999999</c:v>
                </c:pt>
                <c:pt idx="4340">
                  <c:v>2.2839999999999998</c:v>
                </c:pt>
                <c:pt idx="4341">
                  <c:v>2.21217</c:v>
                </c:pt>
                <c:pt idx="4342">
                  <c:v>2.2144999999999997</c:v>
                </c:pt>
                <c:pt idx="4343">
                  <c:v>2.2341100000000003</c:v>
                </c:pt>
                <c:pt idx="4344">
                  <c:v>2.38564</c:v>
                </c:pt>
                <c:pt idx="4345">
                  <c:v>2.2682599999999997</c:v>
                </c:pt>
                <c:pt idx="4346">
                  <c:v>2.2413799999999999</c:v>
                </c:pt>
                <c:pt idx="4347">
                  <c:v>2.26478</c:v>
                </c:pt>
                <c:pt idx="4348">
                  <c:v>2.40673</c:v>
                </c:pt>
                <c:pt idx="4349">
                  <c:v>2.46271</c:v>
                </c:pt>
                <c:pt idx="4350">
                  <c:v>2.5020699999999998</c:v>
                </c:pt>
                <c:pt idx="4351">
                  <c:v>2.5508800000000003</c:v>
                </c:pt>
                <c:pt idx="4352">
                  <c:v>2.4763799999999998</c:v>
                </c:pt>
                <c:pt idx="4353">
                  <c:v>2.4963100000000003</c:v>
                </c:pt>
                <c:pt idx="4354">
                  <c:v>2.4574700000000003</c:v>
                </c:pt>
                <c:pt idx="4355">
                  <c:v>2.5351700000000004</c:v>
                </c:pt>
                <c:pt idx="4356">
                  <c:v>2.5522399999999998</c:v>
                </c:pt>
                <c:pt idx="4357">
                  <c:v>2.66323</c:v>
                </c:pt>
                <c:pt idx="4358">
                  <c:v>2.6950000000000003</c:v>
                </c:pt>
                <c:pt idx="4359">
                  <c:v>2.59328</c:v>
                </c:pt>
                <c:pt idx="4360">
                  <c:v>2.5825299999999998</c:v>
                </c:pt>
                <c:pt idx="4361">
                  <c:v>2.5471600000000003</c:v>
                </c:pt>
                <c:pt idx="4362">
                  <c:v>2.6090900000000001</c:v>
                </c:pt>
                <c:pt idx="4363">
                  <c:v>2.63035</c:v>
                </c:pt>
                <c:pt idx="4364">
                  <c:v>2.59131</c:v>
                </c:pt>
                <c:pt idx="4365">
                  <c:v>2.5288599999999999</c:v>
                </c:pt>
                <c:pt idx="4366">
                  <c:v>2.57687</c:v>
                </c:pt>
                <c:pt idx="4367">
                  <c:v>2.5437900000000004</c:v>
                </c:pt>
                <c:pt idx="4368">
                  <c:v>2.5499099999999997</c:v>
                </c:pt>
                <c:pt idx="4369">
                  <c:v>2.5289200000000003</c:v>
                </c:pt>
                <c:pt idx="4370">
                  <c:v>2.4833100000000004</c:v>
                </c:pt>
                <c:pt idx="4371">
                  <c:v>2.52868</c:v>
                </c:pt>
                <c:pt idx="4372">
                  <c:v>2.48129</c:v>
                </c:pt>
                <c:pt idx="4373">
                  <c:v>2.6126900000000002</c:v>
                </c:pt>
                <c:pt idx="4374">
                  <c:v>2.5989600000000004</c:v>
                </c:pt>
                <c:pt idx="4375">
                  <c:v>2.6148799999999999</c:v>
                </c:pt>
                <c:pt idx="4376">
                  <c:v>2.6234600000000001</c:v>
                </c:pt>
                <c:pt idx="4377">
                  <c:v>2.62032</c:v>
                </c:pt>
                <c:pt idx="4378">
                  <c:v>2.6804099999999997</c:v>
                </c:pt>
                <c:pt idx="4379">
                  <c:v>2.7388399999999997</c:v>
                </c:pt>
                <c:pt idx="4380">
                  <c:v>2.68337</c:v>
                </c:pt>
                <c:pt idx="4381">
                  <c:v>2.7274699999999998</c:v>
                </c:pt>
                <c:pt idx="4382">
                  <c:v>2.6765700000000003</c:v>
                </c:pt>
                <c:pt idx="4383">
                  <c:v>2.6772400000000003</c:v>
                </c:pt>
                <c:pt idx="4384">
                  <c:v>2.6749699999999996</c:v>
                </c:pt>
                <c:pt idx="4385">
                  <c:v>2.6911800000000001</c:v>
                </c:pt>
                <c:pt idx="4386">
                  <c:v>2.7436699999999998</c:v>
                </c:pt>
                <c:pt idx="4387">
                  <c:v>2.6772099999999996</c:v>
                </c:pt>
                <c:pt idx="4388">
                  <c:v>2.4546099999999997</c:v>
                </c:pt>
                <c:pt idx="4389">
                  <c:v>2.5592899999999998</c:v>
                </c:pt>
                <c:pt idx="4390">
                  <c:v>2.5168999999999997</c:v>
                </c:pt>
                <c:pt idx="4391">
                  <c:v>2.5262499999999997</c:v>
                </c:pt>
                <c:pt idx="4392">
                  <c:v>2.4898199999999999</c:v>
                </c:pt>
                <c:pt idx="4393">
                  <c:v>2.5412300000000001</c:v>
                </c:pt>
                <c:pt idx="4394">
                  <c:v>2.5560300000000002</c:v>
                </c:pt>
                <c:pt idx="4395">
                  <c:v>2.5563000000000002</c:v>
                </c:pt>
                <c:pt idx="4396">
                  <c:v>2.73996</c:v>
                </c:pt>
                <c:pt idx="4397">
                  <c:v>2.5919300000000001</c:v>
                </c:pt>
                <c:pt idx="4398">
                  <c:v>2.61714</c:v>
                </c:pt>
                <c:pt idx="4399">
                  <c:v>2.64872</c:v>
                </c:pt>
                <c:pt idx="4400">
                  <c:v>2.6761400000000002</c:v>
                </c:pt>
                <c:pt idx="4401">
                  <c:v>2.6938800000000001</c:v>
                </c:pt>
                <c:pt idx="4402">
                  <c:v>2.5688800000000001</c:v>
                </c:pt>
                <c:pt idx="4403">
                  <c:v>2.6423899999999998</c:v>
                </c:pt>
                <c:pt idx="4404">
                  <c:v>2.55606</c:v>
                </c:pt>
                <c:pt idx="4405">
                  <c:v>2.5301300000000002</c:v>
                </c:pt>
                <c:pt idx="4406">
                  <c:v>2.46299</c:v>
                </c:pt>
                <c:pt idx="4407">
                  <c:v>2.5723699999999998</c:v>
                </c:pt>
                <c:pt idx="4408">
                  <c:v>2.5488499999999998</c:v>
                </c:pt>
                <c:pt idx="4409">
                  <c:v>2.6101899999999998</c:v>
                </c:pt>
                <c:pt idx="4410">
                  <c:v>2.5329199999999998</c:v>
                </c:pt>
                <c:pt idx="4411">
                  <c:v>2.5895799999999998</c:v>
                </c:pt>
                <c:pt idx="4412">
                  <c:v>2.61002</c:v>
                </c:pt>
                <c:pt idx="4413">
                  <c:v>2.5925400000000001</c:v>
                </c:pt>
                <c:pt idx="4414">
                  <c:v>2.6680900000000003</c:v>
                </c:pt>
                <c:pt idx="4415">
                  <c:v>2.68391</c:v>
                </c:pt>
                <c:pt idx="4416">
                  <c:v>2.6168100000000001</c:v>
                </c:pt>
                <c:pt idx="4417">
                  <c:v>2.1994100000000003</c:v>
                </c:pt>
                <c:pt idx="4418">
                  <c:v>2.1248500000000003</c:v>
                </c:pt>
                <c:pt idx="4419">
                  <c:v>2.2599</c:v>
                </c:pt>
                <c:pt idx="4420">
                  <c:v>2.2647199999999996</c:v>
                </c:pt>
                <c:pt idx="4421">
                  <c:v>2.28403</c:v>
                </c:pt>
                <c:pt idx="4422">
                  <c:v>2.2367300000000001</c:v>
                </c:pt>
                <c:pt idx="4423">
                  <c:v>2.3095500000000002</c:v>
                </c:pt>
                <c:pt idx="4424">
                  <c:v>2.4135800000000001</c:v>
                </c:pt>
                <c:pt idx="4425">
                  <c:v>2.2946</c:v>
                </c:pt>
                <c:pt idx="4426">
                  <c:v>2.3010099999999998</c:v>
                </c:pt>
                <c:pt idx="4427">
                  <c:v>2.3280699999999999</c:v>
                </c:pt>
                <c:pt idx="4428">
                  <c:v>2.3191000000000002</c:v>
                </c:pt>
                <c:pt idx="4429">
                  <c:v>2.38259</c:v>
                </c:pt>
                <c:pt idx="4430">
                  <c:v>2.29643</c:v>
                </c:pt>
                <c:pt idx="4431">
                  <c:v>2.25671</c:v>
                </c:pt>
                <c:pt idx="4432">
                  <c:v>2.4145099999999999</c:v>
                </c:pt>
                <c:pt idx="4433">
                  <c:v>2.3435999999999999</c:v>
                </c:pt>
                <c:pt idx="4434">
                  <c:v>2.3186099999999996</c:v>
                </c:pt>
                <c:pt idx="4435">
                  <c:v>2.2183899999999999</c:v>
                </c:pt>
                <c:pt idx="4436">
                  <c:v>2.2536399999999999</c:v>
                </c:pt>
                <c:pt idx="4437">
                  <c:v>2.31209</c:v>
                </c:pt>
                <c:pt idx="4438">
                  <c:v>2.3349699999999998</c:v>
                </c:pt>
                <c:pt idx="4439">
                  <c:v>2.53552</c:v>
                </c:pt>
                <c:pt idx="4440">
                  <c:v>2.61172</c:v>
                </c:pt>
                <c:pt idx="4441">
                  <c:v>3.0461399999999998</c:v>
                </c:pt>
                <c:pt idx="4442">
                  <c:v>2.9036299999999997</c:v>
                </c:pt>
                <c:pt idx="4443">
                  <c:v>2.8888099999999999</c:v>
                </c:pt>
                <c:pt idx="4444">
                  <c:v>3.23996</c:v>
                </c:pt>
                <c:pt idx="4445">
                  <c:v>3.0437799999999999</c:v>
                </c:pt>
                <c:pt idx="4446">
                  <c:v>3.2799700000000001</c:v>
                </c:pt>
                <c:pt idx="4447">
                  <c:v>3.7894699999999997</c:v>
                </c:pt>
                <c:pt idx="4448">
                  <c:v>3.6890400000000003</c:v>
                </c:pt>
                <c:pt idx="4449">
                  <c:v>3.4372500000000001</c:v>
                </c:pt>
                <c:pt idx="4450">
                  <c:v>2.8598400000000002</c:v>
                </c:pt>
                <c:pt idx="4451">
                  <c:v>2.8186</c:v>
                </c:pt>
                <c:pt idx="4452">
                  <c:v>2.9966699999999999</c:v>
                </c:pt>
                <c:pt idx="4453">
                  <c:v>3.3143199999999999</c:v>
                </c:pt>
                <c:pt idx="4454">
                  <c:v>3.4319699999999997</c:v>
                </c:pt>
                <c:pt idx="4455">
                  <c:v>3.2836500000000002</c:v>
                </c:pt>
                <c:pt idx="4456">
                  <c:v>2.8694700000000002</c:v>
                </c:pt>
                <c:pt idx="4457">
                  <c:v>2.8400800000000004</c:v>
                </c:pt>
                <c:pt idx="4458">
                  <c:v>2.69232</c:v>
                </c:pt>
                <c:pt idx="4459">
                  <c:v>2.69726</c:v>
                </c:pt>
                <c:pt idx="4460">
                  <c:v>2.7943799999999999</c:v>
                </c:pt>
                <c:pt idx="4461">
                  <c:v>2.85927</c:v>
                </c:pt>
                <c:pt idx="4462">
                  <c:v>2.7953299999999999</c:v>
                </c:pt>
                <c:pt idx="4463">
                  <c:v>2.81487</c:v>
                </c:pt>
                <c:pt idx="4464">
                  <c:v>3.0232999999999999</c:v>
                </c:pt>
                <c:pt idx="4465">
                  <c:v>3.3155899999999998</c:v>
                </c:pt>
                <c:pt idx="4466">
                  <c:v>3.3023599999999997</c:v>
                </c:pt>
                <c:pt idx="4467">
                  <c:v>3.4065699999999999</c:v>
                </c:pt>
                <c:pt idx="4468">
                  <c:v>3.05593</c:v>
                </c:pt>
                <c:pt idx="4469">
                  <c:v>3.10677</c:v>
                </c:pt>
                <c:pt idx="4470">
                  <c:v>3.0734000000000004</c:v>
                </c:pt>
                <c:pt idx="4471">
                  <c:v>3.0610300000000001</c:v>
                </c:pt>
                <c:pt idx="4472">
                  <c:v>3.0046900000000001</c:v>
                </c:pt>
                <c:pt idx="4473">
                  <c:v>3.37541</c:v>
                </c:pt>
                <c:pt idx="4474">
                  <c:v>3.47648</c:v>
                </c:pt>
                <c:pt idx="4475">
                  <c:v>3.2996499999999997</c:v>
                </c:pt>
                <c:pt idx="4476">
                  <c:v>3.3238699999999999</c:v>
                </c:pt>
                <c:pt idx="4477">
                  <c:v>3.25529</c:v>
                </c:pt>
                <c:pt idx="4478">
                  <c:v>3.4007799999999997</c:v>
                </c:pt>
                <c:pt idx="4479">
                  <c:v>3.2839299999999998</c:v>
                </c:pt>
                <c:pt idx="4480">
                  <c:v>3.40177</c:v>
                </c:pt>
                <c:pt idx="4481">
                  <c:v>3.5928599999999995</c:v>
                </c:pt>
                <c:pt idx="4482">
                  <c:v>3.2814199999999998</c:v>
                </c:pt>
                <c:pt idx="4483">
                  <c:v>3.3326199999999999</c:v>
                </c:pt>
                <c:pt idx="4484">
                  <c:v>3.3982700000000001</c:v>
                </c:pt>
                <c:pt idx="4485">
                  <c:v>3.3725000000000001</c:v>
                </c:pt>
                <c:pt idx="4486">
                  <c:v>3.2890700000000002</c:v>
                </c:pt>
                <c:pt idx="4487">
                  <c:v>3.4144699999999997</c:v>
                </c:pt>
                <c:pt idx="4488">
                  <c:v>3.4170199999999999</c:v>
                </c:pt>
                <c:pt idx="4489">
                  <c:v>3.6059600000000001</c:v>
                </c:pt>
                <c:pt idx="4490">
                  <c:v>3.6327299999999996</c:v>
                </c:pt>
                <c:pt idx="4491">
                  <c:v>3.32369</c:v>
                </c:pt>
                <c:pt idx="4492">
                  <c:v>3.1253299999999999</c:v>
                </c:pt>
                <c:pt idx="4493">
                  <c:v>2.9066299999999998</c:v>
                </c:pt>
                <c:pt idx="4494">
                  <c:v>2.9010899999999999</c:v>
                </c:pt>
                <c:pt idx="4495">
                  <c:v>2.8206099999999998</c:v>
                </c:pt>
                <c:pt idx="4496">
                  <c:v>2.7033499999999999</c:v>
                </c:pt>
                <c:pt idx="4497">
                  <c:v>2.7693099999999999</c:v>
                </c:pt>
                <c:pt idx="4498">
                  <c:v>2.7382900000000001</c:v>
                </c:pt>
                <c:pt idx="4499">
                  <c:v>2.76376</c:v>
                </c:pt>
                <c:pt idx="4500">
                  <c:v>2.8735400000000002</c:v>
                </c:pt>
                <c:pt idx="4501">
                  <c:v>2.8725100000000001</c:v>
                </c:pt>
                <c:pt idx="4502">
                  <c:v>2.9587699999999999</c:v>
                </c:pt>
                <c:pt idx="4503">
                  <c:v>3.04074</c:v>
                </c:pt>
                <c:pt idx="4504">
                  <c:v>2.9736200000000004</c:v>
                </c:pt>
                <c:pt idx="4505">
                  <c:v>2.8035699999999997</c:v>
                </c:pt>
                <c:pt idx="4506">
                  <c:v>2.8275100000000002</c:v>
                </c:pt>
                <c:pt idx="4507">
                  <c:v>2.85514</c:v>
                </c:pt>
                <c:pt idx="4508">
                  <c:v>2.6493500000000001</c:v>
                </c:pt>
                <c:pt idx="4509">
                  <c:v>2.6725400000000001</c:v>
                </c:pt>
                <c:pt idx="4510">
                  <c:v>2.5994700000000002</c:v>
                </c:pt>
                <c:pt idx="4511">
                  <c:v>2.6596900000000003</c:v>
                </c:pt>
                <c:pt idx="4512">
                  <c:v>2.6734100000000001</c:v>
                </c:pt>
                <c:pt idx="4513">
                  <c:v>2.7359300000000002</c:v>
                </c:pt>
                <c:pt idx="4514">
                  <c:v>2.9031600000000002</c:v>
                </c:pt>
                <c:pt idx="4515">
                  <c:v>3.0970900000000001</c:v>
                </c:pt>
                <c:pt idx="4516">
                  <c:v>2.9169299999999998</c:v>
                </c:pt>
                <c:pt idx="4517">
                  <c:v>3.0492300000000001</c:v>
                </c:pt>
                <c:pt idx="4518">
                  <c:v>3.0267599999999999</c:v>
                </c:pt>
                <c:pt idx="4519">
                  <c:v>3.08026</c:v>
                </c:pt>
                <c:pt idx="4520">
                  <c:v>2.9116200000000001</c:v>
                </c:pt>
                <c:pt idx="4521">
                  <c:v>2.8175800000000004</c:v>
                </c:pt>
                <c:pt idx="4522">
                  <c:v>2.8908400000000003</c:v>
                </c:pt>
                <c:pt idx="4523">
                  <c:v>2.84748</c:v>
                </c:pt>
                <c:pt idx="4524">
                  <c:v>2.77284</c:v>
                </c:pt>
                <c:pt idx="4525">
                  <c:v>2.6810499999999999</c:v>
                </c:pt>
                <c:pt idx="4526">
                  <c:v>2.59178</c:v>
                </c:pt>
                <c:pt idx="4527">
                  <c:v>2.60846</c:v>
                </c:pt>
                <c:pt idx="4528">
                  <c:v>2.5518599999999996</c:v>
                </c:pt>
                <c:pt idx="4529">
                  <c:v>2.5853999999999999</c:v>
                </c:pt>
                <c:pt idx="4530">
                  <c:v>2.5703900000000002</c:v>
                </c:pt>
              </c:numCache>
            </c:numRef>
          </c:val>
          <c:smooth val="0"/>
        </c:ser>
        <c:ser>
          <c:idx val="1"/>
          <c:order val="1"/>
          <c:tx>
            <c:strRef>
              <c:f>Sheet1!$H$2</c:f>
              <c:strCache>
                <c:ptCount val="1"/>
                <c:pt idx="0">
                  <c:v>JY Spread</c:v>
                </c:pt>
              </c:strCache>
            </c:strRef>
          </c:tx>
          <c:marker>
            <c:symbol val="none"/>
          </c:marker>
          <c:cat>
            <c:numRef>
              <c:f>Sheet1!$F$3:$F$4533</c:f>
              <c:numCache>
                <c:formatCode>m/d/yyyy</c:formatCode>
                <c:ptCount val="4531"/>
                <c:pt idx="0">
                  <c:v>34337</c:v>
                </c:pt>
                <c:pt idx="1">
                  <c:v>34338</c:v>
                </c:pt>
                <c:pt idx="2">
                  <c:v>34339</c:v>
                </c:pt>
                <c:pt idx="3">
                  <c:v>34340</c:v>
                </c:pt>
                <c:pt idx="4">
                  <c:v>34341</c:v>
                </c:pt>
                <c:pt idx="5">
                  <c:v>34344</c:v>
                </c:pt>
                <c:pt idx="6">
                  <c:v>34345</c:v>
                </c:pt>
                <c:pt idx="7">
                  <c:v>34346</c:v>
                </c:pt>
                <c:pt idx="8">
                  <c:v>34347</c:v>
                </c:pt>
                <c:pt idx="9">
                  <c:v>34348</c:v>
                </c:pt>
                <c:pt idx="10">
                  <c:v>34351</c:v>
                </c:pt>
                <c:pt idx="11">
                  <c:v>34352</c:v>
                </c:pt>
                <c:pt idx="12">
                  <c:v>34353</c:v>
                </c:pt>
                <c:pt idx="13">
                  <c:v>34354</c:v>
                </c:pt>
                <c:pt idx="14">
                  <c:v>34355</c:v>
                </c:pt>
                <c:pt idx="15">
                  <c:v>34358</c:v>
                </c:pt>
                <c:pt idx="16">
                  <c:v>34359</c:v>
                </c:pt>
                <c:pt idx="17">
                  <c:v>34360</c:v>
                </c:pt>
                <c:pt idx="18">
                  <c:v>34361</c:v>
                </c:pt>
                <c:pt idx="19">
                  <c:v>34362</c:v>
                </c:pt>
                <c:pt idx="20">
                  <c:v>34365</c:v>
                </c:pt>
                <c:pt idx="21">
                  <c:v>34366</c:v>
                </c:pt>
                <c:pt idx="22">
                  <c:v>34367</c:v>
                </c:pt>
                <c:pt idx="23">
                  <c:v>34368</c:v>
                </c:pt>
                <c:pt idx="24">
                  <c:v>34369</c:v>
                </c:pt>
                <c:pt idx="25">
                  <c:v>34372</c:v>
                </c:pt>
                <c:pt idx="26">
                  <c:v>34373</c:v>
                </c:pt>
                <c:pt idx="27">
                  <c:v>34374</c:v>
                </c:pt>
                <c:pt idx="28">
                  <c:v>34375</c:v>
                </c:pt>
                <c:pt idx="29">
                  <c:v>34376</c:v>
                </c:pt>
                <c:pt idx="30">
                  <c:v>34379</c:v>
                </c:pt>
                <c:pt idx="31">
                  <c:v>34380</c:v>
                </c:pt>
                <c:pt idx="32">
                  <c:v>34381</c:v>
                </c:pt>
                <c:pt idx="33">
                  <c:v>34382</c:v>
                </c:pt>
                <c:pt idx="34">
                  <c:v>34383</c:v>
                </c:pt>
                <c:pt idx="35">
                  <c:v>34387</c:v>
                </c:pt>
                <c:pt idx="36">
                  <c:v>34388</c:v>
                </c:pt>
                <c:pt idx="37">
                  <c:v>34389</c:v>
                </c:pt>
                <c:pt idx="38">
                  <c:v>34390</c:v>
                </c:pt>
                <c:pt idx="39">
                  <c:v>34393</c:v>
                </c:pt>
                <c:pt idx="40">
                  <c:v>34394</c:v>
                </c:pt>
                <c:pt idx="41">
                  <c:v>34395</c:v>
                </c:pt>
                <c:pt idx="42">
                  <c:v>34396</c:v>
                </c:pt>
                <c:pt idx="43">
                  <c:v>34397</c:v>
                </c:pt>
                <c:pt idx="44">
                  <c:v>34400</c:v>
                </c:pt>
                <c:pt idx="45">
                  <c:v>34401</c:v>
                </c:pt>
                <c:pt idx="46">
                  <c:v>34402</c:v>
                </c:pt>
                <c:pt idx="47">
                  <c:v>34403</c:v>
                </c:pt>
                <c:pt idx="48">
                  <c:v>34404</c:v>
                </c:pt>
                <c:pt idx="49">
                  <c:v>34407</c:v>
                </c:pt>
                <c:pt idx="50">
                  <c:v>34408</c:v>
                </c:pt>
                <c:pt idx="51">
                  <c:v>34409</c:v>
                </c:pt>
                <c:pt idx="52">
                  <c:v>34410</c:v>
                </c:pt>
                <c:pt idx="53">
                  <c:v>34411</c:v>
                </c:pt>
                <c:pt idx="54">
                  <c:v>34414</c:v>
                </c:pt>
                <c:pt idx="55">
                  <c:v>34415</c:v>
                </c:pt>
                <c:pt idx="56">
                  <c:v>34416</c:v>
                </c:pt>
                <c:pt idx="57">
                  <c:v>34417</c:v>
                </c:pt>
                <c:pt idx="58">
                  <c:v>34418</c:v>
                </c:pt>
                <c:pt idx="59">
                  <c:v>34421</c:v>
                </c:pt>
                <c:pt idx="60">
                  <c:v>34422</c:v>
                </c:pt>
                <c:pt idx="61">
                  <c:v>34423</c:v>
                </c:pt>
                <c:pt idx="62">
                  <c:v>34424</c:v>
                </c:pt>
                <c:pt idx="63">
                  <c:v>34425</c:v>
                </c:pt>
                <c:pt idx="64">
                  <c:v>34428</c:v>
                </c:pt>
                <c:pt idx="65">
                  <c:v>34429</c:v>
                </c:pt>
                <c:pt idx="66">
                  <c:v>34430</c:v>
                </c:pt>
                <c:pt idx="67">
                  <c:v>34431</c:v>
                </c:pt>
                <c:pt idx="68">
                  <c:v>34432</c:v>
                </c:pt>
                <c:pt idx="69">
                  <c:v>34435</c:v>
                </c:pt>
                <c:pt idx="70">
                  <c:v>34436</c:v>
                </c:pt>
                <c:pt idx="71">
                  <c:v>34437</c:v>
                </c:pt>
                <c:pt idx="72">
                  <c:v>34438</c:v>
                </c:pt>
                <c:pt idx="73">
                  <c:v>34439</c:v>
                </c:pt>
                <c:pt idx="74">
                  <c:v>34442</c:v>
                </c:pt>
                <c:pt idx="75">
                  <c:v>34443</c:v>
                </c:pt>
                <c:pt idx="76">
                  <c:v>34444</c:v>
                </c:pt>
                <c:pt idx="77">
                  <c:v>34445</c:v>
                </c:pt>
                <c:pt idx="78">
                  <c:v>34446</c:v>
                </c:pt>
                <c:pt idx="79">
                  <c:v>34449</c:v>
                </c:pt>
                <c:pt idx="80">
                  <c:v>34450</c:v>
                </c:pt>
                <c:pt idx="81">
                  <c:v>34451</c:v>
                </c:pt>
                <c:pt idx="82">
                  <c:v>34452</c:v>
                </c:pt>
                <c:pt idx="83">
                  <c:v>34453</c:v>
                </c:pt>
                <c:pt idx="84">
                  <c:v>34456</c:v>
                </c:pt>
                <c:pt idx="85">
                  <c:v>34457</c:v>
                </c:pt>
                <c:pt idx="86">
                  <c:v>34458</c:v>
                </c:pt>
                <c:pt idx="87">
                  <c:v>34459</c:v>
                </c:pt>
                <c:pt idx="88">
                  <c:v>34460</c:v>
                </c:pt>
                <c:pt idx="89">
                  <c:v>34463</c:v>
                </c:pt>
                <c:pt idx="90">
                  <c:v>34464</c:v>
                </c:pt>
                <c:pt idx="91">
                  <c:v>34465</c:v>
                </c:pt>
                <c:pt idx="92">
                  <c:v>34466</c:v>
                </c:pt>
                <c:pt idx="93">
                  <c:v>34467</c:v>
                </c:pt>
                <c:pt idx="94">
                  <c:v>34470</c:v>
                </c:pt>
                <c:pt idx="95">
                  <c:v>34471</c:v>
                </c:pt>
                <c:pt idx="96">
                  <c:v>34472</c:v>
                </c:pt>
                <c:pt idx="97">
                  <c:v>34473</c:v>
                </c:pt>
                <c:pt idx="98">
                  <c:v>34474</c:v>
                </c:pt>
                <c:pt idx="99">
                  <c:v>34477</c:v>
                </c:pt>
                <c:pt idx="100">
                  <c:v>34478</c:v>
                </c:pt>
                <c:pt idx="101">
                  <c:v>34479</c:v>
                </c:pt>
                <c:pt idx="102">
                  <c:v>34480</c:v>
                </c:pt>
                <c:pt idx="103">
                  <c:v>34481</c:v>
                </c:pt>
                <c:pt idx="104">
                  <c:v>34485</c:v>
                </c:pt>
                <c:pt idx="105">
                  <c:v>34486</c:v>
                </c:pt>
                <c:pt idx="106">
                  <c:v>34487</c:v>
                </c:pt>
                <c:pt idx="107">
                  <c:v>34488</c:v>
                </c:pt>
                <c:pt idx="108">
                  <c:v>34491</c:v>
                </c:pt>
                <c:pt idx="109">
                  <c:v>34492</c:v>
                </c:pt>
                <c:pt idx="110">
                  <c:v>34493</c:v>
                </c:pt>
                <c:pt idx="111">
                  <c:v>34494</c:v>
                </c:pt>
                <c:pt idx="112">
                  <c:v>34495</c:v>
                </c:pt>
                <c:pt idx="113">
                  <c:v>34498</c:v>
                </c:pt>
                <c:pt idx="114">
                  <c:v>34499</c:v>
                </c:pt>
                <c:pt idx="115">
                  <c:v>34500</c:v>
                </c:pt>
                <c:pt idx="116">
                  <c:v>34501</c:v>
                </c:pt>
                <c:pt idx="117">
                  <c:v>34502</c:v>
                </c:pt>
                <c:pt idx="118">
                  <c:v>34505</c:v>
                </c:pt>
                <c:pt idx="119">
                  <c:v>34506</c:v>
                </c:pt>
                <c:pt idx="120">
                  <c:v>34507</c:v>
                </c:pt>
                <c:pt idx="121">
                  <c:v>34508</c:v>
                </c:pt>
                <c:pt idx="122">
                  <c:v>34509</c:v>
                </c:pt>
                <c:pt idx="123">
                  <c:v>34512</c:v>
                </c:pt>
                <c:pt idx="124">
                  <c:v>34513</c:v>
                </c:pt>
                <c:pt idx="125">
                  <c:v>34514</c:v>
                </c:pt>
                <c:pt idx="126">
                  <c:v>34515</c:v>
                </c:pt>
                <c:pt idx="127">
                  <c:v>34516</c:v>
                </c:pt>
                <c:pt idx="128">
                  <c:v>34520</c:v>
                </c:pt>
                <c:pt idx="129">
                  <c:v>34521</c:v>
                </c:pt>
                <c:pt idx="130">
                  <c:v>34522</c:v>
                </c:pt>
                <c:pt idx="131">
                  <c:v>34523</c:v>
                </c:pt>
                <c:pt idx="132">
                  <c:v>34526</c:v>
                </c:pt>
                <c:pt idx="133">
                  <c:v>34527</c:v>
                </c:pt>
                <c:pt idx="134">
                  <c:v>34528</c:v>
                </c:pt>
                <c:pt idx="135">
                  <c:v>34529</c:v>
                </c:pt>
                <c:pt idx="136">
                  <c:v>34530</c:v>
                </c:pt>
                <c:pt idx="137">
                  <c:v>34533</c:v>
                </c:pt>
                <c:pt idx="138">
                  <c:v>34534</c:v>
                </c:pt>
                <c:pt idx="139">
                  <c:v>34535</c:v>
                </c:pt>
                <c:pt idx="140">
                  <c:v>34536</c:v>
                </c:pt>
                <c:pt idx="141">
                  <c:v>34537</c:v>
                </c:pt>
                <c:pt idx="142">
                  <c:v>34540</c:v>
                </c:pt>
                <c:pt idx="143">
                  <c:v>34541</c:v>
                </c:pt>
                <c:pt idx="144">
                  <c:v>34542</c:v>
                </c:pt>
                <c:pt idx="145">
                  <c:v>34543</c:v>
                </c:pt>
                <c:pt idx="146">
                  <c:v>34544</c:v>
                </c:pt>
                <c:pt idx="147">
                  <c:v>34547</c:v>
                </c:pt>
                <c:pt idx="148">
                  <c:v>34548</c:v>
                </c:pt>
                <c:pt idx="149">
                  <c:v>34549</c:v>
                </c:pt>
                <c:pt idx="150">
                  <c:v>34550</c:v>
                </c:pt>
                <c:pt idx="151">
                  <c:v>34551</c:v>
                </c:pt>
                <c:pt idx="152">
                  <c:v>34554</c:v>
                </c:pt>
                <c:pt idx="153">
                  <c:v>34555</c:v>
                </c:pt>
                <c:pt idx="154">
                  <c:v>34556</c:v>
                </c:pt>
                <c:pt idx="155">
                  <c:v>34557</c:v>
                </c:pt>
                <c:pt idx="156">
                  <c:v>34558</c:v>
                </c:pt>
                <c:pt idx="157">
                  <c:v>34561</c:v>
                </c:pt>
                <c:pt idx="158">
                  <c:v>34562</c:v>
                </c:pt>
                <c:pt idx="159">
                  <c:v>34563</c:v>
                </c:pt>
                <c:pt idx="160">
                  <c:v>34564</c:v>
                </c:pt>
                <c:pt idx="161">
                  <c:v>34565</c:v>
                </c:pt>
                <c:pt idx="162">
                  <c:v>34568</c:v>
                </c:pt>
                <c:pt idx="163">
                  <c:v>34569</c:v>
                </c:pt>
                <c:pt idx="164">
                  <c:v>34570</c:v>
                </c:pt>
                <c:pt idx="165">
                  <c:v>34571</c:v>
                </c:pt>
                <c:pt idx="166">
                  <c:v>34572</c:v>
                </c:pt>
                <c:pt idx="167">
                  <c:v>34575</c:v>
                </c:pt>
                <c:pt idx="168">
                  <c:v>34576</c:v>
                </c:pt>
                <c:pt idx="169">
                  <c:v>34577</c:v>
                </c:pt>
                <c:pt idx="170">
                  <c:v>34578</c:v>
                </c:pt>
                <c:pt idx="171">
                  <c:v>34579</c:v>
                </c:pt>
                <c:pt idx="172">
                  <c:v>34583</c:v>
                </c:pt>
                <c:pt idx="173">
                  <c:v>34584</c:v>
                </c:pt>
                <c:pt idx="174">
                  <c:v>34585</c:v>
                </c:pt>
                <c:pt idx="175">
                  <c:v>34586</c:v>
                </c:pt>
                <c:pt idx="176">
                  <c:v>34589</c:v>
                </c:pt>
                <c:pt idx="177">
                  <c:v>34590</c:v>
                </c:pt>
                <c:pt idx="178">
                  <c:v>34591</c:v>
                </c:pt>
                <c:pt idx="179">
                  <c:v>34592</c:v>
                </c:pt>
                <c:pt idx="180">
                  <c:v>34593</c:v>
                </c:pt>
                <c:pt idx="181">
                  <c:v>34596</c:v>
                </c:pt>
                <c:pt idx="182">
                  <c:v>34597</c:v>
                </c:pt>
                <c:pt idx="183">
                  <c:v>34598</c:v>
                </c:pt>
                <c:pt idx="184">
                  <c:v>34599</c:v>
                </c:pt>
                <c:pt idx="185">
                  <c:v>34600</c:v>
                </c:pt>
                <c:pt idx="186">
                  <c:v>34603</c:v>
                </c:pt>
                <c:pt idx="187">
                  <c:v>34604</c:v>
                </c:pt>
                <c:pt idx="188">
                  <c:v>34605</c:v>
                </c:pt>
                <c:pt idx="189">
                  <c:v>34606</c:v>
                </c:pt>
                <c:pt idx="190">
                  <c:v>34607</c:v>
                </c:pt>
                <c:pt idx="191">
                  <c:v>34610</c:v>
                </c:pt>
                <c:pt idx="192">
                  <c:v>34611</c:v>
                </c:pt>
                <c:pt idx="193">
                  <c:v>34612</c:v>
                </c:pt>
                <c:pt idx="194">
                  <c:v>34613</c:v>
                </c:pt>
                <c:pt idx="195">
                  <c:v>34614</c:v>
                </c:pt>
                <c:pt idx="196">
                  <c:v>34617</c:v>
                </c:pt>
                <c:pt idx="197">
                  <c:v>34618</c:v>
                </c:pt>
                <c:pt idx="198">
                  <c:v>34619</c:v>
                </c:pt>
                <c:pt idx="199">
                  <c:v>34620</c:v>
                </c:pt>
                <c:pt idx="200">
                  <c:v>34621</c:v>
                </c:pt>
                <c:pt idx="201">
                  <c:v>34624</c:v>
                </c:pt>
                <c:pt idx="202">
                  <c:v>34625</c:v>
                </c:pt>
                <c:pt idx="203">
                  <c:v>34626</c:v>
                </c:pt>
                <c:pt idx="204">
                  <c:v>34627</c:v>
                </c:pt>
                <c:pt idx="205">
                  <c:v>34628</c:v>
                </c:pt>
                <c:pt idx="206">
                  <c:v>34631</c:v>
                </c:pt>
                <c:pt idx="207">
                  <c:v>34632</c:v>
                </c:pt>
                <c:pt idx="208">
                  <c:v>34633</c:v>
                </c:pt>
                <c:pt idx="209">
                  <c:v>34634</c:v>
                </c:pt>
                <c:pt idx="210">
                  <c:v>34635</c:v>
                </c:pt>
                <c:pt idx="211">
                  <c:v>34638</c:v>
                </c:pt>
                <c:pt idx="212">
                  <c:v>34639</c:v>
                </c:pt>
                <c:pt idx="213">
                  <c:v>34640</c:v>
                </c:pt>
                <c:pt idx="214">
                  <c:v>34641</c:v>
                </c:pt>
                <c:pt idx="215">
                  <c:v>34642</c:v>
                </c:pt>
                <c:pt idx="216">
                  <c:v>34645</c:v>
                </c:pt>
                <c:pt idx="217">
                  <c:v>34646</c:v>
                </c:pt>
                <c:pt idx="218">
                  <c:v>34647</c:v>
                </c:pt>
                <c:pt idx="219">
                  <c:v>34648</c:v>
                </c:pt>
                <c:pt idx="220">
                  <c:v>34649</c:v>
                </c:pt>
                <c:pt idx="221">
                  <c:v>34652</c:v>
                </c:pt>
                <c:pt idx="222">
                  <c:v>34653</c:v>
                </c:pt>
                <c:pt idx="223">
                  <c:v>34654</c:v>
                </c:pt>
                <c:pt idx="224">
                  <c:v>34655</c:v>
                </c:pt>
                <c:pt idx="225">
                  <c:v>34656</c:v>
                </c:pt>
                <c:pt idx="226">
                  <c:v>34659</c:v>
                </c:pt>
                <c:pt idx="227">
                  <c:v>34660</c:v>
                </c:pt>
                <c:pt idx="228">
                  <c:v>34661</c:v>
                </c:pt>
                <c:pt idx="229">
                  <c:v>34663</c:v>
                </c:pt>
                <c:pt idx="230">
                  <c:v>34666</c:v>
                </c:pt>
                <c:pt idx="231">
                  <c:v>34667</c:v>
                </c:pt>
                <c:pt idx="232">
                  <c:v>34668</c:v>
                </c:pt>
                <c:pt idx="233">
                  <c:v>34669</c:v>
                </c:pt>
                <c:pt idx="234">
                  <c:v>34670</c:v>
                </c:pt>
                <c:pt idx="235">
                  <c:v>34673</c:v>
                </c:pt>
                <c:pt idx="236">
                  <c:v>34674</c:v>
                </c:pt>
                <c:pt idx="237">
                  <c:v>34675</c:v>
                </c:pt>
                <c:pt idx="238">
                  <c:v>34676</c:v>
                </c:pt>
                <c:pt idx="239">
                  <c:v>34677</c:v>
                </c:pt>
                <c:pt idx="240">
                  <c:v>34680</c:v>
                </c:pt>
                <c:pt idx="241">
                  <c:v>34681</c:v>
                </c:pt>
                <c:pt idx="242">
                  <c:v>34682</c:v>
                </c:pt>
                <c:pt idx="243">
                  <c:v>34683</c:v>
                </c:pt>
                <c:pt idx="244">
                  <c:v>34684</c:v>
                </c:pt>
                <c:pt idx="245">
                  <c:v>34687</c:v>
                </c:pt>
                <c:pt idx="246">
                  <c:v>34688</c:v>
                </c:pt>
                <c:pt idx="247">
                  <c:v>34689</c:v>
                </c:pt>
                <c:pt idx="248">
                  <c:v>34690</c:v>
                </c:pt>
                <c:pt idx="249">
                  <c:v>34691</c:v>
                </c:pt>
                <c:pt idx="250">
                  <c:v>34695</c:v>
                </c:pt>
                <c:pt idx="251">
                  <c:v>34696</c:v>
                </c:pt>
                <c:pt idx="252">
                  <c:v>34697</c:v>
                </c:pt>
                <c:pt idx="253">
                  <c:v>34698</c:v>
                </c:pt>
                <c:pt idx="254">
                  <c:v>34702</c:v>
                </c:pt>
                <c:pt idx="255">
                  <c:v>34703</c:v>
                </c:pt>
                <c:pt idx="256">
                  <c:v>34704</c:v>
                </c:pt>
                <c:pt idx="257">
                  <c:v>34705</c:v>
                </c:pt>
                <c:pt idx="258">
                  <c:v>34708</c:v>
                </c:pt>
                <c:pt idx="259">
                  <c:v>34709</c:v>
                </c:pt>
                <c:pt idx="260">
                  <c:v>34710</c:v>
                </c:pt>
                <c:pt idx="261">
                  <c:v>34711</c:v>
                </c:pt>
                <c:pt idx="262">
                  <c:v>34712</c:v>
                </c:pt>
                <c:pt idx="263">
                  <c:v>34715</c:v>
                </c:pt>
                <c:pt idx="264">
                  <c:v>34716</c:v>
                </c:pt>
                <c:pt idx="265">
                  <c:v>34717</c:v>
                </c:pt>
                <c:pt idx="266">
                  <c:v>34718</c:v>
                </c:pt>
                <c:pt idx="267">
                  <c:v>34719</c:v>
                </c:pt>
                <c:pt idx="268">
                  <c:v>34722</c:v>
                </c:pt>
                <c:pt idx="269">
                  <c:v>34723</c:v>
                </c:pt>
                <c:pt idx="270">
                  <c:v>34724</c:v>
                </c:pt>
                <c:pt idx="271">
                  <c:v>34725</c:v>
                </c:pt>
                <c:pt idx="272">
                  <c:v>34726</c:v>
                </c:pt>
                <c:pt idx="273">
                  <c:v>34729</c:v>
                </c:pt>
                <c:pt idx="274">
                  <c:v>34730</c:v>
                </c:pt>
                <c:pt idx="275">
                  <c:v>34731</c:v>
                </c:pt>
                <c:pt idx="276">
                  <c:v>34732</c:v>
                </c:pt>
                <c:pt idx="277">
                  <c:v>34733</c:v>
                </c:pt>
                <c:pt idx="278">
                  <c:v>34736</c:v>
                </c:pt>
                <c:pt idx="279">
                  <c:v>34737</c:v>
                </c:pt>
                <c:pt idx="280">
                  <c:v>34738</c:v>
                </c:pt>
                <c:pt idx="281">
                  <c:v>34739</c:v>
                </c:pt>
                <c:pt idx="282">
                  <c:v>34740</c:v>
                </c:pt>
                <c:pt idx="283">
                  <c:v>34743</c:v>
                </c:pt>
                <c:pt idx="284">
                  <c:v>34744</c:v>
                </c:pt>
                <c:pt idx="285">
                  <c:v>34745</c:v>
                </c:pt>
                <c:pt idx="286">
                  <c:v>34746</c:v>
                </c:pt>
                <c:pt idx="287">
                  <c:v>34747</c:v>
                </c:pt>
                <c:pt idx="288">
                  <c:v>34751</c:v>
                </c:pt>
                <c:pt idx="289">
                  <c:v>34752</c:v>
                </c:pt>
                <c:pt idx="290">
                  <c:v>34753</c:v>
                </c:pt>
                <c:pt idx="291">
                  <c:v>34754</c:v>
                </c:pt>
                <c:pt idx="292">
                  <c:v>34757</c:v>
                </c:pt>
                <c:pt idx="293">
                  <c:v>34758</c:v>
                </c:pt>
                <c:pt idx="294">
                  <c:v>34759</c:v>
                </c:pt>
                <c:pt idx="295">
                  <c:v>34760</c:v>
                </c:pt>
                <c:pt idx="296">
                  <c:v>34761</c:v>
                </c:pt>
                <c:pt idx="297">
                  <c:v>34764</c:v>
                </c:pt>
                <c:pt idx="298">
                  <c:v>34765</c:v>
                </c:pt>
                <c:pt idx="299">
                  <c:v>34766</c:v>
                </c:pt>
                <c:pt idx="300">
                  <c:v>34767</c:v>
                </c:pt>
                <c:pt idx="301">
                  <c:v>34768</c:v>
                </c:pt>
                <c:pt idx="302">
                  <c:v>34771</c:v>
                </c:pt>
                <c:pt idx="303">
                  <c:v>34772</c:v>
                </c:pt>
                <c:pt idx="304">
                  <c:v>34773</c:v>
                </c:pt>
                <c:pt idx="305">
                  <c:v>34774</c:v>
                </c:pt>
                <c:pt idx="306">
                  <c:v>34775</c:v>
                </c:pt>
                <c:pt idx="307">
                  <c:v>34778</c:v>
                </c:pt>
                <c:pt idx="308">
                  <c:v>34779</c:v>
                </c:pt>
                <c:pt idx="309">
                  <c:v>34780</c:v>
                </c:pt>
                <c:pt idx="310">
                  <c:v>34781</c:v>
                </c:pt>
                <c:pt idx="311">
                  <c:v>34782</c:v>
                </c:pt>
                <c:pt idx="312">
                  <c:v>34785</c:v>
                </c:pt>
                <c:pt idx="313">
                  <c:v>34786</c:v>
                </c:pt>
                <c:pt idx="314">
                  <c:v>34787</c:v>
                </c:pt>
                <c:pt idx="315">
                  <c:v>34788</c:v>
                </c:pt>
                <c:pt idx="316">
                  <c:v>34789</c:v>
                </c:pt>
                <c:pt idx="317">
                  <c:v>34792</c:v>
                </c:pt>
                <c:pt idx="318">
                  <c:v>34793</c:v>
                </c:pt>
                <c:pt idx="319">
                  <c:v>34794</c:v>
                </c:pt>
                <c:pt idx="320">
                  <c:v>34795</c:v>
                </c:pt>
                <c:pt idx="321">
                  <c:v>34796</c:v>
                </c:pt>
                <c:pt idx="322">
                  <c:v>34799</c:v>
                </c:pt>
                <c:pt idx="323">
                  <c:v>34800</c:v>
                </c:pt>
                <c:pt idx="324">
                  <c:v>34801</c:v>
                </c:pt>
                <c:pt idx="325">
                  <c:v>34802</c:v>
                </c:pt>
                <c:pt idx="326">
                  <c:v>34806</c:v>
                </c:pt>
                <c:pt idx="327">
                  <c:v>34807</c:v>
                </c:pt>
                <c:pt idx="328">
                  <c:v>34808</c:v>
                </c:pt>
                <c:pt idx="329">
                  <c:v>34809</c:v>
                </c:pt>
                <c:pt idx="330">
                  <c:v>34810</c:v>
                </c:pt>
                <c:pt idx="331">
                  <c:v>34813</c:v>
                </c:pt>
                <c:pt idx="332">
                  <c:v>34814</c:v>
                </c:pt>
                <c:pt idx="333">
                  <c:v>34815</c:v>
                </c:pt>
                <c:pt idx="334">
                  <c:v>34816</c:v>
                </c:pt>
                <c:pt idx="335">
                  <c:v>34817</c:v>
                </c:pt>
                <c:pt idx="336">
                  <c:v>34820</c:v>
                </c:pt>
                <c:pt idx="337">
                  <c:v>34821</c:v>
                </c:pt>
                <c:pt idx="338">
                  <c:v>34822</c:v>
                </c:pt>
                <c:pt idx="339">
                  <c:v>34823</c:v>
                </c:pt>
                <c:pt idx="340">
                  <c:v>34824</c:v>
                </c:pt>
                <c:pt idx="341">
                  <c:v>34827</c:v>
                </c:pt>
                <c:pt idx="342">
                  <c:v>34828</c:v>
                </c:pt>
                <c:pt idx="343">
                  <c:v>34829</c:v>
                </c:pt>
                <c:pt idx="344">
                  <c:v>34830</c:v>
                </c:pt>
                <c:pt idx="345">
                  <c:v>34831</c:v>
                </c:pt>
                <c:pt idx="346">
                  <c:v>34834</c:v>
                </c:pt>
                <c:pt idx="347">
                  <c:v>34835</c:v>
                </c:pt>
                <c:pt idx="348">
                  <c:v>34836</c:v>
                </c:pt>
                <c:pt idx="349">
                  <c:v>34837</c:v>
                </c:pt>
                <c:pt idx="350">
                  <c:v>34838</c:v>
                </c:pt>
                <c:pt idx="351">
                  <c:v>34841</c:v>
                </c:pt>
                <c:pt idx="352">
                  <c:v>34842</c:v>
                </c:pt>
                <c:pt idx="353">
                  <c:v>34843</c:v>
                </c:pt>
                <c:pt idx="354">
                  <c:v>34844</c:v>
                </c:pt>
                <c:pt idx="355">
                  <c:v>34845</c:v>
                </c:pt>
                <c:pt idx="356">
                  <c:v>34849</c:v>
                </c:pt>
                <c:pt idx="357">
                  <c:v>34850</c:v>
                </c:pt>
                <c:pt idx="358">
                  <c:v>34851</c:v>
                </c:pt>
                <c:pt idx="359">
                  <c:v>34852</c:v>
                </c:pt>
                <c:pt idx="360">
                  <c:v>34855</c:v>
                </c:pt>
                <c:pt idx="361">
                  <c:v>34856</c:v>
                </c:pt>
                <c:pt idx="362">
                  <c:v>34857</c:v>
                </c:pt>
                <c:pt idx="363">
                  <c:v>34858</c:v>
                </c:pt>
                <c:pt idx="364">
                  <c:v>34859</c:v>
                </c:pt>
                <c:pt idx="365">
                  <c:v>34862</c:v>
                </c:pt>
                <c:pt idx="366">
                  <c:v>34863</c:v>
                </c:pt>
                <c:pt idx="367">
                  <c:v>34864</c:v>
                </c:pt>
                <c:pt idx="368">
                  <c:v>34865</c:v>
                </c:pt>
                <c:pt idx="369">
                  <c:v>34866</c:v>
                </c:pt>
                <c:pt idx="370">
                  <c:v>34869</c:v>
                </c:pt>
                <c:pt idx="371">
                  <c:v>34870</c:v>
                </c:pt>
                <c:pt idx="372">
                  <c:v>34871</c:v>
                </c:pt>
                <c:pt idx="373">
                  <c:v>34872</c:v>
                </c:pt>
                <c:pt idx="374">
                  <c:v>34873</c:v>
                </c:pt>
                <c:pt idx="375">
                  <c:v>34876</c:v>
                </c:pt>
                <c:pt idx="376">
                  <c:v>34877</c:v>
                </c:pt>
                <c:pt idx="377">
                  <c:v>34878</c:v>
                </c:pt>
                <c:pt idx="378">
                  <c:v>34879</c:v>
                </c:pt>
                <c:pt idx="379">
                  <c:v>34880</c:v>
                </c:pt>
                <c:pt idx="380">
                  <c:v>34883</c:v>
                </c:pt>
                <c:pt idx="381">
                  <c:v>34885</c:v>
                </c:pt>
                <c:pt idx="382">
                  <c:v>34886</c:v>
                </c:pt>
                <c:pt idx="383">
                  <c:v>34887</c:v>
                </c:pt>
                <c:pt idx="384">
                  <c:v>34890</c:v>
                </c:pt>
                <c:pt idx="385">
                  <c:v>34891</c:v>
                </c:pt>
                <c:pt idx="386">
                  <c:v>34892</c:v>
                </c:pt>
                <c:pt idx="387">
                  <c:v>34893</c:v>
                </c:pt>
                <c:pt idx="388">
                  <c:v>34894</c:v>
                </c:pt>
                <c:pt idx="389">
                  <c:v>34897</c:v>
                </c:pt>
                <c:pt idx="390">
                  <c:v>34898</c:v>
                </c:pt>
                <c:pt idx="391">
                  <c:v>34899</c:v>
                </c:pt>
                <c:pt idx="392">
                  <c:v>34900</c:v>
                </c:pt>
                <c:pt idx="393">
                  <c:v>34901</c:v>
                </c:pt>
                <c:pt idx="394">
                  <c:v>34904</c:v>
                </c:pt>
                <c:pt idx="395">
                  <c:v>34905</c:v>
                </c:pt>
                <c:pt idx="396">
                  <c:v>34906</c:v>
                </c:pt>
                <c:pt idx="397">
                  <c:v>34907</c:v>
                </c:pt>
                <c:pt idx="398">
                  <c:v>34908</c:v>
                </c:pt>
                <c:pt idx="399">
                  <c:v>34911</c:v>
                </c:pt>
                <c:pt idx="400">
                  <c:v>34912</c:v>
                </c:pt>
                <c:pt idx="401">
                  <c:v>34913</c:v>
                </c:pt>
                <c:pt idx="402">
                  <c:v>34914</c:v>
                </c:pt>
                <c:pt idx="403">
                  <c:v>34915</c:v>
                </c:pt>
                <c:pt idx="404">
                  <c:v>34918</c:v>
                </c:pt>
                <c:pt idx="405">
                  <c:v>34919</c:v>
                </c:pt>
                <c:pt idx="406">
                  <c:v>34920</c:v>
                </c:pt>
                <c:pt idx="407">
                  <c:v>34921</c:v>
                </c:pt>
                <c:pt idx="408">
                  <c:v>34922</c:v>
                </c:pt>
                <c:pt idx="409">
                  <c:v>34925</c:v>
                </c:pt>
                <c:pt idx="410">
                  <c:v>34926</c:v>
                </c:pt>
                <c:pt idx="411">
                  <c:v>34927</c:v>
                </c:pt>
                <c:pt idx="412">
                  <c:v>34928</c:v>
                </c:pt>
                <c:pt idx="413">
                  <c:v>34929</c:v>
                </c:pt>
                <c:pt idx="414">
                  <c:v>34932</c:v>
                </c:pt>
                <c:pt idx="415">
                  <c:v>34933</c:v>
                </c:pt>
                <c:pt idx="416">
                  <c:v>34934</c:v>
                </c:pt>
                <c:pt idx="417">
                  <c:v>34935</c:v>
                </c:pt>
                <c:pt idx="418">
                  <c:v>34936</c:v>
                </c:pt>
                <c:pt idx="419">
                  <c:v>34939</c:v>
                </c:pt>
                <c:pt idx="420">
                  <c:v>34940</c:v>
                </c:pt>
                <c:pt idx="421">
                  <c:v>34941</c:v>
                </c:pt>
                <c:pt idx="422">
                  <c:v>34942</c:v>
                </c:pt>
                <c:pt idx="423">
                  <c:v>34943</c:v>
                </c:pt>
                <c:pt idx="424">
                  <c:v>34947</c:v>
                </c:pt>
                <c:pt idx="425">
                  <c:v>34948</c:v>
                </c:pt>
                <c:pt idx="426">
                  <c:v>34949</c:v>
                </c:pt>
                <c:pt idx="427">
                  <c:v>34950</c:v>
                </c:pt>
                <c:pt idx="428">
                  <c:v>34953</c:v>
                </c:pt>
                <c:pt idx="429">
                  <c:v>34954</c:v>
                </c:pt>
                <c:pt idx="430">
                  <c:v>34955</c:v>
                </c:pt>
                <c:pt idx="431">
                  <c:v>34956</c:v>
                </c:pt>
                <c:pt idx="432">
                  <c:v>34957</c:v>
                </c:pt>
                <c:pt idx="433">
                  <c:v>34960</c:v>
                </c:pt>
                <c:pt idx="434">
                  <c:v>34961</c:v>
                </c:pt>
                <c:pt idx="435">
                  <c:v>34962</c:v>
                </c:pt>
                <c:pt idx="436">
                  <c:v>34963</c:v>
                </c:pt>
                <c:pt idx="437">
                  <c:v>34964</c:v>
                </c:pt>
                <c:pt idx="438">
                  <c:v>34967</c:v>
                </c:pt>
                <c:pt idx="439">
                  <c:v>34968</c:v>
                </c:pt>
                <c:pt idx="440">
                  <c:v>34969</c:v>
                </c:pt>
                <c:pt idx="441">
                  <c:v>34970</c:v>
                </c:pt>
                <c:pt idx="442">
                  <c:v>34971</c:v>
                </c:pt>
                <c:pt idx="443">
                  <c:v>34974</c:v>
                </c:pt>
                <c:pt idx="444">
                  <c:v>34975</c:v>
                </c:pt>
                <c:pt idx="445">
                  <c:v>34976</c:v>
                </c:pt>
                <c:pt idx="446">
                  <c:v>34977</c:v>
                </c:pt>
                <c:pt idx="447">
                  <c:v>34978</c:v>
                </c:pt>
                <c:pt idx="448">
                  <c:v>34981</c:v>
                </c:pt>
                <c:pt idx="449">
                  <c:v>34982</c:v>
                </c:pt>
                <c:pt idx="450">
                  <c:v>34983</c:v>
                </c:pt>
                <c:pt idx="451">
                  <c:v>34984</c:v>
                </c:pt>
                <c:pt idx="452">
                  <c:v>34985</c:v>
                </c:pt>
                <c:pt idx="453">
                  <c:v>34988</c:v>
                </c:pt>
                <c:pt idx="454">
                  <c:v>34989</c:v>
                </c:pt>
                <c:pt idx="455">
                  <c:v>34990</c:v>
                </c:pt>
                <c:pt idx="456">
                  <c:v>34991</c:v>
                </c:pt>
                <c:pt idx="457">
                  <c:v>34992</c:v>
                </c:pt>
                <c:pt idx="458">
                  <c:v>34995</c:v>
                </c:pt>
                <c:pt idx="459">
                  <c:v>34996</c:v>
                </c:pt>
                <c:pt idx="460">
                  <c:v>34997</c:v>
                </c:pt>
                <c:pt idx="461">
                  <c:v>34998</c:v>
                </c:pt>
                <c:pt idx="462">
                  <c:v>34999</c:v>
                </c:pt>
                <c:pt idx="463">
                  <c:v>35002</c:v>
                </c:pt>
                <c:pt idx="464">
                  <c:v>35003</c:v>
                </c:pt>
                <c:pt idx="465">
                  <c:v>35004</c:v>
                </c:pt>
                <c:pt idx="466">
                  <c:v>35005</c:v>
                </c:pt>
                <c:pt idx="467">
                  <c:v>35006</c:v>
                </c:pt>
                <c:pt idx="468">
                  <c:v>35009</c:v>
                </c:pt>
                <c:pt idx="469">
                  <c:v>35010</c:v>
                </c:pt>
                <c:pt idx="470">
                  <c:v>35011</c:v>
                </c:pt>
                <c:pt idx="471">
                  <c:v>35012</c:v>
                </c:pt>
                <c:pt idx="472">
                  <c:v>35013</c:v>
                </c:pt>
                <c:pt idx="473">
                  <c:v>35016</c:v>
                </c:pt>
                <c:pt idx="474">
                  <c:v>35017</c:v>
                </c:pt>
                <c:pt idx="475">
                  <c:v>35018</c:v>
                </c:pt>
                <c:pt idx="476">
                  <c:v>35019</c:v>
                </c:pt>
                <c:pt idx="477">
                  <c:v>35020</c:v>
                </c:pt>
                <c:pt idx="478">
                  <c:v>35023</c:v>
                </c:pt>
                <c:pt idx="479">
                  <c:v>35024</c:v>
                </c:pt>
                <c:pt idx="480">
                  <c:v>35025</c:v>
                </c:pt>
                <c:pt idx="481">
                  <c:v>35027</c:v>
                </c:pt>
                <c:pt idx="482">
                  <c:v>35030</c:v>
                </c:pt>
                <c:pt idx="483">
                  <c:v>35031</c:v>
                </c:pt>
                <c:pt idx="484">
                  <c:v>35032</c:v>
                </c:pt>
                <c:pt idx="485">
                  <c:v>35033</c:v>
                </c:pt>
                <c:pt idx="486">
                  <c:v>35034</c:v>
                </c:pt>
                <c:pt idx="487">
                  <c:v>35037</c:v>
                </c:pt>
                <c:pt idx="488">
                  <c:v>35038</c:v>
                </c:pt>
                <c:pt idx="489">
                  <c:v>35039</c:v>
                </c:pt>
                <c:pt idx="490">
                  <c:v>35040</c:v>
                </c:pt>
                <c:pt idx="491">
                  <c:v>35041</c:v>
                </c:pt>
                <c:pt idx="492">
                  <c:v>35044</c:v>
                </c:pt>
                <c:pt idx="493">
                  <c:v>35045</c:v>
                </c:pt>
                <c:pt idx="494">
                  <c:v>35046</c:v>
                </c:pt>
                <c:pt idx="495">
                  <c:v>35047</c:v>
                </c:pt>
                <c:pt idx="496">
                  <c:v>35048</c:v>
                </c:pt>
                <c:pt idx="497">
                  <c:v>35051</c:v>
                </c:pt>
                <c:pt idx="498">
                  <c:v>35052</c:v>
                </c:pt>
                <c:pt idx="499">
                  <c:v>35053</c:v>
                </c:pt>
                <c:pt idx="500">
                  <c:v>35054</c:v>
                </c:pt>
                <c:pt idx="501">
                  <c:v>35055</c:v>
                </c:pt>
                <c:pt idx="502">
                  <c:v>35059</c:v>
                </c:pt>
                <c:pt idx="503">
                  <c:v>35060</c:v>
                </c:pt>
                <c:pt idx="504">
                  <c:v>35061</c:v>
                </c:pt>
                <c:pt idx="505">
                  <c:v>35062</c:v>
                </c:pt>
                <c:pt idx="506">
                  <c:v>35066</c:v>
                </c:pt>
                <c:pt idx="507">
                  <c:v>35067</c:v>
                </c:pt>
                <c:pt idx="508">
                  <c:v>35068</c:v>
                </c:pt>
                <c:pt idx="509">
                  <c:v>35069</c:v>
                </c:pt>
                <c:pt idx="510">
                  <c:v>35072</c:v>
                </c:pt>
                <c:pt idx="511">
                  <c:v>35073</c:v>
                </c:pt>
                <c:pt idx="512">
                  <c:v>35074</c:v>
                </c:pt>
                <c:pt idx="513">
                  <c:v>35075</c:v>
                </c:pt>
                <c:pt idx="514">
                  <c:v>35076</c:v>
                </c:pt>
                <c:pt idx="515">
                  <c:v>35079</c:v>
                </c:pt>
                <c:pt idx="516">
                  <c:v>35080</c:v>
                </c:pt>
                <c:pt idx="517">
                  <c:v>35081</c:v>
                </c:pt>
                <c:pt idx="518">
                  <c:v>35082</c:v>
                </c:pt>
                <c:pt idx="519">
                  <c:v>35083</c:v>
                </c:pt>
                <c:pt idx="520">
                  <c:v>35086</c:v>
                </c:pt>
                <c:pt idx="521">
                  <c:v>35087</c:v>
                </c:pt>
                <c:pt idx="522">
                  <c:v>35088</c:v>
                </c:pt>
                <c:pt idx="523">
                  <c:v>35089</c:v>
                </c:pt>
                <c:pt idx="524">
                  <c:v>35090</c:v>
                </c:pt>
                <c:pt idx="525">
                  <c:v>35093</c:v>
                </c:pt>
                <c:pt idx="526">
                  <c:v>35094</c:v>
                </c:pt>
                <c:pt idx="527">
                  <c:v>35095</c:v>
                </c:pt>
                <c:pt idx="528">
                  <c:v>35096</c:v>
                </c:pt>
                <c:pt idx="529">
                  <c:v>35097</c:v>
                </c:pt>
                <c:pt idx="530">
                  <c:v>35100</c:v>
                </c:pt>
                <c:pt idx="531">
                  <c:v>35101</c:v>
                </c:pt>
                <c:pt idx="532">
                  <c:v>35102</c:v>
                </c:pt>
                <c:pt idx="533">
                  <c:v>35103</c:v>
                </c:pt>
                <c:pt idx="534">
                  <c:v>35104</c:v>
                </c:pt>
                <c:pt idx="535">
                  <c:v>35107</c:v>
                </c:pt>
                <c:pt idx="536">
                  <c:v>35108</c:v>
                </c:pt>
                <c:pt idx="537">
                  <c:v>35109</c:v>
                </c:pt>
                <c:pt idx="538">
                  <c:v>35110</c:v>
                </c:pt>
                <c:pt idx="539">
                  <c:v>35111</c:v>
                </c:pt>
                <c:pt idx="540">
                  <c:v>35115</c:v>
                </c:pt>
                <c:pt idx="541">
                  <c:v>35116</c:v>
                </c:pt>
                <c:pt idx="542">
                  <c:v>35117</c:v>
                </c:pt>
                <c:pt idx="543">
                  <c:v>35118</c:v>
                </c:pt>
                <c:pt idx="544">
                  <c:v>35121</c:v>
                </c:pt>
                <c:pt idx="545">
                  <c:v>35122</c:v>
                </c:pt>
                <c:pt idx="546">
                  <c:v>35123</c:v>
                </c:pt>
                <c:pt idx="547">
                  <c:v>35124</c:v>
                </c:pt>
                <c:pt idx="548">
                  <c:v>35125</c:v>
                </c:pt>
                <c:pt idx="549">
                  <c:v>35128</c:v>
                </c:pt>
                <c:pt idx="550">
                  <c:v>35129</c:v>
                </c:pt>
                <c:pt idx="551">
                  <c:v>35130</c:v>
                </c:pt>
                <c:pt idx="552">
                  <c:v>35131</c:v>
                </c:pt>
                <c:pt idx="553">
                  <c:v>35132</c:v>
                </c:pt>
                <c:pt idx="554">
                  <c:v>35135</c:v>
                </c:pt>
                <c:pt idx="555">
                  <c:v>35136</c:v>
                </c:pt>
                <c:pt idx="556">
                  <c:v>35137</c:v>
                </c:pt>
                <c:pt idx="557">
                  <c:v>35138</c:v>
                </c:pt>
                <c:pt idx="558">
                  <c:v>35139</c:v>
                </c:pt>
                <c:pt idx="559">
                  <c:v>35142</c:v>
                </c:pt>
                <c:pt idx="560">
                  <c:v>35143</c:v>
                </c:pt>
                <c:pt idx="561">
                  <c:v>35144</c:v>
                </c:pt>
                <c:pt idx="562">
                  <c:v>35145</c:v>
                </c:pt>
                <c:pt idx="563">
                  <c:v>35146</c:v>
                </c:pt>
                <c:pt idx="564">
                  <c:v>35149</c:v>
                </c:pt>
                <c:pt idx="565">
                  <c:v>35150</c:v>
                </c:pt>
                <c:pt idx="566">
                  <c:v>35151</c:v>
                </c:pt>
                <c:pt idx="567">
                  <c:v>35152</c:v>
                </c:pt>
                <c:pt idx="568">
                  <c:v>35153</c:v>
                </c:pt>
                <c:pt idx="569">
                  <c:v>35156</c:v>
                </c:pt>
                <c:pt idx="570">
                  <c:v>35157</c:v>
                </c:pt>
                <c:pt idx="571">
                  <c:v>35158</c:v>
                </c:pt>
                <c:pt idx="572">
                  <c:v>35159</c:v>
                </c:pt>
                <c:pt idx="573">
                  <c:v>35160</c:v>
                </c:pt>
                <c:pt idx="574">
                  <c:v>35163</c:v>
                </c:pt>
                <c:pt idx="575">
                  <c:v>35164</c:v>
                </c:pt>
                <c:pt idx="576">
                  <c:v>35165</c:v>
                </c:pt>
                <c:pt idx="577">
                  <c:v>35166</c:v>
                </c:pt>
                <c:pt idx="578">
                  <c:v>35167</c:v>
                </c:pt>
                <c:pt idx="579">
                  <c:v>35170</c:v>
                </c:pt>
                <c:pt idx="580">
                  <c:v>35171</c:v>
                </c:pt>
                <c:pt idx="581">
                  <c:v>35172</c:v>
                </c:pt>
                <c:pt idx="582">
                  <c:v>35173</c:v>
                </c:pt>
                <c:pt idx="583">
                  <c:v>35174</c:v>
                </c:pt>
                <c:pt idx="584">
                  <c:v>35177</c:v>
                </c:pt>
                <c:pt idx="585">
                  <c:v>35178</c:v>
                </c:pt>
                <c:pt idx="586">
                  <c:v>35179</c:v>
                </c:pt>
                <c:pt idx="587">
                  <c:v>35180</c:v>
                </c:pt>
                <c:pt idx="588">
                  <c:v>35181</c:v>
                </c:pt>
                <c:pt idx="589">
                  <c:v>35184</c:v>
                </c:pt>
                <c:pt idx="590">
                  <c:v>35185</c:v>
                </c:pt>
                <c:pt idx="591">
                  <c:v>35186</c:v>
                </c:pt>
                <c:pt idx="592">
                  <c:v>35187</c:v>
                </c:pt>
                <c:pt idx="593">
                  <c:v>35188</c:v>
                </c:pt>
                <c:pt idx="594">
                  <c:v>35191</c:v>
                </c:pt>
                <c:pt idx="595">
                  <c:v>35192</c:v>
                </c:pt>
                <c:pt idx="596">
                  <c:v>35193</c:v>
                </c:pt>
                <c:pt idx="597">
                  <c:v>35194</c:v>
                </c:pt>
                <c:pt idx="598">
                  <c:v>35195</c:v>
                </c:pt>
                <c:pt idx="599">
                  <c:v>35198</c:v>
                </c:pt>
                <c:pt idx="600">
                  <c:v>35199</c:v>
                </c:pt>
                <c:pt idx="601">
                  <c:v>35200</c:v>
                </c:pt>
                <c:pt idx="602">
                  <c:v>35201</c:v>
                </c:pt>
                <c:pt idx="603">
                  <c:v>35202</c:v>
                </c:pt>
                <c:pt idx="604">
                  <c:v>35205</c:v>
                </c:pt>
                <c:pt idx="605">
                  <c:v>35206</c:v>
                </c:pt>
                <c:pt idx="606">
                  <c:v>35207</c:v>
                </c:pt>
                <c:pt idx="607">
                  <c:v>35208</c:v>
                </c:pt>
                <c:pt idx="608">
                  <c:v>35209</c:v>
                </c:pt>
                <c:pt idx="609">
                  <c:v>35213</c:v>
                </c:pt>
                <c:pt idx="610">
                  <c:v>35214</c:v>
                </c:pt>
                <c:pt idx="611">
                  <c:v>35215</c:v>
                </c:pt>
                <c:pt idx="612">
                  <c:v>35216</c:v>
                </c:pt>
                <c:pt idx="613">
                  <c:v>35219</c:v>
                </c:pt>
                <c:pt idx="614">
                  <c:v>35220</c:v>
                </c:pt>
                <c:pt idx="615">
                  <c:v>35221</c:v>
                </c:pt>
                <c:pt idx="616">
                  <c:v>35222</c:v>
                </c:pt>
                <c:pt idx="617">
                  <c:v>35223</c:v>
                </c:pt>
                <c:pt idx="618">
                  <c:v>35226</c:v>
                </c:pt>
                <c:pt idx="619">
                  <c:v>35227</c:v>
                </c:pt>
                <c:pt idx="620">
                  <c:v>35228</c:v>
                </c:pt>
                <c:pt idx="621">
                  <c:v>35229</c:v>
                </c:pt>
                <c:pt idx="622">
                  <c:v>35230</c:v>
                </c:pt>
                <c:pt idx="623">
                  <c:v>35233</c:v>
                </c:pt>
                <c:pt idx="624">
                  <c:v>35234</c:v>
                </c:pt>
                <c:pt idx="625">
                  <c:v>35235</c:v>
                </c:pt>
                <c:pt idx="626">
                  <c:v>35236</c:v>
                </c:pt>
                <c:pt idx="627">
                  <c:v>35237</c:v>
                </c:pt>
                <c:pt idx="628">
                  <c:v>35240</c:v>
                </c:pt>
                <c:pt idx="629">
                  <c:v>35241</c:v>
                </c:pt>
                <c:pt idx="630">
                  <c:v>35242</c:v>
                </c:pt>
                <c:pt idx="631">
                  <c:v>35243</c:v>
                </c:pt>
                <c:pt idx="632">
                  <c:v>35244</c:v>
                </c:pt>
                <c:pt idx="633">
                  <c:v>35247</c:v>
                </c:pt>
                <c:pt idx="634">
                  <c:v>35248</c:v>
                </c:pt>
                <c:pt idx="635">
                  <c:v>35249</c:v>
                </c:pt>
                <c:pt idx="636">
                  <c:v>35251</c:v>
                </c:pt>
                <c:pt idx="637">
                  <c:v>35254</c:v>
                </c:pt>
                <c:pt idx="638">
                  <c:v>35255</c:v>
                </c:pt>
                <c:pt idx="639">
                  <c:v>35256</c:v>
                </c:pt>
                <c:pt idx="640">
                  <c:v>35257</c:v>
                </c:pt>
                <c:pt idx="641">
                  <c:v>35258</c:v>
                </c:pt>
                <c:pt idx="642">
                  <c:v>35261</c:v>
                </c:pt>
                <c:pt idx="643">
                  <c:v>35262</c:v>
                </c:pt>
                <c:pt idx="644">
                  <c:v>35263</c:v>
                </c:pt>
                <c:pt idx="645">
                  <c:v>35264</c:v>
                </c:pt>
                <c:pt idx="646">
                  <c:v>35265</c:v>
                </c:pt>
                <c:pt idx="647">
                  <c:v>35268</c:v>
                </c:pt>
                <c:pt idx="648">
                  <c:v>35269</c:v>
                </c:pt>
                <c:pt idx="649">
                  <c:v>35270</c:v>
                </c:pt>
                <c:pt idx="650">
                  <c:v>35271</c:v>
                </c:pt>
                <c:pt idx="651">
                  <c:v>35272</c:v>
                </c:pt>
                <c:pt idx="652">
                  <c:v>35275</c:v>
                </c:pt>
                <c:pt idx="653">
                  <c:v>35276</c:v>
                </c:pt>
                <c:pt idx="654">
                  <c:v>35277</c:v>
                </c:pt>
                <c:pt idx="655">
                  <c:v>35278</c:v>
                </c:pt>
                <c:pt idx="656">
                  <c:v>35279</c:v>
                </c:pt>
                <c:pt idx="657">
                  <c:v>35282</c:v>
                </c:pt>
                <c:pt idx="658">
                  <c:v>35283</c:v>
                </c:pt>
                <c:pt idx="659">
                  <c:v>35284</c:v>
                </c:pt>
                <c:pt idx="660">
                  <c:v>35285</c:v>
                </c:pt>
                <c:pt idx="661">
                  <c:v>35286</c:v>
                </c:pt>
                <c:pt idx="662">
                  <c:v>35289</c:v>
                </c:pt>
                <c:pt idx="663">
                  <c:v>35290</c:v>
                </c:pt>
                <c:pt idx="664">
                  <c:v>35291</c:v>
                </c:pt>
                <c:pt idx="665">
                  <c:v>35292</c:v>
                </c:pt>
                <c:pt idx="666">
                  <c:v>35293</c:v>
                </c:pt>
                <c:pt idx="667">
                  <c:v>35296</c:v>
                </c:pt>
                <c:pt idx="668">
                  <c:v>35297</c:v>
                </c:pt>
                <c:pt idx="669">
                  <c:v>35298</c:v>
                </c:pt>
                <c:pt idx="670">
                  <c:v>35299</c:v>
                </c:pt>
                <c:pt idx="671">
                  <c:v>35300</c:v>
                </c:pt>
                <c:pt idx="672">
                  <c:v>35303</c:v>
                </c:pt>
                <c:pt idx="673">
                  <c:v>35304</c:v>
                </c:pt>
                <c:pt idx="674">
                  <c:v>35305</c:v>
                </c:pt>
                <c:pt idx="675">
                  <c:v>35306</c:v>
                </c:pt>
                <c:pt idx="676">
                  <c:v>35307</c:v>
                </c:pt>
                <c:pt idx="677">
                  <c:v>35311</c:v>
                </c:pt>
                <c:pt idx="678">
                  <c:v>35312</c:v>
                </c:pt>
                <c:pt idx="679">
                  <c:v>35313</c:v>
                </c:pt>
                <c:pt idx="680">
                  <c:v>35314</c:v>
                </c:pt>
                <c:pt idx="681">
                  <c:v>35317</c:v>
                </c:pt>
                <c:pt idx="682">
                  <c:v>35318</c:v>
                </c:pt>
                <c:pt idx="683">
                  <c:v>35319</c:v>
                </c:pt>
                <c:pt idx="684">
                  <c:v>35320</c:v>
                </c:pt>
                <c:pt idx="685">
                  <c:v>35321</c:v>
                </c:pt>
                <c:pt idx="686">
                  <c:v>35324</c:v>
                </c:pt>
                <c:pt idx="687">
                  <c:v>35325</c:v>
                </c:pt>
                <c:pt idx="688">
                  <c:v>35326</c:v>
                </c:pt>
                <c:pt idx="689">
                  <c:v>35327</c:v>
                </c:pt>
                <c:pt idx="690">
                  <c:v>35328</c:v>
                </c:pt>
                <c:pt idx="691">
                  <c:v>35331</c:v>
                </c:pt>
                <c:pt idx="692">
                  <c:v>35332</c:v>
                </c:pt>
                <c:pt idx="693">
                  <c:v>35333</c:v>
                </c:pt>
                <c:pt idx="694">
                  <c:v>35334</c:v>
                </c:pt>
                <c:pt idx="695">
                  <c:v>35335</c:v>
                </c:pt>
                <c:pt idx="696">
                  <c:v>35338</c:v>
                </c:pt>
                <c:pt idx="697">
                  <c:v>35339</c:v>
                </c:pt>
                <c:pt idx="698">
                  <c:v>35340</c:v>
                </c:pt>
                <c:pt idx="699">
                  <c:v>35341</c:v>
                </c:pt>
                <c:pt idx="700">
                  <c:v>35342</c:v>
                </c:pt>
                <c:pt idx="701">
                  <c:v>35345</c:v>
                </c:pt>
                <c:pt idx="702">
                  <c:v>35346</c:v>
                </c:pt>
                <c:pt idx="703">
                  <c:v>35347</c:v>
                </c:pt>
                <c:pt idx="704">
                  <c:v>35348</c:v>
                </c:pt>
                <c:pt idx="705">
                  <c:v>35349</c:v>
                </c:pt>
                <c:pt idx="706">
                  <c:v>35352</c:v>
                </c:pt>
                <c:pt idx="707">
                  <c:v>35353</c:v>
                </c:pt>
                <c:pt idx="708">
                  <c:v>35354</c:v>
                </c:pt>
                <c:pt idx="709">
                  <c:v>35355</c:v>
                </c:pt>
                <c:pt idx="710">
                  <c:v>35356</c:v>
                </c:pt>
                <c:pt idx="711">
                  <c:v>35359</c:v>
                </c:pt>
                <c:pt idx="712">
                  <c:v>35360</c:v>
                </c:pt>
                <c:pt idx="713">
                  <c:v>35361</c:v>
                </c:pt>
                <c:pt idx="714">
                  <c:v>35362</c:v>
                </c:pt>
                <c:pt idx="715">
                  <c:v>35363</c:v>
                </c:pt>
                <c:pt idx="716">
                  <c:v>35366</c:v>
                </c:pt>
                <c:pt idx="717">
                  <c:v>35367</c:v>
                </c:pt>
                <c:pt idx="718">
                  <c:v>35368</c:v>
                </c:pt>
                <c:pt idx="719">
                  <c:v>35369</c:v>
                </c:pt>
                <c:pt idx="720">
                  <c:v>35370</c:v>
                </c:pt>
                <c:pt idx="721">
                  <c:v>35373</c:v>
                </c:pt>
                <c:pt idx="722">
                  <c:v>35374</c:v>
                </c:pt>
                <c:pt idx="723">
                  <c:v>35375</c:v>
                </c:pt>
                <c:pt idx="724">
                  <c:v>35376</c:v>
                </c:pt>
                <c:pt idx="725">
                  <c:v>35377</c:v>
                </c:pt>
                <c:pt idx="726">
                  <c:v>35380</c:v>
                </c:pt>
                <c:pt idx="727">
                  <c:v>35381</c:v>
                </c:pt>
                <c:pt idx="728">
                  <c:v>35382</c:v>
                </c:pt>
                <c:pt idx="729">
                  <c:v>35383</c:v>
                </c:pt>
                <c:pt idx="730">
                  <c:v>35384</c:v>
                </c:pt>
                <c:pt idx="731">
                  <c:v>35387</c:v>
                </c:pt>
                <c:pt idx="732">
                  <c:v>35388</c:v>
                </c:pt>
                <c:pt idx="733">
                  <c:v>35389</c:v>
                </c:pt>
                <c:pt idx="734">
                  <c:v>35390</c:v>
                </c:pt>
                <c:pt idx="735">
                  <c:v>35391</c:v>
                </c:pt>
                <c:pt idx="736">
                  <c:v>35394</c:v>
                </c:pt>
                <c:pt idx="737">
                  <c:v>35395</c:v>
                </c:pt>
                <c:pt idx="738">
                  <c:v>35396</c:v>
                </c:pt>
                <c:pt idx="739">
                  <c:v>35398</c:v>
                </c:pt>
                <c:pt idx="740">
                  <c:v>35401</c:v>
                </c:pt>
                <c:pt idx="741">
                  <c:v>35402</c:v>
                </c:pt>
                <c:pt idx="742">
                  <c:v>35403</c:v>
                </c:pt>
                <c:pt idx="743">
                  <c:v>35404</c:v>
                </c:pt>
                <c:pt idx="744">
                  <c:v>35405</c:v>
                </c:pt>
                <c:pt idx="745">
                  <c:v>35408</c:v>
                </c:pt>
                <c:pt idx="746">
                  <c:v>35409</c:v>
                </c:pt>
                <c:pt idx="747">
                  <c:v>35410</c:v>
                </c:pt>
                <c:pt idx="748">
                  <c:v>35411</c:v>
                </c:pt>
                <c:pt idx="749">
                  <c:v>35412</c:v>
                </c:pt>
                <c:pt idx="750">
                  <c:v>35415</c:v>
                </c:pt>
                <c:pt idx="751">
                  <c:v>35416</c:v>
                </c:pt>
                <c:pt idx="752">
                  <c:v>35417</c:v>
                </c:pt>
                <c:pt idx="753">
                  <c:v>35418</c:v>
                </c:pt>
                <c:pt idx="754">
                  <c:v>35419</c:v>
                </c:pt>
                <c:pt idx="755">
                  <c:v>35422</c:v>
                </c:pt>
                <c:pt idx="756">
                  <c:v>35423</c:v>
                </c:pt>
                <c:pt idx="757">
                  <c:v>35425</c:v>
                </c:pt>
                <c:pt idx="758">
                  <c:v>35426</c:v>
                </c:pt>
                <c:pt idx="759">
                  <c:v>35429</c:v>
                </c:pt>
                <c:pt idx="760">
                  <c:v>35430</c:v>
                </c:pt>
                <c:pt idx="761">
                  <c:v>35432</c:v>
                </c:pt>
                <c:pt idx="762">
                  <c:v>35433</c:v>
                </c:pt>
                <c:pt idx="763">
                  <c:v>35436</c:v>
                </c:pt>
                <c:pt idx="764">
                  <c:v>35437</c:v>
                </c:pt>
                <c:pt idx="765">
                  <c:v>35438</c:v>
                </c:pt>
                <c:pt idx="766">
                  <c:v>35439</c:v>
                </c:pt>
                <c:pt idx="767">
                  <c:v>35440</c:v>
                </c:pt>
                <c:pt idx="768">
                  <c:v>35443</c:v>
                </c:pt>
                <c:pt idx="769">
                  <c:v>35444</c:v>
                </c:pt>
                <c:pt idx="770">
                  <c:v>35445</c:v>
                </c:pt>
                <c:pt idx="771">
                  <c:v>35446</c:v>
                </c:pt>
                <c:pt idx="772">
                  <c:v>35447</c:v>
                </c:pt>
                <c:pt idx="773">
                  <c:v>35451</c:v>
                </c:pt>
                <c:pt idx="774">
                  <c:v>35452</c:v>
                </c:pt>
                <c:pt idx="775">
                  <c:v>35453</c:v>
                </c:pt>
                <c:pt idx="776">
                  <c:v>35454</c:v>
                </c:pt>
                <c:pt idx="777">
                  <c:v>35457</c:v>
                </c:pt>
                <c:pt idx="778">
                  <c:v>35458</c:v>
                </c:pt>
                <c:pt idx="779">
                  <c:v>35459</c:v>
                </c:pt>
                <c:pt idx="780">
                  <c:v>35460</c:v>
                </c:pt>
                <c:pt idx="781">
                  <c:v>35461</c:v>
                </c:pt>
                <c:pt idx="782">
                  <c:v>35464</c:v>
                </c:pt>
                <c:pt idx="783">
                  <c:v>35465</c:v>
                </c:pt>
                <c:pt idx="784">
                  <c:v>35466</c:v>
                </c:pt>
                <c:pt idx="785">
                  <c:v>35467</c:v>
                </c:pt>
                <c:pt idx="786">
                  <c:v>35468</c:v>
                </c:pt>
                <c:pt idx="787">
                  <c:v>35471</c:v>
                </c:pt>
                <c:pt idx="788">
                  <c:v>35472</c:v>
                </c:pt>
                <c:pt idx="789">
                  <c:v>35473</c:v>
                </c:pt>
                <c:pt idx="790">
                  <c:v>35474</c:v>
                </c:pt>
                <c:pt idx="791">
                  <c:v>35475</c:v>
                </c:pt>
                <c:pt idx="792">
                  <c:v>35479</c:v>
                </c:pt>
                <c:pt idx="793">
                  <c:v>35480</c:v>
                </c:pt>
                <c:pt idx="794">
                  <c:v>35481</c:v>
                </c:pt>
                <c:pt idx="795">
                  <c:v>35482</c:v>
                </c:pt>
                <c:pt idx="796">
                  <c:v>35485</c:v>
                </c:pt>
                <c:pt idx="797">
                  <c:v>35486</c:v>
                </c:pt>
                <c:pt idx="798">
                  <c:v>35487</c:v>
                </c:pt>
                <c:pt idx="799">
                  <c:v>35488</c:v>
                </c:pt>
                <c:pt idx="800">
                  <c:v>35489</c:v>
                </c:pt>
                <c:pt idx="801">
                  <c:v>35492</c:v>
                </c:pt>
                <c:pt idx="802">
                  <c:v>35493</c:v>
                </c:pt>
                <c:pt idx="803">
                  <c:v>35494</c:v>
                </c:pt>
                <c:pt idx="804">
                  <c:v>35495</c:v>
                </c:pt>
                <c:pt idx="805">
                  <c:v>35496</c:v>
                </c:pt>
                <c:pt idx="806">
                  <c:v>35499</c:v>
                </c:pt>
                <c:pt idx="807">
                  <c:v>35500</c:v>
                </c:pt>
                <c:pt idx="808">
                  <c:v>35501</c:v>
                </c:pt>
                <c:pt idx="809">
                  <c:v>35502</c:v>
                </c:pt>
                <c:pt idx="810">
                  <c:v>35503</c:v>
                </c:pt>
                <c:pt idx="811">
                  <c:v>35506</c:v>
                </c:pt>
                <c:pt idx="812">
                  <c:v>35507</c:v>
                </c:pt>
                <c:pt idx="813">
                  <c:v>35508</c:v>
                </c:pt>
                <c:pt idx="814">
                  <c:v>35509</c:v>
                </c:pt>
                <c:pt idx="815">
                  <c:v>35510</c:v>
                </c:pt>
                <c:pt idx="816">
                  <c:v>35513</c:v>
                </c:pt>
                <c:pt idx="817">
                  <c:v>35514</c:v>
                </c:pt>
                <c:pt idx="818">
                  <c:v>35515</c:v>
                </c:pt>
                <c:pt idx="819">
                  <c:v>35516</c:v>
                </c:pt>
                <c:pt idx="820">
                  <c:v>35520</c:v>
                </c:pt>
                <c:pt idx="821">
                  <c:v>35521</c:v>
                </c:pt>
                <c:pt idx="822">
                  <c:v>35522</c:v>
                </c:pt>
                <c:pt idx="823">
                  <c:v>35523</c:v>
                </c:pt>
                <c:pt idx="824">
                  <c:v>35524</c:v>
                </c:pt>
                <c:pt idx="825">
                  <c:v>35527</c:v>
                </c:pt>
                <c:pt idx="826">
                  <c:v>35528</c:v>
                </c:pt>
                <c:pt idx="827">
                  <c:v>35529</c:v>
                </c:pt>
                <c:pt idx="828">
                  <c:v>35530</c:v>
                </c:pt>
                <c:pt idx="829">
                  <c:v>35531</c:v>
                </c:pt>
                <c:pt idx="830">
                  <c:v>35534</c:v>
                </c:pt>
                <c:pt idx="831">
                  <c:v>35535</c:v>
                </c:pt>
                <c:pt idx="832">
                  <c:v>35536</c:v>
                </c:pt>
                <c:pt idx="833">
                  <c:v>35537</c:v>
                </c:pt>
                <c:pt idx="834">
                  <c:v>35538</c:v>
                </c:pt>
                <c:pt idx="835">
                  <c:v>35541</c:v>
                </c:pt>
                <c:pt idx="836">
                  <c:v>35542</c:v>
                </c:pt>
                <c:pt idx="837">
                  <c:v>35543</c:v>
                </c:pt>
                <c:pt idx="838">
                  <c:v>35544</c:v>
                </c:pt>
                <c:pt idx="839">
                  <c:v>35545</c:v>
                </c:pt>
                <c:pt idx="840">
                  <c:v>35548</c:v>
                </c:pt>
                <c:pt idx="841">
                  <c:v>35549</c:v>
                </c:pt>
                <c:pt idx="842">
                  <c:v>35550</c:v>
                </c:pt>
                <c:pt idx="843">
                  <c:v>35551</c:v>
                </c:pt>
                <c:pt idx="844">
                  <c:v>35552</c:v>
                </c:pt>
                <c:pt idx="845">
                  <c:v>35555</c:v>
                </c:pt>
                <c:pt idx="846">
                  <c:v>35556</c:v>
                </c:pt>
                <c:pt idx="847">
                  <c:v>35557</c:v>
                </c:pt>
                <c:pt idx="848">
                  <c:v>35558</c:v>
                </c:pt>
                <c:pt idx="849">
                  <c:v>35559</c:v>
                </c:pt>
                <c:pt idx="850">
                  <c:v>35562</c:v>
                </c:pt>
                <c:pt idx="851">
                  <c:v>35563</c:v>
                </c:pt>
                <c:pt idx="852">
                  <c:v>35564</c:v>
                </c:pt>
                <c:pt idx="853">
                  <c:v>35565</c:v>
                </c:pt>
                <c:pt idx="854">
                  <c:v>35566</c:v>
                </c:pt>
                <c:pt idx="855">
                  <c:v>35569</c:v>
                </c:pt>
                <c:pt idx="856">
                  <c:v>35570</c:v>
                </c:pt>
                <c:pt idx="857">
                  <c:v>35571</c:v>
                </c:pt>
                <c:pt idx="858">
                  <c:v>35572</c:v>
                </c:pt>
                <c:pt idx="859">
                  <c:v>35573</c:v>
                </c:pt>
                <c:pt idx="860">
                  <c:v>35577</c:v>
                </c:pt>
                <c:pt idx="861">
                  <c:v>35578</c:v>
                </c:pt>
                <c:pt idx="862">
                  <c:v>35579</c:v>
                </c:pt>
                <c:pt idx="863">
                  <c:v>35580</c:v>
                </c:pt>
                <c:pt idx="864">
                  <c:v>35583</c:v>
                </c:pt>
                <c:pt idx="865">
                  <c:v>35584</c:v>
                </c:pt>
                <c:pt idx="866">
                  <c:v>35585</c:v>
                </c:pt>
                <c:pt idx="867">
                  <c:v>35586</c:v>
                </c:pt>
                <c:pt idx="868">
                  <c:v>35587</c:v>
                </c:pt>
                <c:pt idx="869">
                  <c:v>35590</c:v>
                </c:pt>
                <c:pt idx="870">
                  <c:v>35591</c:v>
                </c:pt>
                <c:pt idx="871">
                  <c:v>35592</c:v>
                </c:pt>
                <c:pt idx="872">
                  <c:v>35593</c:v>
                </c:pt>
                <c:pt idx="873">
                  <c:v>35594</c:v>
                </c:pt>
                <c:pt idx="874">
                  <c:v>35597</c:v>
                </c:pt>
                <c:pt idx="875">
                  <c:v>35598</c:v>
                </c:pt>
                <c:pt idx="876">
                  <c:v>35599</c:v>
                </c:pt>
                <c:pt idx="877">
                  <c:v>35600</c:v>
                </c:pt>
                <c:pt idx="878">
                  <c:v>35601</c:v>
                </c:pt>
                <c:pt idx="879">
                  <c:v>35604</c:v>
                </c:pt>
                <c:pt idx="880">
                  <c:v>35605</c:v>
                </c:pt>
                <c:pt idx="881">
                  <c:v>35606</c:v>
                </c:pt>
                <c:pt idx="882">
                  <c:v>35607</c:v>
                </c:pt>
                <c:pt idx="883">
                  <c:v>35608</c:v>
                </c:pt>
                <c:pt idx="884">
                  <c:v>35611</c:v>
                </c:pt>
                <c:pt idx="885">
                  <c:v>35612</c:v>
                </c:pt>
                <c:pt idx="886">
                  <c:v>35613</c:v>
                </c:pt>
                <c:pt idx="887">
                  <c:v>35614</c:v>
                </c:pt>
                <c:pt idx="888">
                  <c:v>35618</c:v>
                </c:pt>
                <c:pt idx="889">
                  <c:v>35619</c:v>
                </c:pt>
                <c:pt idx="890">
                  <c:v>35620</c:v>
                </c:pt>
                <c:pt idx="891">
                  <c:v>35621</c:v>
                </c:pt>
                <c:pt idx="892">
                  <c:v>35622</c:v>
                </c:pt>
                <c:pt idx="893">
                  <c:v>35625</c:v>
                </c:pt>
                <c:pt idx="894">
                  <c:v>35626</c:v>
                </c:pt>
                <c:pt idx="895">
                  <c:v>35627</c:v>
                </c:pt>
                <c:pt idx="896">
                  <c:v>35628</c:v>
                </c:pt>
                <c:pt idx="897">
                  <c:v>35629</c:v>
                </c:pt>
                <c:pt idx="898">
                  <c:v>35632</c:v>
                </c:pt>
                <c:pt idx="899">
                  <c:v>35633</c:v>
                </c:pt>
                <c:pt idx="900">
                  <c:v>35634</c:v>
                </c:pt>
                <c:pt idx="901">
                  <c:v>35635</c:v>
                </c:pt>
                <c:pt idx="902">
                  <c:v>35636</c:v>
                </c:pt>
                <c:pt idx="903">
                  <c:v>35639</c:v>
                </c:pt>
                <c:pt idx="904">
                  <c:v>35640</c:v>
                </c:pt>
                <c:pt idx="905">
                  <c:v>35641</c:v>
                </c:pt>
                <c:pt idx="906">
                  <c:v>35642</c:v>
                </c:pt>
                <c:pt idx="907">
                  <c:v>35643</c:v>
                </c:pt>
                <c:pt idx="908">
                  <c:v>35646</c:v>
                </c:pt>
                <c:pt idx="909">
                  <c:v>35647</c:v>
                </c:pt>
                <c:pt idx="910">
                  <c:v>35648</c:v>
                </c:pt>
                <c:pt idx="911">
                  <c:v>35649</c:v>
                </c:pt>
                <c:pt idx="912">
                  <c:v>35650</c:v>
                </c:pt>
                <c:pt idx="913">
                  <c:v>35653</c:v>
                </c:pt>
                <c:pt idx="914">
                  <c:v>35654</c:v>
                </c:pt>
                <c:pt idx="915">
                  <c:v>35655</c:v>
                </c:pt>
                <c:pt idx="916">
                  <c:v>35656</c:v>
                </c:pt>
                <c:pt idx="917">
                  <c:v>35657</c:v>
                </c:pt>
                <c:pt idx="918">
                  <c:v>35660</c:v>
                </c:pt>
                <c:pt idx="919">
                  <c:v>35661</c:v>
                </c:pt>
                <c:pt idx="920">
                  <c:v>35662</c:v>
                </c:pt>
                <c:pt idx="921">
                  <c:v>35663</c:v>
                </c:pt>
                <c:pt idx="922">
                  <c:v>35664</c:v>
                </c:pt>
                <c:pt idx="923">
                  <c:v>35667</c:v>
                </c:pt>
                <c:pt idx="924">
                  <c:v>35668</c:v>
                </c:pt>
                <c:pt idx="925">
                  <c:v>35669</c:v>
                </c:pt>
                <c:pt idx="926">
                  <c:v>35670</c:v>
                </c:pt>
                <c:pt idx="927">
                  <c:v>35671</c:v>
                </c:pt>
                <c:pt idx="928">
                  <c:v>35675</c:v>
                </c:pt>
                <c:pt idx="929">
                  <c:v>35676</c:v>
                </c:pt>
                <c:pt idx="930">
                  <c:v>35677</c:v>
                </c:pt>
                <c:pt idx="931">
                  <c:v>35678</c:v>
                </c:pt>
                <c:pt idx="932">
                  <c:v>35681</c:v>
                </c:pt>
                <c:pt idx="933">
                  <c:v>35682</c:v>
                </c:pt>
                <c:pt idx="934">
                  <c:v>35683</c:v>
                </c:pt>
                <c:pt idx="935">
                  <c:v>35684</c:v>
                </c:pt>
                <c:pt idx="936">
                  <c:v>35685</c:v>
                </c:pt>
                <c:pt idx="937">
                  <c:v>35688</c:v>
                </c:pt>
                <c:pt idx="938">
                  <c:v>35689</c:v>
                </c:pt>
                <c:pt idx="939">
                  <c:v>35690</c:v>
                </c:pt>
                <c:pt idx="940">
                  <c:v>35691</c:v>
                </c:pt>
                <c:pt idx="941">
                  <c:v>35692</c:v>
                </c:pt>
                <c:pt idx="942">
                  <c:v>35695</c:v>
                </c:pt>
                <c:pt idx="943">
                  <c:v>35696</c:v>
                </c:pt>
                <c:pt idx="944">
                  <c:v>35697</c:v>
                </c:pt>
                <c:pt idx="945">
                  <c:v>35698</c:v>
                </c:pt>
                <c:pt idx="946">
                  <c:v>35699</c:v>
                </c:pt>
                <c:pt idx="947">
                  <c:v>35702</c:v>
                </c:pt>
                <c:pt idx="948">
                  <c:v>35703</c:v>
                </c:pt>
                <c:pt idx="949">
                  <c:v>35704</c:v>
                </c:pt>
                <c:pt idx="950">
                  <c:v>35705</c:v>
                </c:pt>
                <c:pt idx="951">
                  <c:v>35706</c:v>
                </c:pt>
                <c:pt idx="952">
                  <c:v>35709</c:v>
                </c:pt>
                <c:pt idx="953">
                  <c:v>35710</c:v>
                </c:pt>
                <c:pt idx="954">
                  <c:v>35711</c:v>
                </c:pt>
                <c:pt idx="955">
                  <c:v>35712</c:v>
                </c:pt>
                <c:pt idx="956">
                  <c:v>35713</c:v>
                </c:pt>
                <c:pt idx="957">
                  <c:v>35717</c:v>
                </c:pt>
                <c:pt idx="958">
                  <c:v>35718</c:v>
                </c:pt>
                <c:pt idx="959">
                  <c:v>35719</c:v>
                </c:pt>
                <c:pt idx="960">
                  <c:v>35720</c:v>
                </c:pt>
                <c:pt idx="961">
                  <c:v>35723</c:v>
                </c:pt>
                <c:pt idx="962">
                  <c:v>35724</c:v>
                </c:pt>
                <c:pt idx="963">
                  <c:v>35725</c:v>
                </c:pt>
                <c:pt idx="964">
                  <c:v>35726</c:v>
                </c:pt>
                <c:pt idx="965">
                  <c:v>35727</c:v>
                </c:pt>
                <c:pt idx="966">
                  <c:v>35730</c:v>
                </c:pt>
                <c:pt idx="967">
                  <c:v>35731</c:v>
                </c:pt>
                <c:pt idx="968">
                  <c:v>35732</c:v>
                </c:pt>
                <c:pt idx="969">
                  <c:v>35733</c:v>
                </c:pt>
                <c:pt idx="970">
                  <c:v>35734</c:v>
                </c:pt>
                <c:pt idx="971">
                  <c:v>35737</c:v>
                </c:pt>
                <c:pt idx="972">
                  <c:v>35738</c:v>
                </c:pt>
                <c:pt idx="973">
                  <c:v>35739</c:v>
                </c:pt>
                <c:pt idx="974">
                  <c:v>35740</c:v>
                </c:pt>
                <c:pt idx="975">
                  <c:v>35741</c:v>
                </c:pt>
                <c:pt idx="976">
                  <c:v>35744</c:v>
                </c:pt>
                <c:pt idx="977">
                  <c:v>35746</c:v>
                </c:pt>
                <c:pt idx="978">
                  <c:v>35747</c:v>
                </c:pt>
                <c:pt idx="979">
                  <c:v>35748</c:v>
                </c:pt>
                <c:pt idx="980">
                  <c:v>35751</c:v>
                </c:pt>
                <c:pt idx="981">
                  <c:v>35752</c:v>
                </c:pt>
                <c:pt idx="982">
                  <c:v>35753</c:v>
                </c:pt>
                <c:pt idx="983">
                  <c:v>35754</c:v>
                </c:pt>
                <c:pt idx="984">
                  <c:v>35755</c:v>
                </c:pt>
                <c:pt idx="985">
                  <c:v>35758</c:v>
                </c:pt>
                <c:pt idx="986">
                  <c:v>35759</c:v>
                </c:pt>
                <c:pt idx="987">
                  <c:v>35760</c:v>
                </c:pt>
                <c:pt idx="988">
                  <c:v>35762</c:v>
                </c:pt>
                <c:pt idx="989">
                  <c:v>35765</c:v>
                </c:pt>
                <c:pt idx="990">
                  <c:v>35766</c:v>
                </c:pt>
                <c:pt idx="991">
                  <c:v>35767</c:v>
                </c:pt>
                <c:pt idx="992">
                  <c:v>35768</c:v>
                </c:pt>
                <c:pt idx="993">
                  <c:v>35769</c:v>
                </c:pt>
                <c:pt idx="994">
                  <c:v>35772</c:v>
                </c:pt>
                <c:pt idx="995">
                  <c:v>35773</c:v>
                </c:pt>
                <c:pt idx="996">
                  <c:v>35774</c:v>
                </c:pt>
                <c:pt idx="997">
                  <c:v>35775</c:v>
                </c:pt>
                <c:pt idx="998">
                  <c:v>35776</c:v>
                </c:pt>
                <c:pt idx="999">
                  <c:v>35779</c:v>
                </c:pt>
                <c:pt idx="1000">
                  <c:v>35780</c:v>
                </c:pt>
                <c:pt idx="1001">
                  <c:v>35781</c:v>
                </c:pt>
                <c:pt idx="1002">
                  <c:v>35782</c:v>
                </c:pt>
                <c:pt idx="1003">
                  <c:v>35783</c:v>
                </c:pt>
                <c:pt idx="1004">
                  <c:v>35786</c:v>
                </c:pt>
                <c:pt idx="1005">
                  <c:v>35787</c:v>
                </c:pt>
                <c:pt idx="1006">
                  <c:v>35788</c:v>
                </c:pt>
                <c:pt idx="1007">
                  <c:v>35790</c:v>
                </c:pt>
                <c:pt idx="1008">
                  <c:v>35793</c:v>
                </c:pt>
                <c:pt idx="1009">
                  <c:v>35794</c:v>
                </c:pt>
                <c:pt idx="1010">
                  <c:v>35795</c:v>
                </c:pt>
                <c:pt idx="1011">
                  <c:v>35797</c:v>
                </c:pt>
                <c:pt idx="1012">
                  <c:v>35800</c:v>
                </c:pt>
                <c:pt idx="1013">
                  <c:v>35801</c:v>
                </c:pt>
                <c:pt idx="1014">
                  <c:v>35802</c:v>
                </c:pt>
                <c:pt idx="1015">
                  <c:v>35803</c:v>
                </c:pt>
                <c:pt idx="1016">
                  <c:v>35804</c:v>
                </c:pt>
                <c:pt idx="1017">
                  <c:v>35807</c:v>
                </c:pt>
                <c:pt idx="1018">
                  <c:v>35808</c:v>
                </c:pt>
                <c:pt idx="1019">
                  <c:v>35809</c:v>
                </c:pt>
                <c:pt idx="1020">
                  <c:v>35810</c:v>
                </c:pt>
                <c:pt idx="1021">
                  <c:v>35811</c:v>
                </c:pt>
                <c:pt idx="1022">
                  <c:v>35815</c:v>
                </c:pt>
                <c:pt idx="1023">
                  <c:v>35816</c:v>
                </c:pt>
                <c:pt idx="1024">
                  <c:v>35817</c:v>
                </c:pt>
                <c:pt idx="1025">
                  <c:v>35818</c:v>
                </c:pt>
                <c:pt idx="1026">
                  <c:v>35821</c:v>
                </c:pt>
                <c:pt idx="1027">
                  <c:v>35822</c:v>
                </c:pt>
                <c:pt idx="1028">
                  <c:v>35823</c:v>
                </c:pt>
                <c:pt idx="1029">
                  <c:v>35824</c:v>
                </c:pt>
                <c:pt idx="1030">
                  <c:v>35825</c:v>
                </c:pt>
                <c:pt idx="1031">
                  <c:v>35828</c:v>
                </c:pt>
                <c:pt idx="1032">
                  <c:v>35829</c:v>
                </c:pt>
                <c:pt idx="1033">
                  <c:v>35830</c:v>
                </c:pt>
                <c:pt idx="1034">
                  <c:v>35831</c:v>
                </c:pt>
                <c:pt idx="1035">
                  <c:v>35832</c:v>
                </c:pt>
                <c:pt idx="1036">
                  <c:v>35835</c:v>
                </c:pt>
                <c:pt idx="1037">
                  <c:v>35836</c:v>
                </c:pt>
                <c:pt idx="1038">
                  <c:v>35837</c:v>
                </c:pt>
                <c:pt idx="1039">
                  <c:v>35838</c:v>
                </c:pt>
                <c:pt idx="1040">
                  <c:v>35839</c:v>
                </c:pt>
                <c:pt idx="1041">
                  <c:v>35843</c:v>
                </c:pt>
                <c:pt idx="1042">
                  <c:v>35844</c:v>
                </c:pt>
                <c:pt idx="1043">
                  <c:v>35845</c:v>
                </c:pt>
                <c:pt idx="1044">
                  <c:v>35846</c:v>
                </c:pt>
                <c:pt idx="1045">
                  <c:v>35849</c:v>
                </c:pt>
                <c:pt idx="1046">
                  <c:v>35850</c:v>
                </c:pt>
                <c:pt idx="1047">
                  <c:v>35851</c:v>
                </c:pt>
                <c:pt idx="1048">
                  <c:v>35852</c:v>
                </c:pt>
                <c:pt idx="1049">
                  <c:v>35853</c:v>
                </c:pt>
                <c:pt idx="1050">
                  <c:v>35856</c:v>
                </c:pt>
                <c:pt idx="1051">
                  <c:v>35857</c:v>
                </c:pt>
                <c:pt idx="1052">
                  <c:v>35858</c:v>
                </c:pt>
                <c:pt idx="1053">
                  <c:v>35859</c:v>
                </c:pt>
                <c:pt idx="1054">
                  <c:v>35860</c:v>
                </c:pt>
                <c:pt idx="1055">
                  <c:v>35863</c:v>
                </c:pt>
                <c:pt idx="1056">
                  <c:v>35864</c:v>
                </c:pt>
                <c:pt idx="1057">
                  <c:v>35865</c:v>
                </c:pt>
                <c:pt idx="1058">
                  <c:v>35866</c:v>
                </c:pt>
                <c:pt idx="1059">
                  <c:v>35867</c:v>
                </c:pt>
                <c:pt idx="1060">
                  <c:v>35870</c:v>
                </c:pt>
                <c:pt idx="1061">
                  <c:v>35871</c:v>
                </c:pt>
                <c:pt idx="1062">
                  <c:v>35872</c:v>
                </c:pt>
                <c:pt idx="1063">
                  <c:v>35873</c:v>
                </c:pt>
                <c:pt idx="1064">
                  <c:v>35874</c:v>
                </c:pt>
                <c:pt idx="1065">
                  <c:v>35877</c:v>
                </c:pt>
                <c:pt idx="1066">
                  <c:v>35878</c:v>
                </c:pt>
                <c:pt idx="1067">
                  <c:v>35879</c:v>
                </c:pt>
                <c:pt idx="1068">
                  <c:v>35880</c:v>
                </c:pt>
                <c:pt idx="1069">
                  <c:v>35881</c:v>
                </c:pt>
                <c:pt idx="1070">
                  <c:v>35884</c:v>
                </c:pt>
                <c:pt idx="1071">
                  <c:v>35885</c:v>
                </c:pt>
                <c:pt idx="1072">
                  <c:v>35886</c:v>
                </c:pt>
                <c:pt idx="1073">
                  <c:v>35887</c:v>
                </c:pt>
                <c:pt idx="1074">
                  <c:v>35888</c:v>
                </c:pt>
                <c:pt idx="1075">
                  <c:v>35891</c:v>
                </c:pt>
                <c:pt idx="1076">
                  <c:v>35892</c:v>
                </c:pt>
                <c:pt idx="1077">
                  <c:v>35893</c:v>
                </c:pt>
                <c:pt idx="1078">
                  <c:v>35894</c:v>
                </c:pt>
                <c:pt idx="1079">
                  <c:v>35898</c:v>
                </c:pt>
                <c:pt idx="1080">
                  <c:v>35899</c:v>
                </c:pt>
                <c:pt idx="1081">
                  <c:v>35900</c:v>
                </c:pt>
                <c:pt idx="1082">
                  <c:v>35901</c:v>
                </c:pt>
                <c:pt idx="1083">
                  <c:v>35902</c:v>
                </c:pt>
                <c:pt idx="1084">
                  <c:v>35905</c:v>
                </c:pt>
                <c:pt idx="1085">
                  <c:v>35906</c:v>
                </c:pt>
                <c:pt idx="1086">
                  <c:v>35907</c:v>
                </c:pt>
                <c:pt idx="1087">
                  <c:v>35908</c:v>
                </c:pt>
                <c:pt idx="1088">
                  <c:v>35909</c:v>
                </c:pt>
                <c:pt idx="1089">
                  <c:v>35912</c:v>
                </c:pt>
                <c:pt idx="1090">
                  <c:v>35913</c:v>
                </c:pt>
                <c:pt idx="1091">
                  <c:v>35914</c:v>
                </c:pt>
                <c:pt idx="1092">
                  <c:v>35915</c:v>
                </c:pt>
                <c:pt idx="1093">
                  <c:v>35916</c:v>
                </c:pt>
                <c:pt idx="1094">
                  <c:v>35919</c:v>
                </c:pt>
                <c:pt idx="1095">
                  <c:v>35920</c:v>
                </c:pt>
                <c:pt idx="1096">
                  <c:v>35921</c:v>
                </c:pt>
                <c:pt idx="1097">
                  <c:v>35922</c:v>
                </c:pt>
                <c:pt idx="1098">
                  <c:v>35923</c:v>
                </c:pt>
                <c:pt idx="1099">
                  <c:v>35926</c:v>
                </c:pt>
                <c:pt idx="1100">
                  <c:v>35927</c:v>
                </c:pt>
                <c:pt idx="1101">
                  <c:v>35928</c:v>
                </c:pt>
                <c:pt idx="1102">
                  <c:v>35929</c:v>
                </c:pt>
                <c:pt idx="1103">
                  <c:v>35930</c:v>
                </c:pt>
                <c:pt idx="1104">
                  <c:v>35933</c:v>
                </c:pt>
                <c:pt idx="1105">
                  <c:v>35934</c:v>
                </c:pt>
                <c:pt idx="1106">
                  <c:v>35935</c:v>
                </c:pt>
                <c:pt idx="1107">
                  <c:v>35936</c:v>
                </c:pt>
                <c:pt idx="1108">
                  <c:v>35937</c:v>
                </c:pt>
                <c:pt idx="1109">
                  <c:v>35941</c:v>
                </c:pt>
                <c:pt idx="1110">
                  <c:v>35942</c:v>
                </c:pt>
                <c:pt idx="1111">
                  <c:v>35943</c:v>
                </c:pt>
                <c:pt idx="1112">
                  <c:v>35944</c:v>
                </c:pt>
                <c:pt idx="1113">
                  <c:v>35947</c:v>
                </c:pt>
                <c:pt idx="1114">
                  <c:v>35948</c:v>
                </c:pt>
                <c:pt idx="1115">
                  <c:v>35949</c:v>
                </c:pt>
                <c:pt idx="1116">
                  <c:v>35950</c:v>
                </c:pt>
                <c:pt idx="1117">
                  <c:v>35951</c:v>
                </c:pt>
                <c:pt idx="1118">
                  <c:v>35954</c:v>
                </c:pt>
                <c:pt idx="1119">
                  <c:v>35955</c:v>
                </c:pt>
                <c:pt idx="1120">
                  <c:v>35956</c:v>
                </c:pt>
                <c:pt idx="1121">
                  <c:v>35957</c:v>
                </c:pt>
                <c:pt idx="1122">
                  <c:v>35958</c:v>
                </c:pt>
                <c:pt idx="1123">
                  <c:v>35961</c:v>
                </c:pt>
                <c:pt idx="1124">
                  <c:v>35962</c:v>
                </c:pt>
                <c:pt idx="1125">
                  <c:v>35963</c:v>
                </c:pt>
                <c:pt idx="1126">
                  <c:v>35964</c:v>
                </c:pt>
                <c:pt idx="1127">
                  <c:v>35965</c:v>
                </c:pt>
                <c:pt idx="1128">
                  <c:v>35968</c:v>
                </c:pt>
                <c:pt idx="1129">
                  <c:v>35969</c:v>
                </c:pt>
                <c:pt idx="1130">
                  <c:v>35970</c:v>
                </c:pt>
                <c:pt idx="1131">
                  <c:v>35971</c:v>
                </c:pt>
                <c:pt idx="1132">
                  <c:v>35972</c:v>
                </c:pt>
                <c:pt idx="1133">
                  <c:v>35975</c:v>
                </c:pt>
                <c:pt idx="1134">
                  <c:v>35976</c:v>
                </c:pt>
                <c:pt idx="1135">
                  <c:v>35977</c:v>
                </c:pt>
                <c:pt idx="1136">
                  <c:v>35978</c:v>
                </c:pt>
                <c:pt idx="1137">
                  <c:v>35982</c:v>
                </c:pt>
                <c:pt idx="1138">
                  <c:v>35983</c:v>
                </c:pt>
                <c:pt idx="1139">
                  <c:v>35984</c:v>
                </c:pt>
                <c:pt idx="1140">
                  <c:v>35985</c:v>
                </c:pt>
                <c:pt idx="1141">
                  <c:v>35986</c:v>
                </c:pt>
                <c:pt idx="1142">
                  <c:v>35989</c:v>
                </c:pt>
                <c:pt idx="1143">
                  <c:v>35990</c:v>
                </c:pt>
                <c:pt idx="1144">
                  <c:v>35991</c:v>
                </c:pt>
                <c:pt idx="1145">
                  <c:v>35992</c:v>
                </c:pt>
                <c:pt idx="1146">
                  <c:v>35993</c:v>
                </c:pt>
                <c:pt idx="1147">
                  <c:v>35996</c:v>
                </c:pt>
                <c:pt idx="1148">
                  <c:v>35997</c:v>
                </c:pt>
                <c:pt idx="1149">
                  <c:v>35998</c:v>
                </c:pt>
                <c:pt idx="1150">
                  <c:v>35999</c:v>
                </c:pt>
                <c:pt idx="1151">
                  <c:v>36000</c:v>
                </c:pt>
                <c:pt idx="1152">
                  <c:v>36003</c:v>
                </c:pt>
                <c:pt idx="1153">
                  <c:v>36004</c:v>
                </c:pt>
                <c:pt idx="1154">
                  <c:v>36005</c:v>
                </c:pt>
                <c:pt idx="1155">
                  <c:v>36006</c:v>
                </c:pt>
                <c:pt idx="1156">
                  <c:v>36007</c:v>
                </c:pt>
                <c:pt idx="1157">
                  <c:v>36010</c:v>
                </c:pt>
                <c:pt idx="1158">
                  <c:v>36011</c:v>
                </c:pt>
                <c:pt idx="1159">
                  <c:v>36012</c:v>
                </c:pt>
                <c:pt idx="1160">
                  <c:v>36013</c:v>
                </c:pt>
                <c:pt idx="1161">
                  <c:v>36014</c:v>
                </c:pt>
                <c:pt idx="1162">
                  <c:v>36017</c:v>
                </c:pt>
                <c:pt idx="1163">
                  <c:v>36018</c:v>
                </c:pt>
                <c:pt idx="1164">
                  <c:v>36019</c:v>
                </c:pt>
                <c:pt idx="1165">
                  <c:v>36020</c:v>
                </c:pt>
                <c:pt idx="1166">
                  <c:v>36021</c:v>
                </c:pt>
                <c:pt idx="1167">
                  <c:v>36024</c:v>
                </c:pt>
                <c:pt idx="1168">
                  <c:v>36025</c:v>
                </c:pt>
                <c:pt idx="1169">
                  <c:v>36026</c:v>
                </c:pt>
                <c:pt idx="1170">
                  <c:v>36027</c:v>
                </c:pt>
                <c:pt idx="1171">
                  <c:v>36028</c:v>
                </c:pt>
                <c:pt idx="1172">
                  <c:v>36031</c:v>
                </c:pt>
                <c:pt idx="1173">
                  <c:v>36032</c:v>
                </c:pt>
                <c:pt idx="1174">
                  <c:v>36033</c:v>
                </c:pt>
                <c:pt idx="1175">
                  <c:v>36034</c:v>
                </c:pt>
                <c:pt idx="1176">
                  <c:v>36035</c:v>
                </c:pt>
                <c:pt idx="1177">
                  <c:v>36038</c:v>
                </c:pt>
                <c:pt idx="1178">
                  <c:v>36039</c:v>
                </c:pt>
                <c:pt idx="1179">
                  <c:v>36040</c:v>
                </c:pt>
                <c:pt idx="1180">
                  <c:v>36041</c:v>
                </c:pt>
                <c:pt idx="1181">
                  <c:v>36042</c:v>
                </c:pt>
                <c:pt idx="1182">
                  <c:v>36046</c:v>
                </c:pt>
                <c:pt idx="1183">
                  <c:v>36047</c:v>
                </c:pt>
                <c:pt idx="1184">
                  <c:v>36048</c:v>
                </c:pt>
                <c:pt idx="1185">
                  <c:v>36049</c:v>
                </c:pt>
                <c:pt idx="1186">
                  <c:v>36052</c:v>
                </c:pt>
                <c:pt idx="1187">
                  <c:v>36053</c:v>
                </c:pt>
                <c:pt idx="1188">
                  <c:v>36054</c:v>
                </c:pt>
                <c:pt idx="1189">
                  <c:v>36055</c:v>
                </c:pt>
                <c:pt idx="1190">
                  <c:v>36056</c:v>
                </c:pt>
                <c:pt idx="1191">
                  <c:v>36059</c:v>
                </c:pt>
                <c:pt idx="1192">
                  <c:v>36060</c:v>
                </c:pt>
                <c:pt idx="1193">
                  <c:v>36061</c:v>
                </c:pt>
                <c:pt idx="1194">
                  <c:v>36062</c:v>
                </c:pt>
                <c:pt idx="1195">
                  <c:v>36063</c:v>
                </c:pt>
                <c:pt idx="1196">
                  <c:v>36066</c:v>
                </c:pt>
                <c:pt idx="1197">
                  <c:v>36067</c:v>
                </c:pt>
                <c:pt idx="1198">
                  <c:v>36068</c:v>
                </c:pt>
                <c:pt idx="1199">
                  <c:v>36069</c:v>
                </c:pt>
                <c:pt idx="1200">
                  <c:v>36070</c:v>
                </c:pt>
                <c:pt idx="1201">
                  <c:v>36073</c:v>
                </c:pt>
                <c:pt idx="1202">
                  <c:v>36074</c:v>
                </c:pt>
                <c:pt idx="1203">
                  <c:v>36075</c:v>
                </c:pt>
                <c:pt idx="1204">
                  <c:v>36076</c:v>
                </c:pt>
                <c:pt idx="1205">
                  <c:v>36077</c:v>
                </c:pt>
                <c:pt idx="1206">
                  <c:v>36081</c:v>
                </c:pt>
                <c:pt idx="1207">
                  <c:v>36082</c:v>
                </c:pt>
                <c:pt idx="1208">
                  <c:v>36083</c:v>
                </c:pt>
                <c:pt idx="1209">
                  <c:v>36084</c:v>
                </c:pt>
                <c:pt idx="1210">
                  <c:v>36087</c:v>
                </c:pt>
                <c:pt idx="1211">
                  <c:v>36088</c:v>
                </c:pt>
                <c:pt idx="1212">
                  <c:v>36089</c:v>
                </c:pt>
                <c:pt idx="1213">
                  <c:v>36090</c:v>
                </c:pt>
                <c:pt idx="1214">
                  <c:v>36091</c:v>
                </c:pt>
                <c:pt idx="1215">
                  <c:v>36094</c:v>
                </c:pt>
                <c:pt idx="1216">
                  <c:v>36095</c:v>
                </c:pt>
                <c:pt idx="1217">
                  <c:v>36096</c:v>
                </c:pt>
                <c:pt idx="1218">
                  <c:v>36097</c:v>
                </c:pt>
                <c:pt idx="1219">
                  <c:v>36098</c:v>
                </c:pt>
                <c:pt idx="1220">
                  <c:v>36101</c:v>
                </c:pt>
                <c:pt idx="1221">
                  <c:v>36102</c:v>
                </c:pt>
                <c:pt idx="1222">
                  <c:v>36103</c:v>
                </c:pt>
                <c:pt idx="1223">
                  <c:v>36104</c:v>
                </c:pt>
                <c:pt idx="1224">
                  <c:v>36105</c:v>
                </c:pt>
                <c:pt idx="1225">
                  <c:v>36108</c:v>
                </c:pt>
                <c:pt idx="1226">
                  <c:v>36109</c:v>
                </c:pt>
                <c:pt idx="1227">
                  <c:v>36110</c:v>
                </c:pt>
                <c:pt idx="1228">
                  <c:v>36111</c:v>
                </c:pt>
                <c:pt idx="1229">
                  <c:v>36112</c:v>
                </c:pt>
                <c:pt idx="1230">
                  <c:v>36115</c:v>
                </c:pt>
                <c:pt idx="1231">
                  <c:v>36116</c:v>
                </c:pt>
                <c:pt idx="1232">
                  <c:v>36117</c:v>
                </c:pt>
                <c:pt idx="1233">
                  <c:v>36118</c:v>
                </c:pt>
                <c:pt idx="1234">
                  <c:v>36119</c:v>
                </c:pt>
                <c:pt idx="1235">
                  <c:v>36122</c:v>
                </c:pt>
                <c:pt idx="1236">
                  <c:v>36123</c:v>
                </c:pt>
                <c:pt idx="1237">
                  <c:v>36124</c:v>
                </c:pt>
                <c:pt idx="1238">
                  <c:v>36126</c:v>
                </c:pt>
                <c:pt idx="1239">
                  <c:v>36129</c:v>
                </c:pt>
                <c:pt idx="1240">
                  <c:v>36130</c:v>
                </c:pt>
                <c:pt idx="1241">
                  <c:v>36131</c:v>
                </c:pt>
                <c:pt idx="1242">
                  <c:v>36132</c:v>
                </c:pt>
                <c:pt idx="1243">
                  <c:v>36133</c:v>
                </c:pt>
                <c:pt idx="1244">
                  <c:v>36136</c:v>
                </c:pt>
                <c:pt idx="1245">
                  <c:v>36137</c:v>
                </c:pt>
                <c:pt idx="1246">
                  <c:v>36138</c:v>
                </c:pt>
                <c:pt idx="1247">
                  <c:v>36139</c:v>
                </c:pt>
                <c:pt idx="1248">
                  <c:v>36140</c:v>
                </c:pt>
                <c:pt idx="1249">
                  <c:v>36143</c:v>
                </c:pt>
                <c:pt idx="1250">
                  <c:v>36144</c:v>
                </c:pt>
                <c:pt idx="1251">
                  <c:v>36145</c:v>
                </c:pt>
                <c:pt idx="1252">
                  <c:v>36146</c:v>
                </c:pt>
                <c:pt idx="1253">
                  <c:v>36147</c:v>
                </c:pt>
                <c:pt idx="1254">
                  <c:v>36150</c:v>
                </c:pt>
                <c:pt idx="1255">
                  <c:v>36151</c:v>
                </c:pt>
                <c:pt idx="1256">
                  <c:v>36152</c:v>
                </c:pt>
                <c:pt idx="1257">
                  <c:v>36153</c:v>
                </c:pt>
                <c:pt idx="1258">
                  <c:v>36157</c:v>
                </c:pt>
                <c:pt idx="1259">
                  <c:v>36158</c:v>
                </c:pt>
                <c:pt idx="1260">
                  <c:v>36159</c:v>
                </c:pt>
                <c:pt idx="1261">
                  <c:v>36160</c:v>
                </c:pt>
                <c:pt idx="1262">
                  <c:v>36164</c:v>
                </c:pt>
                <c:pt idx="1263">
                  <c:v>36165</c:v>
                </c:pt>
                <c:pt idx="1264">
                  <c:v>36166</c:v>
                </c:pt>
                <c:pt idx="1265">
                  <c:v>36167</c:v>
                </c:pt>
                <c:pt idx="1266">
                  <c:v>36168</c:v>
                </c:pt>
                <c:pt idx="1267">
                  <c:v>36171</c:v>
                </c:pt>
                <c:pt idx="1268">
                  <c:v>36172</c:v>
                </c:pt>
                <c:pt idx="1269">
                  <c:v>36173</c:v>
                </c:pt>
                <c:pt idx="1270">
                  <c:v>36174</c:v>
                </c:pt>
                <c:pt idx="1271">
                  <c:v>36175</c:v>
                </c:pt>
                <c:pt idx="1272">
                  <c:v>36179</c:v>
                </c:pt>
                <c:pt idx="1273">
                  <c:v>36180</c:v>
                </c:pt>
                <c:pt idx="1274">
                  <c:v>36181</c:v>
                </c:pt>
                <c:pt idx="1275">
                  <c:v>36182</c:v>
                </c:pt>
                <c:pt idx="1276">
                  <c:v>36185</c:v>
                </c:pt>
                <c:pt idx="1277">
                  <c:v>36186</c:v>
                </c:pt>
                <c:pt idx="1278">
                  <c:v>36187</c:v>
                </c:pt>
                <c:pt idx="1279">
                  <c:v>36188</c:v>
                </c:pt>
                <c:pt idx="1280">
                  <c:v>36189</c:v>
                </c:pt>
                <c:pt idx="1281">
                  <c:v>36192</c:v>
                </c:pt>
                <c:pt idx="1282">
                  <c:v>36193</c:v>
                </c:pt>
                <c:pt idx="1283">
                  <c:v>36194</c:v>
                </c:pt>
                <c:pt idx="1284">
                  <c:v>36195</c:v>
                </c:pt>
                <c:pt idx="1285">
                  <c:v>36196</c:v>
                </c:pt>
                <c:pt idx="1286">
                  <c:v>36199</c:v>
                </c:pt>
                <c:pt idx="1287">
                  <c:v>36200</c:v>
                </c:pt>
                <c:pt idx="1288">
                  <c:v>36201</c:v>
                </c:pt>
                <c:pt idx="1289">
                  <c:v>36202</c:v>
                </c:pt>
                <c:pt idx="1290">
                  <c:v>36203</c:v>
                </c:pt>
                <c:pt idx="1291">
                  <c:v>36207</c:v>
                </c:pt>
                <c:pt idx="1292">
                  <c:v>36208</c:v>
                </c:pt>
                <c:pt idx="1293">
                  <c:v>36209</c:v>
                </c:pt>
                <c:pt idx="1294">
                  <c:v>36210</c:v>
                </c:pt>
                <c:pt idx="1295">
                  <c:v>36213</c:v>
                </c:pt>
                <c:pt idx="1296">
                  <c:v>36214</c:v>
                </c:pt>
                <c:pt idx="1297">
                  <c:v>36215</c:v>
                </c:pt>
                <c:pt idx="1298">
                  <c:v>36216</c:v>
                </c:pt>
                <c:pt idx="1299">
                  <c:v>36217</c:v>
                </c:pt>
                <c:pt idx="1300">
                  <c:v>36220</c:v>
                </c:pt>
                <c:pt idx="1301">
                  <c:v>36221</c:v>
                </c:pt>
                <c:pt idx="1302">
                  <c:v>36222</c:v>
                </c:pt>
                <c:pt idx="1303">
                  <c:v>36223</c:v>
                </c:pt>
                <c:pt idx="1304">
                  <c:v>36224</c:v>
                </c:pt>
                <c:pt idx="1305">
                  <c:v>36227</c:v>
                </c:pt>
                <c:pt idx="1306">
                  <c:v>36228</c:v>
                </c:pt>
                <c:pt idx="1307">
                  <c:v>36229</c:v>
                </c:pt>
                <c:pt idx="1308">
                  <c:v>36230</c:v>
                </c:pt>
                <c:pt idx="1309">
                  <c:v>36231</c:v>
                </c:pt>
                <c:pt idx="1310">
                  <c:v>36234</c:v>
                </c:pt>
                <c:pt idx="1311">
                  <c:v>36235</c:v>
                </c:pt>
                <c:pt idx="1312">
                  <c:v>36236</c:v>
                </c:pt>
                <c:pt idx="1313">
                  <c:v>36237</c:v>
                </c:pt>
                <c:pt idx="1314">
                  <c:v>36238</c:v>
                </c:pt>
                <c:pt idx="1315">
                  <c:v>36241</c:v>
                </c:pt>
                <c:pt idx="1316">
                  <c:v>36242</c:v>
                </c:pt>
                <c:pt idx="1317">
                  <c:v>36243</c:v>
                </c:pt>
                <c:pt idx="1318">
                  <c:v>36244</c:v>
                </c:pt>
                <c:pt idx="1319">
                  <c:v>36245</c:v>
                </c:pt>
                <c:pt idx="1320">
                  <c:v>36248</c:v>
                </c:pt>
                <c:pt idx="1321">
                  <c:v>36249</c:v>
                </c:pt>
                <c:pt idx="1322">
                  <c:v>36250</c:v>
                </c:pt>
                <c:pt idx="1323">
                  <c:v>36251</c:v>
                </c:pt>
                <c:pt idx="1324">
                  <c:v>36255</c:v>
                </c:pt>
                <c:pt idx="1325">
                  <c:v>36256</c:v>
                </c:pt>
                <c:pt idx="1326">
                  <c:v>36257</c:v>
                </c:pt>
                <c:pt idx="1327">
                  <c:v>36258</c:v>
                </c:pt>
                <c:pt idx="1328">
                  <c:v>36259</c:v>
                </c:pt>
                <c:pt idx="1329">
                  <c:v>36262</c:v>
                </c:pt>
                <c:pt idx="1330">
                  <c:v>36263</c:v>
                </c:pt>
                <c:pt idx="1331">
                  <c:v>36264</c:v>
                </c:pt>
                <c:pt idx="1332">
                  <c:v>36265</c:v>
                </c:pt>
                <c:pt idx="1333">
                  <c:v>36266</c:v>
                </c:pt>
                <c:pt idx="1334">
                  <c:v>36269</c:v>
                </c:pt>
                <c:pt idx="1335">
                  <c:v>36270</c:v>
                </c:pt>
                <c:pt idx="1336">
                  <c:v>36271</c:v>
                </c:pt>
                <c:pt idx="1337">
                  <c:v>36272</c:v>
                </c:pt>
                <c:pt idx="1338">
                  <c:v>36273</c:v>
                </c:pt>
                <c:pt idx="1339">
                  <c:v>36276</c:v>
                </c:pt>
                <c:pt idx="1340">
                  <c:v>36277</c:v>
                </c:pt>
                <c:pt idx="1341">
                  <c:v>36278</c:v>
                </c:pt>
                <c:pt idx="1342">
                  <c:v>36279</c:v>
                </c:pt>
                <c:pt idx="1343">
                  <c:v>36280</c:v>
                </c:pt>
                <c:pt idx="1344">
                  <c:v>36283</c:v>
                </c:pt>
                <c:pt idx="1345">
                  <c:v>36284</c:v>
                </c:pt>
                <c:pt idx="1346">
                  <c:v>36285</c:v>
                </c:pt>
                <c:pt idx="1347">
                  <c:v>36286</c:v>
                </c:pt>
                <c:pt idx="1348">
                  <c:v>36287</c:v>
                </c:pt>
                <c:pt idx="1349">
                  <c:v>36290</c:v>
                </c:pt>
                <c:pt idx="1350">
                  <c:v>36291</c:v>
                </c:pt>
                <c:pt idx="1351">
                  <c:v>36292</c:v>
                </c:pt>
                <c:pt idx="1352">
                  <c:v>36293</c:v>
                </c:pt>
                <c:pt idx="1353">
                  <c:v>36294</c:v>
                </c:pt>
                <c:pt idx="1354">
                  <c:v>36297</c:v>
                </c:pt>
                <c:pt idx="1355">
                  <c:v>36298</c:v>
                </c:pt>
                <c:pt idx="1356">
                  <c:v>36299</c:v>
                </c:pt>
                <c:pt idx="1357">
                  <c:v>36300</c:v>
                </c:pt>
                <c:pt idx="1358">
                  <c:v>36301</c:v>
                </c:pt>
                <c:pt idx="1359">
                  <c:v>36304</c:v>
                </c:pt>
                <c:pt idx="1360">
                  <c:v>36305</c:v>
                </c:pt>
                <c:pt idx="1361">
                  <c:v>36306</c:v>
                </c:pt>
                <c:pt idx="1362">
                  <c:v>36307</c:v>
                </c:pt>
                <c:pt idx="1363">
                  <c:v>36308</c:v>
                </c:pt>
                <c:pt idx="1364">
                  <c:v>36312</c:v>
                </c:pt>
                <c:pt idx="1365">
                  <c:v>36313</c:v>
                </c:pt>
                <c:pt idx="1366">
                  <c:v>36314</c:v>
                </c:pt>
                <c:pt idx="1367">
                  <c:v>36315</c:v>
                </c:pt>
                <c:pt idx="1368">
                  <c:v>36318</c:v>
                </c:pt>
                <c:pt idx="1369">
                  <c:v>36319</c:v>
                </c:pt>
                <c:pt idx="1370">
                  <c:v>36320</c:v>
                </c:pt>
                <c:pt idx="1371">
                  <c:v>36321</c:v>
                </c:pt>
                <c:pt idx="1372">
                  <c:v>36322</c:v>
                </c:pt>
                <c:pt idx="1373">
                  <c:v>36325</c:v>
                </c:pt>
                <c:pt idx="1374">
                  <c:v>36326</c:v>
                </c:pt>
                <c:pt idx="1375">
                  <c:v>36327</c:v>
                </c:pt>
                <c:pt idx="1376">
                  <c:v>36328</c:v>
                </c:pt>
                <c:pt idx="1377">
                  <c:v>36329</c:v>
                </c:pt>
                <c:pt idx="1378">
                  <c:v>36332</c:v>
                </c:pt>
                <c:pt idx="1379">
                  <c:v>36333</c:v>
                </c:pt>
                <c:pt idx="1380">
                  <c:v>36334</c:v>
                </c:pt>
                <c:pt idx="1381">
                  <c:v>36335</c:v>
                </c:pt>
                <c:pt idx="1382">
                  <c:v>36336</c:v>
                </c:pt>
                <c:pt idx="1383">
                  <c:v>36339</c:v>
                </c:pt>
                <c:pt idx="1384">
                  <c:v>36340</c:v>
                </c:pt>
                <c:pt idx="1385">
                  <c:v>36341</c:v>
                </c:pt>
                <c:pt idx="1386">
                  <c:v>36342</c:v>
                </c:pt>
                <c:pt idx="1387">
                  <c:v>36343</c:v>
                </c:pt>
                <c:pt idx="1388">
                  <c:v>36347</c:v>
                </c:pt>
                <c:pt idx="1389">
                  <c:v>36348</c:v>
                </c:pt>
                <c:pt idx="1390">
                  <c:v>36349</c:v>
                </c:pt>
                <c:pt idx="1391">
                  <c:v>36350</c:v>
                </c:pt>
                <c:pt idx="1392">
                  <c:v>36353</c:v>
                </c:pt>
                <c:pt idx="1393">
                  <c:v>36354</c:v>
                </c:pt>
                <c:pt idx="1394">
                  <c:v>36355</c:v>
                </c:pt>
                <c:pt idx="1395">
                  <c:v>36356</c:v>
                </c:pt>
                <c:pt idx="1396">
                  <c:v>36357</c:v>
                </c:pt>
                <c:pt idx="1397">
                  <c:v>36360</c:v>
                </c:pt>
                <c:pt idx="1398">
                  <c:v>36361</c:v>
                </c:pt>
                <c:pt idx="1399">
                  <c:v>36362</c:v>
                </c:pt>
                <c:pt idx="1400">
                  <c:v>36363</c:v>
                </c:pt>
                <c:pt idx="1401">
                  <c:v>36364</c:v>
                </c:pt>
                <c:pt idx="1402">
                  <c:v>36367</c:v>
                </c:pt>
                <c:pt idx="1403">
                  <c:v>36368</c:v>
                </c:pt>
                <c:pt idx="1404">
                  <c:v>36369</c:v>
                </c:pt>
                <c:pt idx="1405">
                  <c:v>36370</c:v>
                </c:pt>
                <c:pt idx="1406">
                  <c:v>36371</c:v>
                </c:pt>
                <c:pt idx="1407">
                  <c:v>36374</c:v>
                </c:pt>
                <c:pt idx="1408">
                  <c:v>36375</c:v>
                </c:pt>
                <c:pt idx="1409">
                  <c:v>36376</c:v>
                </c:pt>
                <c:pt idx="1410">
                  <c:v>36377</c:v>
                </c:pt>
                <c:pt idx="1411">
                  <c:v>36378</c:v>
                </c:pt>
                <c:pt idx="1412">
                  <c:v>36381</c:v>
                </c:pt>
                <c:pt idx="1413">
                  <c:v>36382</c:v>
                </c:pt>
                <c:pt idx="1414">
                  <c:v>36383</c:v>
                </c:pt>
                <c:pt idx="1415">
                  <c:v>36384</c:v>
                </c:pt>
                <c:pt idx="1416">
                  <c:v>36385</c:v>
                </c:pt>
                <c:pt idx="1417">
                  <c:v>36388</c:v>
                </c:pt>
                <c:pt idx="1418">
                  <c:v>36389</c:v>
                </c:pt>
                <c:pt idx="1419">
                  <c:v>36390</c:v>
                </c:pt>
                <c:pt idx="1420">
                  <c:v>36391</c:v>
                </c:pt>
                <c:pt idx="1421">
                  <c:v>36392</c:v>
                </c:pt>
                <c:pt idx="1422">
                  <c:v>36395</c:v>
                </c:pt>
                <c:pt idx="1423">
                  <c:v>36396</c:v>
                </c:pt>
                <c:pt idx="1424">
                  <c:v>36397</c:v>
                </c:pt>
                <c:pt idx="1425">
                  <c:v>36398</c:v>
                </c:pt>
                <c:pt idx="1426">
                  <c:v>36399</c:v>
                </c:pt>
                <c:pt idx="1427">
                  <c:v>36402</c:v>
                </c:pt>
                <c:pt idx="1428">
                  <c:v>36403</c:v>
                </c:pt>
                <c:pt idx="1429">
                  <c:v>36404</c:v>
                </c:pt>
                <c:pt idx="1430">
                  <c:v>36405</c:v>
                </c:pt>
                <c:pt idx="1431">
                  <c:v>36406</c:v>
                </c:pt>
                <c:pt idx="1432">
                  <c:v>36410</c:v>
                </c:pt>
                <c:pt idx="1433">
                  <c:v>36411</c:v>
                </c:pt>
                <c:pt idx="1434">
                  <c:v>36412</c:v>
                </c:pt>
                <c:pt idx="1435">
                  <c:v>36413</c:v>
                </c:pt>
                <c:pt idx="1436">
                  <c:v>36416</c:v>
                </c:pt>
                <c:pt idx="1437">
                  <c:v>36417</c:v>
                </c:pt>
                <c:pt idx="1438">
                  <c:v>36418</c:v>
                </c:pt>
                <c:pt idx="1439">
                  <c:v>36419</c:v>
                </c:pt>
                <c:pt idx="1440">
                  <c:v>36420</c:v>
                </c:pt>
                <c:pt idx="1441">
                  <c:v>36423</c:v>
                </c:pt>
                <c:pt idx="1442">
                  <c:v>36424</c:v>
                </c:pt>
                <c:pt idx="1443">
                  <c:v>36425</c:v>
                </c:pt>
                <c:pt idx="1444">
                  <c:v>36426</c:v>
                </c:pt>
                <c:pt idx="1445">
                  <c:v>36427</c:v>
                </c:pt>
                <c:pt idx="1446">
                  <c:v>36430</c:v>
                </c:pt>
                <c:pt idx="1447">
                  <c:v>36431</c:v>
                </c:pt>
                <c:pt idx="1448">
                  <c:v>36432</c:v>
                </c:pt>
                <c:pt idx="1449">
                  <c:v>36433</c:v>
                </c:pt>
                <c:pt idx="1450">
                  <c:v>36434</c:v>
                </c:pt>
                <c:pt idx="1451">
                  <c:v>36437</c:v>
                </c:pt>
                <c:pt idx="1452">
                  <c:v>36438</c:v>
                </c:pt>
                <c:pt idx="1453">
                  <c:v>36439</c:v>
                </c:pt>
                <c:pt idx="1454">
                  <c:v>36440</c:v>
                </c:pt>
                <c:pt idx="1455">
                  <c:v>36441</c:v>
                </c:pt>
                <c:pt idx="1456">
                  <c:v>36445</c:v>
                </c:pt>
                <c:pt idx="1457">
                  <c:v>36446</c:v>
                </c:pt>
                <c:pt idx="1458">
                  <c:v>36447</c:v>
                </c:pt>
                <c:pt idx="1459">
                  <c:v>36448</c:v>
                </c:pt>
                <c:pt idx="1460">
                  <c:v>36451</c:v>
                </c:pt>
                <c:pt idx="1461">
                  <c:v>36452</c:v>
                </c:pt>
                <c:pt idx="1462">
                  <c:v>36453</c:v>
                </c:pt>
                <c:pt idx="1463">
                  <c:v>36454</c:v>
                </c:pt>
                <c:pt idx="1464">
                  <c:v>36455</c:v>
                </c:pt>
                <c:pt idx="1465">
                  <c:v>36458</c:v>
                </c:pt>
                <c:pt idx="1466">
                  <c:v>36459</c:v>
                </c:pt>
                <c:pt idx="1467">
                  <c:v>36460</c:v>
                </c:pt>
                <c:pt idx="1468">
                  <c:v>36461</c:v>
                </c:pt>
                <c:pt idx="1469">
                  <c:v>36462</c:v>
                </c:pt>
                <c:pt idx="1470">
                  <c:v>36465</c:v>
                </c:pt>
                <c:pt idx="1471">
                  <c:v>36466</c:v>
                </c:pt>
                <c:pt idx="1472">
                  <c:v>36467</c:v>
                </c:pt>
                <c:pt idx="1473">
                  <c:v>36468</c:v>
                </c:pt>
                <c:pt idx="1474">
                  <c:v>36469</c:v>
                </c:pt>
                <c:pt idx="1475">
                  <c:v>36472</c:v>
                </c:pt>
                <c:pt idx="1476">
                  <c:v>36473</c:v>
                </c:pt>
                <c:pt idx="1477">
                  <c:v>36474</c:v>
                </c:pt>
                <c:pt idx="1478">
                  <c:v>36476</c:v>
                </c:pt>
                <c:pt idx="1479">
                  <c:v>36479</c:v>
                </c:pt>
                <c:pt idx="1480">
                  <c:v>36480</c:v>
                </c:pt>
                <c:pt idx="1481">
                  <c:v>36481</c:v>
                </c:pt>
                <c:pt idx="1482">
                  <c:v>36482</c:v>
                </c:pt>
                <c:pt idx="1483">
                  <c:v>36483</c:v>
                </c:pt>
                <c:pt idx="1484">
                  <c:v>36486</c:v>
                </c:pt>
                <c:pt idx="1485">
                  <c:v>36487</c:v>
                </c:pt>
                <c:pt idx="1486">
                  <c:v>36488</c:v>
                </c:pt>
                <c:pt idx="1487">
                  <c:v>36490</c:v>
                </c:pt>
                <c:pt idx="1488">
                  <c:v>36493</c:v>
                </c:pt>
                <c:pt idx="1489">
                  <c:v>36494</c:v>
                </c:pt>
                <c:pt idx="1490">
                  <c:v>36495</c:v>
                </c:pt>
                <c:pt idx="1491">
                  <c:v>36496</c:v>
                </c:pt>
                <c:pt idx="1492">
                  <c:v>36497</c:v>
                </c:pt>
                <c:pt idx="1493">
                  <c:v>36500</c:v>
                </c:pt>
                <c:pt idx="1494">
                  <c:v>36501</c:v>
                </c:pt>
                <c:pt idx="1495">
                  <c:v>36502</c:v>
                </c:pt>
                <c:pt idx="1496">
                  <c:v>36503</c:v>
                </c:pt>
                <c:pt idx="1497">
                  <c:v>36504</c:v>
                </c:pt>
                <c:pt idx="1498">
                  <c:v>36507</c:v>
                </c:pt>
                <c:pt idx="1499">
                  <c:v>36508</c:v>
                </c:pt>
                <c:pt idx="1500">
                  <c:v>36509</c:v>
                </c:pt>
                <c:pt idx="1501">
                  <c:v>36510</c:v>
                </c:pt>
                <c:pt idx="1502">
                  <c:v>36511</c:v>
                </c:pt>
                <c:pt idx="1503">
                  <c:v>36514</c:v>
                </c:pt>
                <c:pt idx="1504">
                  <c:v>36515</c:v>
                </c:pt>
                <c:pt idx="1505">
                  <c:v>36516</c:v>
                </c:pt>
                <c:pt idx="1506">
                  <c:v>36517</c:v>
                </c:pt>
                <c:pt idx="1507">
                  <c:v>36521</c:v>
                </c:pt>
                <c:pt idx="1508">
                  <c:v>36522</c:v>
                </c:pt>
                <c:pt idx="1509">
                  <c:v>36523</c:v>
                </c:pt>
                <c:pt idx="1510">
                  <c:v>36524</c:v>
                </c:pt>
                <c:pt idx="1511">
                  <c:v>36525</c:v>
                </c:pt>
                <c:pt idx="1512">
                  <c:v>36528</c:v>
                </c:pt>
                <c:pt idx="1513">
                  <c:v>36529</c:v>
                </c:pt>
                <c:pt idx="1514">
                  <c:v>36530</c:v>
                </c:pt>
                <c:pt idx="1515">
                  <c:v>36531</c:v>
                </c:pt>
                <c:pt idx="1516">
                  <c:v>36532</c:v>
                </c:pt>
                <c:pt idx="1517">
                  <c:v>36535</c:v>
                </c:pt>
                <c:pt idx="1518">
                  <c:v>36536</c:v>
                </c:pt>
                <c:pt idx="1519">
                  <c:v>36537</c:v>
                </c:pt>
                <c:pt idx="1520">
                  <c:v>36538</c:v>
                </c:pt>
                <c:pt idx="1521">
                  <c:v>36539</c:v>
                </c:pt>
                <c:pt idx="1522">
                  <c:v>36543</c:v>
                </c:pt>
                <c:pt idx="1523">
                  <c:v>36544</c:v>
                </c:pt>
                <c:pt idx="1524">
                  <c:v>36545</c:v>
                </c:pt>
                <c:pt idx="1525">
                  <c:v>36546</c:v>
                </c:pt>
                <c:pt idx="1526">
                  <c:v>36549</c:v>
                </c:pt>
                <c:pt idx="1527">
                  <c:v>36550</c:v>
                </c:pt>
                <c:pt idx="1528">
                  <c:v>36551</c:v>
                </c:pt>
                <c:pt idx="1529">
                  <c:v>36552</c:v>
                </c:pt>
                <c:pt idx="1530">
                  <c:v>36553</c:v>
                </c:pt>
                <c:pt idx="1531">
                  <c:v>36556</c:v>
                </c:pt>
                <c:pt idx="1532">
                  <c:v>36557</c:v>
                </c:pt>
                <c:pt idx="1533">
                  <c:v>36558</c:v>
                </c:pt>
                <c:pt idx="1534">
                  <c:v>36559</c:v>
                </c:pt>
                <c:pt idx="1535">
                  <c:v>36560</c:v>
                </c:pt>
                <c:pt idx="1536">
                  <c:v>36563</c:v>
                </c:pt>
                <c:pt idx="1537">
                  <c:v>36564</c:v>
                </c:pt>
                <c:pt idx="1538">
                  <c:v>36565</c:v>
                </c:pt>
                <c:pt idx="1539">
                  <c:v>36566</c:v>
                </c:pt>
                <c:pt idx="1540">
                  <c:v>36567</c:v>
                </c:pt>
                <c:pt idx="1541">
                  <c:v>36570</c:v>
                </c:pt>
                <c:pt idx="1542">
                  <c:v>36571</c:v>
                </c:pt>
                <c:pt idx="1543">
                  <c:v>36572</c:v>
                </c:pt>
                <c:pt idx="1544">
                  <c:v>36573</c:v>
                </c:pt>
                <c:pt idx="1545">
                  <c:v>36574</c:v>
                </c:pt>
                <c:pt idx="1546">
                  <c:v>36578</c:v>
                </c:pt>
                <c:pt idx="1547">
                  <c:v>36579</c:v>
                </c:pt>
                <c:pt idx="1548">
                  <c:v>36580</c:v>
                </c:pt>
                <c:pt idx="1549">
                  <c:v>36581</c:v>
                </c:pt>
                <c:pt idx="1550">
                  <c:v>36584</c:v>
                </c:pt>
                <c:pt idx="1551">
                  <c:v>36585</c:v>
                </c:pt>
                <c:pt idx="1552">
                  <c:v>36586</c:v>
                </c:pt>
                <c:pt idx="1553">
                  <c:v>36587</c:v>
                </c:pt>
                <c:pt idx="1554">
                  <c:v>36588</c:v>
                </c:pt>
                <c:pt idx="1555">
                  <c:v>36591</c:v>
                </c:pt>
                <c:pt idx="1556">
                  <c:v>36592</c:v>
                </c:pt>
                <c:pt idx="1557">
                  <c:v>36593</c:v>
                </c:pt>
                <c:pt idx="1558">
                  <c:v>36594</c:v>
                </c:pt>
                <c:pt idx="1559">
                  <c:v>36595</c:v>
                </c:pt>
                <c:pt idx="1560">
                  <c:v>36598</c:v>
                </c:pt>
                <c:pt idx="1561">
                  <c:v>36599</c:v>
                </c:pt>
                <c:pt idx="1562">
                  <c:v>36600</c:v>
                </c:pt>
                <c:pt idx="1563">
                  <c:v>36601</c:v>
                </c:pt>
                <c:pt idx="1564">
                  <c:v>36602</c:v>
                </c:pt>
                <c:pt idx="1565">
                  <c:v>36605</c:v>
                </c:pt>
                <c:pt idx="1566">
                  <c:v>36606</c:v>
                </c:pt>
                <c:pt idx="1567">
                  <c:v>36607</c:v>
                </c:pt>
                <c:pt idx="1568">
                  <c:v>36608</c:v>
                </c:pt>
                <c:pt idx="1569">
                  <c:v>36609</c:v>
                </c:pt>
                <c:pt idx="1570">
                  <c:v>36612</c:v>
                </c:pt>
                <c:pt idx="1571">
                  <c:v>36613</c:v>
                </c:pt>
                <c:pt idx="1572">
                  <c:v>36614</c:v>
                </c:pt>
                <c:pt idx="1573">
                  <c:v>36615</c:v>
                </c:pt>
                <c:pt idx="1574">
                  <c:v>36616</c:v>
                </c:pt>
                <c:pt idx="1575">
                  <c:v>36619</c:v>
                </c:pt>
                <c:pt idx="1576">
                  <c:v>36620</c:v>
                </c:pt>
                <c:pt idx="1577">
                  <c:v>36621</c:v>
                </c:pt>
                <c:pt idx="1578">
                  <c:v>36622</c:v>
                </c:pt>
                <c:pt idx="1579">
                  <c:v>36623</c:v>
                </c:pt>
                <c:pt idx="1580">
                  <c:v>36626</c:v>
                </c:pt>
                <c:pt idx="1581">
                  <c:v>36627</c:v>
                </c:pt>
                <c:pt idx="1582">
                  <c:v>36628</c:v>
                </c:pt>
                <c:pt idx="1583">
                  <c:v>36629</c:v>
                </c:pt>
                <c:pt idx="1584">
                  <c:v>36630</c:v>
                </c:pt>
                <c:pt idx="1585">
                  <c:v>36633</c:v>
                </c:pt>
                <c:pt idx="1586">
                  <c:v>36634</c:v>
                </c:pt>
                <c:pt idx="1587">
                  <c:v>36635</c:v>
                </c:pt>
                <c:pt idx="1588">
                  <c:v>36636</c:v>
                </c:pt>
                <c:pt idx="1589">
                  <c:v>36640</c:v>
                </c:pt>
                <c:pt idx="1590">
                  <c:v>36641</c:v>
                </c:pt>
                <c:pt idx="1591">
                  <c:v>36642</c:v>
                </c:pt>
                <c:pt idx="1592">
                  <c:v>36643</c:v>
                </c:pt>
                <c:pt idx="1593">
                  <c:v>36644</c:v>
                </c:pt>
                <c:pt idx="1594">
                  <c:v>36647</c:v>
                </c:pt>
                <c:pt idx="1595">
                  <c:v>36648</c:v>
                </c:pt>
                <c:pt idx="1596">
                  <c:v>36649</c:v>
                </c:pt>
                <c:pt idx="1597">
                  <c:v>36650</c:v>
                </c:pt>
                <c:pt idx="1598">
                  <c:v>36651</c:v>
                </c:pt>
                <c:pt idx="1599">
                  <c:v>36654</c:v>
                </c:pt>
                <c:pt idx="1600">
                  <c:v>36655</c:v>
                </c:pt>
                <c:pt idx="1601">
                  <c:v>36656</c:v>
                </c:pt>
                <c:pt idx="1602">
                  <c:v>36657</c:v>
                </c:pt>
                <c:pt idx="1603">
                  <c:v>36658</c:v>
                </c:pt>
                <c:pt idx="1604">
                  <c:v>36661</c:v>
                </c:pt>
                <c:pt idx="1605">
                  <c:v>36662</c:v>
                </c:pt>
                <c:pt idx="1606">
                  <c:v>36663</c:v>
                </c:pt>
                <c:pt idx="1607">
                  <c:v>36664</c:v>
                </c:pt>
                <c:pt idx="1608">
                  <c:v>36665</c:v>
                </c:pt>
                <c:pt idx="1609">
                  <c:v>36668</c:v>
                </c:pt>
                <c:pt idx="1610">
                  <c:v>36669</c:v>
                </c:pt>
                <c:pt idx="1611">
                  <c:v>36670</c:v>
                </c:pt>
                <c:pt idx="1612">
                  <c:v>36671</c:v>
                </c:pt>
                <c:pt idx="1613">
                  <c:v>36672</c:v>
                </c:pt>
                <c:pt idx="1614">
                  <c:v>36676</c:v>
                </c:pt>
                <c:pt idx="1615">
                  <c:v>36677</c:v>
                </c:pt>
                <c:pt idx="1616">
                  <c:v>36678</c:v>
                </c:pt>
                <c:pt idx="1617">
                  <c:v>36679</c:v>
                </c:pt>
                <c:pt idx="1618">
                  <c:v>36682</c:v>
                </c:pt>
                <c:pt idx="1619">
                  <c:v>36683</c:v>
                </c:pt>
                <c:pt idx="1620">
                  <c:v>36684</c:v>
                </c:pt>
                <c:pt idx="1621">
                  <c:v>36685</c:v>
                </c:pt>
                <c:pt idx="1622">
                  <c:v>36686</c:v>
                </c:pt>
                <c:pt idx="1623">
                  <c:v>36689</c:v>
                </c:pt>
                <c:pt idx="1624">
                  <c:v>36690</c:v>
                </c:pt>
                <c:pt idx="1625">
                  <c:v>36691</c:v>
                </c:pt>
                <c:pt idx="1626">
                  <c:v>36692</c:v>
                </c:pt>
                <c:pt idx="1627">
                  <c:v>36693</c:v>
                </c:pt>
                <c:pt idx="1628">
                  <c:v>36696</c:v>
                </c:pt>
                <c:pt idx="1629">
                  <c:v>36697</c:v>
                </c:pt>
                <c:pt idx="1630">
                  <c:v>36698</c:v>
                </c:pt>
                <c:pt idx="1631">
                  <c:v>36699</c:v>
                </c:pt>
                <c:pt idx="1632">
                  <c:v>36700</c:v>
                </c:pt>
                <c:pt idx="1633">
                  <c:v>36703</c:v>
                </c:pt>
                <c:pt idx="1634">
                  <c:v>36704</c:v>
                </c:pt>
                <c:pt idx="1635">
                  <c:v>36705</c:v>
                </c:pt>
                <c:pt idx="1636">
                  <c:v>36706</c:v>
                </c:pt>
                <c:pt idx="1637">
                  <c:v>36707</c:v>
                </c:pt>
                <c:pt idx="1638">
                  <c:v>36710</c:v>
                </c:pt>
                <c:pt idx="1639">
                  <c:v>36712</c:v>
                </c:pt>
                <c:pt idx="1640">
                  <c:v>36713</c:v>
                </c:pt>
                <c:pt idx="1641">
                  <c:v>36714</c:v>
                </c:pt>
                <c:pt idx="1642">
                  <c:v>36717</c:v>
                </c:pt>
                <c:pt idx="1643">
                  <c:v>36718</c:v>
                </c:pt>
                <c:pt idx="1644">
                  <c:v>36719</c:v>
                </c:pt>
                <c:pt idx="1645">
                  <c:v>36720</c:v>
                </c:pt>
                <c:pt idx="1646">
                  <c:v>36721</c:v>
                </c:pt>
                <c:pt idx="1647">
                  <c:v>36724</c:v>
                </c:pt>
                <c:pt idx="1648">
                  <c:v>36725</c:v>
                </c:pt>
                <c:pt idx="1649">
                  <c:v>36726</c:v>
                </c:pt>
                <c:pt idx="1650">
                  <c:v>36727</c:v>
                </c:pt>
                <c:pt idx="1651">
                  <c:v>36728</c:v>
                </c:pt>
                <c:pt idx="1652">
                  <c:v>36731</c:v>
                </c:pt>
                <c:pt idx="1653">
                  <c:v>36732</c:v>
                </c:pt>
                <c:pt idx="1654">
                  <c:v>36733</c:v>
                </c:pt>
                <c:pt idx="1655">
                  <c:v>36734</c:v>
                </c:pt>
                <c:pt idx="1656">
                  <c:v>36735</c:v>
                </c:pt>
                <c:pt idx="1657">
                  <c:v>36738</c:v>
                </c:pt>
                <c:pt idx="1658">
                  <c:v>36739</c:v>
                </c:pt>
                <c:pt idx="1659">
                  <c:v>36740</c:v>
                </c:pt>
                <c:pt idx="1660">
                  <c:v>36741</c:v>
                </c:pt>
                <c:pt idx="1661">
                  <c:v>36742</c:v>
                </c:pt>
                <c:pt idx="1662">
                  <c:v>36745</c:v>
                </c:pt>
                <c:pt idx="1663">
                  <c:v>36746</c:v>
                </c:pt>
                <c:pt idx="1664">
                  <c:v>36747</c:v>
                </c:pt>
                <c:pt idx="1665">
                  <c:v>36748</c:v>
                </c:pt>
                <c:pt idx="1666">
                  <c:v>36749</c:v>
                </c:pt>
                <c:pt idx="1667">
                  <c:v>36752</c:v>
                </c:pt>
                <c:pt idx="1668">
                  <c:v>36753</c:v>
                </c:pt>
                <c:pt idx="1669">
                  <c:v>36754</c:v>
                </c:pt>
                <c:pt idx="1670">
                  <c:v>36755</c:v>
                </c:pt>
                <c:pt idx="1671">
                  <c:v>36756</c:v>
                </c:pt>
                <c:pt idx="1672">
                  <c:v>36759</c:v>
                </c:pt>
                <c:pt idx="1673">
                  <c:v>36760</c:v>
                </c:pt>
                <c:pt idx="1674">
                  <c:v>36761</c:v>
                </c:pt>
                <c:pt idx="1675">
                  <c:v>36762</c:v>
                </c:pt>
                <c:pt idx="1676">
                  <c:v>36763</c:v>
                </c:pt>
                <c:pt idx="1677">
                  <c:v>36766</c:v>
                </c:pt>
                <c:pt idx="1678">
                  <c:v>36767</c:v>
                </c:pt>
                <c:pt idx="1679">
                  <c:v>36768</c:v>
                </c:pt>
                <c:pt idx="1680">
                  <c:v>36769</c:v>
                </c:pt>
                <c:pt idx="1681">
                  <c:v>36770</c:v>
                </c:pt>
                <c:pt idx="1682">
                  <c:v>36774</c:v>
                </c:pt>
                <c:pt idx="1683">
                  <c:v>36775</c:v>
                </c:pt>
                <c:pt idx="1684">
                  <c:v>36776</c:v>
                </c:pt>
                <c:pt idx="1685">
                  <c:v>36777</c:v>
                </c:pt>
                <c:pt idx="1686">
                  <c:v>36780</c:v>
                </c:pt>
                <c:pt idx="1687">
                  <c:v>36781</c:v>
                </c:pt>
                <c:pt idx="1688">
                  <c:v>36782</c:v>
                </c:pt>
                <c:pt idx="1689">
                  <c:v>36783</c:v>
                </c:pt>
                <c:pt idx="1690">
                  <c:v>36784</c:v>
                </c:pt>
                <c:pt idx="1691">
                  <c:v>36787</c:v>
                </c:pt>
                <c:pt idx="1692">
                  <c:v>36788</c:v>
                </c:pt>
                <c:pt idx="1693">
                  <c:v>36789</c:v>
                </c:pt>
                <c:pt idx="1694">
                  <c:v>36790</c:v>
                </c:pt>
                <c:pt idx="1695">
                  <c:v>36791</c:v>
                </c:pt>
                <c:pt idx="1696">
                  <c:v>36794</c:v>
                </c:pt>
                <c:pt idx="1697">
                  <c:v>36795</c:v>
                </c:pt>
                <c:pt idx="1698">
                  <c:v>36796</c:v>
                </c:pt>
                <c:pt idx="1699">
                  <c:v>36797</c:v>
                </c:pt>
                <c:pt idx="1700">
                  <c:v>36798</c:v>
                </c:pt>
                <c:pt idx="1701">
                  <c:v>36801</c:v>
                </c:pt>
                <c:pt idx="1702">
                  <c:v>36802</c:v>
                </c:pt>
                <c:pt idx="1703">
                  <c:v>36803</c:v>
                </c:pt>
                <c:pt idx="1704">
                  <c:v>36804</c:v>
                </c:pt>
                <c:pt idx="1705">
                  <c:v>36805</c:v>
                </c:pt>
                <c:pt idx="1706">
                  <c:v>36809</c:v>
                </c:pt>
                <c:pt idx="1707">
                  <c:v>36810</c:v>
                </c:pt>
                <c:pt idx="1708">
                  <c:v>36811</c:v>
                </c:pt>
                <c:pt idx="1709">
                  <c:v>36812</c:v>
                </c:pt>
                <c:pt idx="1710">
                  <c:v>36815</c:v>
                </c:pt>
                <c:pt idx="1711">
                  <c:v>36816</c:v>
                </c:pt>
                <c:pt idx="1712">
                  <c:v>36817</c:v>
                </c:pt>
                <c:pt idx="1713">
                  <c:v>36818</c:v>
                </c:pt>
                <c:pt idx="1714">
                  <c:v>36819</c:v>
                </c:pt>
                <c:pt idx="1715">
                  <c:v>36822</c:v>
                </c:pt>
                <c:pt idx="1716">
                  <c:v>36823</c:v>
                </c:pt>
                <c:pt idx="1717">
                  <c:v>36824</c:v>
                </c:pt>
                <c:pt idx="1718">
                  <c:v>36825</c:v>
                </c:pt>
                <c:pt idx="1719">
                  <c:v>36826</c:v>
                </c:pt>
                <c:pt idx="1720">
                  <c:v>36829</c:v>
                </c:pt>
                <c:pt idx="1721">
                  <c:v>36830</c:v>
                </c:pt>
                <c:pt idx="1722">
                  <c:v>36831</c:v>
                </c:pt>
                <c:pt idx="1723">
                  <c:v>36832</c:v>
                </c:pt>
                <c:pt idx="1724">
                  <c:v>36833</c:v>
                </c:pt>
                <c:pt idx="1725">
                  <c:v>36836</c:v>
                </c:pt>
                <c:pt idx="1726">
                  <c:v>36837</c:v>
                </c:pt>
                <c:pt idx="1727">
                  <c:v>36838</c:v>
                </c:pt>
                <c:pt idx="1728">
                  <c:v>36839</c:v>
                </c:pt>
                <c:pt idx="1729">
                  <c:v>36840</c:v>
                </c:pt>
                <c:pt idx="1730">
                  <c:v>36843</c:v>
                </c:pt>
                <c:pt idx="1731">
                  <c:v>36844</c:v>
                </c:pt>
                <c:pt idx="1732">
                  <c:v>36845</c:v>
                </c:pt>
                <c:pt idx="1733">
                  <c:v>36846</c:v>
                </c:pt>
                <c:pt idx="1734">
                  <c:v>36847</c:v>
                </c:pt>
                <c:pt idx="1735">
                  <c:v>36850</c:v>
                </c:pt>
                <c:pt idx="1736">
                  <c:v>36851</c:v>
                </c:pt>
                <c:pt idx="1737">
                  <c:v>36852</c:v>
                </c:pt>
                <c:pt idx="1738">
                  <c:v>36854</c:v>
                </c:pt>
                <c:pt idx="1739">
                  <c:v>36857</c:v>
                </c:pt>
                <c:pt idx="1740">
                  <c:v>36858</c:v>
                </c:pt>
                <c:pt idx="1741">
                  <c:v>36859</c:v>
                </c:pt>
                <c:pt idx="1742">
                  <c:v>36860</c:v>
                </c:pt>
                <c:pt idx="1743">
                  <c:v>36861</c:v>
                </c:pt>
                <c:pt idx="1744">
                  <c:v>36864</c:v>
                </c:pt>
                <c:pt idx="1745">
                  <c:v>36865</c:v>
                </c:pt>
                <c:pt idx="1746">
                  <c:v>36866</c:v>
                </c:pt>
                <c:pt idx="1747">
                  <c:v>36867</c:v>
                </c:pt>
                <c:pt idx="1748">
                  <c:v>36868</c:v>
                </c:pt>
                <c:pt idx="1749">
                  <c:v>36871</c:v>
                </c:pt>
                <c:pt idx="1750">
                  <c:v>36872</c:v>
                </c:pt>
                <c:pt idx="1751">
                  <c:v>36873</c:v>
                </c:pt>
                <c:pt idx="1752">
                  <c:v>36874</c:v>
                </c:pt>
                <c:pt idx="1753">
                  <c:v>36875</c:v>
                </c:pt>
                <c:pt idx="1754">
                  <c:v>36878</c:v>
                </c:pt>
                <c:pt idx="1755">
                  <c:v>36879</c:v>
                </c:pt>
                <c:pt idx="1756">
                  <c:v>36880</c:v>
                </c:pt>
                <c:pt idx="1757">
                  <c:v>36881</c:v>
                </c:pt>
                <c:pt idx="1758">
                  <c:v>36882</c:v>
                </c:pt>
                <c:pt idx="1759">
                  <c:v>36886</c:v>
                </c:pt>
                <c:pt idx="1760">
                  <c:v>36887</c:v>
                </c:pt>
                <c:pt idx="1761">
                  <c:v>36888</c:v>
                </c:pt>
                <c:pt idx="1762">
                  <c:v>36889</c:v>
                </c:pt>
                <c:pt idx="1763">
                  <c:v>36893</c:v>
                </c:pt>
                <c:pt idx="1764">
                  <c:v>36894</c:v>
                </c:pt>
                <c:pt idx="1765">
                  <c:v>36895</c:v>
                </c:pt>
                <c:pt idx="1766">
                  <c:v>36896</c:v>
                </c:pt>
                <c:pt idx="1767">
                  <c:v>36899</c:v>
                </c:pt>
                <c:pt idx="1768">
                  <c:v>36900</c:v>
                </c:pt>
                <c:pt idx="1769">
                  <c:v>36901</c:v>
                </c:pt>
                <c:pt idx="1770">
                  <c:v>36902</c:v>
                </c:pt>
                <c:pt idx="1771">
                  <c:v>36903</c:v>
                </c:pt>
                <c:pt idx="1772">
                  <c:v>36907</c:v>
                </c:pt>
                <c:pt idx="1773">
                  <c:v>36908</c:v>
                </c:pt>
                <c:pt idx="1774">
                  <c:v>36909</c:v>
                </c:pt>
                <c:pt idx="1775">
                  <c:v>36910</c:v>
                </c:pt>
                <c:pt idx="1776">
                  <c:v>36913</c:v>
                </c:pt>
                <c:pt idx="1777">
                  <c:v>36914</c:v>
                </c:pt>
                <c:pt idx="1778">
                  <c:v>36915</c:v>
                </c:pt>
                <c:pt idx="1779">
                  <c:v>36916</c:v>
                </c:pt>
                <c:pt idx="1780">
                  <c:v>36917</c:v>
                </c:pt>
                <c:pt idx="1781">
                  <c:v>36920</c:v>
                </c:pt>
                <c:pt idx="1782">
                  <c:v>36921</c:v>
                </c:pt>
                <c:pt idx="1783">
                  <c:v>36922</c:v>
                </c:pt>
                <c:pt idx="1784">
                  <c:v>36923</c:v>
                </c:pt>
                <c:pt idx="1785">
                  <c:v>36924</c:v>
                </c:pt>
                <c:pt idx="1786">
                  <c:v>36927</c:v>
                </c:pt>
                <c:pt idx="1787">
                  <c:v>36928</c:v>
                </c:pt>
                <c:pt idx="1788">
                  <c:v>36929</c:v>
                </c:pt>
                <c:pt idx="1789">
                  <c:v>36930</c:v>
                </c:pt>
                <c:pt idx="1790">
                  <c:v>36931</c:v>
                </c:pt>
                <c:pt idx="1791">
                  <c:v>36934</c:v>
                </c:pt>
                <c:pt idx="1792">
                  <c:v>36935</c:v>
                </c:pt>
                <c:pt idx="1793">
                  <c:v>36936</c:v>
                </c:pt>
                <c:pt idx="1794">
                  <c:v>36937</c:v>
                </c:pt>
                <c:pt idx="1795">
                  <c:v>36938</c:v>
                </c:pt>
                <c:pt idx="1796">
                  <c:v>36942</c:v>
                </c:pt>
                <c:pt idx="1797">
                  <c:v>36943</c:v>
                </c:pt>
                <c:pt idx="1798">
                  <c:v>36944</c:v>
                </c:pt>
                <c:pt idx="1799">
                  <c:v>36945</c:v>
                </c:pt>
                <c:pt idx="1800">
                  <c:v>36948</c:v>
                </c:pt>
                <c:pt idx="1801">
                  <c:v>36949</c:v>
                </c:pt>
                <c:pt idx="1802">
                  <c:v>36950</c:v>
                </c:pt>
                <c:pt idx="1803">
                  <c:v>36951</c:v>
                </c:pt>
                <c:pt idx="1804">
                  <c:v>36952</c:v>
                </c:pt>
                <c:pt idx="1805">
                  <c:v>36955</c:v>
                </c:pt>
                <c:pt idx="1806">
                  <c:v>36956</c:v>
                </c:pt>
                <c:pt idx="1807">
                  <c:v>36957</c:v>
                </c:pt>
                <c:pt idx="1808">
                  <c:v>36958</c:v>
                </c:pt>
                <c:pt idx="1809">
                  <c:v>36959</c:v>
                </c:pt>
                <c:pt idx="1810">
                  <c:v>36962</c:v>
                </c:pt>
                <c:pt idx="1811">
                  <c:v>36963</c:v>
                </c:pt>
                <c:pt idx="1812">
                  <c:v>36964</c:v>
                </c:pt>
                <c:pt idx="1813">
                  <c:v>36965</c:v>
                </c:pt>
                <c:pt idx="1814">
                  <c:v>36966</c:v>
                </c:pt>
                <c:pt idx="1815">
                  <c:v>36969</c:v>
                </c:pt>
                <c:pt idx="1816">
                  <c:v>36970</c:v>
                </c:pt>
                <c:pt idx="1817">
                  <c:v>36971</c:v>
                </c:pt>
                <c:pt idx="1818">
                  <c:v>36972</c:v>
                </c:pt>
                <c:pt idx="1819">
                  <c:v>36973</c:v>
                </c:pt>
                <c:pt idx="1820">
                  <c:v>36976</c:v>
                </c:pt>
                <c:pt idx="1821">
                  <c:v>36977</c:v>
                </c:pt>
                <c:pt idx="1822">
                  <c:v>36978</c:v>
                </c:pt>
                <c:pt idx="1823">
                  <c:v>36979</c:v>
                </c:pt>
                <c:pt idx="1824">
                  <c:v>36980</c:v>
                </c:pt>
                <c:pt idx="1825">
                  <c:v>36983</c:v>
                </c:pt>
                <c:pt idx="1826">
                  <c:v>36984</c:v>
                </c:pt>
                <c:pt idx="1827">
                  <c:v>36985</c:v>
                </c:pt>
                <c:pt idx="1828">
                  <c:v>36986</c:v>
                </c:pt>
                <c:pt idx="1829">
                  <c:v>36987</c:v>
                </c:pt>
                <c:pt idx="1830">
                  <c:v>36990</c:v>
                </c:pt>
                <c:pt idx="1831">
                  <c:v>36991</c:v>
                </c:pt>
                <c:pt idx="1832">
                  <c:v>36992</c:v>
                </c:pt>
                <c:pt idx="1833">
                  <c:v>36993</c:v>
                </c:pt>
                <c:pt idx="1834">
                  <c:v>36997</c:v>
                </c:pt>
                <c:pt idx="1835">
                  <c:v>36998</c:v>
                </c:pt>
                <c:pt idx="1836">
                  <c:v>36999</c:v>
                </c:pt>
                <c:pt idx="1837">
                  <c:v>37000</c:v>
                </c:pt>
                <c:pt idx="1838">
                  <c:v>37001</c:v>
                </c:pt>
                <c:pt idx="1839">
                  <c:v>37004</c:v>
                </c:pt>
                <c:pt idx="1840">
                  <c:v>37005</c:v>
                </c:pt>
                <c:pt idx="1841">
                  <c:v>37006</c:v>
                </c:pt>
                <c:pt idx="1842">
                  <c:v>37007</c:v>
                </c:pt>
                <c:pt idx="1843">
                  <c:v>37008</c:v>
                </c:pt>
                <c:pt idx="1844">
                  <c:v>37011</c:v>
                </c:pt>
                <c:pt idx="1845">
                  <c:v>37012</c:v>
                </c:pt>
                <c:pt idx="1846">
                  <c:v>37013</c:v>
                </c:pt>
                <c:pt idx="1847">
                  <c:v>37014</c:v>
                </c:pt>
                <c:pt idx="1848">
                  <c:v>37015</c:v>
                </c:pt>
                <c:pt idx="1849">
                  <c:v>37018</c:v>
                </c:pt>
                <c:pt idx="1850">
                  <c:v>37019</c:v>
                </c:pt>
                <c:pt idx="1851">
                  <c:v>37020</c:v>
                </c:pt>
                <c:pt idx="1852">
                  <c:v>37021</c:v>
                </c:pt>
                <c:pt idx="1853">
                  <c:v>37022</c:v>
                </c:pt>
                <c:pt idx="1854">
                  <c:v>37025</c:v>
                </c:pt>
                <c:pt idx="1855">
                  <c:v>37026</c:v>
                </c:pt>
                <c:pt idx="1856">
                  <c:v>37027</c:v>
                </c:pt>
                <c:pt idx="1857">
                  <c:v>37028</c:v>
                </c:pt>
                <c:pt idx="1858">
                  <c:v>37029</c:v>
                </c:pt>
                <c:pt idx="1859">
                  <c:v>37032</c:v>
                </c:pt>
                <c:pt idx="1860">
                  <c:v>37033</c:v>
                </c:pt>
                <c:pt idx="1861">
                  <c:v>37034</c:v>
                </c:pt>
                <c:pt idx="1862">
                  <c:v>37035</c:v>
                </c:pt>
                <c:pt idx="1863">
                  <c:v>37036</c:v>
                </c:pt>
                <c:pt idx="1864">
                  <c:v>37040</c:v>
                </c:pt>
                <c:pt idx="1865">
                  <c:v>37041</c:v>
                </c:pt>
                <c:pt idx="1866">
                  <c:v>37042</c:v>
                </c:pt>
                <c:pt idx="1867">
                  <c:v>37043</c:v>
                </c:pt>
                <c:pt idx="1868">
                  <c:v>37046</c:v>
                </c:pt>
                <c:pt idx="1869">
                  <c:v>37047</c:v>
                </c:pt>
                <c:pt idx="1870">
                  <c:v>37048</c:v>
                </c:pt>
                <c:pt idx="1871">
                  <c:v>37049</c:v>
                </c:pt>
                <c:pt idx="1872">
                  <c:v>37050</c:v>
                </c:pt>
                <c:pt idx="1873">
                  <c:v>37053</c:v>
                </c:pt>
                <c:pt idx="1874">
                  <c:v>37054</c:v>
                </c:pt>
                <c:pt idx="1875">
                  <c:v>37055</c:v>
                </c:pt>
                <c:pt idx="1876">
                  <c:v>37056</c:v>
                </c:pt>
                <c:pt idx="1877">
                  <c:v>37057</c:v>
                </c:pt>
                <c:pt idx="1878">
                  <c:v>37060</c:v>
                </c:pt>
                <c:pt idx="1879">
                  <c:v>37061</c:v>
                </c:pt>
                <c:pt idx="1880">
                  <c:v>37062</c:v>
                </c:pt>
                <c:pt idx="1881">
                  <c:v>37063</c:v>
                </c:pt>
                <c:pt idx="1882">
                  <c:v>37064</c:v>
                </c:pt>
                <c:pt idx="1883">
                  <c:v>37067</c:v>
                </c:pt>
                <c:pt idx="1884">
                  <c:v>37068</c:v>
                </c:pt>
                <c:pt idx="1885">
                  <c:v>37069</c:v>
                </c:pt>
                <c:pt idx="1886">
                  <c:v>37070</c:v>
                </c:pt>
                <c:pt idx="1887">
                  <c:v>37071</c:v>
                </c:pt>
                <c:pt idx="1888">
                  <c:v>37074</c:v>
                </c:pt>
                <c:pt idx="1889">
                  <c:v>37075</c:v>
                </c:pt>
                <c:pt idx="1890">
                  <c:v>37077</c:v>
                </c:pt>
                <c:pt idx="1891">
                  <c:v>37078</c:v>
                </c:pt>
                <c:pt idx="1892">
                  <c:v>37081</c:v>
                </c:pt>
                <c:pt idx="1893">
                  <c:v>37082</c:v>
                </c:pt>
                <c:pt idx="1894">
                  <c:v>37083</c:v>
                </c:pt>
                <c:pt idx="1895">
                  <c:v>37084</c:v>
                </c:pt>
                <c:pt idx="1896">
                  <c:v>37085</c:v>
                </c:pt>
                <c:pt idx="1897">
                  <c:v>37088</c:v>
                </c:pt>
                <c:pt idx="1898">
                  <c:v>37089</c:v>
                </c:pt>
                <c:pt idx="1899">
                  <c:v>37090</c:v>
                </c:pt>
                <c:pt idx="1900">
                  <c:v>37091</c:v>
                </c:pt>
                <c:pt idx="1901">
                  <c:v>37092</c:v>
                </c:pt>
                <c:pt idx="1902">
                  <c:v>37095</c:v>
                </c:pt>
                <c:pt idx="1903">
                  <c:v>37096</c:v>
                </c:pt>
                <c:pt idx="1904">
                  <c:v>37097</c:v>
                </c:pt>
                <c:pt idx="1905">
                  <c:v>37098</c:v>
                </c:pt>
                <c:pt idx="1906">
                  <c:v>37099</c:v>
                </c:pt>
                <c:pt idx="1907">
                  <c:v>37102</c:v>
                </c:pt>
                <c:pt idx="1908">
                  <c:v>37103</c:v>
                </c:pt>
                <c:pt idx="1909">
                  <c:v>37104</c:v>
                </c:pt>
                <c:pt idx="1910">
                  <c:v>37105</c:v>
                </c:pt>
                <c:pt idx="1911">
                  <c:v>37106</c:v>
                </c:pt>
                <c:pt idx="1912">
                  <c:v>37109</c:v>
                </c:pt>
                <c:pt idx="1913">
                  <c:v>37110</c:v>
                </c:pt>
                <c:pt idx="1914">
                  <c:v>37111</c:v>
                </c:pt>
                <c:pt idx="1915">
                  <c:v>37112</c:v>
                </c:pt>
                <c:pt idx="1916">
                  <c:v>37113</c:v>
                </c:pt>
                <c:pt idx="1917">
                  <c:v>37116</c:v>
                </c:pt>
                <c:pt idx="1918">
                  <c:v>37117</c:v>
                </c:pt>
                <c:pt idx="1919">
                  <c:v>37118</c:v>
                </c:pt>
                <c:pt idx="1920">
                  <c:v>37119</c:v>
                </c:pt>
                <c:pt idx="1921">
                  <c:v>37120</c:v>
                </c:pt>
                <c:pt idx="1922">
                  <c:v>37123</c:v>
                </c:pt>
                <c:pt idx="1923">
                  <c:v>37124</c:v>
                </c:pt>
                <c:pt idx="1924">
                  <c:v>37125</c:v>
                </c:pt>
                <c:pt idx="1925">
                  <c:v>37126</c:v>
                </c:pt>
                <c:pt idx="1926">
                  <c:v>37127</c:v>
                </c:pt>
                <c:pt idx="1927">
                  <c:v>37130</c:v>
                </c:pt>
                <c:pt idx="1928">
                  <c:v>37131</c:v>
                </c:pt>
                <c:pt idx="1929">
                  <c:v>37132</c:v>
                </c:pt>
                <c:pt idx="1930">
                  <c:v>37133</c:v>
                </c:pt>
                <c:pt idx="1931">
                  <c:v>37134</c:v>
                </c:pt>
                <c:pt idx="1932">
                  <c:v>37138</c:v>
                </c:pt>
                <c:pt idx="1933">
                  <c:v>37139</c:v>
                </c:pt>
                <c:pt idx="1934">
                  <c:v>37140</c:v>
                </c:pt>
                <c:pt idx="1935">
                  <c:v>37141</c:v>
                </c:pt>
                <c:pt idx="1936">
                  <c:v>37144</c:v>
                </c:pt>
                <c:pt idx="1937">
                  <c:v>37145</c:v>
                </c:pt>
                <c:pt idx="1938">
                  <c:v>37146</c:v>
                </c:pt>
                <c:pt idx="1939">
                  <c:v>37147</c:v>
                </c:pt>
                <c:pt idx="1940">
                  <c:v>37148</c:v>
                </c:pt>
                <c:pt idx="1941">
                  <c:v>37151</c:v>
                </c:pt>
                <c:pt idx="1942">
                  <c:v>37152</c:v>
                </c:pt>
                <c:pt idx="1943">
                  <c:v>37153</c:v>
                </c:pt>
                <c:pt idx="1944">
                  <c:v>37154</c:v>
                </c:pt>
                <c:pt idx="1945">
                  <c:v>37155</c:v>
                </c:pt>
                <c:pt idx="1946">
                  <c:v>37158</c:v>
                </c:pt>
                <c:pt idx="1947">
                  <c:v>37159</c:v>
                </c:pt>
                <c:pt idx="1948">
                  <c:v>37160</c:v>
                </c:pt>
                <c:pt idx="1949">
                  <c:v>37161</c:v>
                </c:pt>
                <c:pt idx="1950">
                  <c:v>37162</c:v>
                </c:pt>
                <c:pt idx="1951">
                  <c:v>37165</c:v>
                </c:pt>
                <c:pt idx="1952">
                  <c:v>37166</c:v>
                </c:pt>
                <c:pt idx="1953">
                  <c:v>37167</c:v>
                </c:pt>
                <c:pt idx="1954">
                  <c:v>37168</c:v>
                </c:pt>
                <c:pt idx="1955">
                  <c:v>37169</c:v>
                </c:pt>
                <c:pt idx="1956">
                  <c:v>37173</c:v>
                </c:pt>
                <c:pt idx="1957">
                  <c:v>37174</c:v>
                </c:pt>
                <c:pt idx="1958">
                  <c:v>37175</c:v>
                </c:pt>
                <c:pt idx="1959">
                  <c:v>37176</c:v>
                </c:pt>
                <c:pt idx="1960">
                  <c:v>37179</c:v>
                </c:pt>
                <c:pt idx="1961">
                  <c:v>37180</c:v>
                </c:pt>
                <c:pt idx="1962">
                  <c:v>37181</c:v>
                </c:pt>
                <c:pt idx="1963">
                  <c:v>37182</c:v>
                </c:pt>
                <c:pt idx="1964">
                  <c:v>37183</c:v>
                </c:pt>
                <c:pt idx="1965">
                  <c:v>37186</c:v>
                </c:pt>
                <c:pt idx="1966">
                  <c:v>37187</c:v>
                </c:pt>
                <c:pt idx="1967">
                  <c:v>37188</c:v>
                </c:pt>
                <c:pt idx="1968">
                  <c:v>37189</c:v>
                </c:pt>
                <c:pt idx="1969">
                  <c:v>37190</c:v>
                </c:pt>
                <c:pt idx="1970">
                  <c:v>37193</c:v>
                </c:pt>
                <c:pt idx="1971">
                  <c:v>37194</c:v>
                </c:pt>
                <c:pt idx="1972">
                  <c:v>37195</c:v>
                </c:pt>
                <c:pt idx="1973">
                  <c:v>37196</c:v>
                </c:pt>
                <c:pt idx="1974">
                  <c:v>37197</c:v>
                </c:pt>
                <c:pt idx="1975">
                  <c:v>37200</c:v>
                </c:pt>
                <c:pt idx="1976">
                  <c:v>37201</c:v>
                </c:pt>
                <c:pt idx="1977">
                  <c:v>37202</c:v>
                </c:pt>
                <c:pt idx="1978">
                  <c:v>37203</c:v>
                </c:pt>
                <c:pt idx="1979">
                  <c:v>37204</c:v>
                </c:pt>
                <c:pt idx="1980">
                  <c:v>37208</c:v>
                </c:pt>
                <c:pt idx="1981">
                  <c:v>37209</c:v>
                </c:pt>
                <c:pt idx="1982">
                  <c:v>37210</c:v>
                </c:pt>
                <c:pt idx="1983">
                  <c:v>37211</c:v>
                </c:pt>
                <c:pt idx="1984">
                  <c:v>37214</c:v>
                </c:pt>
                <c:pt idx="1985">
                  <c:v>37215</c:v>
                </c:pt>
                <c:pt idx="1986">
                  <c:v>37216</c:v>
                </c:pt>
                <c:pt idx="1987">
                  <c:v>37218</c:v>
                </c:pt>
                <c:pt idx="1988">
                  <c:v>37221</c:v>
                </c:pt>
                <c:pt idx="1989">
                  <c:v>37222</c:v>
                </c:pt>
                <c:pt idx="1990">
                  <c:v>37223</c:v>
                </c:pt>
                <c:pt idx="1991">
                  <c:v>37224</c:v>
                </c:pt>
                <c:pt idx="1992">
                  <c:v>37225</c:v>
                </c:pt>
                <c:pt idx="1993">
                  <c:v>37228</c:v>
                </c:pt>
                <c:pt idx="1994">
                  <c:v>37229</c:v>
                </c:pt>
                <c:pt idx="1995">
                  <c:v>37230</c:v>
                </c:pt>
                <c:pt idx="1996">
                  <c:v>37231</c:v>
                </c:pt>
                <c:pt idx="1997">
                  <c:v>37232</c:v>
                </c:pt>
                <c:pt idx="1998">
                  <c:v>37235</c:v>
                </c:pt>
                <c:pt idx="1999">
                  <c:v>37236</c:v>
                </c:pt>
                <c:pt idx="2000">
                  <c:v>37237</c:v>
                </c:pt>
                <c:pt idx="2001">
                  <c:v>37238</c:v>
                </c:pt>
                <c:pt idx="2002">
                  <c:v>37239</c:v>
                </c:pt>
                <c:pt idx="2003">
                  <c:v>37242</c:v>
                </c:pt>
                <c:pt idx="2004">
                  <c:v>37243</c:v>
                </c:pt>
                <c:pt idx="2005">
                  <c:v>37244</c:v>
                </c:pt>
                <c:pt idx="2006">
                  <c:v>37245</c:v>
                </c:pt>
                <c:pt idx="2007">
                  <c:v>37246</c:v>
                </c:pt>
                <c:pt idx="2008">
                  <c:v>37249</c:v>
                </c:pt>
                <c:pt idx="2009">
                  <c:v>37251</c:v>
                </c:pt>
                <c:pt idx="2010">
                  <c:v>37252</c:v>
                </c:pt>
                <c:pt idx="2011">
                  <c:v>37253</c:v>
                </c:pt>
                <c:pt idx="2012">
                  <c:v>37256</c:v>
                </c:pt>
                <c:pt idx="2013">
                  <c:v>37258</c:v>
                </c:pt>
                <c:pt idx="2014">
                  <c:v>37259</c:v>
                </c:pt>
                <c:pt idx="2015">
                  <c:v>37260</c:v>
                </c:pt>
                <c:pt idx="2016">
                  <c:v>37263</c:v>
                </c:pt>
                <c:pt idx="2017">
                  <c:v>37264</c:v>
                </c:pt>
                <c:pt idx="2018">
                  <c:v>37265</c:v>
                </c:pt>
                <c:pt idx="2019">
                  <c:v>37266</c:v>
                </c:pt>
                <c:pt idx="2020">
                  <c:v>37267</c:v>
                </c:pt>
                <c:pt idx="2021">
                  <c:v>37270</c:v>
                </c:pt>
                <c:pt idx="2022">
                  <c:v>37271</c:v>
                </c:pt>
                <c:pt idx="2023">
                  <c:v>37272</c:v>
                </c:pt>
                <c:pt idx="2024">
                  <c:v>37273</c:v>
                </c:pt>
                <c:pt idx="2025">
                  <c:v>37274</c:v>
                </c:pt>
                <c:pt idx="2026">
                  <c:v>37278</c:v>
                </c:pt>
                <c:pt idx="2027">
                  <c:v>37279</c:v>
                </c:pt>
                <c:pt idx="2028">
                  <c:v>37280</c:v>
                </c:pt>
                <c:pt idx="2029">
                  <c:v>37281</c:v>
                </c:pt>
                <c:pt idx="2030">
                  <c:v>37284</c:v>
                </c:pt>
                <c:pt idx="2031">
                  <c:v>37285</c:v>
                </c:pt>
                <c:pt idx="2032">
                  <c:v>37286</c:v>
                </c:pt>
                <c:pt idx="2033">
                  <c:v>37287</c:v>
                </c:pt>
                <c:pt idx="2034">
                  <c:v>37288</c:v>
                </c:pt>
                <c:pt idx="2035">
                  <c:v>37291</c:v>
                </c:pt>
                <c:pt idx="2036">
                  <c:v>37292</c:v>
                </c:pt>
                <c:pt idx="2037">
                  <c:v>37293</c:v>
                </c:pt>
                <c:pt idx="2038">
                  <c:v>37294</c:v>
                </c:pt>
                <c:pt idx="2039">
                  <c:v>37295</c:v>
                </c:pt>
                <c:pt idx="2040">
                  <c:v>37298</c:v>
                </c:pt>
                <c:pt idx="2041">
                  <c:v>37299</c:v>
                </c:pt>
                <c:pt idx="2042">
                  <c:v>37300</c:v>
                </c:pt>
                <c:pt idx="2043">
                  <c:v>37301</c:v>
                </c:pt>
                <c:pt idx="2044">
                  <c:v>37302</c:v>
                </c:pt>
                <c:pt idx="2045">
                  <c:v>37306</c:v>
                </c:pt>
                <c:pt idx="2046">
                  <c:v>37307</c:v>
                </c:pt>
                <c:pt idx="2047">
                  <c:v>37308</c:v>
                </c:pt>
                <c:pt idx="2048">
                  <c:v>37309</c:v>
                </c:pt>
                <c:pt idx="2049">
                  <c:v>37312</c:v>
                </c:pt>
                <c:pt idx="2050">
                  <c:v>37313</c:v>
                </c:pt>
                <c:pt idx="2051">
                  <c:v>37314</c:v>
                </c:pt>
                <c:pt idx="2052">
                  <c:v>37315</c:v>
                </c:pt>
                <c:pt idx="2053">
                  <c:v>37316</c:v>
                </c:pt>
                <c:pt idx="2054">
                  <c:v>37319</c:v>
                </c:pt>
                <c:pt idx="2055">
                  <c:v>37320</c:v>
                </c:pt>
                <c:pt idx="2056">
                  <c:v>37321</c:v>
                </c:pt>
                <c:pt idx="2057">
                  <c:v>37322</c:v>
                </c:pt>
                <c:pt idx="2058">
                  <c:v>37323</c:v>
                </c:pt>
                <c:pt idx="2059">
                  <c:v>37326</c:v>
                </c:pt>
                <c:pt idx="2060">
                  <c:v>37327</c:v>
                </c:pt>
                <c:pt idx="2061">
                  <c:v>37328</c:v>
                </c:pt>
                <c:pt idx="2062">
                  <c:v>37329</c:v>
                </c:pt>
                <c:pt idx="2063">
                  <c:v>37330</c:v>
                </c:pt>
                <c:pt idx="2064">
                  <c:v>37333</c:v>
                </c:pt>
                <c:pt idx="2065">
                  <c:v>37334</c:v>
                </c:pt>
                <c:pt idx="2066">
                  <c:v>37335</c:v>
                </c:pt>
                <c:pt idx="2067">
                  <c:v>37336</c:v>
                </c:pt>
                <c:pt idx="2068">
                  <c:v>37337</c:v>
                </c:pt>
                <c:pt idx="2069">
                  <c:v>37340</c:v>
                </c:pt>
                <c:pt idx="2070">
                  <c:v>37341</c:v>
                </c:pt>
                <c:pt idx="2071">
                  <c:v>37342</c:v>
                </c:pt>
                <c:pt idx="2072">
                  <c:v>37343</c:v>
                </c:pt>
                <c:pt idx="2073">
                  <c:v>37347</c:v>
                </c:pt>
                <c:pt idx="2074">
                  <c:v>37348</c:v>
                </c:pt>
                <c:pt idx="2075">
                  <c:v>37349</c:v>
                </c:pt>
                <c:pt idx="2076">
                  <c:v>37350</c:v>
                </c:pt>
                <c:pt idx="2077">
                  <c:v>37351</c:v>
                </c:pt>
                <c:pt idx="2078">
                  <c:v>37354</c:v>
                </c:pt>
                <c:pt idx="2079">
                  <c:v>37355</c:v>
                </c:pt>
                <c:pt idx="2080">
                  <c:v>37356</c:v>
                </c:pt>
                <c:pt idx="2081">
                  <c:v>37357</c:v>
                </c:pt>
                <c:pt idx="2082">
                  <c:v>37358</c:v>
                </c:pt>
                <c:pt idx="2083">
                  <c:v>37361</c:v>
                </c:pt>
                <c:pt idx="2084">
                  <c:v>37362</c:v>
                </c:pt>
                <c:pt idx="2085">
                  <c:v>37363</c:v>
                </c:pt>
                <c:pt idx="2086">
                  <c:v>37364</c:v>
                </c:pt>
                <c:pt idx="2087">
                  <c:v>37365</c:v>
                </c:pt>
                <c:pt idx="2088">
                  <c:v>37368</c:v>
                </c:pt>
                <c:pt idx="2089">
                  <c:v>37369</c:v>
                </c:pt>
                <c:pt idx="2090">
                  <c:v>37370</c:v>
                </c:pt>
                <c:pt idx="2091">
                  <c:v>37371</c:v>
                </c:pt>
                <c:pt idx="2092">
                  <c:v>37372</c:v>
                </c:pt>
                <c:pt idx="2093">
                  <c:v>37375</c:v>
                </c:pt>
                <c:pt idx="2094">
                  <c:v>37376</c:v>
                </c:pt>
                <c:pt idx="2095">
                  <c:v>37377</c:v>
                </c:pt>
                <c:pt idx="2096">
                  <c:v>37378</c:v>
                </c:pt>
                <c:pt idx="2097">
                  <c:v>37379</c:v>
                </c:pt>
                <c:pt idx="2098">
                  <c:v>37382</c:v>
                </c:pt>
                <c:pt idx="2099">
                  <c:v>37383</c:v>
                </c:pt>
                <c:pt idx="2100">
                  <c:v>37384</c:v>
                </c:pt>
                <c:pt idx="2101">
                  <c:v>37385</c:v>
                </c:pt>
                <c:pt idx="2102">
                  <c:v>37386</c:v>
                </c:pt>
                <c:pt idx="2103">
                  <c:v>37389</c:v>
                </c:pt>
                <c:pt idx="2104">
                  <c:v>37390</c:v>
                </c:pt>
                <c:pt idx="2105">
                  <c:v>37391</c:v>
                </c:pt>
                <c:pt idx="2106">
                  <c:v>37392</c:v>
                </c:pt>
                <c:pt idx="2107">
                  <c:v>37393</c:v>
                </c:pt>
                <c:pt idx="2108">
                  <c:v>37396</c:v>
                </c:pt>
                <c:pt idx="2109">
                  <c:v>37397</c:v>
                </c:pt>
                <c:pt idx="2110">
                  <c:v>37398</c:v>
                </c:pt>
                <c:pt idx="2111">
                  <c:v>37399</c:v>
                </c:pt>
                <c:pt idx="2112">
                  <c:v>37400</c:v>
                </c:pt>
                <c:pt idx="2113">
                  <c:v>37404</c:v>
                </c:pt>
                <c:pt idx="2114">
                  <c:v>37405</c:v>
                </c:pt>
                <c:pt idx="2115">
                  <c:v>37406</c:v>
                </c:pt>
                <c:pt idx="2116">
                  <c:v>37407</c:v>
                </c:pt>
                <c:pt idx="2117">
                  <c:v>37410</c:v>
                </c:pt>
                <c:pt idx="2118">
                  <c:v>37411</c:v>
                </c:pt>
                <c:pt idx="2119">
                  <c:v>37412</c:v>
                </c:pt>
                <c:pt idx="2120">
                  <c:v>37413</c:v>
                </c:pt>
                <c:pt idx="2121">
                  <c:v>37414</c:v>
                </c:pt>
                <c:pt idx="2122">
                  <c:v>37417</c:v>
                </c:pt>
                <c:pt idx="2123">
                  <c:v>37418</c:v>
                </c:pt>
                <c:pt idx="2124">
                  <c:v>37419</c:v>
                </c:pt>
                <c:pt idx="2125">
                  <c:v>37420</c:v>
                </c:pt>
                <c:pt idx="2126">
                  <c:v>37421</c:v>
                </c:pt>
                <c:pt idx="2127">
                  <c:v>37424</c:v>
                </c:pt>
                <c:pt idx="2128">
                  <c:v>37425</c:v>
                </c:pt>
                <c:pt idx="2129">
                  <c:v>37426</c:v>
                </c:pt>
                <c:pt idx="2130">
                  <c:v>37427</c:v>
                </c:pt>
                <c:pt idx="2131">
                  <c:v>37428</c:v>
                </c:pt>
                <c:pt idx="2132">
                  <c:v>37431</c:v>
                </c:pt>
                <c:pt idx="2133">
                  <c:v>37432</c:v>
                </c:pt>
                <c:pt idx="2134">
                  <c:v>37433</c:v>
                </c:pt>
                <c:pt idx="2135">
                  <c:v>37434</c:v>
                </c:pt>
                <c:pt idx="2136">
                  <c:v>37435</c:v>
                </c:pt>
                <c:pt idx="2137">
                  <c:v>37438</c:v>
                </c:pt>
                <c:pt idx="2138">
                  <c:v>37439</c:v>
                </c:pt>
                <c:pt idx="2139">
                  <c:v>37440</c:v>
                </c:pt>
                <c:pt idx="2140">
                  <c:v>37442</c:v>
                </c:pt>
                <c:pt idx="2141">
                  <c:v>37445</c:v>
                </c:pt>
                <c:pt idx="2142">
                  <c:v>37446</c:v>
                </c:pt>
                <c:pt idx="2143">
                  <c:v>37447</c:v>
                </c:pt>
                <c:pt idx="2144">
                  <c:v>37448</c:v>
                </c:pt>
                <c:pt idx="2145">
                  <c:v>37449</c:v>
                </c:pt>
                <c:pt idx="2146">
                  <c:v>37452</c:v>
                </c:pt>
                <c:pt idx="2147">
                  <c:v>37453</c:v>
                </c:pt>
                <c:pt idx="2148">
                  <c:v>37454</c:v>
                </c:pt>
                <c:pt idx="2149">
                  <c:v>37455</c:v>
                </c:pt>
                <c:pt idx="2150">
                  <c:v>37456</c:v>
                </c:pt>
                <c:pt idx="2151">
                  <c:v>37459</c:v>
                </c:pt>
                <c:pt idx="2152">
                  <c:v>37460</c:v>
                </c:pt>
                <c:pt idx="2153">
                  <c:v>37461</c:v>
                </c:pt>
                <c:pt idx="2154">
                  <c:v>37462</c:v>
                </c:pt>
                <c:pt idx="2155">
                  <c:v>37463</c:v>
                </c:pt>
                <c:pt idx="2156">
                  <c:v>37466</c:v>
                </c:pt>
                <c:pt idx="2157">
                  <c:v>37467</c:v>
                </c:pt>
                <c:pt idx="2158">
                  <c:v>37468</c:v>
                </c:pt>
                <c:pt idx="2159">
                  <c:v>37469</c:v>
                </c:pt>
                <c:pt idx="2160">
                  <c:v>37470</c:v>
                </c:pt>
                <c:pt idx="2161">
                  <c:v>37473</c:v>
                </c:pt>
                <c:pt idx="2162">
                  <c:v>37474</c:v>
                </c:pt>
                <c:pt idx="2163">
                  <c:v>37475</c:v>
                </c:pt>
                <c:pt idx="2164">
                  <c:v>37476</c:v>
                </c:pt>
                <c:pt idx="2165">
                  <c:v>37477</c:v>
                </c:pt>
                <c:pt idx="2166">
                  <c:v>37480</c:v>
                </c:pt>
                <c:pt idx="2167">
                  <c:v>37481</c:v>
                </c:pt>
                <c:pt idx="2168">
                  <c:v>37482</c:v>
                </c:pt>
                <c:pt idx="2169">
                  <c:v>37483</c:v>
                </c:pt>
                <c:pt idx="2170">
                  <c:v>37484</c:v>
                </c:pt>
                <c:pt idx="2171">
                  <c:v>37487</c:v>
                </c:pt>
                <c:pt idx="2172">
                  <c:v>37488</c:v>
                </c:pt>
                <c:pt idx="2173">
                  <c:v>37489</c:v>
                </c:pt>
                <c:pt idx="2174">
                  <c:v>37490</c:v>
                </c:pt>
                <c:pt idx="2175">
                  <c:v>37491</c:v>
                </c:pt>
                <c:pt idx="2176">
                  <c:v>37494</c:v>
                </c:pt>
                <c:pt idx="2177">
                  <c:v>37495</c:v>
                </c:pt>
                <c:pt idx="2178">
                  <c:v>37496</c:v>
                </c:pt>
                <c:pt idx="2179">
                  <c:v>37497</c:v>
                </c:pt>
                <c:pt idx="2180">
                  <c:v>37498</c:v>
                </c:pt>
                <c:pt idx="2181">
                  <c:v>37502</c:v>
                </c:pt>
                <c:pt idx="2182">
                  <c:v>37503</c:v>
                </c:pt>
                <c:pt idx="2183">
                  <c:v>37504</c:v>
                </c:pt>
                <c:pt idx="2184">
                  <c:v>37505</c:v>
                </c:pt>
                <c:pt idx="2185">
                  <c:v>37508</c:v>
                </c:pt>
                <c:pt idx="2186">
                  <c:v>37509</c:v>
                </c:pt>
                <c:pt idx="2187">
                  <c:v>37510</c:v>
                </c:pt>
                <c:pt idx="2188">
                  <c:v>37511</c:v>
                </c:pt>
                <c:pt idx="2189">
                  <c:v>37512</c:v>
                </c:pt>
                <c:pt idx="2190">
                  <c:v>37515</c:v>
                </c:pt>
                <c:pt idx="2191">
                  <c:v>37516</c:v>
                </c:pt>
                <c:pt idx="2192">
                  <c:v>37517</c:v>
                </c:pt>
                <c:pt idx="2193">
                  <c:v>37518</c:v>
                </c:pt>
                <c:pt idx="2194">
                  <c:v>37519</c:v>
                </c:pt>
                <c:pt idx="2195">
                  <c:v>37522</c:v>
                </c:pt>
                <c:pt idx="2196">
                  <c:v>37523</c:v>
                </c:pt>
                <c:pt idx="2197">
                  <c:v>37524</c:v>
                </c:pt>
                <c:pt idx="2198">
                  <c:v>37525</c:v>
                </c:pt>
                <c:pt idx="2199">
                  <c:v>37526</c:v>
                </c:pt>
                <c:pt idx="2200">
                  <c:v>37529</c:v>
                </c:pt>
                <c:pt idx="2201">
                  <c:v>37530</c:v>
                </c:pt>
                <c:pt idx="2202">
                  <c:v>37531</c:v>
                </c:pt>
                <c:pt idx="2203">
                  <c:v>37532</c:v>
                </c:pt>
                <c:pt idx="2204">
                  <c:v>37533</c:v>
                </c:pt>
                <c:pt idx="2205">
                  <c:v>37536</c:v>
                </c:pt>
                <c:pt idx="2206">
                  <c:v>37537</c:v>
                </c:pt>
                <c:pt idx="2207">
                  <c:v>37538</c:v>
                </c:pt>
                <c:pt idx="2208">
                  <c:v>37539</c:v>
                </c:pt>
                <c:pt idx="2209">
                  <c:v>37540</c:v>
                </c:pt>
                <c:pt idx="2210">
                  <c:v>37544</c:v>
                </c:pt>
                <c:pt idx="2211">
                  <c:v>37545</c:v>
                </c:pt>
                <c:pt idx="2212">
                  <c:v>37546</c:v>
                </c:pt>
                <c:pt idx="2213">
                  <c:v>37547</c:v>
                </c:pt>
                <c:pt idx="2214">
                  <c:v>37550</c:v>
                </c:pt>
                <c:pt idx="2215">
                  <c:v>37551</c:v>
                </c:pt>
                <c:pt idx="2216">
                  <c:v>37552</c:v>
                </c:pt>
                <c:pt idx="2217">
                  <c:v>37553</c:v>
                </c:pt>
                <c:pt idx="2218">
                  <c:v>37554</c:v>
                </c:pt>
                <c:pt idx="2219">
                  <c:v>37557</c:v>
                </c:pt>
                <c:pt idx="2220">
                  <c:v>37558</c:v>
                </c:pt>
                <c:pt idx="2221">
                  <c:v>37559</c:v>
                </c:pt>
                <c:pt idx="2222">
                  <c:v>37560</c:v>
                </c:pt>
                <c:pt idx="2223">
                  <c:v>37561</c:v>
                </c:pt>
                <c:pt idx="2224">
                  <c:v>37564</c:v>
                </c:pt>
                <c:pt idx="2225">
                  <c:v>37565</c:v>
                </c:pt>
                <c:pt idx="2226">
                  <c:v>37566</c:v>
                </c:pt>
                <c:pt idx="2227">
                  <c:v>37567</c:v>
                </c:pt>
                <c:pt idx="2228">
                  <c:v>37568</c:v>
                </c:pt>
                <c:pt idx="2229">
                  <c:v>37572</c:v>
                </c:pt>
                <c:pt idx="2230">
                  <c:v>37573</c:v>
                </c:pt>
                <c:pt idx="2231">
                  <c:v>37574</c:v>
                </c:pt>
                <c:pt idx="2232">
                  <c:v>37575</c:v>
                </c:pt>
                <c:pt idx="2233">
                  <c:v>37578</c:v>
                </c:pt>
                <c:pt idx="2234">
                  <c:v>37579</c:v>
                </c:pt>
                <c:pt idx="2235">
                  <c:v>37580</c:v>
                </c:pt>
                <c:pt idx="2236">
                  <c:v>37581</c:v>
                </c:pt>
                <c:pt idx="2237">
                  <c:v>37582</c:v>
                </c:pt>
                <c:pt idx="2238">
                  <c:v>37585</c:v>
                </c:pt>
                <c:pt idx="2239">
                  <c:v>37586</c:v>
                </c:pt>
                <c:pt idx="2240">
                  <c:v>37587</c:v>
                </c:pt>
                <c:pt idx="2241">
                  <c:v>37589</c:v>
                </c:pt>
                <c:pt idx="2242">
                  <c:v>37592</c:v>
                </c:pt>
                <c:pt idx="2243">
                  <c:v>37593</c:v>
                </c:pt>
                <c:pt idx="2244">
                  <c:v>37594</c:v>
                </c:pt>
                <c:pt idx="2245">
                  <c:v>37595</c:v>
                </c:pt>
                <c:pt idx="2246">
                  <c:v>37596</c:v>
                </c:pt>
                <c:pt idx="2247">
                  <c:v>37599</c:v>
                </c:pt>
                <c:pt idx="2248">
                  <c:v>37600</c:v>
                </c:pt>
                <c:pt idx="2249">
                  <c:v>37601</c:v>
                </c:pt>
                <c:pt idx="2250">
                  <c:v>37602</c:v>
                </c:pt>
                <c:pt idx="2251">
                  <c:v>37603</c:v>
                </c:pt>
                <c:pt idx="2252">
                  <c:v>37606</c:v>
                </c:pt>
                <c:pt idx="2253">
                  <c:v>37607</c:v>
                </c:pt>
                <c:pt idx="2254">
                  <c:v>37608</c:v>
                </c:pt>
                <c:pt idx="2255">
                  <c:v>37609</c:v>
                </c:pt>
                <c:pt idx="2256">
                  <c:v>37610</c:v>
                </c:pt>
                <c:pt idx="2257">
                  <c:v>37613</c:v>
                </c:pt>
                <c:pt idx="2258">
                  <c:v>37614</c:v>
                </c:pt>
                <c:pt idx="2259">
                  <c:v>37616</c:v>
                </c:pt>
                <c:pt idx="2260">
                  <c:v>37617</c:v>
                </c:pt>
                <c:pt idx="2261">
                  <c:v>37620</c:v>
                </c:pt>
                <c:pt idx="2262">
                  <c:v>37621</c:v>
                </c:pt>
                <c:pt idx="2263">
                  <c:v>37623</c:v>
                </c:pt>
                <c:pt idx="2264">
                  <c:v>37624</c:v>
                </c:pt>
                <c:pt idx="2265">
                  <c:v>37627</c:v>
                </c:pt>
                <c:pt idx="2266">
                  <c:v>37628</c:v>
                </c:pt>
                <c:pt idx="2267">
                  <c:v>37629</c:v>
                </c:pt>
                <c:pt idx="2268">
                  <c:v>37630</c:v>
                </c:pt>
                <c:pt idx="2269">
                  <c:v>37631</c:v>
                </c:pt>
                <c:pt idx="2270">
                  <c:v>37634</c:v>
                </c:pt>
                <c:pt idx="2271">
                  <c:v>37635</c:v>
                </c:pt>
                <c:pt idx="2272">
                  <c:v>37636</c:v>
                </c:pt>
                <c:pt idx="2273">
                  <c:v>37637</c:v>
                </c:pt>
                <c:pt idx="2274">
                  <c:v>37638</c:v>
                </c:pt>
                <c:pt idx="2275">
                  <c:v>37642</c:v>
                </c:pt>
                <c:pt idx="2276">
                  <c:v>37643</c:v>
                </c:pt>
                <c:pt idx="2277">
                  <c:v>37644</c:v>
                </c:pt>
                <c:pt idx="2278">
                  <c:v>37645</c:v>
                </c:pt>
                <c:pt idx="2279">
                  <c:v>37648</c:v>
                </c:pt>
                <c:pt idx="2280">
                  <c:v>37649</c:v>
                </c:pt>
                <c:pt idx="2281">
                  <c:v>37650</c:v>
                </c:pt>
                <c:pt idx="2282">
                  <c:v>37651</c:v>
                </c:pt>
                <c:pt idx="2283">
                  <c:v>37652</c:v>
                </c:pt>
                <c:pt idx="2284">
                  <c:v>37655</c:v>
                </c:pt>
                <c:pt idx="2285">
                  <c:v>37656</c:v>
                </c:pt>
                <c:pt idx="2286">
                  <c:v>37657</c:v>
                </c:pt>
                <c:pt idx="2287">
                  <c:v>37658</c:v>
                </c:pt>
                <c:pt idx="2288">
                  <c:v>37659</c:v>
                </c:pt>
                <c:pt idx="2289">
                  <c:v>37662</c:v>
                </c:pt>
                <c:pt idx="2290">
                  <c:v>37663</c:v>
                </c:pt>
                <c:pt idx="2291">
                  <c:v>37664</c:v>
                </c:pt>
                <c:pt idx="2292">
                  <c:v>37665</c:v>
                </c:pt>
                <c:pt idx="2293">
                  <c:v>37666</c:v>
                </c:pt>
                <c:pt idx="2294">
                  <c:v>37670</c:v>
                </c:pt>
                <c:pt idx="2295">
                  <c:v>37671</c:v>
                </c:pt>
                <c:pt idx="2296">
                  <c:v>37672</c:v>
                </c:pt>
                <c:pt idx="2297">
                  <c:v>37673</c:v>
                </c:pt>
                <c:pt idx="2298">
                  <c:v>37676</c:v>
                </c:pt>
                <c:pt idx="2299">
                  <c:v>37677</c:v>
                </c:pt>
                <c:pt idx="2300">
                  <c:v>37678</c:v>
                </c:pt>
                <c:pt idx="2301">
                  <c:v>37679</c:v>
                </c:pt>
                <c:pt idx="2302">
                  <c:v>37680</c:v>
                </c:pt>
                <c:pt idx="2303">
                  <c:v>37683</c:v>
                </c:pt>
                <c:pt idx="2304">
                  <c:v>37684</c:v>
                </c:pt>
                <c:pt idx="2305">
                  <c:v>37685</c:v>
                </c:pt>
                <c:pt idx="2306">
                  <c:v>37686</c:v>
                </c:pt>
                <c:pt idx="2307">
                  <c:v>37687</c:v>
                </c:pt>
                <c:pt idx="2308">
                  <c:v>37690</c:v>
                </c:pt>
                <c:pt idx="2309">
                  <c:v>37691</c:v>
                </c:pt>
                <c:pt idx="2310">
                  <c:v>37692</c:v>
                </c:pt>
                <c:pt idx="2311">
                  <c:v>37693</c:v>
                </c:pt>
                <c:pt idx="2312">
                  <c:v>37694</c:v>
                </c:pt>
                <c:pt idx="2313">
                  <c:v>37697</c:v>
                </c:pt>
                <c:pt idx="2314">
                  <c:v>37698</c:v>
                </c:pt>
                <c:pt idx="2315">
                  <c:v>37699</c:v>
                </c:pt>
                <c:pt idx="2316">
                  <c:v>37700</c:v>
                </c:pt>
                <c:pt idx="2317">
                  <c:v>37701</c:v>
                </c:pt>
                <c:pt idx="2318">
                  <c:v>37704</c:v>
                </c:pt>
                <c:pt idx="2319">
                  <c:v>37705</c:v>
                </c:pt>
                <c:pt idx="2320">
                  <c:v>37706</c:v>
                </c:pt>
                <c:pt idx="2321">
                  <c:v>37707</c:v>
                </c:pt>
                <c:pt idx="2322">
                  <c:v>37708</c:v>
                </c:pt>
                <c:pt idx="2323">
                  <c:v>37711</c:v>
                </c:pt>
                <c:pt idx="2324">
                  <c:v>37712</c:v>
                </c:pt>
                <c:pt idx="2325">
                  <c:v>37713</c:v>
                </c:pt>
                <c:pt idx="2326">
                  <c:v>37714</c:v>
                </c:pt>
                <c:pt idx="2327">
                  <c:v>37715</c:v>
                </c:pt>
                <c:pt idx="2328">
                  <c:v>37718</c:v>
                </c:pt>
                <c:pt idx="2329">
                  <c:v>37719</c:v>
                </c:pt>
                <c:pt idx="2330">
                  <c:v>37720</c:v>
                </c:pt>
                <c:pt idx="2331">
                  <c:v>37721</c:v>
                </c:pt>
                <c:pt idx="2332">
                  <c:v>37722</c:v>
                </c:pt>
                <c:pt idx="2333">
                  <c:v>37725</c:v>
                </c:pt>
                <c:pt idx="2334">
                  <c:v>37726</c:v>
                </c:pt>
                <c:pt idx="2335">
                  <c:v>37727</c:v>
                </c:pt>
                <c:pt idx="2336">
                  <c:v>37728</c:v>
                </c:pt>
                <c:pt idx="2337">
                  <c:v>37732</c:v>
                </c:pt>
                <c:pt idx="2338">
                  <c:v>37733</c:v>
                </c:pt>
                <c:pt idx="2339">
                  <c:v>37734</c:v>
                </c:pt>
                <c:pt idx="2340">
                  <c:v>37735</c:v>
                </c:pt>
                <c:pt idx="2341">
                  <c:v>37736</c:v>
                </c:pt>
                <c:pt idx="2342">
                  <c:v>37739</c:v>
                </c:pt>
                <c:pt idx="2343">
                  <c:v>37740</c:v>
                </c:pt>
                <c:pt idx="2344">
                  <c:v>37741</c:v>
                </c:pt>
                <c:pt idx="2345">
                  <c:v>37742</c:v>
                </c:pt>
                <c:pt idx="2346">
                  <c:v>37743</c:v>
                </c:pt>
                <c:pt idx="2347">
                  <c:v>37746</c:v>
                </c:pt>
                <c:pt idx="2348">
                  <c:v>37747</c:v>
                </c:pt>
                <c:pt idx="2349">
                  <c:v>37748</c:v>
                </c:pt>
                <c:pt idx="2350">
                  <c:v>37749</c:v>
                </c:pt>
                <c:pt idx="2351">
                  <c:v>37750</c:v>
                </c:pt>
                <c:pt idx="2352">
                  <c:v>37753</c:v>
                </c:pt>
                <c:pt idx="2353">
                  <c:v>37754</c:v>
                </c:pt>
                <c:pt idx="2354">
                  <c:v>37755</c:v>
                </c:pt>
                <c:pt idx="2355">
                  <c:v>37756</c:v>
                </c:pt>
                <c:pt idx="2356">
                  <c:v>37757</c:v>
                </c:pt>
                <c:pt idx="2357">
                  <c:v>37760</c:v>
                </c:pt>
                <c:pt idx="2358">
                  <c:v>37761</c:v>
                </c:pt>
                <c:pt idx="2359">
                  <c:v>37762</c:v>
                </c:pt>
                <c:pt idx="2360">
                  <c:v>37763</c:v>
                </c:pt>
                <c:pt idx="2361">
                  <c:v>37764</c:v>
                </c:pt>
                <c:pt idx="2362">
                  <c:v>37768</c:v>
                </c:pt>
                <c:pt idx="2363">
                  <c:v>37769</c:v>
                </c:pt>
                <c:pt idx="2364">
                  <c:v>37770</c:v>
                </c:pt>
                <c:pt idx="2365">
                  <c:v>37771</c:v>
                </c:pt>
                <c:pt idx="2366">
                  <c:v>37774</c:v>
                </c:pt>
                <c:pt idx="2367">
                  <c:v>37775</c:v>
                </c:pt>
                <c:pt idx="2368">
                  <c:v>37776</c:v>
                </c:pt>
                <c:pt idx="2369">
                  <c:v>37777</c:v>
                </c:pt>
                <c:pt idx="2370">
                  <c:v>37778</c:v>
                </c:pt>
                <c:pt idx="2371">
                  <c:v>37781</c:v>
                </c:pt>
                <c:pt idx="2372">
                  <c:v>37782</c:v>
                </c:pt>
                <c:pt idx="2373">
                  <c:v>37783</c:v>
                </c:pt>
                <c:pt idx="2374">
                  <c:v>37784</c:v>
                </c:pt>
                <c:pt idx="2375">
                  <c:v>37785</c:v>
                </c:pt>
                <c:pt idx="2376">
                  <c:v>37788</c:v>
                </c:pt>
                <c:pt idx="2377">
                  <c:v>37789</c:v>
                </c:pt>
                <c:pt idx="2378">
                  <c:v>37790</c:v>
                </c:pt>
                <c:pt idx="2379">
                  <c:v>37791</c:v>
                </c:pt>
                <c:pt idx="2380">
                  <c:v>37792</c:v>
                </c:pt>
                <c:pt idx="2381">
                  <c:v>37795</c:v>
                </c:pt>
                <c:pt idx="2382">
                  <c:v>37796</c:v>
                </c:pt>
                <c:pt idx="2383">
                  <c:v>37797</c:v>
                </c:pt>
                <c:pt idx="2384">
                  <c:v>37798</c:v>
                </c:pt>
                <c:pt idx="2385">
                  <c:v>37799</c:v>
                </c:pt>
                <c:pt idx="2386">
                  <c:v>37802</c:v>
                </c:pt>
                <c:pt idx="2387">
                  <c:v>37803</c:v>
                </c:pt>
                <c:pt idx="2388">
                  <c:v>37804</c:v>
                </c:pt>
                <c:pt idx="2389">
                  <c:v>37805</c:v>
                </c:pt>
                <c:pt idx="2390">
                  <c:v>37809</c:v>
                </c:pt>
                <c:pt idx="2391">
                  <c:v>37810</c:v>
                </c:pt>
                <c:pt idx="2392">
                  <c:v>37811</c:v>
                </c:pt>
                <c:pt idx="2393">
                  <c:v>37812</c:v>
                </c:pt>
                <c:pt idx="2394">
                  <c:v>37813</c:v>
                </c:pt>
                <c:pt idx="2395">
                  <c:v>37816</c:v>
                </c:pt>
                <c:pt idx="2396">
                  <c:v>37817</c:v>
                </c:pt>
                <c:pt idx="2397">
                  <c:v>37818</c:v>
                </c:pt>
                <c:pt idx="2398">
                  <c:v>37819</c:v>
                </c:pt>
                <c:pt idx="2399">
                  <c:v>37820</c:v>
                </c:pt>
                <c:pt idx="2400">
                  <c:v>37823</c:v>
                </c:pt>
                <c:pt idx="2401">
                  <c:v>37824</c:v>
                </c:pt>
                <c:pt idx="2402">
                  <c:v>37825</c:v>
                </c:pt>
                <c:pt idx="2403">
                  <c:v>37826</c:v>
                </c:pt>
                <c:pt idx="2404">
                  <c:v>37827</c:v>
                </c:pt>
                <c:pt idx="2405">
                  <c:v>37830</c:v>
                </c:pt>
                <c:pt idx="2406">
                  <c:v>37831</c:v>
                </c:pt>
                <c:pt idx="2407">
                  <c:v>37832</c:v>
                </c:pt>
                <c:pt idx="2408">
                  <c:v>37833</c:v>
                </c:pt>
                <c:pt idx="2409">
                  <c:v>37834</c:v>
                </c:pt>
                <c:pt idx="2410">
                  <c:v>37837</c:v>
                </c:pt>
                <c:pt idx="2411">
                  <c:v>37838</c:v>
                </c:pt>
                <c:pt idx="2412">
                  <c:v>37839</c:v>
                </c:pt>
                <c:pt idx="2413">
                  <c:v>37840</c:v>
                </c:pt>
                <c:pt idx="2414">
                  <c:v>37841</c:v>
                </c:pt>
                <c:pt idx="2415">
                  <c:v>37844</c:v>
                </c:pt>
                <c:pt idx="2416">
                  <c:v>37845</c:v>
                </c:pt>
                <c:pt idx="2417">
                  <c:v>37846</c:v>
                </c:pt>
                <c:pt idx="2418">
                  <c:v>37847</c:v>
                </c:pt>
                <c:pt idx="2419">
                  <c:v>37848</c:v>
                </c:pt>
                <c:pt idx="2420">
                  <c:v>37851</c:v>
                </c:pt>
                <c:pt idx="2421">
                  <c:v>37852</c:v>
                </c:pt>
                <c:pt idx="2422">
                  <c:v>37853</c:v>
                </c:pt>
                <c:pt idx="2423">
                  <c:v>37854</c:v>
                </c:pt>
                <c:pt idx="2424">
                  <c:v>37855</c:v>
                </c:pt>
                <c:pt idx="2425">
                  <c:v>37858</c:v>
                </c:pt>
                <c:pt idx="2426">
                  <c:v>37859</c:v>
                </c:pt>
                <c:pt idx="2427">
                  <c:v>37860</c:v>
                </c:pt>
                <c:pt idx="2428">
                  <c:v>37861</c:v>
                </c:pt>
                <c:pt idx="2429">
                  <c:v>37862</c:v>
                </c:pt>
                <c:pt idx="2430">
                  <c:v>37866</c:v>
                </c:pt>
                <c:pt idx="2431">
                  <c:v>37867</c:v>
                </c:pt>
                <c:pt idx="2432">
                  <c:v>37868</c:v>
                </c:pt>
                <c:pt idx="2433">
                  <c:v>37869</c:v>
                </c:pt>
                <c:pt idx="2434">
                  <c:v>37872</c:v>
                </c:pt>
                <c:pt idx="2435">
                  <c:v>37873</c:v>
                </c:pt>
                <c:pt idx="2436">
                  <c:v>37874</c:v>
                </c:pt>
                <c:pt idx="2437">
                  <c:v>37875</c:v>
                </c:pt>
                <c:pt idx="2438">
                  <c:v>37876</c:v>
                </c:pt>
                <c:pt idx="2439">
                  <c:v>37879</c:v>
                </c:pt>
                <c:pt idx="2440">
                  <c:v>37880</c:v>
                </c:pt>
                <c:pt idx="2441">
                  <c:v>37881</c:v>
                </c:pt>
                <c:pt idx="2442">
                  <c:v>37882</c:v>
                </c:pt>
                <c:pt idx="2443">
                  <c:v>37883</c:v>
                </c:pt>
                <c:pt idx="2444">
                  <c:v>37886</c:v>
                </c:pt>
                <c:pt idx="2445">
                  <c:v>37887</c:v>
                </c:pt>
                <c:pt idx="2446">
                  <c:v>37888</c:v>
                </c:pt>
                <c:pt idx="2447">
                  <c:v>37889</c:v>
                </c:pt>
                <c:pt idx="2448">
                  <c:v>37890</c:v>
                </c:pt>
                <c:pt idx="2449">
                  <c:v>37893</c:v>
                </c:pt>
                <c:pt idx="2450">
                  <c:v>37894</c:v>
                </c:pt>
                <c:pt idx="2451">
                  <c:v>37895</c:v>
                </c:pt>
                <c:pt idx="2452">
                  <c:v>37896</c:v>
                </c:pt>
                <c:pt idx="2453">
                  <c:v>37897</c:v>
                </c:pt>
                <c:pt idx="2454">
                  <c:v>37900</c:v>
                </c:pt>
                <c:pt idx="2455">
                  <c:v>37901</c:v>
                </c:pt>
                <c:pt idx="2456">
                  <c:v>37902</c:v>
                </c:pt>
                <c:pt idx="2457">
                  <c:v>37903</c:v>
                </c:pt>
                <c:pt idx="2458">
                  <c:v>37904</c:v>
                </c:pt>
                <c:pt idx="2459">
                  <c:v>37908</c:v>
                </c:pt>
                <c:pt idx="2460">
                  <c:v>37909</c:v>
                </c:pt>
                <c:pt idx="2461">
                  <c:v>37910</c:v>
                </c:pt>
                <c:pt idx="2462">
                  <c:v>37911</c:v>
                </c:pt>
                <c:pt idx="2463">
                  <c:v>37914</c:v>
                </c:pt>
                <c:pt idx="2464">
                  <c:v>37915</c:v>
                </c:pt>
                <c:pt idx="2465">
                  <c:v>37916</c:v>
                </c:pt>
                <c:pt idx="2466">
                  <c:v>37917</c:v>
                </c:pt>
                <c:pt idx="2467">
                  <c:v>37918</c:v>
                </c:pt>
                <c:pt idx="2468">
                  <c:v>37921</c:v>
                </c:pt>
                <c:pt idx="2469">
                  <c:v>37922</c:v>
                </c:pt>
                <c:pt idx="2470">
                  <c:v>37923</c:v>
                </c:pt>
                <c:pt idx="2471">
                  <c:v>37924</c:v>
                </c:pt>
                <c:pt idx="2472">
                  <c:v>37925</c:v>
                </c:pt>
                <c:pt idx="2473">
                  <c:v>37928</c:v>
                </c:pt>
                <c:pt idx="2474">
                  <c:v>37929</c:v>
                </c:pt>
                <c:pt idx="2475">
                  <c:v>37930</c:v>
                </c:pt>
                <c:pt idx="2476">
                  <c:v>37931</c:v>
                </c:pt>
                <c:pt idx="2477">
                  <c:v>37932</c:v>
                </c:pt>
                <c:pt idx="2478">
                  <c:v>37935</c:v>
                </c:pt>
                <c:pt idx="2479">
                  <c:v>37937</c:v>
                </c:pt>
                <c:pt idx="2480">
                  <c:v>37938</c:v>
                </c:pt>
                <c:pt idx="2481">
                  <c:v>37939</c:v>
                </c:pt>
                <c:pt idx="2482">
                  <c:v>37942</c:v>
                </c:pt>
                <c:pt idx="2483">
                  <c:v>37943</c:v>
                </c:pt>
                <c:pt idx="2484">
                  <c:v>37944</c:v>
                </c:pt>
                <c:pt idx="2485">
                  <c:v>37945</c:v>
                </c:pt>
                <c:pt idx="2486">
                  <c:v>37946</c:v>
                </c:pt>
                <c:pt idx="2487">
                  <c:v>37949</c:v>
                </c:pt>
                <c:pt idx="2488">
                  <c:v>37950</c:v>
                </c:pt>
                <c:pt idx="2489">
                  <c:v>37951</c:v>
                </c:pt>
                <c:pt idx="2490">
                  <c:v>37953</c:v>
                </c:pt>
                <c:pt idx="2491">
                  <c:v>37956</c:v>
                </c:pt>
                <c:pt idx="2492">
                  <c:v>37957</c:v>
                </c:pt>
                <c:pt idx="2493">
                  <c:v>37958</c:v>
                </c:pt>
                <c:pt idx="2494">
                  <c:v>37959</c:v>
                </c:pt>
                <c:pt idx="2495">
                  <c:v>37960</c:v>
                </c:pt>
                <c:pt idx="2496">
                  <c:v>37963</c:v>
                </c:pt>
                <c:pt idx="2497">
                  <c:v>37964</c:v>
                </c:pt>
                <c:pt idx="2498">
                  <c:v>37965</c:v>
                </c:pt>
                <c:pt idx="2499">
                  <c:v>37966</c:v>
                </c:pt>
                <c:pt idx="2500">
                  <c:v>37967</c:v>
                </c:pt>
                <c:pt idx="2501">
                  <c:v>37970</c:v>
                </c:pt>
                <c:pt idx="2502">
                  <c:v>37971</c:v>
                </c:pt>
                <c:pt idx="2503">
                  <c:v>37972</c:v>
                </c:pt>
                <c:pt idx="2504">
                  <c:v>37973</c:v>
                </c:pt>
                <c:pt idx="2505">
                  <c:v>37974</c:v>
                </c:pt>
                <c:pt idx="2506">
                  <c:v>37977</c:v>
                </c:pt>
                <c:pt idx="2507">
                  <c:v>37978</c:v>
                </c:pt>
                <c:pt idx="2508">
                  <c:v>37979</c:v>
                </c:pt>
                <c:pt idx="2509">
                  <c:v>37981</c:v>
                </c:pt>
                <c:pt idx="2510">
                  <c:v>37984</c:v>
                </c:pt>
                <c:pt idx="2511">
                  <c:v>37985</c:v>
                </c:pt>
                <c:pt idx="2512">
                  <c:v>37986</c:v>
                </c:pt>
                <c:pt idx="2513">
                  <c:v>37988</c:v>
                </c:pt>
                <c:pt idx="2514">
                  <c:v>37991</c:v>
                </c:pt>
                <c:pt idx="2515">
                  <c:v>37992</c:v>
                </c:pt>
                <c:pt idx="2516">
                  <c:v>37993</c:v>
                </c:pt>
                <c:pt idx="2517">
                  <c:v>37994</c:v>
                </c:pt>
                <c:pt idx="2518">
                  <c:v>37995</c:v>
                </c:pt>
                <c:pt idx="2519">
                  <c:v>37998</c:v>
                </c:pt>
                <c:pt idx="2520">
                  <c:v>37999</c:v>
                </c:pt>
                <c:pt idx="2521">
                  <c:v>38000</c:v>
                </c:pt>
                <c:pt idx="2522">
                  <c:v>38001</c:v>
                </c:pt>
                <c:pt idx="2523">
                  <c:v>38002</c:v>
                </c:pt>
                <c:pt idx="2524">
                  <c:v>38006</c:v>
                </c:pt>
                <c:pt idx="2525">
                  <c:v>38007</c:v>
                </c:pt>
                <c:pt idx="2526">
                  <c:v>38008</c:v>
                </c:pt>
                <c:pt idx="2527">
                  <c:v>38009</c:v>
                </c:pt>
                <c:pt idx="2528">
                  <c:v>38012</c:v>
                </c:pt>
                <c:pt idx="2529">
                  <c:v>38013</c:v>
                </c:pt>
                <c:pt idx="2530">
                  <c:v>38014</c:v>
                </c:pt>
                <c:pt idx="2531">
                  <c:v>38015</c:v>
                </c:pt>
                <c:pt idx="2532">
                  <c:v>38016</c:v>
                </c:pt>
                <c:pt idx="2533">
                  <c:v>38019</c:v>
                </c:pt>
                <c:pt idx="2534">
                  <c:v>38020</c:v>
                </c:pt>
                <c:pt idx="2535">
                  <c:v>38021</c:v>
                </c:pt>
                <c:pt idx="2536">
                  <c:v>38022</c:v>
                </c:pt>
                <c:pt idx="2537">
                  <c:v>38023</c:v>
                </c:pt>
                <c:pt idx="2538">
                  <c:v>38026</c:v>
                </c:pt>
                <c:pt idx="2539">
                  <c:v>38027</c:v>
                </c:pt>
                <c:pt idx="2540">
                  <c:v>38028</c:v>
                </c:pt>
                <c:pt idx="2541">
                  <c:v>38029</c:v>
                </c:pt>
                <c:pt idx="2542">
                  <c:v>38030</c:v>
                </c:pt>
                <c:pt idx="2543">
                  <c:v>38034</c:v>
                </c:pt>
                <c:pt idx="2544">
                  <c:v>38035</c:v>
                </c:pt>
                <c:pt idx="2545">
                  <c:v>38036</c:v>
                </c:pt>
                <c:pt idx="2546">
                  <c:v>38037</c:v>
                </c:pt>
                <c:pt idx="2547">
                  <c:v>38040</c:v>
                </c:pt>
                <c:pt idx="2548">
                  <c:v>38041</c:v>
                </c:pt>
                <c:pt idx="2549">
                  <c:v>38042</c:v>
                </c:pt>
                <c:pt idx="2550">
                  <c:v>38043</c:v>
                </c:pt>
                <c:pt idx="2551">
                  <c:v>38044</c:v>
                </c:pt>
                <c:pt idx="2552">
                  <c:v>38047</c:v>
                </c:pt>
                <c:pt idx="2553">
                  <c:v>38048</c:v>
                </c:pt>
                <c:pt idx="2554">
                  <c:v>38049</c:v>
                </c:pt>
                <c:pt idx="2555">
                  <c:v>38050</c:v>
                </c:pt>
                <c:pt idx="2556">
                  <c:v>38051</c:v>
                </c:pt>
                <c:pt idx="2557">
                  <c:v>38054</c:v>
                </c:pt>
                <c:pt idx="2558">
                  <c:v>38055</c:v>
                </c:pt>
                <c:pt idx="2559">
                  <c:v>38056</c:v>
                </c:pt>
                <c:pt idx="2560">
                  <c:v>38057</c:v>
                </c:pt>
                <c:pt idx="2561">
                  <c:v>38058</c:v>
                </c:pt>
                <c:pt idx="2562">
                  <c:v>38061</c:v>
                </c:pt>
                <c:pt idx="2563">
                  <c:v>38062</c:v>
                </c:pt>
                <c:pt idx="2564">
                  <c:v>38063</c:v>
                </c:pt>
                <c:pt idx="2565">
                  <c:v>38064</c:v>
                </c:pt>
                <c:pt idx="2566">
                  <c:v>38065</c:v>
                </c:pt>
                <c:pt idx="2567">
                  <c:v>38068</c:v>
                </c:pt>
                <c:pt idx="2568">
                  <c:v>38069</c:v>
                </c:pt>
                <c:pt idx="2569">
                  <c:v>38070</c:v>
                </c:pt>
                <c:pt idx="2570">
                  <c:v>38071</c:v>
                </c:pt>
                <c:pt idx="2571">
                  <c:v>38072</c:v>
                </c:pt>
                <c:pt idx="2572">
                  <c:v>38075</c:v>
                </c:pt>
                <c:pt idx="2573">
                  <c:v>38076</c:v>
                </c:pt>
                <c:pt idx="2574">
                  <c:v>38077</c:v>
                </c:pt>
                <c:pt idx="2575">
                  <c:v>38078</c:v>
                </c:pt>
                <c:pt idx="2576">
                  <c:v>38079</c:v>
                </c:pt>
                <c:pt idx="2577">
                  <c:v>38082</c:v>
                </c:pt>
                <c:pt idx="2578">
                  <c:v>38083</c:v>
                </c:pt>
                <c:pt idx="2579">
                  <c:v>38084</c:v>
                </c:pt>
                <c:pt idx="2580">
                  <c:v>38085</c:v>
                </c:pt>
                <c:pt idx="2581">
                  <c:v>38089</c:v>
                </c:pt>
                <c:pt idx="2582">
                  <c:v>38090</c:v>
                </c:pt>
                <c:pt idx="2583">
                  <c:v>38091</c:v>
                </c:pt>
                <c:pt idx="2584">
                  <c:v>38092</c:v>
                </c:pt>
                <c:pt idx="2585">
                  <c:v>38093</c:v>
                </c:pt>
                <c:pt idx="2586">
                  <c:v>38096</c:v>
                </c:pt>
                <c:pt idx="2587">
                  <c:v>38097</c:v>
                </c:pt>
                <c:pt idx="2588">
                  <c:v>38098</c:v>
                </c:pt>
                <c:pt idx="2589">
                  <c:v>38099</c:v>
                </c:pt>
                <c:pt idx="2590">
                  <c:v>38100</c:v>
                </c:pt>
                <c:pt idx="2591">
                  <c:v>38103</c:v>
                </c:pt>
                <c:pt idx="2592">
                  <c:v>38104</c:v>
                </c:pt>
                <c:pt idx="2593">
                  <c:v>38105</c:v>
                </c:pt>
                <c:pt idx="2594">
                  <c:v>38106</c:v>
                </c:pt>
                <c:pt idx="2595">
                  <c:v>38107</c:v>
                </c:pt>
                <c:pt idx="2596">
                  <c:v>38110</c:v>
                </c:pt>
                <c:pt idx="2597">
                  <c:v>38111</c:v>
                </c:pt>
                <c:pt idx="2598">
                  <c:v>38112</c:v>
                </c:pt>
                <c:pt idx="2599">
                  <c:v>38113</c:v>
                </c:pt>
                <c:pt idx="2600">
                  <c:v>38114</c:v>
                </c:pt>
                <c:pt idx="2601">
                  <c:v>38117</c:v>
                </c:pt>
                <c:pt idx="2602">
                  <c:v>38118</c:v>
                </c:pt>
                <c:pt idx="2603">
                  <c:v>38119</c:v>
                </c:pt>
                <c:pt idx="2604">
                  <c:v>38120</c:v>
                </c:pt>
                <c:pt idx="2605">
                  <c:v>38121</c:v>
                </c:pt>
                <c:pt idx="2606">
                  <c:v>38124</c:v>
                </c:pt>
                <c:pt idx="2607">
                  <c:v>38125</c:v>
                </c:pt>
                <c:pt idx="2608">
                  <c:v>38126</c:v>
                </c:pt>
                <c:pt idx="2609">
                  <c:v>38127</c:v>
                </c:pt>
                <c:pt idx="2610">
                  <c:v>38128</c:v>
                </c:pt>
                <c:pt idx="2611">
                  <c:v>38131</c:v>
                </c:pt>
                <c:pt idx="2612">
                  <c:v>38132</c:v>
                </c:pt>
                <c:pt idx="2613">
                  <c:v>38133</c:v>
                </c:pt>
                <c:pt idx="2614">
                  <c:v>38134</c:v>
                </c:pt>
                <c:pt idx="2615">
                  <c:v>38135</c:v>
                </c:pt>
                <c:pt idx="2616">
                  <c:v>38139</c:v>
                </c:pt>
                <c:pt idx="2617">
                  <c:v>38140</c:v>
                </c:pt>
                <c:pt idx="2618">
                  <c:v>38141</c:v>
                </c:pt>
                <c:pt idx="2619">
                  <c:v>38142</c:v>
                </c:pt>
                <c:pt idx="2620">
                  <c:v>38145</c:v>
                </c:pt>
                <c:pt idx="2621">
                  <c:v>38146</c:v>
                </c:pt>
                <c:pt idx="2622">
                  <c:v>38147</c:v>
                </c:pt>
                <c:pt idx="2623">
                  <c:v>38148</c:v>
                </c:pt>
                <c:pt idx="2624">
                  <c:v>38149</c:v>
                </c:pt>
                <c:pt idx="2625">
                  <c:v>38152</c:v>
                </c:pt>
                <c:pt idx="2626">
                  <c:v>38153</c:v>
                </c:pt>
                <c:pt idx="2627">
                  <c:v>38154</c:v>
                </c:pt>
                <c:pt idx="2628">
                  <c:v>38155</c:v>
                </c:pt>
                <c:pt idx="2629">
                  <c:v>38156</c:v>
                </c:pt>
                <c:pt idx="2630">
                  <c:v>38159</c:v>
                </c:pt>
                <c:pt idx="2631">
                  <c:v>38160</c:v>
                </c:pt>
                <c:pt idx="2632">
                  <c:v>38161</c:v>
                </c:pt>
                <c:pt idx="2633">
                  <c:v>38162</c:v>
                </c:pt>
                <c:pt idx="2634">
                  <c:v>38163</c:v>
                </c:pt>
                <c:pt idx="2635">
                  <c:v>38166</c:v>
                </c:pt>
                <c:pt idx="2636">
                  <c:v>38167</c:v>
                </c:pt>
                <c:pt idx="2637">
                  <c:v>38168</c:v>
                </c:pt>
                <c:pt idx="2638">
                  <c:v>38169</c:v>
                </c:pt>
                <c:pt idx="2639">
                  <c:v>38170</c:v>
                </c:pt>
                <c:pt idx="2640">
                  <c:v>38174</c:v>
                </c:pt>
                <c:pt idx="2641">
                  <c:v>38175</c:v>
                </c:pt>
                <c:pt idx="2642">
                  <c:v>38176</c:v>
                </c:pt>
                <c:pt idx="2643">
                  <c:v>38177</c:v>
                </c:pt>
                <c:pt idx="2644">
                  <c:v>38180</c:v>
                </c:pt>
                <c:pt idx="2645">
                  <c:v>38181</c:v>
                </c:pt>
                <c:pt idx="2646">
                  <c:v>38182</c:v>
                </c:pt>
                <c:pt idx="2647">
                  <c:v>38183</c:v>
                </c:pt>
                <c:pt idx="2648">
                  <c:v>38184</c:v>
                </c:pt>
                <c:pt idx="2649">
                  <c:v>38187</c:v>
                </c:pt>
                <c:pt idx="2650">
                  <c:v>38188</c:v>
                </c:pt>
                <c:pt idx="2651">
                  <c:v>38189</c:v>
                </c:pt>
                <c:pt idx="2652">
                  <c:v>38190</c:v>
                </c:pt>
                <c:pt idx="2653">
                  <c:v>38191</c:v>
                </c:pt>
                <c:pt idx="2654">
                  <c:v>38194</c:v>
                </c:pt>
                <c:pt idx="2655">
                  <c:v>38195</c:v>
                </c:pt>
                <c:pt idx="2656">
                  <c:v>38196</c:v>
                </c:pt>
                <c:pt idx="2657">
                  <c:v>38197</c:v>
                </c:pt>
                <c:pt idx="2658">
                  <c:v>38198</c:v>
                </c:pt>
                <c:pt idx="2659">
                  <c:v>38201</c:v>
                </c:pt>
                <c:pt idx="2660">
                  <c:v>38202</c:v>
                </c:pt>
                <c:pt idx="2661">
                  <c:v>38203</c:v>
                </c:pt>
                <c:pt idx="2662">
                  <c:v>38204</c:v>
                </c:pt>
                <c:pt idx="2663">
                  <c:v>38205</c:v>
                </c:pt>
                <c:pt idx="2664">
                  <c:v>38208</c:v>
                </c:pt>
                <c:pt idx="2665">
                  <c:v>38209</c:v>
                </c:pt>
                <c:pt idx="2666">
                  <c:v>38210</c:v>
                </c:pt>
                <c:pt idx="2667">
                  <c:v>38211</c:v>
                </c:pt>
                <c:pt idx="2668">
                  <c:v>38212</c:v>
                </c:pt>
                <c:pt idx="2669">
                  <c:v>38215</c:v>
                </c:pt>
                <c:pt idx="2670">
                  <c:v>38216</c:v>
                </c:pt>
                <c:pt idx="2671">
                  <c:v>38217</c:v>
                </c:pt>
                <c:pt idx="2672">
                  <c:v>38218</c:v>
                </c:pt>
                <c:pt idx="2673">
                  <c:v>38219</c:v>
                </c:pt>
                <c:pt idx="2674">
                  <c:v>38222</c:v>
                </c:pt>
                <c:pt idx="2675">
                  <c:v>38223</c:v>
                </c:pt>
                <c:pt idx="2676">
                  <c:v>38224</c:v>
                </c:pt>
                <c:pt idx="2677">
                  <c:v>38225</c:v>
                </c:pt>
                <c:pt idx="2678">
                  <c:v>38226</c:v>
                </c:pt>
                <c:pt idx="2679">
                  <c:v>38229</c:v>
                </c:pt>
                <c:pt idx="2680">
                  <c:v>38230</c:v>
                </c:pt>
                <c:pt idx="2681">
                  <c:v>38231</c:v>
                </c:pt>
                <c:pt idx="2682">
                  <c:v>38232</c:v>
                </c:pt>
                <c:pt idx="2683">
                  <c:v>38233</c:v>
                </c:pt>
                <c:pt idx="2684">
                  <c:v>38237</c:v>
                </c:pt>
                <c:pt idx="2685">
                  <c:v>38238</c:v>
                </c:pt>
                <c:pt idx="2686">
                  <c:v>38239</c:v>
                </c:pt>
                <c:pt idx="2687">
                  <c:v>38240</c:v>
                </c:pt>
                <c:pt idx="2688">
                  <c:v>38243</c:v>
                </c:pt>
                <c:pt idx="2689">
                  <c:v>38244</c:v>
                </c:pt>
                <c:pt idx="2690">
                  <c:v>38245</c:v>
                </c:pt>
                <c:pt idx="2691">
                  <c:v>38246</c:v>
                </c:pt>
                <c:pt idx="2692">
                  <c:v>38247</c:v>
                </c:pt>
                <c:pt idx="2693">
                  <c:v>38250</c:v>
                </c:pt>
                <c:pt idx="2694">
                  <c:v>38251</c:v>
                </c:pt>
                <c:pt idx="2695">
                  <c:v>38252</c:v>
                </c:pt>
                <c:pt idx="2696">
                  <c:v>38253</c:v>
                </c:pt>
                <c:pt idx="2697">
                  <c:v>38254</c:v>
                </c:pt>
                <c:pt idx="2698">
                  <c:v>38257</c:v>
                </c:pt>
                <c:pt idx="2699">
                  <c:v>38258</c:v>
                </c:pt>
                <c:pt idx="2700">
                  <c:v>38259</c:v>
                </c:pt>
                <c:pt idx="2701">
                  <c:v>38260</c:v>
                </c:pt>
                <c:pt idx="2702">
                  <c:v>38261</c:v>
                </c:pt>
                <c:pt idx="2703">
                  <c:v>38264</c:v>
                </c:pt>
                <c:pt idx="2704">
                  <c:v>38265</c:v>
                </c:pt>
                <c:pt idx="2705">
                  <c:v>38266</c:v>
                </c:pt>
                <c:pt idx="2706">
                  <c:v>38267</c:v>
                </c:pt>
                <c:pt idx="2707">
                  <c:v>38268</c:v>
                </c:pt>
                <c:pt idx="2708">
                  <c:v>38272</c:v>
                </c:pt>
                <c:pt idx="2709">
                  <c:v>38273</c:v>
                </c:pt>
                <c:pt idx="2710">
                  <c:v>38274</c:v>
                </c:pt>
                <c:pt idx="2711">
                  <c:v>38275</c:v>
                </c:pt>
                <c:pt idx="2712">
                  <c:v>38278</c:v>
                </c:pt>
                <c:pt idx="2713">
                  <c:v>38279</c:v>
                </c:pt>
                <c:pt idx="2714">
                  <c:v>38280</c:v>
                </c:pt>
                <c:pt idx="2715">
                  <c:v>38281</c:v>
                </c:pt>
                <c:pt idx="2716">
                  <c:v>38282</c:v>
                </c:pt>
                <c:pt idx="2717">
                  <c:v>38285</c:v>
                </c:pt>
                <c:pt idx="2718">
                  <c:v>38286</c:v>
                </c:pt>
                <c:pt idx="2719">
                  <c:v>38287</c:v>
                </c:pt>
                <c:pt idx="2720">
                  <c:v>38288</c:v>
                </c:pt>
                <c:pt idx="2721">
                  <c:v>38289</c:v>
                </c:pt>
                <c:pt idx="2722">
                  <c:v>38292</c:v>
                </c:pt>
                <c:pt idx="2723">
                  <c:v>38293</c:v>
                </c:pt>
                <c:pt idx="2724">
                  <c:v>38294</c:v>
                </c:pt>
                <c:pt idx="2725">
                  <c:v>38295</c:v>
                </c:pt>
                <c:pt idx="2726">
                  <c:v>38296</c:v>
                </c:pt>
                <c:pt idx="2727">
                  <c:v>38299</c:v>
                </c:pt>
                <c:pt idx="2728">
                  <c:v>38300</c:v>
                </c:pt>
                <c:pt idx="2729">
                  <c:v>38301</c:v>
                </c:pt>
                <c:pt idx="2730">
                  <c:v>38303</c:v>
                </c:pt>
                <c:pt idx="2731">
                  <c:v>38306</c:v>
                </c:pt>
                <c:pt idx="2732">
                  <c:v>38307</c:v>
                </c:pt>
                <c:pt idx="2733">
                  <c:v>38308</c:v>
                </c:pt>
                <c:pt idx="2734">
                  <c:v>38309</c:v>
                </c:pt>
                <c:pt idx="2735">
                  <c:v>38310</c:v>
                </c:pt>
                <c:pt idx="2736">
                  <c:v>38313</c:v>
                </c:pt>
                <c:pt idx="2737">
                  <c:v>38314</c:v>
                </c:pt>
                <c:pt idx="2738">
                  <c:v>38315</c:v>
                </c:pt>
                <c:pt idx="2739">
                  <c:v>38317</c:v>
                </c:pt>
                <c:pt idx="2740">
                  <c:v>38320</c:v>
                </c:pt>
                <c:pt idx="2741">
                  <c:v>38321</c:v>
                </c:pt>
                <c:pt idx="2742">
                  <c:v>38322</c:v>
                </c:pt>
                <c:pt idx="2743">
                  <c:v>38323</c:v>
                </c:pt>
                <c:pt idx="2744">
                  <c:v>38324</c:v>
                </c:pt>
                <c:pt idx="2745">
                  <c:v>38327</c:v>
                </c:pt>
                <c:pt idx="2746">
                  <c:v>38328</c:v>
                </c:pt>
                <c:pt idx="2747">
                  <c:v>38329</c:v>
                </c:pt>
                <c:pt idx="2748">
                  <c:v>38330</c:v>
                </c:pt>
                <c:pt idx="2749">
                  <c:v>38331</c:v>
                </c:pt>
                <c:pt idx="2750">
                  <c:v>38334</c:v>
                </c:pt>
                <c:pt idx="2751">
                  <c:v>38335</c:v>
                </c:pt>
                <c:pt idx="2752">
                  <c:v>38336</c:v>
                </c:pt>
                <c:pt idx="2753">
                  <c:v>38337</c:v>
                </c:pt>
                <c:pt idx="2754">
                  <c:v>38338</c:v>
                </c:pt>
                <c:pt idx="2755">
                  <c:v>38341</c:v>
                </c:pt>
                <c:pt idx="2756">
                  <c:v>38342</c:v>
                </c:pt>
                <c:pt idx="2757">
                  <c:v>38343</c:v>
                </c:pt>
                <c:pt idx="2758">
                  <c:v>38344</c:v>
                </c:pt>
                <c:pt idx="2759">
                  <c:v>38348</c:v>
                </c:pt>
                <c:pt idx="2760">
                  <c:v>38349</c:v>
                </c:pt>
                <c:pt idx="2761">
                  <c:v>38350</c:v>
                </c:pt>
                <c:pt idx="2762">
                  <c:v>38351</c:v>
                </c:pt>
                <c:pt idx="2763">
                  <c:v>38352</c:v>
                </c:pt>
                <c:pt idx="2764">
                  <c:v>38355</c:v>
                </c:pt>
                <c:pt idx="2765">
                  <c:v>38356</c:v>
                </c:pt>
                <c:pt idx="2766">
                  <c:v>38357</c:v>
                </c:pt>
                <c:pt idx="2767">
                  <c:v>38358</c:v>
                </c:pt>
                <c:pt idx="2768">
                  <c:v>38359</c:v>
                </c:pt>
                <c:pt idx="2769">
                  <c:v>38362</c:v>
                </c:pt>
                <c:pt idx="2770">
                  <c:v>38363</c:v>
                </c:pt>
                <c:pt idx="2771">
                  <c:v>38364</c:v>
                </c:pt>
                <c:pt idx="2772">
                  <c:v>38365</c:v>
                </c:pt>
                <c:pt idx="2773">
                  <c:v>38366</c:v>
                </c:pt>
                <c:pt idx="2774">
                  <c:v>38370</c:v>
                </c:pt>
                <c:pt idx="2775">
                  <c:v>38371</c:v>
                </c:pt>
                <c:pt idx="2776">
                  <c:v>38372</c:v>
                </c:pt>
                <c:pt idx="2777">
                  <c:v>38373</c:v>
                </c:pt>
                <c:pt idx="2778">
                  <c:v>38376</c:v>
                </c:pt>
                <c:pt idx="2779">
                  <c:v>38377</c:v>
                </c:pt>
                <c:pt idx="2780">
                  <c:v>38378</c:v>
                </c:pt>
                <c:pt idx="2781">
                  <c:v>38379</c:v>
                </c:pt>
                <c:pt idx="2782">
                  <c:v>38380</c:v>
                </c:pt>
                <c:pt idx="2783">
                  <c:v>38383</c:v>
                </c:pt>
                <c:pt idx="2784">
                  <c:v>38384</c:v>
                </c:pt>
                <c:pt idx="2785">
                  <c:v>38385</c:v>
                </c:pt>
                <c:pt idx="2786">
                  <c:v>38386</c:v>
                </c:pt>
                <c:pt idx="2787">
                  <c:v>38387</c:v>
                </c:pt>
                <c:pt idx="2788">
                  <c:v>38390</c:v>
                </c:pt>
                <c:pt idx="2789">
                  <c:v>38391</c:v>
                </c:pt>
                <c:pt idx="2790">
                  <c:v>38392</c:v>
                </c:pt>
                <c:pt idx="2791">
                  <c:v>38393</c:v>
                </c:pt>
                <c:pt idx="2792">
                  <c:v>38394</c:v>
                </c:pt>
                <c:pt idx="2793">
                  <c:v>38397</c:v>
                </c:pt>
                <c:pt idx="2794">
                  <c:v>38398</c:v>
                </c:pt>
                <c:pt idx="2795">
                  <c:v>38399</c:v>
                </c:pt>
                <c:pt idx="2796">
                  <c:v>38400</c:v>
                </c:pt>
                <c:pt idx="2797">
                  <c:v>38401</c:v>
                </c:pt>
                <c:pt idx="2798">
                  <c:v>38405</c:v>
                </c:pt>
                <c:pt idx="2799">
                  <c:v>38406</c:v>
                </c:pt>
                <c:pt idx="2800">
                  <c:v>38407</c:v>
                </c:pt>
                <c:pt idx="2801">
                  <c:v>38408</c:v>
                </c:pt>
                <c:pt idx="2802">
                  <c:v>38411</c:v>
                </c:pt>
                <c:pt idx="2803">
                  <c:v>38412</c:v>
                </c:pt>
                <c:pt idx="2804">
                  <c:v>38413</c:v>
                </c:pt>
                <c:pt idx="2805">
                  <c:v>38414</c:v>
                </c:pt>
                <c:pt idx="2806">
                  <c:v>38415</c:v>
                </c:pt>
                <c:pt idx="2807">
                  <c:v>38418</c:v>
                </c:pt>
                <c:pt idx="2808">
                  <c:v>38419</c:v>
                </c:pt>
                <c:pt idx="2809">
                  <c:v>38420</c:v>
                </c:pt>
                <c:pt idx="2810">
                  <c:v>38421</c:v>
                </c:pt>
                <c:pt idx="2811">
                  <c:v>38422</c:v>
                </c:pt>
                <c:pt idx="2812">
                  <c:v>38425</c:v>
                </c:pt>
                <c:pt idx="2813">
                  <c:v>38426</c:v>
                </c:pt>
                <c:pt idx="2814">
                  <c:v>38427</c:v>
                </c:pt>
                <c:pt idx="2815">
                  <c:v>38428</c:v>
                </c:pt>
                <c:pt idx="2816">
                  <c:v>38429</c:v>
                </c:pt>
                <c:pt idx="2817">
                  <c:v>38432</c:v>
                </c:pt>
                <c:pt idx="2818">
                  <c:v>38433</c:v>
                </c:pt>
                <c:pt idx="2819">
                  <c:v>38434</c:v>
                </c:pt>
                <c:pt idx="2820">
                  <c:v>38435</c:v>
                </c:pt>
                <c:pt idx="2821">
                  <c:v>38439</c:v>
                </c:pt>
                <c:pt idx="2822">
                  <c:v>38440</c:v>
                </c:pt>
                <c:pt idx="2823">
                  <c:v>38441</c:v>
                </c:pt>
                <c:pt idx="2824">
                  <c:v>38442</c:v>
                </c:pt>
                <c:pt idx="2825">
                  <c:v>38443</c:v>
                </c:pt>
                <c:pt idx="2826">
                  <c:v>38446</c:v>
                </c:pt>
                <c:pt idx="2827">
                  <c:v>38447</c:v>
                </c:pt>
                <c:pt idx="2828">
                  <c:v>38448</c:v>
                </c:pt>
                <c:pt idx="2829">
                  <c:v>38449</c:v>
                </c:pt>
                <c:pt idx="2830">
                  <c:v>38450</c:v>
                </c:pt>
                <c:pt idx="2831">
                  <c:v>38453</c:v>
                </c:pt>
                <c:pt idx="2832">
                  <c:v>38454</c:v>
                </c:pt>
                <c:pt idx="2833">
                  <c:v>38455</c:v>
                </c:pt>
                <c:pt idx="2834">
                  <c:v>38456</c:v>
                </c:pt>
                <c:pt idx="2835">
                  <c:v>38457</c:v>
                </c:pt>
                <c:pt idx="2836">
                  <c:v>38460</c:v>
                </c:pt>
                <c:pt idx="2837">
                  <c:v>38461</c:v>
                </c:pt>
                <c:pt idx="2838">
                  <c:v>38462</c:v>
                </c:pt>
                <c:pt idx="2839">
                  <c:v>38463</c:v>
                </c:pt>
                <c:pt idx="2840">
                  <c:v>38464</c:v>
                </c:pt>
                <c:pt idx="2841">
                  <c:v>38467</c:v>
                </c:pt>
                <c:pt idx="2842">
                  <c:v>38468</c:v>
                </c:pt>
                <c:pt idx="2843">
                  <c:v>38469</c:v>
                </c:pt>
                <c:pt idx="2844">
                  <c:v>38470</c:v>
                </c:pt>
                <c:pt idx="2845">
                  <c:v>38471</c:v>
                </c:pt>
                <c:pt idx="2846">
                  <c:v>38474</c:v>
                </c:pt>
                <c:pt idx="2847">
                  <c:v>38475</c:v>
                </c:pt>
                <c:pt idx="2848">
                  <c:v>38476</c:v>
                </c:pt>
                <c:pt idx="2849">
                  <c:v>38477</c:v>
                </c:pt>
                <c:pt idx="2850">
                  <c:v>38478</c:v>
                </c:pt>
                <c:pt idx="2851">
                  <c:v>38481</c:v>
                </c:pt>
                <c:pt idx="2852">
                  <c:v>38482</c:v>
                </c:pt>
                <c:pt idx="2853">
                  <c:v>38483</c:v>
                </c:pt>
                <c:pt idx="2854">
                  <c:v>38484</c:v>
                </c:pt>
                <c:pt idx="2855">
                  <c:v>38485</c:v>
                </c:pt>
                <c:pt idx="2856">
                  <c:v>38488</c:v>
                </c:pt>
                <c:pt idx="2857">
                  <c:v>38489</c:v>
                </c:pt>
                <c:pt idx="2858">
                  <c:v>38490</c:v>
                </c:pt>
                <c:pt idx="2859">
                  <c:v>38491</c:v>
                </c:pt>
                <c:pt idx="2860">
                  <c:v>38492</c:v>
                </c:pt>
                <c:pt idx="2861">
                  <c:v>38495</c:v>
                </c:pt>
                <c:pt idx="2862">
                  <c:v>38496</c:v>
                </c:pt>
                <c:pt idx="2863">
                  <c:v>38497</c:v>
                </c:pt>
                <c:pt idx="2864">
                  <c:v>38498</c:v>
                </c:pt>
                <c:pt idx="2865">
                  <c:v>38499</c:v>
                </c:pt>
                <c:pt idx="2866">
                  <c:v>38503</c:v>
                </c:pt>
                <c:pt idx="2867">
                  <c:v>38504</c:v>
                </c:pt>
                <c:pt idx="2868">
                  <c:v>38505</c:v>
                </c:pt>
                <c:pt idx="2869">
                  <c:v>38506</c:v>
                </c:pt>
                <c:pt idx="2870">
                  <c:v>38509</c:v>
                </c:pt>
                <c:pt idx="2871">
                  <c:v>38510</c:v>
                </c:pt>
                <c:pt idx="2872">
                  <c:v>38511</c:v>
                </c:pt>
                <c:pt idx="2873">
                  <c:v>38512</c:v>
                </c:pt>
                <c:pt idx="2874">
                  <c:v>38513</c:v>
                </c:pt>
                <c:pt idx="2875">
                  <c:v>38516</c:v>
                </c:pt>
                <c:pt idx="2876">
                  <c:v>38517</c:v>
                </c:pt>
                <c:pt idx="2877">
                  <c:v>38518</c:v>
                </c:pt>
                <c:pt idx="2878">
                  <c:v>38519</c:v>
                </c:pt>
                <c:pt idx="2879">
                  <c:v>38520</c:v>
                </c:pt>
                <c:pt idx="2880">
                  <c:v>38523</c:v>
                </c:pt>
                <c:pt idx="2881">
                  <c:v>38524</c:v>
                </c:pt>
                <c:pt idx="2882">
                  <c:v>38525</c:v>
                </c:pt>
                <c:pt idx="2883">
                  <c:v>38526</c:v>
                </c:pt>
                <c:pt idx="2884">
                  <c:v>38527</c:v>
                </c:pt>
                <c:pt idx="2885">
                  <c:v>38530</c:v>
                </c:pt>
                <c:pt idx="2886">
                  <c:v>38531</c:v>
                </c:pt>
                <c:pt idx="2887">
                  <c:v>38532</c:v>
                </c:pt>
                <c:pt idx="2888">
                  <c:v>38533</c:v>
                </c:pt>
                <c:pt idx="2889">
                  <c:v>38534</c:v>
                </c:pt>
                <c:pt idx="2890">
                  <c:v>38538</c:v>
                </c:pt>
                <c:pt idx="2891">
                  <c:v>38539</c:v>
                </c:pt>
                <c:pt idx="2892">
                  <c:v>38540</c:v>
                </c:pt>
                <c:pt idx="2893">
                  <c:v>38541</c:v>
                </c:pt>
                <c:pt idx="2894">
                  <c:v>38544</c:v>
                </c:pt>
                <c:pt idx="2895">
                  <c:v>38545</c:v>
                </c:pt>
                <c:pt idx="2896">
                  <c:v>38546</c:v>
                </c:pt>
                <c:pt idx="2897">
                  <c:v>38547</c:v>
                </c:pt>
                <c:pt idx="2898">
                  <c:v>38548</c:v>
                </c:pt>
                <c:pt idx="2899">
                  <c:v>38551</c:v>
                </c:pt>
                <c:pt idx="2900">
                  <c:v>38552</c:v>
                </c:pt>
                <c:pt idx="2901">
                  <c:v>38553</c:v>
                </c:pt>
                <c:pt idx="2902">
                  <c:v>38554</c:v>
                </c:pt>
                <c:pt idx="2903">
                  <c:v>38555</c:v>
                </c:pt>
                <c:pt idx="2904">
                  <c:v>38558</c:v>
                </c:pt>
                <c:pt idx="2905">
                  <c:v>38559</c:v>
                </c:pt>
                <c:pt idx="2906">
                  <c:v>38560</c:v>
                </c:pt>
                <c:pt idx="2907">
                  <c:v>38561</c:v>
                </c:pt>
                <c:pt idx="2908">
                  <c:v>38562</c:v>
                </c:pt>
                <c:pt idx="2909">
                  <c:v>38565</c:v>
                </c:pt>
                <c:pt idx="2910">
                  <c:v>38566</c:v>
                </c:pt>
                <c:pt idx="2911">
                  <c:v>38567</c:v>
                </c:pt>
                <c:pt idx="2912">
                  <c:v>38568</c:v>
                </c:pt>
                <c:pt idx="2913">
                  <c:v>38569</c:v>
                </c:pt>
                <c:pt idx="2914">
                  <c:v>38572</c:v>
                </c:pt>
                <c:pt idx="2915">
                  <c:v>38573</c:v>
                </c:pt>
                <c:pt idx="2916">
                  <c:v>38574</c:v>
                </c:pt>
                <c:pt idx="2917">
                  <c:v>38575</c:v>
                </c:pt>
                <c:pt idx="2918">
                  <c:v>38576</c:v>
                </c:pt>
                <c:pt idx="2919">
                  <c:v>38579</c:v>
                </c:pt>
                <c:pt idx="2920">
                  <c:v>38580</c:v>
                </c:pt>
                <c:pt idx="2921">
                  <c:v>38581</c:v>
                </c:pt>
                <c:pt idx="2922">
                  <c:v>38582</c:v>
                </c:pt>
                <c:pt idx="2923">
                  <c:v>38583</c:v>
                </c:pt>
                <c:pt idx="2924">
                  <c:v>38586</c:v>
                </c:pt>
                <c:pt idx="2925">
                  <c:v>38587</c:v>
                </c:pt>
                <c:pt idx="2926">
                  <c:v>38588</c:v>
                </c:pt>
                <c:pt idx="2927">
                  <c:v>38589</c:v>
                </c:pt>
                <c:pt idx="2928">
                  <c:v>38590</c:v>
                </c:pt>
                <c:pt idx="2929">
                  <c:v>38593</c:v>
                </c:pt>
                <c:pt idx="2930">
                  <c:v>38594</c:v>
                </c:pt>
                <c:pt idx="2931">
                  <c:v>38595</c:v>
                </c:pt>
                <c:pt idx="2932">
                  <c:v>38596</c:v>
                </c:pt>
                <c:pt idx="2933">
                  <c:v>38597</c:v>
                </c:pt>
                <c:pt idx="2934">
                  <c:v>38601</c:v>
                </c:pt>
                <c:pt idx="2935">
                  <c:v>38602</c:v>
                </c:pt>
                <c:pt idx="2936">
                  <c:v>38603</c:v>
                </c:pt>
                <c:pt idx="2937">
                  <c:v>38604</c:v>
                </c:pt>
                <c:pt idx="2938">
                  <c:v>38607</c:v>
                </c:pt>
                <c:pt idx="2939">
                  <c:v>38608</c:v>
                </c:pt>
                <c:pt idx="2940">
                  <c:v>38609</c:v>
                </c:pt>
                <c:pt idx="2941">
                  <c:v>38610</c:v>
                </c:pt>
                <c:pt idx="2942">
                  <c:v>38611</c:v>
                </c:pt>
                <c:pt idx="2943">
                  <c:v>38614</c:v>
                </c:pt>
                <c:pt idx="2944">
                  <c:v>38615</c:v>
                </c:pt>
                <c:pt idx="2945">
                  <c:v>38616</c:v>
                </c:pt>
                <c:pt idx="2946">
                  <c:v>38617</c:v>
                </c:pt>
                <c:pt idx="2947">
                  <c:v>38618</c:v>
                </c:pt>
                <c:pt idx="2948">
                  <c:v>38621</c:v>
                </c:pt>
                <c:pt idx="2949">
                  <c:v>38622</c:v>
                </c:pt>
                <c:pt idx="2950">
                  <c:v>38623</c:v>
                </c:pt>
                <c:pt idx="2951">
                  <c:v>38624</c:v>
                </c:pt>
                <c:pt idx="2952">
                  <c:v>38625</c:v>
                </c:pt>
                <c:pt idx="2953">
                  <c:v>38628</c:v>
                </c:pt>
                <c:pt idx="2954">
                  <c:v>38629</c:v>
                </c:pt>
                <c:pt idx="2955">
                  <c:v>38630</c:v>
                </c:pt>
                <c:pt idx="2956">
                  <c:v>38631</c:v>
                </c:pt>
                <c:pt idx="2957">
                  <c:v>38632</c:v>
                </c:pt>
                <c:pt idx="2958">
                  <c:v>38636</c:v>
                </c:pt>
                <c:pt idx="2959">
                  <c:v>38637</c:v>
                </c:pt>
                <c:pt idx="2960">
                  <c:v>38638</c:v>
                </c:pt>
                <c:pt idx="2961">
                  <c:v>38639</c:v>
                </c:pt>
                <c:pt idx="2962">
                  <c:v>38642</c:v>
                </c:pt>
                <c:pt idx="2963">
                  <c:v>38643</c:v>
                </c:pt>
                <c:pt idx="2964">
                  <c:v>38644</c:v>
                </c:pt>
                <c:pt idx="2965">
                  <c:v>38645</c:v>
                </c:pt>
                <c:pt idx="2966">
                  <c:v>38646</c:v>
                </c:pt>
                <c:pt idx="2967">
                  <c:v>38649</c:v>
                </c:pt>
                <c:pt idx="2968">
                  <c:v>38650</c:v>
                </c:pt>
                <c:pt idx="2969">
                  <c:v>38651</c:v>
                </c:pt>
                <c:pt idx="2970">
                  <c:v>38652</c:v>
                </c:pt>
                <c:pt idx="2971">
                  <c:v>38653</c:v>
                </c:pt>
                <c:pt idx="2972">
                  <c:v>38656</c:v>
                </c:pt>
                <c:pt idx="2973">
                  <c:v>38657</c:v>
                </c:pt>
                <c:pt idx="2974">
                  <c:v>38658</c:v>
                </c:pt>
                <c:pt idx="2975">
                  <c:v>38659</c:v>
                </c:pt>
                <c:pt idx="2976">
                  <c:v>38660</c:v>
                </c:pt>
                <c:pt idx="2977">
                  <c:v>38663</c:v>
                </c:pt>
                <c:pt idx="2978">
                  <c:v>38664</c:v>
                </c:pt>
                <c:pt idx="2979">
                  <c:v>38665</c:v>
                </c:pt>
                <c:pt idx="2980">
                  <c:v>38666</c:v>
                </c:pt>
                <c:pt idx="2981">
                  <c:v>38670</c:v>
                </c:pt>
                <c:pt idx="2982">
                  <c:v>38671</c:v>
                </c:pt>
                <c:pt idx="2983">
                  <c:v>38672</c:v>
                </c:pt>
                <c:pt idx="2984">
                  <c:v>38673</c:v>
                </c:pt>
                <c:pt idx="2985">
                  <c:v>38674</c:v>
                </c:pt>
                <c:pt idx="2986">
                  <c:v>38677</c:v>
                </c:pt>
                <c:pt idx="2987">
                  <c:v>38678</c:v>
                </c:pt>
                <c:pt idx="2988">
                  <c:v>38679</c:v>
                </c:pt>
                <c:pt idx="2989">
                  <c:v>38681</c:v>
                </c:pt>
                <c:pt idx="2990">
                  <c:v>38684</c:v>
                </c:pt>
                <c:pt idx="2991">
                  <c:v>38685</c:v>
                </c:pt>
                <c:pt idx="2992">
                  <c:v>38686</c:v>
                </c:pt>
                <c:pt idx="2993">
                  <c:v>38687</c:v>
                </c:pt>
                <c:pt idx="2994">
                  <c:v>38688</c:v>
                </c:pt>
                <c:pt idx="2995">
                  <c:v>38691</c:v>
                </c:pt>
                <c:pt idx="2996">
                  <c:v>38692</c:v>
                </c:pt>
                <c:pt idx="2997">
                  <c:v>38693</c:v>
                </c:pt>
                <c:pt idx="2998">
                  <c:v>38694</c:v>
                </c:pt>
                <c:pt idx="2999">
                  <c:v>38695</c:v>
                </c:pt>
                <c:pt idx="3000">
                  <c:v>38698</c:v>
                </c:pt>
                <c:pt idx="3001">
                  <c:v>38699</c:v>
                </c:pt>
                <c:pt idx="3002">
                  <c:v>38700</c:v>
                </c:pt>
                <c:pt idx="3003">
                  <c:v>38701</c:v>
                </c:pt>
                <c:pt idx="3004">
                  <c:v>38702</c:v>
                </c:pt>
                <c:pt idx="3005">
                  <c:v>38705</c:v>
                </c:pt>
                <c:pt idx="3006">
                  <c:v>38706</c:v>
                </c:pt>
                <c:pt idx="3007">
                  <c:v>38707</c:v>
                </c:pt>
                <c:pt idx="3008">
                  <c:v>38708</c:v>
                </c:pt>
                <c:pt idx="3009">
                  <c:v>38709</c:v>
                </c:pt>
                <c:pt idx="3010">
                  <c:v>38713</c:v>
                </c:pt>
                <c:pt idx="3011">
                  <c:v>38714</c:v>
                </c:pt>
                <c:pt idx="3012">
                  <c:v>38715</c:v>
                </c:pt>
                <c:pt idx="3013">
                  <c:v>38716</c:v>
                </c:pt>
                <c:pt idx="3014">
                  <c:v>38720</c:v>
                </c:pt>
                <c:pt idx="3015">
                  <c:v>38721</c:v>
                </c:pt>
                <c:pt idx="3016">
                  <c:v>38722</c:v>
                </c:pt>
                <c:pt idx="3017">
                  <c:v>38723</c:v>
                </c:pt>
                <c:pt idx="3018">
                  <c:v>38726</c:v>
                </c:pt>
                <c:pt idx="3019">
                  <c:v>38727</c:v>
                </c:pt>
                <c:pt idx="3020">
                  <c:v>38728</c:v>
                </c:pt>
                <c:pt idx="3021">
                  <c:v>38729</c:v>
                </c:pt>
                <c:pt idx="3022">
                  <c:v>38730</c:v>
                </c:pt>
                <c:pt idx="3023">
                  <c:v>38734</c:v>
                </c:pt>
                <c:pt idx="3024">
                  <c:v>38735</c:v>
                </c:pt>
                <c:pt idx="3025">
                  <c:v>38736</c:v>
                </c:pt>
                <c:pt idx="3026">
                  <c:v>38737</c:v>
                </c:pt>
                <c:pt idx="3027">
                  <c:v>38740</c:v>
                </c:pt>
                <c:pt idx="3028">
                  <c:v>38741</c:v>
                </c:pt>
                <c:pt idx="3029">
                  <c:v>38742</c:v>
                </c:pt>
                <c:pt idx="3030">
                  <c:v>38743</c:v>
                </c:pt>
                <c:pt idx="3031">
                  <c:v>38744</c:v>
                </c:pt>
                <c:pt idx="3032">
                  <c:v>38747</c:v>
                </c:pt>
                <c:pt idx="3033">
                  <c:v>38748</c:v>
                </c:pt>
                <c:pt idx="3034">
                  <c:v>38749</c:v>
                </c:pt>
                <c:pt idx="3035">
                  <c:v>38750</c:v>
                </c:pt>
                <c:pt idx="3036">
                  <c:v>38751</c:v>
                </c:pt>
                <c:pt idx="3037">
                  <c:v>38754</c:v>
                </c:pt>
                <c:pt idx="3038">
                  <c:v>38755</c:v>
                </c:pt>
                <c:pt idx="3039">
                  <c:v>38756</c:v>
                </c:pt>
                <c:pt idx="3040">
                  <c:v>38757</c:v>
                </c:pt>
                <c:pt idx="3041">
                  <c:v>38758</c:v>
                </c:pt>
                <c:pt idx="3042">
                  <c:v>38761</c:v>
                </c:pt>
                <c:pt idx="3043">
                  <c:v>38762</c:v>
                </c:pt>
                <c:pt idx="3044">
                  <c:v>38763</c:v>
                </c:pt>
                <c:pt idx="3045">
                  <c:v>38764</c:v>
                </c:pt>
                <c:pt idx="3046">
                  <c:v>38765</c:v>
                </c:pt>
                <c:pt idx="3047">
                  <c:v>38769</c:v>
                </c:pt>
                <c:pt idx="3048">
                  <c:v>38770</c:v>
                </c:pt>
                <c:pt idx="3049">
                  <c:v>38771</c:v>
                </c:pt>
                <c:pt idx="3050">
                  <c:v>38772</c:v>
                </c:pt>
                <c:pt idx="3051">
                  <c:v>38775</c:v>
                </c:pt>
                <c:pt idx="3052">
                  <c:v>38776</c:v>
                </c:pt>
                <c:pt idx="3053">
                  <c:v>38777</c:v>
                </c:pt>
                <c:pt idx="3054">
                  <c:v>38778</c:v>
                </c:pt>
                <c:pt idx="3055">
                  <c:v>38779</c:v>
                </c:pt>
                <c:pt idx="3056">
                  <c:v>38782</c:v>
                </c:pt>
                <c:pt idx="3057">
                  <c:v>38783</c:v>
                </c:pt>
                <c:pt idx="3058">
                  <c:v>38784</c:v>
                </c:pt>
                <c:pt idx="3059">
                  <c:v>38785</c:v>
                </c:pt>
                <c:pt idx="3060">
                  <c:v>38786</c:v>
                </c:pt>
                <c:pt idx="3061">
                  <c:v>38789</c:v>
                </c:pt>
                <c:pt idx="3062">
                  <c:v>38790</c:v>
                </c:pt>
                <c:pt idx="3063">
                  <c:v>38791</c:v>
                </c:pt>
                <c:pt idx="3064">
                  <c:v>38792</c:v>
                </c:pt>
                <c:pt idx="3065">
                  <c:v>38793</c:v>
                </c:pt>
                <c:pt idx="3066">
                  <c:v>38796</c:v>
                </c:pt>
                <c:pt idx="3067">
                  <c:v>38797</c:v>
                </c:pt>
                <c:pt idx="3068">
                  <c:v>38798</c:v>
                </c:pt>
                <c:pt idx="3069">
                  <c:v>38799</c:v>
                </c:pt>
                <c:pt idx="3070">
                  <c:v>38800</c:v>
                </c:pt>
                <c:pt idx="3071">
                  <c:v>38803</c:v>
                </c:pt>
                <c:pt idx="3072">
                  <c:v>38804</c:v>
                </c:pt>
                <c:pt idx="3073">
                  <c:v>38805</c:v>
                </c:pt>
                <c:pt idx="3074">
                  <c:v>38806</c:v>
                </c:pt>
                <c:pt idx="3075">
                  <c:v>38807</c:v>
                </c:pt>
                <c:pt idx="3076">
                  <c:v>38810</c:v>
                </c:pt>
                <c:pt idx="3077">
                  <c:v>38811</c:v>
                </c:pt>
                <c:pt idx="3078">
                  <c:v>38812</c:v>
                </c:pt>
                <c:pt idx="3079">
                  <c:v>38813</c:v>
                </c:pt>
                <c:pt idx="3080">
                  <c:v>38814</c:v>
                </c:pt>
                <c:pt idx="3081">
                  <c:v>38817</c:v>
                </c:pt>
                <c:pt idx="3082">
                  <c:v>38818</c:v>
                </c:pt>
                <c:pt idx="3083">
                  <c:v>38819</c:v>
                </c:pt>
                <c:pt idx="3084">
                  <c:v>38820</c:v>
                </c:pt>
                <c:pt idx="3085">
                  <c:v>38824</c:v>
                </c:pt>
                <c:pt idx="3086">
                  <c:v>38825</c:v>
                </c:pt>
                <c:pt idx="3087">
                  <c:v>38826</c:v>
                </c:pt>
                <c:pt idx="3088">
                  <c:v>38827</c:v>
                </c:pt>
                <c:pt idx="3089">
                  <c:v>38828</c:v>
                </c:pt>
                <c:pt idx="3090">
                  <c:v>38831</c:v>
                </c:pt>
                <c:pt idx="3091">
                  <c:v>38832</c:v>
                </c:pt>
                <c:pt idx="3092">
                  <c:v>38833</c:v>
                </c:pt>
                <c:pt idx="3093">
                  <c:v>38834</c:v>
                </c:pt>
                <c:pt idx="3094">
                  <c:v>38835</c:v>
                </c:pt>
                <c:pt idx="3095">
                  <c:v>38838</c:v>
                </c:pt>
                <c:pt idx="3096">
                  <c:v>38839</c:v>
                </c:pt>
                <c:pt idx="3097">
                  <c:v>38840</c:v>
                </c:pt>
                <c:pt idx="3098">
                  <c:v>38841</c:v>
                </c:pt>
                <c:pt idx="3099">
                  <c:v>38842</c:v>
                </c:pt>
                <c:pt idx="3100">
                  <c:v>38845</c:v>
                </c:pt>
                <c:pt idx="3101">
                  <c:v>38846</c:v>
                </c:pt>
                <c:pt idx="3102">
                  <c:v>38847</c:v>
                </c:pt>
                <c:pt idx="3103">
                  <c:v>38848</c:v>
                </c:pt>
                <c:pt idx="3104">
                  <c:v>38849</c:v>
                </c:pt>
                <c:pt idx="3105">
                  <c:v>38852</c:v>
                </c:pt>
                <c:pt idx="3106">
                  <c:v>38853</c:v>
                </c:pt>
                <c:pt idx="3107">
                  <c:v>38854</c:v>
                </c:pt>
                <c:pt idx="3108">
                  <c:v>38855</c:v>
                </c:pt>
                <c:pt idx="3109">
                  <c:v>38856</c:v>
                </c:pt>
                <c:pt idx="3110">
                  <c:v>38859</c:v>
                </c:pt>
                <c:pt idx="3111">
                  <c:v>38860</c:v>
                </c:pt>
                <c:pt idx="3112">
                  <c:v>38861</c:v>
                </c:pt>
                <c:pt idx="3113">
                  <c:v>38862</c:v>
                </c:pt>
                <c:pt idx="3114">
                  <c:v>38863</c:v>
                </c:pt>
                <c:pt idx="3115">
                  <c:v>38867</c:v>
                </c:pt>
                <c:pt idx="3116">
                  <c:v>38868</c:v>
                </c:pt>
                <c:pt idx="3117">
                  <c:v>38869</c:v>
                </c:pt>
                <c:pt idx="3118">
                  <c:v>38870</c:v>
                </c:pt>
                <c:pt idx="3119">
                  <c:v>38873</c:v>
                </c:pt>
                <c:pt idx="3120">
                  <c:v>38874</c:v>
                </c:pt>
                <c:pt idx="3121">
                  <c:v>38875</c:v>
                </c:pt>
                <c:pt idx="3122">
                  <c:v>38876</c:v>
                </c:pt>
                <c:pt idx="3123">
                  <c:v>38877</c:v>
                </c:pt>
                <c:pt idx="3124">
                  <c:v>38880</c:v>
                </c:pt>
                <c:pt idx="3125">
                  <c:v>38881</c:v>
                </c:pt>
                <c:pt idx="3126">
                  <c:v>38882</c:v>
                </c:pt>
                <c:pt idx="3127">
                  <c:v>38883</c:v>
                </c:pt>
                <c:pt idx="3128">
                  <c:v>38884</c:v>
                </c:pt>
                <c:pt idx="3129">
                  <c:v>38887</c:v>
                </c:pt>
                <c:pt idx="3130">
                  <c:v>38888</c:v>
                </c:pt>
                <c:pt idx="3131">
                  <c:v>38889</c:v>
                </c:pt>
                <c:pt idx="3132">
                  <c:v>38890</c:v>
                </c:pt>
                <c:pt idx="3133">
                  <c:v>38891</c:v>
                </c:pt>
                <c:pt idx="3134">
                  <c:v>38894</c:v>
                </c:pt>
                <c:pt idx="3135">
                  <c:v>38895</c:v>
                </c:pt>
                <c:pt idx="3136">
                  <c:v>38896</c:v>
                </c:pt>
                <c:pt idx="3137">
                  <c:v>38897</c:v>
                </c:pt>
                <c:pt idx="3138">
                  <c:v>38898</c:v>
                </c:pt>
                <c:pt idx="3139">
                  <c:v>38901</c:v>
                </c:pt>
                <c:pt idx="3140">
                  <c:v>38903</c:v>
                </c:pt>
                <c:pt idx="3141">
                  <c:v>38904</c:v>
                </c:pt>
                <c:pt idx="3142">
                  <c:v>38905</c:v>
                </c:pt>
                <c:pt idx="3143">
                  <c:v>38908</c:v>
                </c:pt>
                <c:pt idx="3144">
                  <c:v>38909</c:v>
                </c:pt>
                <c:pt idx="3145">
                  <c:v>38910</c:v>
                </c:pt>
                <c:pt idx="3146">
                  <c:v>38911</c:v>
                </c:pt>
                <c:pt idx="3147">
                  <c:v>38912</c:v>
                </c:pt>
                <c:pt idx="3148">
                  <c:v>38915</c:v>
                </c:pt>
                <c:pt idx="3149">
                  <c:v>38916</c:v>
                </c:pt>
                <c:pt idx="3150">
                  <c:v>38917</c:v>
                </c:pt>
                <c:pt idx="3151">
                  <c:v>38918</c:v>
                </c:pt>
                <c:pt idx="3152">
                  <c:v>38919</c:v>
                </c:pt>
                <c:pt idx="3153">
                  <c:v>38922</c:v>
                </c:pt>
                <c:pt idx="3154">
                  <c:v>38923</c:v>
                </c:pt>
                <c:pt idx="3155">
                  <c:v>38924</c:v>
                </c:pt>
                <c:pt idx="3156">
                  <c:v>38925</c:v>
                </c:pt>
                <c:pt idx="3157">
                  <c:v>38926</c:v>
                </c:pt>
                <c:pt idx="3158">
                  <c:v>38929</c:v>
                </c:pt>
                <c:pt idx="3159">
                  <c:v>38930</c:v>
                </c:pt>
                <c:pt idx="3160">
                  <c:v>38931</c:v>
                </c:pt>
                <c:pt idx="3161">
                  <c:v>38932</c:v>
                </c:pt>
                <c:pt idx="3162">
                  <c:v>38933</c:v>
                </c:pt>
                <c:pt idx="3163">
                  <c:v>38936</c:v>
                </c:pt>
                <c:pt idx="3164">
                  <c:v>38937</c:v>
                </c:pt>
                <c:pt idx="3165">
                  <c:v>38938</c:v>
                </c:pt>
                <c:pt idx="3166">
                  <c:v>38939</c:v>
                </c:pt>
                <c:pt idx="3167">
                  <c:v>38940</c:v>
                </c:pt>
                <c:pt idx="3168">
                  <c:v>38943</c:v>
                </c:pt>
                <c:pt idx="3169">
                  <c:v>38944</c:v>
                </c:pt>
                <c:pt idx="3170">
                  <c:v>38945</c:v>
                </c:pt>
                <c:pt idx="3171">
                  <c:v>38946</c:v>
                </c:pt>
                <c:pt idx="3172">
                  <c:v>38947</c:v>
                </c:pt>
                <c:pt idx="3173">
                  <c:v>38950</c:v>
                </c:pt>
                <c:pt idx="3174">
                  <c:v>38951</c:v>
                </c:pt>
                <c:pt idx="3175">
                  <c:v>38952</c:v>
                </c:pt>
                <c:pt idx="3176">
                  <c:v>38953</c:v>
                </c:pt>
                <c:pt idx="3177">
                  <c:v>38954</c:v>
                </c:pt>
                <c:pt idx="3178">
                  <c:v>38957</c:v>
                </c:pt>
                <c:pt idx="3179">
                  <c:v>38958</c:v>
                </c:pt>
                <c:pt idx="3180">
                  <c:v>38959</c:v>
                </c:pt>
                <c:pt idx="3181">
                  <c:v>38960</c:v>
                </c:pt>
                <c:pt idx="3182">
                  <c:v>38961</c:v>
                </c:pt>
                <c:pt idx="3183">
                  <c:v>38965</c:v>
                </c:pt>
                <c:pt idx="3184">
                  <c:v>38966</c:v>
                </c:pt>
                <c:pt idx="3185">
                  <c:v>38967</c:v>
                </c:pt>
                <c:pt idx="3186">
                  <c:v>38968</c:v>
                </c:pt>
                <c:pt idx="3187">
                  <c:v>38971</c:v>
                </c:pt>
                <c:pt idx="3188">
                  <c:v>38972</c:v>
                </c:pt>
                <c:pt idx="3189">
                  <c:v>38973</c:v>
                </c:pt>
                <c:pt idx="3190">
                  <c:v>38974</c:v>
                </c:pt>
                <c:pt idx="3191">
                  <c:v>38975</c:v>
                </c:pt>
                <c:pt idx="3192">
                  <c:v>38978</c:v>
                </c:pt>
                <c:pt idx="3193">
                  <c:v>38979</c:v>
                </c:pt>
                <c:pt idx="3194">
                  <c:v>38980</c:v>
                </c:pt>
                <c:pt idx="3195">
                  <c:v>38981</c:v>
                </c:pt>
                <c:pt idx="3196">
                  <c:v>38982</c:v>
                </c:pt>
                <c:pt idx="3197">
                  <c:v>38985</c:v>
                </c:pt>
                <c:pt idx="3198">
                  <c:v>38986</c:v>
                </c:pt>
                <c:pt idx="3199">
                  <c:v>38987</c:v>
                </c:pt>
                <c:pt idx="3200">
                  <c:v>38988</c:v>
                </c:pt>
                <c:pt idx="3201">
                  <c:v>38989</c:v>
                </c:pt>
                <c:pt idx="3202">
                  <c:v>38992</c:v>
                </c:pt>
                <c:pt idx="3203">
                  <c:v>38993</c:v>
                </c:pt>
                <c:pt idx="3204">
                  <c:v>38994</c:v>
                </c:pt>
                <c:pt idx="3205">
                  <c:v>38995</c:v>
                </c:pt>
                <c:pt idx="3206">
                  <c:v>38996</c:v>
                </c:pt>
                <c:pt idx="3207">
                  <c:v>39000</c:v>
                </c:pt>
                <c:pt idx="3208">
                  <c:v>39001</c:v>
                </c:pt>
                <c:pt idx="3209">
                  <c:v>39002</c:v>
                </c:pt>
                <c:pt idx="3210">
                  <c:v>39003</c:v>
                </c:pt>
                <c:pt idx="3211">
                  <c:v>39006</c:v>
                </c:pt>
                <c:pt idx="3212">
                  <c:v>39007</c:v>
                </c:pt>
                <c:pt idx="3213">
                  <c:v>39008</c:v>
                </c:pt>
                <c:pt idx="3214">
                  <c:v>39009</c:v>
                </c:pt>
                <c:pt idx="3215">
                  <c:v>39010</c:v>
                </c:pt>
                <c:pt idx="3216">
                  <c:v>39013</c:v>
                </c:pt>
                <c:pt idx="3217">
                  <c:v>39014</c:v>
                </c:pt>
                <c:pt idx="3218">
                  <c:v>39015</c:v>
                </c:pt>
                <c:pt idx="3219">
                  <c:v>39016</c:v>
                </c:pt>
                <c:pt idx="3220">
                  <c:v>39017</c:v>
                </c:pt>
                <c:pt idx="3221">
                  <c:v>39020</c:v>
                </c:pt>
                <c:pt idx="3222">
                  <c:v>39021</c:v>
                </c:pt>
                <c:pt idx="3223">
                  <c:v>39022</c:v>
                </c:pt>
                <c:pt idx="3224">
                  <c:v>39023</c:v>
                </c:pt>
                <c:pt idx="3225">
                  <c:v>39024</c:v>
                </c:pt>
                <c:pt idx="3226">
                  <c:v>39027</c:v>
                </c:pt>
                <c:pt idx="3227">
                  <c:v>39028</c:v>
                </c:pt>
                <c:pt idx="3228">
                  <c:v>39029</c:v>
                </c:pt>
                <c:pt idx="3229">
                  <c:v>39030</c:v>
                </c:pt>
                <c:pt idx="3230">
                  <c:v>39031</c:v>
                </c:pt>
                <c:pt idx="3231">
                  <c:v>39034</c:v>
                </c:pt>
                <c:pt idx="3232">
                  <c:v>39035</c:v>
                </c:pt>
                <c:pt idx="3233">
                  <c:v>39036</c:v>
                </c:pt>
                <c:pt idx="3234">
                  <c:v>39037</c:v>
                </c:pt>
                <c:pt idx="3235">
                  <c:v>39038</c:v>
                </c:pt>
                <c:pt idx="3236">
                  <c:v>39041</c:v>
                </c:pt>
                <c:pt idx="3237">
                  <c:v>39042</c:v>
                </c:pt>
                <c:pt idx="3238">
                  <c:v>39043</c:v>
                </c:pt>
                <c:pt idx="3239">
                  <c:v>39045</c:v>
                </c:pt>
                <c:pt idx="3240">
                  <c:v>39048</c:v>
                </c:pt>
                <c:pt idx="3241">
                  <c:v>39049</c:v>
                </c:pt>
                <c:pt idx="3242">
                  <c:v>39050</c:v>
                </c:pt>
                <c:pt idx="3243">
                  <c:v>39051</c:v>
                </c:pt>
                <c:pt idx="3244">
                  <c:v>39052</c:v>
                </c:pt>
                <c:pt idx="3245">
                  <c:v>39055</c:v>
                </c:pt>
                <c:pt idx="3246">
                  <c:v>39056</c:v>
                </c:pt>
                <c:pt idx="3247">
                  <c:v>39057</c:v>
                </c:pt>
                <c:pt idx="3248">
                  <c:v>39058</c:v>
                </c:pt>
                <c:pt idx="3249">
                  <c:v>39059</c:v>
                </c:pt>
                <c:pt idx="3250">
                  <c:v>39062</c:v>
                </c:pt>
                <c:pt idx="3251">
                  <c:v>39063</c:v>
                </c:pt>
                <c:pt idx="3252">
                  <c:v>39064</c:v>
                </c:pt>
                <c:pt idx="3253">
                  <c:v>39065</c:v>
                </c:pt>
                <c:pt idx="3254">
                  <c:v>39066</c:v>
                </c:pt>
                <c:pt idx="3255">
                  <c:v>39069</c:v>
                </c:pt>
                <c:pt idx="3256">
                  <c:v>39070</c:v>
                </c:pt>
                <c:pt idx="3257">
                  <c:v>39071</c:v>
                </c:pt>
                <c:pt idx="3258">
                  <c:v>39072</c:v>
                </c:pt>
                <c:pt idx="3259">
                  <c:v>39073</c:v>
                </c:pt>
                <c:pt idx="3260">
                  <c:v>39077</c:v>
                </c:pt>
                <c:pt idx="3261">
                  <c:v>39078</c:v>
                </c:pt>
                <c:pt idx="3262">
                  <c:v>39079</c:v>
                </c:pt>
                <c:pt idx="3263">
                  <c:v>39080</c:v>
                </c:pt>
                <c:pt idx="3264">
                  <c:v>39084</c:v>
                </c:pt>
                <c:pt idx="3265">
                  <c:v>39085</c:v>
                </c:pt>
                <c:pt idx="3266">
                  <c:v>39086</c:v>
                </c:pt>
                <c:pt idx="3267">
                  <c:v>39087</c:v>
                </c:pt>
                <c:pt idx="3268">
                  <c:v>39090</c:v>
                </c:pt>
                <c:pt idx="3269">
                  <c:v>39091</c:v>
                </c:pt>
                <c:pt idx="3270">
                  <c:v>39092</c:v>
                </c:pt>
                <c:pt idx="3271">
                  <c:v>39093</c:v>
                </c:pt>
                <c:pt idx="3272">
                  <c:v>39094</c:v>
                </c:pt>
                <c:pt idx="3273">
                  <c:v>39098</c:v>
                </c:pt>
                <c:pt idx="3274">
                  <c:v>39099</c:v>
                </c:pt>
                <c:pt idx="3275">
                  <c:v>39100</c:v>
                </c:pt>
                <c:pt idx="3276">
                  <c:v>39101</c:v>
                </c:pt>
                <c:pt idx="3277">
                  <c:v>39104</c:v>
                </c:pt>
                <c:pt idx="3278">
                  <c:v>39105</c:v>
                </c:pt>
                <c:pt idx="3279">
                  <c:v>39106</c:v>
                </c:pt>
                <c:pt idx="3280">
                  <c:v>39107</c:v>
                </c:pt>
                <c:pt idx="3281">
                  <c:v>39108</c:v>
                </c:pt>
                <c:pt idx="3282">
                  <c:v>39111</c:v>
                </c:pt>
                <c:pt idx="3283">
                  <c:v>39112</c:v>
                </c:pt>
                <c:pt idx="3284">
                  <c:v>39113</c:v>
                </c:pt>
                <c:pt idx="3285">
                  <c:v>39114</c:v>
                </c:pt>
                <c:pt idx="3286">
                  <c:v>39115</c:v>
                </c:pt>
                <c:pt idx="3287">
                  <c:v>39118</c:v>
                </c:pt>
                <c:pt idx="3288">
                  <c:v>39119</c:v>
                </c:pt>
                <c:pt idx="3289">
                  <c:v>39120</c:v>
                </c:pt>
                <c:pt idx="3290">
                  <c:v>39121</c:v>
                </c:pt>
                <c:pt idx="3291">
                  <c:v>39122</c:v>
                </c:pt>
                <c:pt idx="3292">
                  <c:v>39125</c:v>
                </c:pt>
                <c:pt idx="3293">
                  <c:v>39126</c:v>
                </c:pt>
                <c:pt idx="3294">
                  <c:v>39127</c:v>
                </c:pt>
                <c:pt idx="3295">
                  <c:v>39128</c:v>
                </c:pt>
                <c:pt idx="3296">
                  <c:v>39129</c:v>
                </c:pt>
                <c:pt idx="3297">
                  <c:v>39133</c:v>
                </c:pt>
                <c:pt idx="3298">
                  <c:v>39134</c:v>
                </c:pt>
                <c:pt idx="3299">
                  <c:v>39135</c:v>
                </c:pt>
                <c:pt idx="3300">
                  <c:v>39136</c:v>
                </c:pt>
                <c:pt idx="3301">
                  <c:v>39139</c:v>
                </c:pt>
                <c:pt idx="3302">
                  <c:v>39140</c:v>
                </c:pt>
                <c:pt idx="3303">
                  <c:v>39141</c:v>
                </c:pt>
                <c:pt idx="3304">
                  <c:v>39142</c:v>
                </c:pt>
                <c:pt idx="3305">
                  <c:v>39143</c:v>
                </c:pt>
                <c:pt idx="3306">
                  <c:v>39146</c:v>
                </c:pt>
                <c:pt idx="3307">
                  <c:v>39147</c:v>
                </c:pt>
                <c:pt idx="3308">
                  <c:v>39148</c:v>
                </c:pt>
                <c:pt idx="3309">
                  <c:v>39149</c:v>
                </c:pt>
                <c:pt idx="3310">
                  <c:v>39150</c:v>
                </c:pt>
                <c:pt idx="3311">
                  <c:v>39153</c:v>
                </c:pt>
                <c:pt idx="3312">
                  <c:v>39154</c:v>
                </c:pt>
                <c:pt idx="3313">
                  <c:v>39155</c:v>
                </c:pt>
                <c:pt idx="3314">
                  <c:v>39156</c:v>
                </c:pt>
                <c:pt idx="3315">
                  <c:v>39157</c:v>
                </c:pt>
                <c:pt idx="3316">
                  <c:v>39160</c:v>
                </c:pt>
                <c:pt idx="3317">
                  <c:v>39161</c:v>
                </c:pt>
                <c:pt idx="3318">
                  <c:v>39162</c:v>
                </c:pt>
                <c:pt idx="3319">
                  <c:v>39163</c:v>
                </c:pt>
                <c:pt idx="3320">
                  <c:v>39164</c:v>
                </c:pt>
                <c:pt idx="3321">
                  <c:v>39167</c:v>
                </c:pt>
                <c:pt idx="3322">
                  <c:v>39168</c:v>
                </c:pt>
                <c:pt idx="3323">
                  <c:v>39169</c:v>
                </c:pt>
                <c:pt idx="3324">
                  <c:v>39170</c:v>
                </c:pt>
                <c:pt idx="3325">
                  <c:v>39171</c:v>
                </c:pt>
                <c:pt idx="3326">
                  <c:v>39174</c:v>
                </c:pt>
                <c:pt idx="3327">
                  <c:v>39175</c:v>
                </c:pt>
                <c:pt idx="3328">
                  <c:v>39176</c:v>
                </c:pt>
                <c:pt idx="3329">
                  <c:v>39177</c:v>
                </c:pt>
                <c:pt idx="3330">
                  <c:v>39181</c:v>
                </c:pt>
                <c:pt idx="3331">
                  <c:v>39182</c:v>
                </c:pt>
                <c:pt idx="3332">
                  <c:v>39183</c:v>
                </c:pt>
                <c:pt idx="3333">
                  <c:v>39184</c:v>
                </c:pt>
                <c:pt idx="3334">
                  <c:v>39185</c:v>
                </c:pt>
                <c:pt idx="3335">
                  <c:v>39188</c:v>
                </c:pt>
                <c:pt idx="3336">
                  <c:v>39189</c:v>
                </c:pt>
                <c:pt idx="3337">
                  <c:v>39190</c:v>
                </c:pt>
                <c:pt idx="3338">
                  <c:v>39191</c:v>
                </c:pt>
                <c:pt idx="3339">
                  <c:v>39192</c:v>
                </c:pt>
                <c:pt idx="3340">
                  <c:v>39195</c:v>
                </c:pt>
                <c:pt idx="3341">
                  <c:v>39196</c:v>
                </c:pt>
                <c:pt idx="3342">
                  <c:v>39197</c:v>
                </c:pt>
                <c:pt idx="3343">
                  <c:v>39198</c:v>
                </c:pt>
                <c:pt idx="3344">
                  <c:v>39199</c:v>
                </c:pt>
                <c:pt idx="3345">
                  <c:v>39202</c:v>
                </c:pt>
                <c:pt idx="3346">
                  <c:v>39203</c:v>
                </c:pt>
                <c:pt idx="3347">
                  <c:v>39204</c:v>
                </c:pt>
                <c:pt idx="3348">
                  <c:v>39205</c:v>
                </c:pt>
                <c:pt idx="3349">
                  <c:v>39206</c:v>
                </c:pt>
                <c:pt idx="3350">
                  <c:v>39209</c:v>
                </c:pt>
                <c:pt idx="3351">
                  <c:v>39210</c:v>
                </c:pt>
                <c:pt idx="3352">
                  <c:v>39211</c:v>
                </c:pt>
                <c:pt idx="3353">
                  <c:v>39212</c:v>
                </c:pt>
                <c:pt idx="3354">
                  <c:v>39213</c:v>
                </c:pt>
                <c:pt idx="3355">
                  <c:v>39216</c:v>
                </c:pt>
                <c:pt idx="3356">
                  <c:v>39217</c:v>
                </c:pt>
                <c:pt idx="3357">
                  <c:v>39218</c:v>
                </c:pt>
                <c:pt idx="3358">
                  <c:v>39219</c:v>
                </c:pt>
                <c:pt idx="3359">
                  <c:v>39220</c:v>
                </c:pt>
                <c:pt idx="3360">
                  <c:v>39223</c:v>
                </c:pt>
                <c:pt idx="3361">
                  <c:v>39224</c:v>
                </c:pt>
                <c:pt idx="3362">
                  <c:v>39225</c:v>
                </c:pt>
                <c:pt idx="3363">
                  <c:v>39226</c:v>
                </c:pt>
                <c:pt idx="3364">
                  <c:v>39227</c:v>
                </c:pt>
                <c:pt idx="3365">
                  <c:v>39231</c:v>
                </c:pt>
                <c:pt idx="3366">
                  <c:v>39232</c:v>
                </c:pt>
                <c:pt idx="3367">
                  <c:v>39233</c:v>
                </c:pt>
                <c:pt idx="3368">
                  <c:v>39234</c:v>
                </c:pt>
                <c:pt idx="3369">
                  <c:v>39237</c:v>
                </c:pt>
                <c:pt idx="3370">
                  <c:v>39238</c:v>
                </c:pt>
                <c:pt idx="3371">
                  <c:v>39239</c:v>
                </c:pt>
                <c:pt idx="3372">
                  <c:v>39240</c:v>
                </c:pt>
                <c:pt idx="3373">
                  <c:v>39241</c:v>
                </c:pt>
                <c:pt idx="3374">
                  <c:v>39244</c:v>
                </c:pt>
                <c:pt idx="3375">
                  <c:v>39245</c:v>
                </c:pt>
                <c:pt idx="3376">
                  <c:v>39246</c:v>
                </c:pt>
                <c:pt idx="3377">
                  <c:v>39247</c:v>
                </c:pt>
                <c:pt idx="3378">
                  <c:v>39248</c:v>
                </c:pt>
                <c:pt idx="3379">
                  <c:v>39251</c:v>
                </c:pt>
                <c:pt idx="3380">
                  <c:v>39252</c:v>
                </c:pt>
                <c:pt idx="3381">
                  <c:v>39253</c:v>
                </c:pt>
                <c:pt idx="3382">
                  <c:v>39254</c:v>
                </c:pt>
                <c:pt idx="3383">
                  <c:v>39255</c:v>
                </c:pt>
                <c:pt idx="3384">
                  <c:v>39258</c:v>
                </c:pt>
                <c:pt idx="3385">
                  <c:v>39259</c:v>
                </c:pt>
                <c:pt idx="3386">
                  <c:v>39260</c:v>
                </c:pt>
                <c:pt idx="3387">
                  <c:v>39261</c:v>
                </c:pt>
                <c:pt idx="3388">
                  <c:v>39262</c:v>
                </c:pt>
                <c:pt idx="3389">
                  <c:v>39265</c:v>
                </c:pt>
                <c:pt idx="3390">
                  <c:v>39266</c:v>
                </c:pt>
                <c:pt idx="3391">
                  <c:v>39268</c:v>
                </c:pt>
                <c:pt idx="3392">
                  <c:v>39269</c:v>
                </c:pt>
                <c:pt idx="3393">
                  <c:v>39272</c:v>
                </c:pt>
                <c:pt idx="3394">
                  <c:v>39273</c:v>
                </c:pt>
                <c:pt idx="3395">
                  <c:v>39274</c:v>
                </c:pt>
                <c:pt idx="3396">
                  <c:v>39275</c:v>
                </c:pt>
                <c:pt idx="3397">
                  <c:v>39276</c:v>
                </c:pt>
                <c:pt idx="3398">
                  <c:v>39279</c:v>
                </c:pt>
                <c:pt idx="3399">
                  <c:v>39280</c:v>
                </c:pt>
                <c:pt idx="3400">
                  <c:v>39281</c:v>
                </c:pt>
                <c:pt idx="3401">
                  <c:v>39282</c:v>
                </c:pt>
                <c:pt idx="3402">
                  <c:v>39283</c:v>
                </c:pt>
                <c:pt idx="3403">
                  <c:v>39286</c:v>
                </c:pt>
                <c:pt idx="3404">
                  <c:v>39287</c:v>
                </c:pt>
                <c:pt idx="3405">
                  <c:v>39288</c:v>
                </c:pt>
                <c:pt idx="3406">
                  <c:v>39289</c:v>
                </c:pt>
                <c:pt idx="3407">
                  <c:v>39290</c:v>
                </c:pt>
                <c:pt idx="3408">
                  <c:v>39293</c:v>
                </c:pt>
                <c:pt idx="3409">
                  <c:v>39294</c:v>
                </c:pt>
                <c:pt idx="3410">
                  <c:v>39295</c:v>
                </c:pt>
                <c:pt idx="3411">
                  <c:v>39296</c:v>
                </c:pt>
                <c:pt idx="3412">
                  <c:v>39297</c:v>
                </c:pt>
                <c:pt idx="3413">
                  <c:v>39300</c:v>
                </c:pt>
                <c:pt idx="3414">
                  <c:v>39301</c:v>
                </c:pt>
                <c:pt idx="3415">
                  <c:v>39302</c:v>
                </c:pt>
                <c:pt idx="3416">
                  <c:v>39303</c:v>
                </c:pt>
                <c:pt idx="3417">
                  <c:v>39304</c:v>
                </c:pt>
                <c:pt idx="3418">
                  <c:v>39307</c:v>
                </c:pt>
                <c:pt idx="3419">
                  <c:v>39308</c:v>
                </c:pt>
                <c:pt idx="3420">
                  <c:v>39309</c:v>
                </c:pt>
                <c:pt idx="3421">
                  <c:v>39310</c:v>
                </c:pt>
                <c:pt idx="3422">
                  <c:v>39311</c:v>
                </c:pt>
                <c:pt idx="3423">
                  <c:v>39314</c:v>
                </c:pt>
                <c:pt idx="3424">
                  <c:v>39315</c:v>
                </c:pt>
                <c:pt idx="3425">
                  <c:v>39316</c:v>
                </c:pt>
                <c:pt idx="3426">
                  <c:v>39317</c:v>
                </c:pt>
                <c:pt idx="3427">
                  <c:v>39318</c:v>
                </c:pt>
                <c:pt idx="3428">
                  <c:v>39321</c:v>
                </c:pt>
                <c:pt idx="3429">
                  <c:v>39322</c:v>
                </c:pt>
                <c:pt idx="3430">
                  <c:v>39323</c:v>
                </c:pt>
                <c:pt idx="3431">
                  <c:v>39324</c:v>
                </c:pt>
                <c:pt idx="3432">
                  <c:v>39325</c:v>
                </c:pt>
                <c:pt idx="3433">
                  <c:v>39329</c:v>
                </c:pt>
                <c:pt idx="3434">
                  <c:v>39330</c:v>
                </c:pt>
                <c:pt idx="3435">
                  <c:v>39331</c:v>
                </c:pt>
                <c:pt idx="3436">
                  <c:v>39332</c:v>
                </c:pt>
                <c:pt idx="3437">
                  <c:v>39335</c:v>
                </c:pt>
                <c:pt idx="3438">
                  <c:v>39336</c:v>
                </c:pt>
                <c:pt idx="3439">
                  <c:v>39337</c:v>
                </c:pt>
                <c:pt idx="3440">
                  <c:v>39338</c:v>
                </c:pt>
                <c:pt idx="3441">
                  <c:v>39339</c:v>
                </c:pt>
                <c:pt idx="3442">
                  <c:v>39342</c:v>
                </c:pt>
                <c:pt idx="3443">
                  <c:v>39343</c:v>
                </c:pt>
                <c:pt idx="3444">
                  <c:v>39344</c:v>
                </c:pt>
                <c:pt idx="3445">
                  <c:v>39345</c:v>
                </c:pt>
                <c:pt idx="3446">
                  <c:v>39346</c:v>
                </c:pt>
                <c:pt idx="3447">
                  <c:v>39349</c:v>
                </c:pt>
                <c:pt idx="3448">
                  <c:v>39350</c:v>
                </c:pt>
                <c:pt idx="3449">
                  <c:v>39351</c:v>
                </c:pt>
                <c:pt idx="3450">
                  <c:v>39352</c:v>
                </c:pt>
                <c:pt idx="3451">
                  <c:v>39353</c:v>
                </c:pt>
                <c:pt idx="3452">
                  <c:v>39356</c:v>
                </c:pt>
                <c:pt idx="3453">
                  <c:v>39357</c:v>
                </c:pt>
                <c:pt idx="3454">
                  <c:v>39358</c:v>
                </c:pt>
                <c:pt idx="3455">
                  <c:v>39359</c:v>
                </c:pt>
                <c:pt idx="3456">
                  <c:v>39360</c:v>
                </c:pt>
                <c:pt idx="3457">
                  <c:v>39364</c:v>
                </c:pt>
                <c:pt idx="3458">
                  <c:v>39365</c:v>
                </c:pt>
                <c:pt idx="3459">
                  <c:v>39366</c:v>
                </c:pt>
                <c:pt idx="3460">
                  <c:v>39367</c:v>
                </c:pt>
                <c:pt idx="3461">
                  <c:v>39370</c:v>
                </c:pt>
                <c:pt idx="3462">
                  <c:v>39371</c:v>
                </c:pt>
                <c:pt idx="3463">
                  <c:v>39372</c:v>
                </c:pt>
                <c:pt idx="3464">
                  <c:v>39373</c:v>
                </c:pt>
                <c:pt idx="3465">
                  <c:v>39374</c:v>
                </c:pt>
                <c:pt idx="3466">
                  <c:v>39377</c:v>
                </c:pt>
                <c:pt idx="3467">
                  <c:v>39378</c:v>
                </c:pt>
                <c:pt idx="3468">
                  <c:v>39379</c:v>
                </c:pt>
                <c:pt idx="3469">
                  <c:v>39380</c:v>
                </c:pt>
                <c:pt idx="3470">
                  <c:v>39381</c:v>
                </c:pt>
                <c:pt idx="3471">
                  <c:v>39384</c:v>
                </c:pt>
                <c:pt idx="3472">
                  <c:v>39385</c:v>
                </c:pt>
                <c:pt idx="3473">
                  <c:v>39386</c:v>
                </c:pt>
                <c:pt idx="3474">
                  <c:v>39387</c:v>
                </c:pt>
                <c:pt idx="3475">
                  <c:v>39388</c:v>
                </c:pt>
                <c:pt idx="3476">
                  <c:v>39391</c:v>
                </c:pt>
                <c:pt idx="3477">
                  <c:v>39392</c:v>
                </c:pt>
                <c:pt idx="3478">
                  <c:v>39393</c:v>
                </c:pt>
                <c:pt idx="3479">
                  <c:v>39394</c:v>
                </c:pt>
                <c:pt idx="3480">
                  <c:v>39395</c:v>
                </c:pt>
                <c:pt idx="3481">
                  <c:v>39399</c:v>
                </c:pt>
                <c:pt idx="3482">
                  <c:v>39400</c:v>
                </c:pt>
                <c:pt idx="3483">
                  <c:v>39401</c:v>
                </c:pt>
                <c:pt idx="3484">
                  <c:v>39402</c:v>
                </c:pt>
                <c:pt idx="3485">
                  <c:v>39405</c:v>
                </c:pt>
                <c:pt idx="3486">
                  <c:v>39406</c:v>
                </c:pt>
                <c:pt idx="3487">
                  <c:v>39407</c:v>
                </c:pt>
                <c:pt idx="3488">
                  <c:v>39409</c:v>
                </c:pt>
                <c:pt idx="3489">
                  <c:v>39412</c:v>
                </c:pt>
                <c:pt idx="3490">
                  <c:v>39413</c:v>
                </c:pt>
                <c:pt idx="3491">
                  <c:v>39414</c:v>
                </c:pt>
                <c:pt idx="3492">
                  <c:v>39415</c:v>
                </c:pt>
                <c:pt idx="3493">
                  <c:v>39416</c:v>
                </c:pt>
                <c:pt idx="3494">
                  <c:v>39419</c:v>
                </c:pt>
                <c:pt idx="3495">
                  <c:v>39420</c:v>
                </c:pt>
                <c:pt idx="3496">
                  <c:v>39421</c:v>
                </c:pt>
                <c:pt idx="3497">
                  <c:v>39422</c:v>
                </c:pt>
                <c:pt idx="3498">
                  <c:v>39423</c:v>
                </c:pt>
                <c:pt idx="3499">
                  <c:v>39426</c:v>
                </c:pt>
                <c:pt idx="3500">
                  <c:v>39427</c:v>
                </c:pt>
                <c:pt idx="3501">
                  <c:v>39428</c:v>
                </c:pt>
                <c:pt idx="3502">
                  <c:v>39429</c:v>
                </c:pt>
                <c:pt idx="3503">
                  <c:v>39430</c:v>
                </c:pt>
                <c:pt idx="3504">
                  <c:v>39433</c:v>
                </c:pt>
                <c:pt idx="3505">
                  <c:v>39434</c:v>
                </c:pt>
                <c:pt idx="3506">
                  <c:v>39435</c:v>
                </c:pt>
                <c:pt idx="3507">
                  <c:v>39436</c:v>
                </c:pt>
                <c:pt idx="3508">
                  <c:v>39437</c:v>
                </c:pt>
                <c:pt idx="3509">
                  <c:v>39440</c:v>
                </c:pt>
                <c:pt idx="3510">
                  <c:v>39442</c:v>
                </c:pt>
                <c:pt idx="3511">
                  <c:v>39443</c:v>
                </c:pt>
                <c:pt idx="3512">
                  <c:v>39444</c:v>
                </c:pt>
                <c:pt idx="3513">
                  <c:v>39447</c:v>
                </c:pt>
                <c:pt idx="3514">
                  <c:v>39449</c:v>
                </c:pt>
                <c:pt idx="3515">
                  <c:v>39450</c:v>
                </c:pt>
                <c:pt idx="3516">
                  <c:v>39451</c:v>
                </c:pt>
                <c:pt idx="3517">
                  <c:v>39454</c:v>
                </c:pt>
                <c:pt idx="3518">
                  <c:v>39455</c:v>
                </c:pt>
                <c:pt idx="3519">
                  <c:v>39456</c:v>
                </c:pt>
                <c:pt idx="3520">
                  <c:v>39457</c:v>
                </c:pt>
                <c:pt idx="3521">
                  <c:v>39458</c:v>
                </c:pt>
                <c:pt idx="3522">
                  <c:v>39461</c:v>
                </c:pt>
                <c:pt idx="3523">
                  <c:v>39462</c:v>
                </c:pt>
                <c:pt idx="3524">
                  <c:v>39463</c:v>
                </c:pt>
                <c:pt idx="3525">
                  <c:v>39464</c:v>
                </c:pt>
                <c:pt idx="3526">
                  <c:v>39465</c:v>
                </c:pt>
                <c:pt idx="3527">
                  <c:v>39469</c:v>
                </c:pt>
                <c:pt idx="3528">
                  <c:v>39470</c:v>
                </c:pt>
                <c:pt idx="3529">
                  <c:v>39471</c:v>
                </c:pt>
                <c:pt idx="3530">
                  <c:v>39472</c:v>
                </c:pt>
                <c:pt idx="3531">
                  <c:v>39475</c:v>
                </c:pt>
                <c:pt idx="3532">
                  <c:v>39476</c:v>
                </c:pt>
                <c:pt idx="3533">
                  <c:v>39477</c:v>
                </c:pt>
                <c:pt idx="3534">
                  <c:v>39478</c:v>
                </c:pt>
                <c:pt idx="3535">
                  <c:v>39479</c:v>
                </c:pt>
                <c:pt idx="3536">
                  <c:v>39482</c:v>
                </c:pt>
                <c:pt idx="3537">
                  <c:v>39483</c:v>
                </c:pt>
                <c:pt idx="3538">
                  <c:v>39484</c:v>
                </c:pt>
                <c:pt idx="3539">
                  <c:v>39485</c:v>
                </c:pt>
                <c:pt idx="3540">
                  <c:v>39486</c:v>
                </c:pt>
                <c:pt idx="3541">
                  <c:v>39489</c:v>
                </c:pt>
                <c:pt idx="3542">
                  <c:v>39490</c:v>
                </c:pt>
                <c:pt idx="3543">
                  <c:v>39491</c:v>
                </c:pt>
                <c:pt idx="3544">
                  <c:v>39492</c:v>
                </c:pt>
                <c:pt idx="3545">
                  <c:v>39493</c:v>
                </c:pt>
                <c:pt idx="3546">
                  <c:v>39497</c:v>
                </c:pt>
                <c:pt idx="3547">
                  <c:v>39498</c:v>
                </c:pt>
                <c:pt idx="3548">
                  <c:v>39499</c:v>
                </c:pt>
                <c:pt idx="3549">
                  <c:v>39500</c:v>
                </c:pt>
                <c:pt idx="3550">
                  <c:v>39503</c:v>
                </c:pt>
                <c:pt idx="3551">
                  <c:v>39504</c:v>
                </c:pt>
                <c:pt idx="3552">
                  <c:v>39505</c:v>
                </c:pt>
                <c:pt idx="3553">
                  <c:v>39506</c:v>
                </c:pt>
                <c:pt idx="3554">
                  <c:v>39507</c:v>
                </c:pt>
                <c:pt idx="3555">
                  <c:v>39510</c:v>
                </c:pt>
                <c:pt idx="3556">
                  <c:v>39511</c:v>
                </c:pt>
                <c:pt idx="3557">
                  <c:v>39512</c:v>
                </c:pt>
                <c:pt idx="3558">
                  <c:v>39513</c:v>
                </c:pt>
                <c:pt idx="3559">
                  <c:v>39514</c:v>
                </c:pt>
                <c:pt idx="3560">
                  <c:v>39517</c:v>
                </c:pt>
                <c:pt idx="3561">
                  <c:v>39518</c:v>
                </c:pt>
                <c:pt idx="3562">
                  <c:v>39519</c:v>
                </c:pt>
                <c:pt idx="3563">
                  <c:v>39520</c:v>
                </c:pt>
                <c:pt idx="3564">
                  <c:v>39521</c:v>
                </c:pt>
                <c:pt idx="3565">
                  <c:v>39524</c:v>
                </c:pt>
                <c:pt idx="3566">
                  <c:v>39525</c:v>
                </c:pt>
                <c:pt idx="3567">
                  <c:v>39526</c:v>
                </c:pt>
                <c:pt idx="3568">
                  <c:v>39527</c:v>
                </c:pt>
                <c:pt idx="3569">
                  <c:v>39531</c:v>
                </c:pt>
                <c:pt idx="3570">
                  <c:v>39532</c:v>
                </c:pt>
                <c:pt idx="3571">
                  <c:v>39533</c:v>
                </c:pt>
                <c:pt idx="3572">
                  <c:v>39534</c:v>
                </c:pt>
                <c:pt idx="3573">
                  <c:v>39535</c:v>
                </c:pt>
                <c:pt idx="3574">
                  <c:v>39538</c:v>
                </c:pt>
                <c:pt idx="3575">
                  <c:v>39539</c:v>
                </c:pt>
                <c:pt idx="3576">
                  <c:v>39540</c:v>
                </c:pt>
                <c:pt idx="3577">
                  <c:v>39541</c:v>
                </c:pt>
                <c:pt idx="3578">
                  <c:v>39542</c:v>
                </c:pt>
                <c:pt idx="3579">
                  <c:v>39545</c:v>
                </c:pt>
                <c:pt idx="3580">
                  <c:v>39546</c:v>
                </c:pt>
                <c:pt idx="3581">
                  <c:v>39547</c:v>
                </c:pt>
                <c:pt idx="3582">
                  <c:v>39548</c:v>
                </c:pt>
                <c:pt idx="3583">
                  <c:v>39549</c:v>
                </c:pt>
                <c:pt idx="3584">
                  <c:v>39552</c:v>
                </c:pt>
                <c:pt idx="3585">
                  <c:v>39553</c:v>
                </c:pt>
                <c:pt idx="3586">
                  <c:v>39554</c:v>
                </c:pt>
                <c:pt idx="3587">
                  <c:v>39555</c:v>
                </c:pt>
                <c:pt idx="3588">
                  <c:v>39556</c:v>
                </c:pt>
                <c:pt idx="3589">
                  <c:v>39559</c:v>
                </c:pt>
                <c:pt idx="3590">
                  <c:v>39560</c:v>
                </c:pt>
                <c:pt idx="3591">
                  <c:v>39561</c:v>
                </c:pt>
                <c:pt idx="3592">
                  <c:v>39562</c:v>
                </c:pt>
                <c:pt idx="3593">
                  <c:v>39563</c:v>
                </c:pt>
                <c:pt idx="3594">
                  <c:v>39566</c:v>
                </c:pt>
                <c:pt idx="3595">
                  <c:v>39567</c:v>
                </c:pt>
                <c:pt idx="3596">
                  <c:v>39568</c:v>
                </c:pt>
                <c:pt idx="3597">
                  <c:v>39569</c:v>
                </c:pt>
                <c:pt idx="3598">
                  <c:v>39570</c:v>
                </c:pt>
                <c:pt idx="3599">
                  <c:v>39573</c:v>
                </c:pt>
                <c:pt idx="3600">
                  <c:v>39574</c:v>
                </c:pt>
                <c:pt idx="3601">
                  <c:v>39575</c:v>
                </c:pt>
                <c:pt idx="3602">
                  <c:v>39576</c:v>
                </c:pt>
                <c:pt idx="3603">
                  <c:v>39577</c:v>
                </c:pt>
                <c:pt idx="3604">
                  <c:v>39580</c:v>
                </c:pt>
                <c:pt idx="3605">
                  <c:v>39581</c:v>
                </c:pt>
                <c:pt idx="3606">
                  <c:v>39582</c:v>
                </c:pt>
                <c:pt idx="3607">
                  <c:v>39583</c:v>
                </c:pt>
                <c:pt idx="3608">
                  <c:v>39584</c:v>
                </c:pt>
                <c:pt idx="3609">
                  <c:v>39587</c:v>
                </c:pt>
                <c:pt idx="3610">
                  <c:v>39588</c:v>
                </c:pt>
                <c:pt idx="3611">
                  <c:v>39589</c:v>
                </c:pt>
                <c:pt idx="3612">
                  <c:v>39590</c:v>
                </c:pt>
                <c:pt idx="3613">
                  <c:v>39591</c:v>
                </c:pt>
                <c:pt idx="3614">
                  <c:v>39595</c:v>
                </c:pt>
                <c:pt idx="3615">
                  <c:v>39596</c:v>
                </c:pt>
                <c:pt idx="3616">
                  <c:v>39597</c:v>
                </c:pt>
                <c:pt idx="3617">
                  <c:v>39598</c:v>
                </c:pt>
                <c:pt idx="3618">
                  <c:v>39601</c:v>
                </c:pt>
                <c:pt idx="3619">
                  <c:v>39602</c:v>
                </c:pt>
                <c:pt idx="3620">
                  <c:v>39603</c:v>
                </c:pt>
                <c:pt idx="3621">
                  <c:v>39604</c:v>
                </c:pt>
                <c:pt idx="3622">
                  <c:v>39605</c:v>
                </c:pt>
                <c:pt idx="3623">
                  <c:v>39608</c:v>
                </c:pt>
                <c:pt idx="3624">
                  <c:v>39609</c:v>
                </c:pt>
                <c:pt idx="3625">
                  <c:v>39610</c:v>
                </c:pt>
                <c:pt idx="3626">
                  <c:v>39611</c:v>
                </c:pt>
                <c:pt idx="3627">
                  <c:v>39612</c:v>
                </c:pt>
                <c:pt idx="3628">
                  <c:v>39615</c:v>
                </c:pt>
                <c:pt idx="3629">
                  <c:v>39616</c:v>
                </c:pt>
                <c:pt idx="3630">
                  <c:v>39617</c:v>
                </c:pt>
                <c:pt idx="3631">
                  <c:v>39618</c:v>
                </c:pt>
                <c:pt idx="3632">
                  <c:v>39619</c:v>
                </c:pt>
                <c:pt idx="3633">
                  <c:v>39622</c:v>
                </c:pt>
                <c:pt idx="3634">
                  <c:v>39623</c:v>
                </c:pt>
                <c:pt idx="3635">
                  <c:v>39624</c:v>
                </c:pt>
                <c:pt idx="3636">
                  <c:v>39625</c:v>
                </c:pt>
                <c:pt idx="3637">
                  <c:v>39626</c:v>
                </c:pt>
                <c:pt idx="3638">
                  <c:v>39629</c:v>
                </c:pt>
                <c:pt idx="3639">
                  <c:v>39630</c:v>
                </c:pt>
                <c:pt idx="3640">
                  <c:v>39631</c:v>
                </c:pt>
                <c:pt idx="3641">
                  <c:v>39632</c:v>
                </c:pt>
                <c:pt idx="3642">
                  <c:v>39636</c:v>
                </c:pt>
                <c:pt idx="3643">
                  <c:v>39637</c:v>
                </c:pt>
                <c:pt idx="3644">
                  <c:v>39638</c:v>
                </c:pt>
                <c:pt idx="3645">
                  <c:v>39639</c:v>
                </c:pt>
                <c:pt idx="3646">
                  <c:v>39640</c:v>
                </c:pt>
                <c:pt idx="3647">
                  <c:v>39643</c:v>
                </c:pt>
                <c:pt idx="3648">
                  <c:v>39644</c:v>
                </c:pt>
                <c:pt idx="3649">
                  <c:v>39645</c:v>
                </c:pt>
                <c:pt idx="3650">
                  <c:v>39646</c:v>
                </c:pt>
                <c:pt idx="3651">
                  <c:v>39647</c:v>
                </c:pt>
                <c:pt idx="3652">
                  <c:v>39650</c:v>
                </c:pt>
                <c:pt idx="3653">
                  <c:v>39651</c:v>
                </c:pt>
                <c:pt idx="3654">
                  <c:v>39652</c:v>
                </c:pt>
                <c:pt idx="3655">
                  <c:v>39653</c:v>
                </c:pt>
                <c:pt idx="3656">
                  <c:v>39654</c:v>
                </c:pt>
                <c:pt idx="3657">
                  <c:v>39657</c:v>
                </c:pt>
                <c:pt idx="3658">
                  <c:v>39658</c:v>
                </c:pt>
                <c:pt idx="3659">
                  <c:v>39659</c:v>
                </c:pt>
                <c:pt idx="3660">
                  <c:v>39660</c:v>
                </c:pt>
                <c:pt idx="3661">
                  <c:v>39661</c:v>
                </c:pt>
                <c:pt idx="3662">
                  <c:v>39664</c:v>
                </c:pt>
                <c:pt idx="3663">
                  <c:v>39665</c:v>
                </c:pt>
                <c:pt idx="3664">
                  <c:v>39666</c:v>
                </c:pt>
                <c:pt idx="3665">
                  <c:v>39667</c:v>
                </c:pt>
                <c:pt idx="3666">
                  <c:v>39668</c:v>
                </c:pt>
                <c:pt idx="3667">
                  <c:v>39671</c:v>
                </c:pt>
                <c:pt idx="3668">
                  <c:v>39672</c:v>
                </c:pt>
                <c:pt idx="3669">
                  <c:v>39673</c:v>
                </c:pt>
                <c:pt idx="3670">
                  <c:v>39674</c:v>
                </c:pt>
                <c:pt idx="3671">
                  <c:v>39675</c:v>
                </c:pt>
                <c:pt idx="3672">
                  <c:v>39678</c:v>
                </c:pt>
                <c:pt idx="3673">
                  <c:v>39679</c:v>
                </c:pt>
                <c:pt idx="3674">
                  <c:v>39680</c:v>
                </c:pt>
                <c:pt idx="3675">
                  <c:v>39681</c:v>
                </c:pt>
                <c:pt idx="3676">
                  <c:v>39682</c:v>
                </c:pt>
                <c:pt idx="3677">
                  <c:v>39685</c:v>
                </c:pt>
                <c:pt idx="3678">
                  <c:v>39686</c:v>
                </c:pt>
                <c:pt idx="3679">
                  <c:v>39687</c:v>
                </c:pt>
                <c:pt idx="3680">
                  <c:v>39688</c:v>
                </c:pt>
                <c:pt idx="3681">
                  <c:v>39689</c:v>
                </c:pt>
                <c:pt idx="3682">
                  <c:v>39693</c:v>
                </c:pt>
                <c:pt idx="3683">
                  <c:v>39694</c:v>
                </c:pt>
                <c:pt idx="3684">
                  <c:v>39695</c:v>
                </c:pt>
                <c:pt idx="3685">
                  <c:v>39696</c:v>
                </c:pt>
                <c:pt idx="3686">
                  <c:v>39699</c:v>
                </c:pt>
                <c:pt idx="3687">
                  <c:v>39700</c:v>
                </c:pt>
                <c:pt idx="3688">
                  <c:v>39701</c:v>
                </c:pt>
                <c:pt idx="3689">
                  <c:v>39702</c:v>
                </c:pt>
                <c:pt idx="3690">
                  <c:v>39703</c:v>
                </c:pt>
                <c:pt idx="3691">
                  <c:v>39706</c:v>
                </c:pt>
                <c:pt idx="3692">
                  <c:v>39707</c:v>
                </c:pt>
                <c:pt idx="3693">
                  <c:v>39708</c:v>
                </c:pt>
                <c:pt idx="3694">
                  <c:v>39709</c:v>
                </c:pt>
                <c:pt idx="3695">
                  <c:v>39710</c:v>
                </c:pt>
                <c:pt idx="3696">
                  <c:v>39713</c:v>
                </c:pt>
                <c:pt idx="3697">
                  <c:v>39714</c:v>
                </c:pt>
                <c:pt idx="3698">
                  <c:v>39715</c:v>
                </c:pt>
                <c:pt idx="3699">
                  <c:v>39716</c:v>
                </c:pt>
                <c:pt idx="3700">
                  <c:v>39717</c:v>
                </c:pt>
                <c:pt idx="3701">
                  <c:v>39720</c:v>
                </c:pt>
                <c:pt idx="3702">
                  <c:v>39721</c:v>
                </c:pt>
                <c:pt idx="3703">
                  <c:v>39722</c:v>
                </c:pt>
                <c:pt idx="3704">
                  <c:v>39723</c:v>
                </c:pt>
                <c:pt idx="3705">
                  <c:v>39724</c:v>
                </c:pt>
                <c:pt idx="3706">
                  <c:v>39727</c:v>
                </c:pt>
                <c:pt idx="3707">
                  <c:v>39728</c:v>
                </c:pt>
                <c:pt idx="3708">
                  <c:v>39729</c:v>
                </c:pt>
                <c:pt idx="3709">
                  <c:v>39730</c:v>
                </c:pt>
                <c:pt idx="3710">
                  <c:v>39731</c:v>
                </c:pt>
                <c:pt idx="3711">
                  <c:v>39735</c:v>
                </c:pt>
                <c:pt idx="3712">
                  <c:v>39736</c:v>
                </c:pt>
                <c:pt idx="3713">
                  <c:v>39737</c:v>
                </c:pt>
                <c:pt idx="3714">
                  <c:v>39738</c:v>
                </c:pt>
                <c:pt idx="3715">
                  <c:v>39741</c:v>
                </c:pt>
                <c:pt idx="3716">
                  <c:v>39742</c:v>
                </c:pt>
                <c:pt idx="3717">
                  <c:v>39743</c:v>
                </c:pt>
                <c:pt idx="3718">
                  <c:v>39744</c:v>
                </c:pt>
                <c:pt idx="3719">
                  <c:v>39745</c:v>
                </c:pt>
                <c:pt idx="3720">
                  <c:v>39748</c:v>
                </c:pt>
                <c:pt idx="3721">
                  <c:v>39749</c:v>
                </c:pt>
                <c:pt idx="3722">
                  <c:v>39750</c:v>
                </c:pt>
                <c:pt idx="3723">
                  <c:v>39751</c:v>
                </c:pt>
                <c:pt idx="3724">
                  <c:v>39752</c:v>
                </c:pt>
                <c:pt idx="3725">
                  <c:v>39755</c:v>
                </c:pt>
                <c:pt idx="3726">
                  <c:v>39756</c:v>
                </c:pt>
                <c:pt idx="3727">
                  <c:v>39757</c:v>
                </c:pt>
                <c:pt idx="3728">
                  <c:v>39758</c:v>
                </c:pt>
                <c:pt idx="3729">
                  <c:v>39759</c:v>
                </c:pt>
                <c:pt idx="3730">
                  <c:v>39762</c:v>
                </c:pt>
                <c:pt idx="3731">
                  <c:v>39764</c:v>
                </c:pt>
                <c:pt idx="3732">
                  <c:v>39765</c:v>
                </c:pt>
                <c:pt idx="3733">
                  <c:v>39766</c:v>
                </c:pt>
                <c:pt idx="3734">
                  <c:v>39769</c:v>
                </c:pt>
                <c:pt idx="3735">
                  <c:v>39770</c:v>
                </c:pt>
                <c:pt idx="3736">
                  <c:v>39771</c:v>
                </c:pt>
                <c:pt idx="3737">
                  <c:v>39772</c:v>
                </c:pt>
                <c:pt idx="3738">
                  <c:v>39773</c:v>
                </c:pt>
                <c:pt idx="3739">
                  <c:v>39776</c:v>
                </c:pt>
                <c:pt idx="3740">
                  <c:v>39777</c:v>
                </c:pt>
                <c:pt idx="3741">
                  <c:v>39778</c:v>
                </c:pt>
                <c:pt idx="3742">
                  <c:v>39780</c:v>
                </c:pt>
                <c:pt idx="3743">
                  <c:v>39783</c:v>
                </c:pt>
                <c:pt idx="3744">
                  <c:v>39784</c:v>
                </c:pt>
                <c:pt idx="3745">
                  <c:v>39785</c:v>
                </c:pt>
                <c:pt idx="3746">
                  <c:v>39786</c:v>
                </c:pt>
                <c:pt idx="3747">
                  <c:v>39787</c:v>
                </c:pt>
                <c:pt idx="3748">
                  <c:v>39790</c:v>
                </c:pt>
                <c:pt idx="3749">
                  <c:v>39791</c:v>
                </c:pt>
                <c:pt idx="3750">
                  <c:v>39792</c:v>
                </c:pt>
                <c:pt idx="3751">
                  <c:v>39793</c:v>
                </c:pt>
                <c:pt idx="3752">
                  <c:v>39794</c:v>
                </c:pt>
                <c:pt idx="3753">
                  <c:v>39797</c:v>
                </c:pt>
                <c:pt idx="3754">
                  <c:v>39798</c:v>
                </c:pt>
                <c:pt idx="3755">
                  <c:v>39799</c:v>
                </c:pt>
                <c:pt idx="3756">
                  <c:v>39800</c:v>
                </c:pt>
                <c:pt idx="3757">
                  <c:v>39801</c:v>
                </c:pt>
                <c:pt idx="3758">
                  <c:v>39804</c:v>
                </c:pt>
                <c:pt idx="3759">
                  <c:v>39805</c:v>
                </c:pt>
                <c:pt idx="3760">
                  <c:v>39806</c:v>
                </c:pt>
                <c:pt idx="3761">
                  <c:v>39808</c:v>
                </c:pt>
                <c:pt idx="3762">
                  <c:v>39811</c:v>
                </c:pt>
                <c:pt idx="3763">
                  <c:v>39812</c:v>
                </c:pt>
                <c:pt idx="3764">
                  <c:v>39813</c:v>
                </c:pt>
                <c:pt idx="3765">
                  <c:v>39815</c:v>
                </c:pt>
                <c:pt idx="3766">
                  <c:v>39818</c:v>
                </c:pt>
                <c:pt idx="3767">
                  <c:v>39819</c:v>
                </c:pt>
                <c:pt idx="3768">
                  <c:v>39820</c:v>
                </c:pt>
                <c:pt idx="3769">
                  <c:v>39821</c:v>
                </c:pt>
                <c:pt idx="3770">
                  <c:v>39822</c:v>
                </c:pt>
                <c:pt idx="3771">
                  <c:v>39825</c:v>
                </c:pt>
                <c:pt idx="3772">
                  <c:v>39826</c:v>
                </c:pt>
                <c:pt idx="3773">
                  <c:v>39827</c:v>
                </c:pt>
                <c:pt idx="3774">
                  <c:v>39828</c:v>
                </c:pt>
                <c:pt idx="3775">
                  <c:v>39829</c:v>
                </c:pt>
                <c:pt idx="3776">
                  <c:v>39833</c:v>
                </c:pt>
                <c:pt idx="3777">
                  <c:v>39834</c:v>
                </c:pt>
                <c:pt idx="3778">
                  <c:v>39835</c:v>
                </c:pt>
                <c:pt idx="3779">
                  <c:v>39836</c:v>
                </c:pt>
                <c:pt idx="3780">
                  <c:v>39839</c:v>
                </c:pt>
                <c:pt idx="3781">
                  <c:v>39840</c:v>
                </c:pt>
                <c:pt idx="3782">
                  <c:v>39841</c:v>
                </c:pt>
                <c:pt idx="3783">
                  <c:v>39842</c:v>
                </c:pt>
                <c:pt idx="3784">
                  <c:v>39843</c:v>
                </c:pt>
                <c:pt idx="3785">
                  <c:v>39846</c:v>
                </c:pt>
                <c:pt idx="3786">
                  <c:v>39847</c:v>
                </c:pt>
                <c:pt idx="3787">
                  <c:v>39848</c:v>
                </c:pt>
                <c:pt idx="3788">
                  <c:v>39849</c:v>
                </c:pt>
                <c:pt idx="3789">
                  <c:v>39850</c:v>
                </c:pt>
                <c:pt idx="3790">
                  <c:v>39853</c:v>
                </c:pt>
                <c:pt idx="3791">
                  <c:v>39854</c:v>
                </c:pt>
                <c:pt idx="3792">
                  <c:v>39855</c:v>
                </c:pt>
                <c:pt idx="3793">
                  <c:v>39856</c:v>
                </c:pt>
                <c:pt idx="3794">
                  <c:v>39857</c:v>
                </c:pt>
                <c:pt idx="3795">
                  <c:v>39861</c:v>
                </c:pt>
                <c:pt idx="3796">
                  <c:v>39862</c:v>
                </c:pt>
                <c:pt idx="3797">
                  <c:v>39863</c:v>
                </c:pt>
                <c:pt idx="3798">
                  <c:v>39864</c:v>
                </c:pt>
                <c:pt idx="3799">
                  <c:v>39867</c:v>
                </c:pt>
                <c:pt idx="3800">
                  <c:v>39868</c:v>
                </c:pt>
                <c:pt idx="3801">
                  <c:v>39869</c:v>
                </c:pt>
                <c:pt idx="3802">
                  <c:v>39870</c:v>
                </c:pt>
                <c:pt idx="3803">
                  <c:v>39871</c:v>
                </c:pt>
                <c:pt idx="3804">
                  <c:v>39874</c:v>
                </c:pt>
                <c:pt idx="3805">
                  <c:v>39875</c:v>
                </c:pt>
                <c:pt idx="3806">
                  <c:v>39876</c:v>
                </c:pt>
                <c:pt idx="3807">
                  <c:v>39877</c:v>
                </c:pt>
                <c:pt idx="3808">
                  <c:v>39878</c:v>
                </c:pt>
                <c:pt idx="3809">
                  <c:v>39881</c:v>
                </c:pt>
                <c:pt idx="3810">
                  <c:v>39882</c:v>
                </c:pt>
                <c:pt idx="3811">
                  <c:v>39883</c:v>
                </c:pt>
                <c:pt idx="3812">
                  <c:v>39884</c:v>
                </c:pt>
                <c:pt idx="3813">
                  <c:v>39885</c:v>
                </c:pt>
                <c:pt idx="3814">
                  <c:v>39888</c:v>
                </c:pt>
                <c:pt idx="3815">
                  <c:v>39889</c:v>
                </c:pt>
                <c:pt idx="3816">
                  <c:v>39890</c:v>
                </c:pt>
                <c:pt idx="3817">
                  <c:v>39891</c:v>
                </c:pt>
                <c:pt idx="3818">
                  <c:v>39892</c:v>
                </c:pt>
                <c:pt idx="3819">
                  <c:v>39895</c:v>
                </c:pt>
                <c:pt idx="3820">
                  <c:v>39896</c:v>
                </c:pt>
                <c:pt idx="3821">
                  <c:v>39897</c:v>
                </c:pt>
                <c:pt idx="3822">
                  <c:v>39898</c:v>
                </c:pt>
                <c:pt idx="3823">
                  <c:v>39899</c:v>
                </c:pt>
                <c:pt idx="3824">
                  <c:v>39902</c:v>
                </c:pt>
                <c:pt idx="3825">
                  <c:v>39903</c:v>
                </c:pt>
                <c:pt idx="3826">
                  <c:v>39904</c:v>
                </c:pt>
                <c:pt idx="3827">
                  <c:v>39905</c:v>
                </c:pt>
                <c:pt idx="3828">
                  <c:v>39906</c:v>
                </c:pt>
                <c:pt idx="3829">
                  <c:v>39909</c:v>
                </c:pt>
                <c:pt idx="3830">
                  <c:v>39910</c:v>
                </c:pt>
                <c:pt idx="3831">
                  <c:v>39911</c:v>
                </c:pt>
                <c:pt idx="3832">
                  <c:v>39912</c:v>
                </c:pt>
                <c:pt idx="3833">
                  <c:v>39916</c:v>
                </c:pt>
                <c:pt idx="3834">
                  <c:v>39917</c:v>
                </c:pt>
                <c:pt idx="3835">
                  <c:v>39918</c:v>
                </c:pt>
                <c:pt idx="3836">
                  <c:v>39919</c:v>
                </c:pt>
                <c:pt idx="3837">
                  <c:v>39920</c:v>
                </c:pt>
                <c:pt idx="3838">
                  <c:v>39923</c:v>
                </c:pt>
                <c:pt idx="3839">
                  <c:v>39924</c:v>
                </c:pt>
                <c:pt idx="3840">
                  <c:v>39925</c:v>
                </c:pt>
                <c:pt idx="3841">
                  <c:v>39926</c:v>
                </c:pt>
                <c:pt idx="3842">
                  <c:v>39927</c:v>
                </c:pt>
                <c:pt idx="3843">
                  <c:v>39930</c:v>
                </c:pt>
                <c:pt idx="3844">
                  <c:v>39931</c:v>
                </c:pt>
                <c:pt idx="3845">
                  <c:v>39932</c:v>
                </c:pt>
                <c:pt idx="3846">
                  <c:v>39933</c:v>
                </c:pt>
                <c:pt idx="3847">
                  <c:v>39934</c:v>
                </c:pt>
                <c:pt idx="3848">
                  <c:v>39937</c:v>
                </c:pt>
                <c:pt idx="3849">
                  <c:v>39938</c:v>
                </c:pt>
                <c:pt idx="3850">
                  <c:v>39939</c:v>
                </c:pt>
                <c:pt idx="3851">
                  <c:v>39940</c:v>
                </c:pt>
                <c:pt idx="3852">
                  <c:v>39941</c:v>
                </c:pt>
                <c:pt idx="3853">
                  <c:v>39944</c:v>
                </c:pt>
                <c:pt idx="3854">
                  <c:v>39945</c:v>
                </c:pt>
                <c:pt idx="3855">
                  <c:v>39946</c:v>
                </c:pt>
                <c:pt idx="3856">
                  <c:v>39947</c:v>
                </c:pt>
                <c:pt idx="3857">
                  <c:v>39948</c:v>
                </c:pt>
                <c:pt idx="3858">
                  <c:v>39951</c:v>
                </c:pt>
                <c:pt idx="3859">
                  <c:v>39952</c:v>
                </c:pt>
                <c:pt idx="3860">
                  <c:v>39953</c:v>
                </c:pt>
                <c:pt idx="3861">
                  <c:v>39954</c:v>
                </c:pt>
                <c:pt idx="3862">
                  <c:v>39955</c:v>
                </c:pt>
                <c:pt idx="3863">
                  <c:v>39959</c:v>
                </c:pt>
                <c:pt idx="3864">
                  <c:v>39960</c:v>
                </c:pt>
                <c:pt idx="3865">
                  <c:v>39961</c:v>
                </c:pt>
                <c:pt idx="3866">
                  <c:v>39962</c:v>
                </c:pt>
                <c:pt idx="3867">
                  <c:v>39965</c:v>
                </c:pt>
                <c:pt idx="3868">
                  <c:v>39966</c:v>
                </c:pt>
                <c:pt idx="3869">
                  <c:v>39967</c:v>
                </c:pt>
                <c:pt idx="3870">
                  <c:v>39968</c:v>
                </c:pt>
                <c:pt idx="3871">
                  <c:v>39969</c:v>
                </c:pt>
                <c:pt idx="3872">
                  <c:v>39972</c:v>
                </c:pt>
                <c:pt idx="3873">
                  <c:v>39973</c:v>
                </c:pt>
                <c:pt idx="3874">
                  <c:v>39974</c:v>
                </c:pt>
                <c:pt idx="3875">
                  <c:v>39975</c:v>
                </c:pt>
                <c:pt idx="3876">
                  <c:v>39976</c:v>
                </c:pt>
                <c:pt idx="3877">
                  <c:v>39979</c:v>
                </c:pt>
                <c:pt idx="3878">
                  <c:v>39980</c:v>
                </c:pt>
                <c:pt idx="3879">
                  <c:v>39981</c:v>
                </c:pt>
                <c:pt idx="3880">
                  <c:v>39982</c:v>
                </c:pt>
                <c:pt idx="3881">
                  <c:v>39983</c:v>
                </c:pt>
                <c:pt idx="3882">
                  <c:v>39986</c:v>
                </c:pt>
                <c:pt idx="3883">
                  <c:v>39987</c:v>
                </c:pt>
                <c:pt idx="3884">
                  <c:v>39988</c:v>
                </c:pt>
                <c:pt idx="3885">
                  <c:v>39989</c:v>
                </c:pt>
                <c:pt idx="3886">
                  <c:v>39990</c:v>
                </c:pt>
                <c:pt idx="3887">
                  <c:v>39993</c:v>
                </c:pt>
                <c:pt idx="3888">
                  <c:v>39994</c:v>
                </c:pt>
                <c:pt idx="3889">
                  <c:v>39995</c:v>
                </c:pt>
                <c:pt idx="3890">
                  <c:v>39996</c:v>
                </c:pt>
                <c:pt idx="3891">
                  <c:v>40000</c:v>
                </c:pt>
                <c:pt idx="3892">
                  <c:v>40001</c:v>
                </c:pt>
                <c:pt idx="3893">
                  <c:v>40002</c:v>
                </c:pt>
                <c:pt idx="3894">
                  <c:v>40003</c:v>
                </c:pt>
                <c:pt idx="3895">
                  <c:v>40004</c:v>
                </c:pt>
                <c:pt idx="3896">
                  <c:v>40007</c:v>
                </c:pt>
                <c:pt idx="3897">
                  <c:v>40008</c:v>
                </c:pt>
                <c:pt idx="3898">
                  <c:v>40009</c:v>
                </c:pt>
                <c:pt idx="3899">
                  <c:v>40010</c:v>
                </c:pt>
                <c:pt idx="3900">
                  <c:v>40011</c:v>
                </c:pt>
                <c:pt idx="3901">
                  <c:v>40014</c:v>
                </c:pt>
                <c:pt idx="3902">
                  <c:v>40015</c:v>
                </c:pt>
                <c:pt idx="3903">
                  <c:v>40016</c:v>
                </c:pt>
                <c:pt idx="3904">
                  <c:v>40017</c:v>
                </c:pt>
                <c:pt idx="3905">
                  <c:v>40018</c:v>
                </c:pt>
                <c:pt idx="3906">
                  <c:v>40021</c:v>
                </c:pt>
                <c:pt idx="3907">
                  <c:v>40022</c:v>
                </c:pt>
                <c:pt idx="3908">
                  <c:v>40023</c:v>
                </c:pt>
                <c:pt idx="3909">
                  <c:v>40024</c:v>
                </c:pt>
                <c:pt idx="3910">
                  <c:v>40025</c:v>
                </c:pt>
                <c:pt idx="3911">
                  <c:v>40028</c:v>
                </c:pt>
                <c:pt idx="3912">
                  <c:v>40029</c:v>
                </c:pt>
                <c:pt idx="3913">
                  <c:v>40030</c:v>
                </c:pt>
                <c:pt idx="3914">
                  <c:v>40031</c:v>
                </c:pt>
                <c:pt idx="3915">
                  <c:v>40032</c:v>
                </c:pt>
                <c:pt idx="3916">
                  <c:v>40035</c:v>
                </c:pt>
                <c:pt idx="3917">
                  <c:v>40036</c:v>
                </c:pt>
                <c:pt idx="3918">
                  <c:v>40037</c:v>
                </c:pt>
                <c:pt idx="3919">
                  <c:v>40038</c:v>
                </c:pt>
                <c:pt idx="3920">
                  <c:v>40039</c:v>
                </c:pt>
                <c:pt idx="3921">
                  <c:v>40042</c:v>
                </c:pt>
                <c:pt idx="3922">
                  <c:v>40043</c:v>
                </c:pt>
                <c:pt idx="3923">
                  <c:v>40044</c:v>
                </c:pt>
                <c:pt idx="3924">
                  <c:v>40045</c:v>
                </c:pt>
                <c:pt idx="3925">
                  <c:v>40046</c:v>
                </c:pt>
                <c:pt idx="3926">
                  <c:v>40049</c:v>
                </c:pt>
                <c:pt idx="3927">
                  <c:v>40050</c:v>
                </c:pt>
                <c:pt idx="3928">
                  <c:v>40051</c:v>
                </c:pt>
                <c:pt idx="3929">
                  <c:v>40052</c:v>
                </c:pt>
                <c:pt idx="3930">
                  <c:v>40053</c:v>
                </c:pt>
                <c:pt idx="3931">
                  <c:v>40056</c:v>
                </c:pt>
                <c:pt idx="3932">
                  <c:v>40057</c:v>
                </c:pt>
                <c:pt idx="3933">
                  <c:v>40058</c:v>
                </c:pt>
                <c:pt idx="3934">
                  <c:v>40059</c:v>
                </c:pt>
                <c:pt idx="3935">
                  <c:v>40060</c:v>
                </c:pt>
                <c:pt idx="3936">
                  <c:v>40064</c:v>
                </c:pt>
                <c:pt idx="3937">
                  <c:v>40065</c:v>
                </c:pt>
                <c:pt idx="3938">
                  <c:v>40066</c:v>
                </c:pt>
                <c:pt idx="3939">
                  <c:v>40067</c:v>
                </c:pt>
                <c:pt idx="3940">
                  <c:v>40070</c:v>
                </c:pt>
                <c:pt idx="3941">
                  <c:v>40071</c:v>
                </c:pt>
                <c:pt idx="3942">
                  <c:v>40072</c:v>
                </c:pt>
                <c:pt idx="3943">
                  <c:v>40073</c:v>
                </c:pt>
                <c:pt idx="3944">
                  <c:v>40074</c:v>
                </c:pt>
                <c:pt idx="3945">
                  <c:v>40077</c:v>
                </c:pt>
                <c:pt idx="3946">
                  <c:v>40078</c:v>
                </c:pt>
                <c:pt idx="3947">
                  <c:v>40079</c:v>
                </c:pt>
                <c:pt idx="3948">
                  <c:v>40080</c:v>
                </c:pt>
                <c:pt idx="3949">
                  <c:v>40081</c:v>
                </c:pt>
                <c:pt idx="3950">
                  <c:v>40084</c:v>
                </c:pt>
                <c:pt idx="3951">
                  <c:v>40085</c:v>
                </c:pt>
                <c:pt idx="3952">
                  <c:v>40086</c:v>
                </c:pt>
                <c:pt idx="3953">
                  <c:v>40087</c:v>
                </c:pt>
                <c:pt idx="3954">
                  <c:v>40088</c:v>
                </c:pt>
                <c:pt idx="3955">
                  <c:v>40091</c:v>
                </c:pt>
                <c:pt idx="3956">
                  <c:v>40092</c:v>
                </c:pt>
                <c:pt idx="3957">
                  <c:v>40093</c:v>
                </c:pt>
                <c:pt idx="3958">
                  <c:v>40094</c:v>
                </c:pt>
                <c:pt idx="3959">
                  <c:v>40095</c:v>
                </c:pt>
                <c:pt idx="3960">
                  <c:v>40099</c:v>
                </c:pt>
                <c:pt idx="3961">
                  <c:v>40100</c:v>
                </c:pt>
                <c:pt idx="3962">
                  <c:v>40101</c:v>
                </c:pt>
                <c:pt idx="3963">
                  <c:v>40102</c:v>
                </c:pt>
                <c:pt idx="3964">
                  <c:v>40105</c:v>
                </c:pt>
                <c:pt idx="3965">
                  <c:v>40106</c:v>
                </c:pt>
                <c:pt idx="3966">
                  <c:v>40107</c:v>
                </c:pt>
                <c:pt idx="3967">
                  <c:v>40108</c:v>
                </c:pt>
                <c:pt idx="3968">
                  <c:v>40109</c:v>
                </c:pt>
                <c:pt idx="3969">
                  <c:v>40112</c:v>
                </c:pt>
                <c:pt idx="3970">
                  <c:v>40113</c:v>
                </c:pt>
                <c:pt idx="3971">
                  <c:v>40114</c:v>
                </c:pt>
                <c:pt idx="3972">
                  <c:v>40115</c:v>
                </c:pt>
                <c:pt idx="3973">
                  <c:v>40116</c:v>
                </c:pt>
                <c:pt idx="3974">
                  <c:v>40119</c:v>
                </c:pt>
                <c:pt idx="3975">
                  <c:v>40120</c:v>
                </c:pt>
                <c:pt idx="3976">
                  <c:v>40121</c:v>
                </c:pt>
                <c:pt idx="3977">
                  <c:v>40122</c:v>
                </c:pt>
                <c:pt idx="3978">
                  <c:v>40123</c:v>
                </c:pt>
                <c:pt idx="3979">
                  <c:v>40126</c:v>
                </c:pt>
                <c:pt idx="3980">
                  <c:v>40127</c:v>
                </c:pt>
                <c:pt idx="3981">
                  <c:v>40129</c:v>
                </c:pt>
                <c:pt idx="3982">
                  <c:v>40130</c:v>
                </c:pt>
                <c:pt idx="3983">
                  <c:v>40133</c:v>
                </c:pt>
                <c:pt idx="3984">
                  <c:v>40134</c:v>
                </c:pt>
                <c:pt idx="3985">
                  <c:v>40135</c:v>
                </c:pt>
                <c:pt idx="3986">
                  <c:v>40136</c:v>
                </c:pt>
                <c:pt idx="3987">
                  <c:v>40137</c:v>
                </c:pt>
                <c:pt idx="3988">
                  <c:v>40140</c:v>
                </c:pt>
                <c:pt idx="3989">
                  <c:v>40141</c:v>
                </c:pt>
                <c:pt idx="3990">
                  <c:v>40142</c:v>
                </c:pt>
                <c:pt idx="3991">
                  <c:v>40144</c:v>
                </c:pt>
                <c:pt idx="3992">
                  <c:v>40147</c:v>
                </c:pt>
                <c:pt idx="3993">
                  <c:v>40148</c:v>
                </c:pt>
                <c:pt idx="3994">
                  <c:v>40149</c:v>
                </c:pt>
                <c:pt idx="3995">
                  <c:v>40150</c:v>
                </c:pt>
                <c:pt idx="3996">
                  <c:v>40151</c:v>
                </c:pt>
                <c:pt idx="3997">
                  <c:v>40154</c:v>
                </c:pt>
                <c:pt idx="3998">
                  <c:v>40155</c:v>
                </c:pt>
                <c:pt idx="3999">
                  <c:v>40156</c:v>
                </c:pt>
                <c:pt idx="4000">
                  <c:v>40157</c:v>
                </c:pt>
                <c:pt idx="4001">
                  <c:v>40158</c:v>
                </c:pt>
                <c:pt idx="4002">
                  <c:v>40161</c:v>
                </c:pt>
                <c:pt idx="4003">
                  <c:v>40162</c:v>
                </c:pt>
                <c:pt idx="4004">
                  <c:v>40163</c:v>
                </c:pt>
                <c:pt idx="4005">
                  <c:v>40164</c:v>
                </c:pt>
                <c:pt idx="4006">
                  <c:v>40165</c:v>
                </c:pt>
                <c:pt idx="4007">
                  <c:v>40168</c:v>
                </c:pt>
                <c:pt idx="4008">
                  <c:v>40169</c:v>
                </c:pt>
                <c:pt idx="4009">
                  <c:v>40170</c:v>
                </c:pt>
                <c:pt idx="4010">
                  <c:v>40171</c:v>
                </c:pt>
                <c:pt idx="4011">
                  <c:v>40175</c:v>
                </c:pt>
                <c:pt idx="4012">
                  <c:v>40176</c:v>
                </c:pt>
                <c:pt idx="4013">
                  <c:v>40177</c:v>
                </c:pt>
                <c:pt idx="4014">
                  <c:v>40178</c:v>
                </c:pt>
                <c:pt idx="4015">
                  <c:v>40182</c:v>
                </c:pt>
                <c:pt idx="4016">
                  <c:v>40183</c:v>
                </c:pt>
                <c:pt idx="4017">
                  <c:v>40184</c:v>
                </c:pt>
                <c:pt idx="4018">
                  <c:v>40185</c:v>
                </c:pt>
                <c:pt idx="4019">
                  <c:v>40186</c:v>
                </c:pt>
                <c:pt idx="4020">
                  <c:v>40189</c:v>
                </c:pt>
                <c:pt idx="4021">
                  <c:v>40190</c:v>
                </c:pt>
                <c:pt idx="4022">
                  <c:v>40191</c:v>
                </c:pt>
                <c:pt idx="4023">
                  <c:v>40192</c:v>
                </c:pt>
                <c:pt idx="4024">
                  <c:v>40193</c:v>
                </c:pt>
                <c:pt idx="4025">
                  <c:v>40197</c:v>
                </c:pt>
                <c:pt idx="4026">
                  <c:v>40198</c:v>
                </c:pt>
                <c:pt idx="4027">
                  <c:v>40199</c:v>
                </c:pt>
                <c:pt idx="4028">
                  <c:v>40200</c:v>
                </c:pt>
                <c:pt idx="4029">
                  <c:v>40203</c:v>
                </c:pt>
                <c:pt idx="4030">
                  <c:v>40204</c:v>
                </c:pt>
                <c:pt idx="4031">
                  <c:v>40205</c:v>
                </c:pt>
                <c:pt idx="4032">
                  <c:v>40206</c:v>
                </c:pt>
                <c:pt idx="4033">
                  <c:v>40207</c:v>
                </c:pt>
                <c:pt idx="4034">
                  <c:v>40210</c:v>
                </c:pt>
                <c:pt idx="4035">
                  <c:v>40211</c:v>
                </c:pt>
                <c:pt idx="4036">
                  <c:v>40212</c:v>
                </c:pt>
                <c:pt idx="4037">
                  <c:v>40213</c:v>
                </c:pt>
                <c:pt idx="4038">
                  <c:v>40214</c:v>
                </c:pt>
                <c:pt idx="4039">
                  <c:v>40217</c:v>
                </c:pt>
                <c:pt idx="4040">
                  <c:v>40218</c:v>
                </c:pt>
                <c:pt idx="4041">
                  <c:v>40219</c:v>
                </c:pt>
                <c:pt idx="4042">
                  <c:v>40220</c:v>
                </c:pt>
                <c:pt idx="4043">
                  <c:v>40221</c:v>
                </c:pt>
                <c:pt idx="4044">
                  <c:v>40225</c:v>
                </c:pt>
                <c:pt idx="4045">
                  <c:v>40226</c:v>
                </c:pt>
                <c:pt idx="4046">
                  <c:v>40227</c:v>
                </c:pt>
                <c:pt idx="4047">
                  <c:v>40228</c:v>
                </c:pt>
                <c:pt idx="4048">
                  <c:v>40231</c:v>
                </c:pt>
                <c:pt idx="4049">
                  <c:v>40232</c:v>
                </c:pt>
                <c:pt idx="4050">
                  <c:v>40233</c:v>
                </c:pt>
                <c:pt idx="4051">
                  <c:v>40234</c:v>
                </c:pt>
                <c:pt idx="4052">
                  <c:v>40235</c:v>
                </c:pt>
                <c:pt idx="4053">
                  <c:v>40238</c:v>
                </c:pt>
                <c:pt idx="4054">
                  <c:v>40239</c:v>
                </c:pt>
                <c:pt idx="4055">
                  <c:v>40240</c:v>
                </c:pt>
                <c:pt idx="4056">
                  <c:v>40241</c:v>
                </c:pt>
                <c:pt idx="4057">
                  <c:v>40242</c:v>
                </c:pt>
                <c:pt idx="4058">
                  <c:v>40245</c:v>
                </c:pt>
                <c:pt idx="4059">
                  <c:v>40246</c:v>
                </c:pt>
                <c:pt idx="4060">
                  <c:v>40247</c:v>
                </c:pt>
                <c:pt idx="4061">
                  <c:v>40248</c:v>
                </c:pt>
                <c:pt idx="4062">
                  <c:v>40249</c:v>
                </c:pt>
                <c:pt idx="4063">
                  <c:v>40252</c:v>
                </c:pt>
                <c:pt idx="4064">
                  <c:v>40253</c:v>
                </c:pt>
                <c:pt idx="4065">
                  <c:v>40254</c:v>
                </c:pt>
                <c:pt idx="4066">
                  <c:v>40255</c:v>
                </c:pt>
                <c:pt idx="4067">
                  <c:v>40256</c:v>
                </c:pt>
                <c:pt idx="4068">
                  <c:v>40259</c:v>
                </c:pt>
                <c:pt idx="4069">
                  <c:v>40260</c:v>
                </c:pt>
                <c:pt idx="4070">
                  <c:v>40261</c:v>
                </c:pt>
                <c:pt idx="4071">
                  <c:v>40262</c:v>
                </c:pt>
                <c:pt idx="4072">
                  <c:v>40263</c:v>
                </c:pt>
                <c:pt idx="4073">
                  <c:v>40266</c:v>
                </c:pt>
                <c:pt idx="4074">
                  <c:v>40267</c:v>
                </c:pt>
                <c:pt idx="4075">
                  <c:v>40268</c:v>
                </c:pt>
                <c:pt idx="4076">
                  <c:v>40269</c:v>
                </c:pt>
                <c:pt idx="4077">
                  <c:v>40273</c:v>
                </c:pt>
                <c:pt idx="4078">
                  <c:v>40274</c:v>
                </c:pt>
                <c:pt idx="4079">
                  <c:v>40275</c:v>
                </c:pt>
                <c:pt idx="4080">
                  <c:v>40276</c:v>
                </c:pt>
                <c:pt idx="4081">
                  <c:v>40277</c:v>
                </c:pt>
                <c:pt idx="4082">
                  <c:v>40280</c:v>
                </c:pt>
                <c:pt idx="4083">
                  <c:v>40281</c:v>
                </c:pt>
                <c:pt idx="4084">
                  <c:v>40282</c:v>
                </c:pt>
                <c:pt idx="4085">
                  <c:v>40283</c:v>
                </c:pt>
                <c:pt idx="4086">
                  <c:v>40284</c:v>
                </c:pt>
                <c:pt idx="4087">
                  <c:v>40287</c:v>
                </c:pt>
                <c:pt idx="4088">
                  <c:v>40288</c:v>
                </c:pt>
                <c:pt idx="4089">
                  <c:v>40289</c:v>
                </c:pt>
                <c:pt idx="4090">
                  <c:v>40290</c:v>
                </c:pt>
                <c:pt idx="4091">
                  <c:v>40291</c:v>
                </c:pt>
                <c:pt idx="4092">
                  <c:v>40294</c:v>
                </c:pt>
                <c:pt idx="4093">
                  <c:v>40295</c:v>
                </c:pt>
                <c:pt idx="4094">
                  <c:v>40296</c:v>
                </c:pt>
                <c:pt idx="4095">
                  <c:v>40297</c:v>
                </c:pt>
                <c:pt idx="4096">
                  <c:v>40298</c:v>
                </c:pt>
                <c:pt idx="4097">
                  <c:v>40301</c:v>
                </c:pt>
                <c:pt idx="4098">
                  <c:v>40302</c:v>
                </c:pt>
                <c:pt idx="4099">
                  <c:v>40303</c:v>
                </c:pt>
                <c:pt idx="4100">
                  <c:v>40304</c:v>
                </c:pt>
                <c:pt idx="4101">
                  <c:v>40305</c:v>
                </c:pt>
                <c:pt idx="4102">
                  <c:v>40308</c:v>
                </c:pt>
                <c:pt idx="4103">
                  <c:v>40309</c:v>
                </c:pt>
                <c:pt idx="4104">
                  <c:v>40310</c:v>
                </c:pt>
                <c:pt idx="4105">
                  <c:v>40311</c:v>
                </c:pt>
                <c:pt idx="4106">
                  <c:v>40312</c:v>
                </c:pt>
                <c:pt idx="4107">
                  <c:v>40315</c:v>
                </c:pt>
                <c:pt idx="4108">
                  <c:v>40316</c:v>
                </c:pt>
                <c:pt idx="4109">
                  <c:v>40317</c:v>
                </c:pt>
                <c:pt idx="4110">
                  <c:v>40318</c:v>
                </c:pt>
                <c:pt idx="4111">
                  <c:v>40319</c:v>
                </c:pt>
                <c:pt idx="4112">
                  <c:v>40322</c:v>
                </c:pt>
                <c:pt idx="4113">
                  <c:v>40323</c:v>
                </c:pt>
                <c:pt idx="4114">
                  <c:v>40324</c:v>
                </c:pt>
                <c:pt idx="4115">
                  <c:v>40325</c:v>
                </c:pt>
                <c:pt idx="4116">
                  <c:v>40326</c:v>
                </c:pt>
                <c:pt idx="4117">
                  <c:v>40330</c:v>
                </c:pt>
                <c:pt idx="4118">
                  <c:v>40331</c:v>
                </c:pt>
                <c:pt idx="4119">
                  <c:v>40332</c:v>
                </c:pt>
                <c:pt idx="4120">
                  <c:v>40333</c:v>
                </c:pt>
                <c:pt idx="4121">
                  <c:v>40336</c:v>
                </c:pt>
                <c:pt idx="4122">
                  <c:v>40337</c:v>
                </c:pt>
                <c:pt idx="4123">
                  <c:v>40338</c:v>
                </c:pt>
                <c:pt idx="4124">
                  <c:v>40339</c:v>
                </c:pt>
                <c:pt idx="4125">
                  <c:v>40340</c:v>
                </c:pt>
                <c:pt idx="4126">
                  <c:v>40343</c:v>
                </c:pt>
                <c:pt idx="4127">
                  <c:v>40344</c:v>
                </c:pt>
                <c:pt idx="4128">
                  <c:v>40345</c:v>
                </c:pt>
                <c:pt idx="4129">
                  <c:v>40346</c:v>
                </c:pt>
                <c:pt idx="4130">
                  <c:v>40347</c:v>
                </c:pt>
                <c:pt idx="4131">
                  <c:v>40350</c:v>
                </c:pt>
                <c:pt idx="4132">
                  <c:v>40351</c:v>
                </c:pt>
                <c:pt idx="4133">
                  <c:v>40352</c:v>
                </c:pt>
                <c:pt idx="4134">
                  <c:v>40353</c:v>
                </c:pt>
                <c:pt idx="4135">
                  <c:v>40354</c:v>
                </c:pt>
                <c:pt idx="4136">
                  <c:v>40357</c:v>
                </c:pt>
                <c:pt idx="4137">
                  <c:v>40358</c:v>
                </c:pt>
                <c:pt idx="4138">
                  <c:v>40359</c:v>
                </c:pt>
                <c:pt idx="4139">
                  <c:v>40360</c:v>
                </c:pt>
                <c:pt idx="4140">
                  <c:v>40361</c:v>
                </c:pt>
                <c:pt idx="4141">
                  <c:v>40365</c:v>
                </c:pt>
                <c:pt idx="4142">
                  <c:v>40366</c:v>
                </c:pt>
                <c:pt idx="4143">
                  <c:v>40367</c:v>
                </c:pt>
                <c:pt idx="4144">
                  <c:v>40368</c:v>
                </c:pt>
                <c:pt idx="4145">
                  <c:v>40371</c:v>
                </c:pt>
                <c:pt idx="4146">
                  <c:v>40372</c:v>
                </c:pt>
                <c:pt idx="4147">
                  <c:v>40373</c:v>
                </c:pt>
                <c:pt idx="4148">
                  <c:v>40374</c:v>
                </c:pt>
                <c:pt idx="4149">
                  <c:v>40375</c:v>
                </c:pt>
                <c:pt idx="4150">
                  <c:v>40378</c:v>
                </c:pt>
                <c:pt idx="4151">
                  <c:v>40379</c:v>
                </c:pt>
                <c:pt idx="4152">
                  <c:v>40380</c:v>
                </c:pt>
                <c:pt idx="4153">
                  <c:v>40381</c:v>
                </c:pt>
                <c:pt idx="4154">
                  <c:v>40382</c:v>
                </c:pt>
                <c:pt idx="4155">
                  <c:v>40385</c:v>
                </c:pt>
                <c:pt idx="4156">
                  <c:v>40386</c:v>
                </c:pt>
                <c:pt idx="4157">
                  <c:v>40387</c:v>
                </c:pt>
                <c:pt idx="4158">
                  <c:v>40388</c:v>
                </c:pt>
                <c:pt idx="4159">
                  <c:v>40389</c:v>
                </c:pt>
                <c:pt idx="4160">
                  <c:v>40392</c:v>
                </c:pt>
                <c:pt idx="4161">
                  <c:v>40393</c:v>
                </c:pt>
                <c:pt idx="4162">
                  <c:v>40394</c:v>
                </c:pt>
                <c:pt idx="4163">
                  <c:v>40395</c:v>
                </c:pt>
                <c:pt idx="4164">
                  <c:v>40396</c:v>
                </c:pt>
                <c:pt idx="4165">
                  <c:v>40399</c:v>
                </c:pt>
                <c:pt idx="4166">
                  <c:v>40400</c:v>
                </c:pt>
                <c:pt idx="4167">
                  <c:v>40401</c:v>
                </c:pt>
                <c:pt idx="4168">
                  <c:v>40402</c:v>
                </c:pt>
                <c:pt idx="4169">
                  <c:v>40403</c:v>
                </c:pt>
                <c:pt idx="4170">
                  <c:v>40406</c:v>
                </c:pt>
                <c:pt idx="4171">
                  <c:v>40407</c:v>
                </c:pt>
                <c:pt idx="4172">
                  <c:v>40408</c:v>
                </c:pt>
                <c:pt idx="4173">
                  <c:v>40409</c:v>
                </c:pt>
                <c:pt idx="4174">
                  <c:v>40410</c:v>
                </c:pt>
                <c:pt idx="4175">
                  <c:v>40413</c:v>
                </c:pt>
                <c:pt idx="4176">
                  <c:v>40414</c:v>
                </c:pt>
                <c:pt idx="4177">
                  <c:v>40415</c:v>
                </c:pt>
                <c:pt idx="4178">
                  <c:v>40416</c:v>
                </c:pt>
                <c:pt idx="4179">
                  <c:v>40417</c:v>
                </c:pt>
                <c:pt idx="4180">
                  <c:v>40420</c:v>
                </c:pt>
                <c:pt idx="4181">
                  <c:v>40421</c:v>
                </c:pt>
                <c:pt idx="4182">
                  <c:v>40422</c:v>
                </c:pt>
                <c:pt idx="4183">
                  <c:v>40423</c:v>
                </c:pt>
                <c:pt idx="4184">
                  <c:v>40424</c:v>
                </c:pt>
                <c:pt idx="4185">
                  <c:v>40428</c:v>
                </c:pt>
                <c:pt idx="4186">
                  <c:v>40429</c:v>
                </c:pt>
                <c:pt idx="4187">
                  <c:v>40430</c:v>
                </c:pt>
                <c:pt idx="4188">
                  <c:v>40431</c:v>
                </c:pt>
                <c:pt idx="4189">
                  <c:v>40434</c:v>
                </c:pt>
                <c:pt idx="4190">
                  <c:v>40435</c:v>
                </c:pt>
                <c:pt idx="4191">
                  <c:v>40436</c:v>
                </c:pt>
                <c:pt idx="4192">
                  <c:v>40437</c:v>
                </c:pt>
                <c:pt idx="4193">
                  <c:v>40438</c:v>
                </c:pt>
                <c:pt idx="4194">
                  <c:v>40441</c:v>
                </c:pt>
                <c:pt idx="4195">
                  <c:v>40442</c:v>
                </c:pt>
                <c:pt idx="4196">
                  <c:v>40443</c:v>
                </c:pt>
                <c:pt idx="4197">
                  <c:v>40444</c:v>
                </c:pt>
                <c:pt idx="4198">
                  <c:v>40445</c:v>
                </c:pt>
                <c:pt idx="4199">
                  <c:v>40448</c:v>
                </c:pt>
                <c:pt idx="4200">
                  <c:v>40449</c:v>
                </c:pt>
                <c:pt idx="4201">
                  <c:v>40450</c:v>
                </c:pt>
                <c:pt idx="4202">
                  <c:v>40451</c:v>
                </c:pt>
                <c:pt idx="4203">
                  <c:v>40452</c:v>
                </c:pt>
                <c:pt idx="4204">
                  <c:v>40455</c:v>
                </c:pt>
                <c:pt idx="4205">
                  <c:v>40456</c:v>
                </c:pt>
                <c:pt idx="4206">
                  <c:v>40457</c:v>
                </c:pt>
                <c:pt idx="4207">
                  <c:v>40458</c:v>
                </c:pt>
                <c:pt idx="4208">
                  <c:v>40459</c:v>
                </c:pt>
                <c:pt idx="4209">
                  <c:v>40463</c:v>
                </c:pt>
                <c:pt idx="4210">
                  <c:v>40464</c:v>
                </c:pt>
                <c:pt idx="4211">
                  <c:v>40465</c:v>
                </c:pt>
                <c:pt idx="4212">
                  <c:v>40466</c:v>
                </c:pt>
                <c:pt idx="4213">
                  <c:v>40469</c:v>
                </c:pt>
                <c:pt idx="4214">
                  <c:v>40470</c:v>
                </c:pt>
                <c:pt idx="4215">
                  <c:v>40471</c:v>
                </c:pt>
                <c:pt idx="4216">
                  <c:v>40472</c:v>
                </c:pt>
                <c:pt idx="4217">
                  <c:v>40473</c:v>
                </c:pt>
                <c:pt idx="4218">
                  <c:v>40476</c:v>
                </c:pt>
                <c:pt idx="4219">
                  <c:v>40477</c:v>
                </c:pt>
                <c:pt idx="4220">
                  <c:v>40478</c:v>
                </c:pt>
                <c:pt idx="4221">
                  <c:v>40479</c:v>
                </c:pt>
                <c:pt idx="4222">
                  <c:v>40480</c:v>
                </c:pt>
                <c:pt idx="4223">
                  <c:v>40483</c:v>
                </c:pt>
                <c:pt idx="4224">
                  <c:v>40484</c:v>
                </c:pt>
                <c:pt idx="4225">
                  <c:v>40485</c:v>
                </c:pt>
                <c:pt idx="4226">
                  <c:v>40486</c:v>
                </c:pt>
                <c:pt idx="4227">
                  <c:v>40487</c:v>
                </c:pt>
                <c:pt idx="4228">
                  <c:v>40490</c:v>
                </c:pt>
                <c:pt idx="4229">
                  <c:v>40491</c:v>
                </c:pt>
                <c:pt idx="4230">
                  <c:v>40492</c:v>
                </c:pt>
                <c:pt idx="4231">
                  <c:v>40494</c:v>
                </c:pt>
                <c:pt idx="4232">
                  <c:v>40497</c:v>
                </c:pt>
                <c:pt idx="4233">
                  <c:v>40498</c:v>
                </c:pt>
                <c:pt idx="4234">
                  <c:v>40499</c:v>
                </c:pt>
                <c:pt idx="4235">
                  <c:v>40500</c:v>
                </c:pt>
                <c:pt idx="4236">
                  <c:v>40501</c:v>
                </c:pt>
                <c:pt idx="4237">
                  <c:v>40504</c:v>
                </c:pt>
                <c:pt idx="4238">
                  <c:v>40505</c:v>
                </c:pt>
                <c:pt idx="4239">
                  <c:v>40506</c:v>
                </c:pt>
                <c:pt idx="4240">
                  <c:v>40508</c:v>
                </c:pt>
                <c:pt idx="4241">
                  <c:v>40511</c:v>
                </c:pt>
                <c:pt idx="4242">
                  <c:v>40512</c:v>
                </c:pt>
                <c:pt idx="4243">
                  <c:v>40513</c:v>
                </c:pt>
                <c:pt idx="4244">
                  <c:v>40514</c:v>
                </c:pt>
                <c:pt idx="4245">
                  <c:v>40515</c:v>
                </c:pt>
                <c:pt idx="4246">
                  <c:v>40518</c:v>
                </c:pt>
                <c:pt idx="4247">
                  <c:v>40519</c:v>
                </c:pt>
                <c:pt idx="4248">
                  <c:v>40520</c:v>
                </c:pt>
                <c:pt idx="4249">
                  <c:v>40521</c:v>
                </c:pt>
                <c:pt idx="4250">
                  <c:v>40522</c:v>
                </c:pt>
                <c:pt idx="4251">
                  <c:v>40525</c:v>
                </c:pt>
                <c:pt idx="4252">
                  <c:v>40526</c:v>
                </c:pt>
                <c:pt idx="4253">
                  <c:v>40527</c:v>
                </c:pt>
                <c:pt idx="4254">
                  <c:v>40528</c:v>
                </c:pt>
                <c:pt idx="4255">
                  <c:v>40529</c:v>
                </c:pt>
                <c:pt idx="4256">
                  <c:v>40532</c:v>
                </c:pt>
                <c:pt idx="4257">
                  <c:v>40533</c:v>
                </c:pt>
                <c:pt idx="4258">
                  <c:v>40534</c:v>
                </c:pt>
                <c:pt idx="4259">
                  <c:v>40535</c:v>
                </c:pt>
                <c:pt idx="4260">
                  <c:v>40539</c:v>
                </c:pt>
                <c:pt idx="4261">
                  <c:v>40540</c:v>
                </c:pt>
                <c:pt idx="4262">
                  <c:v>40541</c:v>
                </c:pt>
                <c:pt idx="4263">
                  <c:v>40542</c:v>
                </c:pt>
                <c:pt idx="4264">
                  <c:v>40543</c:v>
                </c:pt>
                <c:pt idx="4265">
                  <c:v>40546</c:v>
                </c:pt>
                <c:pt idx="4266">
                  <c:v>40547</c:v>
                </c:pt>
                <c:pt idx="4267">
                  <c:v>40548</c:v>
                </c:pt>
                <c:pt idx="4268">
                  <c:v>40549</c:v>
                </c:pt>
                <c:pt idx="4269">
                  <c:v>40550</c:v>
                </c:pt>
                <c:pt idx="4270">
                  <c:v>40553</c:v>
                </c:pt>
                <c:pt idx="4271">
                  <c:v>40554</c:v>
                </c:pt>
                <c:pt idx="4272">
                  <c:v>40555</c:v>
                </c:pt>
                <c:pt idx="4273">
                  <c:v>40556</c:v>
                </c:pt>
                <c:pt idx="4274">
                  <c:v>40557</c:v>
                </c:pt>
                <c:pt idx="4275">
                  <c:v>40561</c:v>
                </c:pt>
                <c:pt idx="4276">
                  <c:v>40562</c:v>
                </c:pt>
                <c:pt idx="4277">
                  <c:v>40563</c:v>
                </c:pt>
                <c:pt idx="4278">
                  <c:v>40564</c:v>
                </c:pt>
                <c:pt idx="4279">
                  <c:v>40567</c:v>
                </c:pt>
                <c:pt idx="4280">
                  <c:v>40568</c:v>
                </c:pt>
                <c:pt idx="4281">
                  <c:v>40569</c:v>
                </c:pt>
                <c:pt idx="4282">
                  <c:v>40570</c:v>
                </c:pt>
                <c:pt idx="4283">
                  <c:v>40571</c:v>
                </c:pt>
                <c:pt idx="4284">
                  <c:v>40574</c:v>
                </c:pt>
                <c:pt idx="4285">
                  <c:v>40575</c:v>
                </c:pt>
                <c:pt idx="4286">
                  <c:v>40576</c:v>
                </c:pt>
                <c:pt idx="4287">
                  <c:v>40577</c:v>
                </c:pt>
                <c:pt idx="4288">
                  <c:v>40578</c:v>
                </c:pt>
                <c:pt idx="4289">
                  <c:v>40581</c:v>
                </c:pt>
                <c:pt idx="4290">
                  <c:v>40582</c:v>
                </c:pt>
                <c:pt idx="4291">
                  <c:v>40583</c:v>
                </c:pt>
                <c:pt idx="4292">
                  <c:v>40584</c:v>
                </c:pt>
                <c:pt idx="4293">
                  <c:v>40585</c:v>
                </c:pt>
                <c:pt idx="4294">
                  <c:v>40588</c:v>
                </c:pt>
                <c:pt idx="4295">
                  <c:v>40589</c:v>
                </c:pt>
                <c:pt idx="4296">
                  <c:v>40590</c:v>
                </c:pt>
                <c:pt idx="4297">
                  <c:v>40591</c:v>
                </c:pt>
                <c:pt idx="4298">
                  <c:v>40592</c:v>
                </c:pt>
                <c:pt idx="4299">
                  <c:v>40596</c:v>
                </c:pt>
                <c:pt idx="4300">
                  <c:v>40597</c:v>
                </c:pt>
                <c:pt idx="4301">
                  <c:v>40598</c:v>
                </c:pt>
                <c:pt idx="4302">
                  <c:v>40599</c:v>
                </c:pt>
                <c:pt idx="4303">
                  <c:v>40602</c:v>
                </c:pt>
                <c:pt idx="4304">
                  <c:v>40603</c:v>
                </c:pt>
                <c:pt idx="4305">
                  <c:v>40604</c:v>
                </c:pt>
                <c:pt idx="4306">
                  <c:v>40605</c:v>
                </c:pt>
                <c:pt idx="4307">
                  <c:v>40606</c:v>
                </c:pt>
                <c:pt idx="4308">
                  <c:v>40609</c:v>
                </c:pt>
                <c:pt idx="4309">
                  <c:v>40610</c:v>
                </c:pt>
                <c:pt idx="4310">
                  <c:v>40611</c:v>
                </c:pt>
                <c:pt idx="4311">
                  <c:v>40612</c:v>
                </c:pt>
                <c:pt idx="4312">
                  <c:v>40613</c:v>
                </c:pt>
                <c:pt idx="4313">
                  <c:v>40616</c:v>
                </c:pt>
                <c:pt idx="4314">
                  <c:v>40617</c:v>
                </c:pt>
                <c:pt idx="4315">
                  <c:v>40618</c:v>
                </c:pt>
                <c:pt idx="4316">
                  <c:v>40619</c:v>
                </c:pt>
                <c:pt idx="4317">
                  <c:v>40620</c:v>
                </c:pt>
                <c:pt idx="4318">
                  <c:v>40623</c:v>
                </c:pt>
                <c:pt idx="4319">
                  <c:v>40624</c:v>
                </c:pt>
                <c:pt idx="4320">
                  <c:v>40625</c:v>
                </c:pt>
                <c:pt idx="4321">
                  <c:v>40626</c:v>
                </c:pt>
                <c:pt idx="4322">
                  <c:v>40627</c:v>
                </c:pt>
                <c:pt idx="4323">
                  <c:v>40630</c:v>
                </c:pt>
                <c:pt idx="4324">
                  <c:v>40631</c:v>
                </c:pt>
                <c:pt idx="4325">
                  <c:v>40632</c:v>
                </c:pt>
                <c:pt idx="4326">
                  <c:v>40633</c:v>
                </c:pt>
                <c:pt idx="4327">
                  <c:v>40634</c:v>
                </c:pt>
                <c:pt idx="4328">
                  <c:v>40637</c:v>
                </c:pt>
                <c:pt idx="4329">
                  <c:v>40638</c:v>
                </c:pt>
                <c:pt idx="4330">
                  <c:v>40639</c:v>
                </c:pt>
                <c:pt idx="4331">
                  <c:v>40640</c:v>
                </c:pt>
                <c:pt idx="4332">
                  <c:v>40641</c:v>
                </c:pt>
                <c:pt idx="4333">
                  <c:v>40644</c:v>
                </c:pt>
                <c:pt idx="4334">
                  <c:v>40645</c:v>
                </c:pt>
                <c:pt idx="4335">
                  <c:v>40646</c:v>
                </c:pt>
                <c:pt idx="4336">
                  <c:v>40647</c:v>
                </c:pt>
                <c:pt idx="4337">
                  <c:v>40648</c:v>
                </c:pt>
                <c:pt idx="4338">
                  <c:v>40651</c:v>
                </c:pt>
                <c:pt idx="4339">
                  <c:v>40652</c:v>
                </c:pt>
                <c:pt idx="4340">
                  <c:v>40653</c:v>
                </c:pt>
                <c:pt idx="4341">
                  <c:v>40654</c:v>
                </c:pt>
                <c:pt idx="4342">
                  <c:v>40658</c:v>
                </c:pt>
                <c:pt idx="4343">
                  <c:v>40659</c:v>
                </c:pt>
                <c:pt idx="4344">
                  <c:v>40660</c:v>
                </c:pt>
                <c:pt idx="4345">
                  <c:v>40661</c:v>
                </c:pt>
                <c:pt idx="4346">
                  <c:v>40662</c:v>
                </c:pt>
                <c:pt idx="4347">
                  <c:v>40665</c:v>
                </c:pt>
                <c:pt idx="4348">
                  <c:v>40666</c:v>
                </c:pt>
                <c:pt idx="4349">
                  <c:v>40667</c:v>
                </c:pt>
                <c:pt idx="4350">
                  <c:v>40668</c:v>
                </c:pt>
                <c:pt idx="4351">
                  <c:v>40669</c:v>
                </c:pt>
                <c:pt idx="4352">
                  <c:v>40672</c:v>
                </c:pt>
                <c:pt idx="4353">
                  <c:v>40673</c:v>
                </c:pt>
                <c:pt idx="4354">
                  <c:v>40674</c:v>
                </c:pt>
                <c:pt idx="4355">
                  <c:v>40675</c:v>
                </c:pt>
                <c:pt idx="4356">
                  <c:v>40676</c:v>
                </c:pt>
                <c:pt idx="4357">
                  <c:v>40679</c:v>
                </c:pt>
                <c:pt idx="4358">
                  <c:v>40680</c:v>
                </c:pt>
                <c:pt idx="4359">
                  <c:v>40681</c:v>
                </c:pt>
                <c:pt idx="4360">
                  <c:v>40682</c:v>
                </c:pt>
                <c:pt idx="4361">
                  <c:v>40683</c:v>
                </c:pt>
                <c:pt idx="4362">
                  <c:v>40686</c:v>
                </c:pt>
                <c:pt idx="4363">
                  <c:v>40687</c:v>
                </c:pt>
                <c:pt idx="4364">
                  <c:v>40688</c:v>
                </c:pt>
                <c:pt idx="4365">
                  <c:v>40689</c:v>
                </c:pt>
                <c:pt idx="4366">
                  <c:v>40690</c:v>
                </c:pt>
                <c:pt idx="4367">
                  <c:v>40694</c:v>
                </c:pt>
                <c:pt idx="4368">
                  <c:v>40695</c:v>
                </c:pt>
                <c:pt idx="4369">
                  <c:v>40696</c:v>
                </c:pt>
                <c:pt idx="4370">
                  <c:v>40697</c:v>
                </c:pt>
                <c:pt idx="4371">
                  <c:v>40700</c:v>
                </c:pt>
                <c:pt idx="4372">
                  <c:v>40701</c:v>
                </c:pt>
                <c:pt idx="4373">
                  <c:v>40702</c:v>
                </c:pt>
                <c:pt idx="4374">
                  <c:v>40703</c:v>
                </c:pt>
                <c:pt idx="4375">
                  <c:v>40704</c:v>
                </c:pt>
                <c:pt idx="4376">
                  <c:v>40707</c:v>
                </c:pt>
                <c:pt idx="4377">
                  <c:v>40708</c:v>
                </c:pt>
                <c:pt idx="4378">
                  <c:v>40709</c:v>
                </c:pt>
                <c:pt idx="4379">
                  <c:v>40710</c:v>
                </c:pt>
                <c:pt idx="4380">
                  <c:v>40711</c:v>
                </c:pt>
                <c:pt idx="4381">
                  <c:v>40714</c:v>
                </c:pt>
                <c:pt idx="4382">
                  <c:v>40715</c:v>
                </c:pt>
                <c:pt idx="4383">
                  <c:v>40716</c:v>
                </c:pt>
                <c:pt idx="4384">
                  <c:v>40717</c:v>
                </c:pt>
                <c:pt idx="4385">
                  <c:v>40718</c:v>
                </c:pt>
                <c:pt idx="4386">
                  <c:v>40721</c:v>
                </c:pt>
                <c:pt idx="4387">
                  <c:v>40722</c:v>
                </c:pt>
                <c:pt idx="4388">
                  <c:v>40723</c:v>
                </c:pt>
                <c:pt idx="4389">
                  <c:v>40724</c:v>
                </c:pt>
                <c:pt idx="4390">
                  <c:v>40725</c:v>
                </c:pt>
                <c:pt idx="4391">
                  <c:v>40729</c:v>
                </c:pt>
                <c:pt idx="4392">
                  <c:v>40730</c:v>
                </c:pt>
                <c:pt idx="4393">
                  <c:v>40731</c:v>
                </c:pt>
                <c:pt idx="4394">
                  <c:v>40732</c:v>
                </c:pt>
                <c:pt idx="4395">
                  <c:v>40735</c:v>
                </c:pt>
                <c:pt idx="4396">
                  <c:v>40736</c:v>
                </c:pt>
                <c:pt idx="4397">
                  <c:v>40737</c:v>
                </c:pt>
                <c:pt idx="4398">
                  <c:v>40738</c:v>
                </c:pt>
                <c:pt idx="4399">
                  <c:v>40739</c:v>
                </c:pt>
                <c:pt idx="4400">
                  <c:v>40742</c:v>
                </c:pt>
                <c:pt idx="4401">
                  <c:v>40743</c:v>
                </c:pt>
                <c:pt idx="4402">
                  <c:v>40744</c:v>
                </c:pt>
                <c:pt idx="4403">
                  <c:v>40745</c:v>
                </c:pt>
                <c:pt idx="4404">
                  <c:v>40746</c:v>
                </c:pt>
                <c:pt idx="4405">
                  <c:v>40749</c:v>
                </c:pt>
                <c:pt idx="4406">
                  <c:v>40750</c:v>
                </c:pt>
                <c:pt idx="4407">
                  <c:v>40751</c:v>
                </c:pt>
                <c:pt idx="4408">
                  <c:v>40752</c:v>
                </c:pt>
                <c:pt idx="4409">
                  <c:v>40753</c:v>
                </c:pt>
                <c:pt idx="4410">
                  <c:v>40756</c:v>
                </c:pt>
                <c:pt idx="4411">
                  <c:v>40757</c:v>
                </c:pt>
                <c:pt idx="4412">
                  <c:v>40758</c:v>
                </c:pt>
                <c:pt idx="4413">
                  <c:v>40759</c:v>
                </c:pt>
                <c:pt idx="4414">
                  <c:v>40760</c:v>
                </c:pt>
                <c:pt idx="4415">
                  <c:v>40763</c:v>
                </c:pt>
                <c:pt idx="4416">
                  <c:v>40764</c:v>
                </c:pt>
                <c:pt idx="4417">
                  <c:v>40765</c:v>
                </c:pt>
                <c:pt idx="4418">
                  <c:v>40766</c:v>
                </c:pt>
                <c:pt idx="4419">
                  <c:v>40767</c:v>
                </c:pt>
                <c:pt idx="4420">
                  <c:v>40770</c:v>
                </c:pt>
                <c:pt idx="4421">
                  <c:v>40771</c:v>
                </c:pt>
                <c:pt idx="4422">
                  <c:v>40772</c:v>
                </c:pt>
                <c:pt idx="4423">
                  <c:v>40773</c:v>
                </c:pt>
                <c:pt idx="4424">
                  <c:v>40774</c:v>
                </c:pt>
                <c:pt idx="4425">
                  <c:v>40777</c:v>
                </c:pt>
                <c:pt idx="4426">
                  <c:v>40778</c:v>
                </c:pt>
                <c:pt idx="4427">
                  <c:v>40779</c:v>
                </c:pt>
                <c:pt idx="4428">
                  <c:v>40780</c:v>
                </c:pt>
                <c:pt idx="4429">
                  <c:v>40781</c:v>
                </c:pt>
                <c:pt idx="4430">
                  <c:v>40784</c:v>
                </c:pt>
                <c:pt idx="4431">
                  <c:v>40785</c:v>
                </c:pt>
                <c:pt idx="4432">
                  <c:v>40786</c:v>
                </c:pt>
                <c:pt idx="4433">
                  <c:v>40787</c:v>
                </c:pt>
                <c:pt idx="4434">
                  <c:v>40788</c:v>
                </c:pt>
                <c:pt idx="4435">
                  <c:v>40792</c:v>
                </c:pt>
                <c:pt idx="4436">
                  <c:v>40793</c:v>
                </c:pt>
                <c:pt idx="4437">
                  <c:v>40794</c:v>
                </c:pt>
                <c:pt idx="4438">
                  <c:v>40795</c:v>
                </c:pt>
                <c:pt idx="4439">
                  <c:v>40798</c:v>
                </c:pt>
                <c:pt idx="4440">
                  <c:v>40799</c:v>
                </c:pt>
                <c:pt idx="4441">
                  <c:v>40800</c:v>
                </c:pt>
                <c:pt idx="4442">
                  <c:v>40801</c:v>
                </c:pt>
                <c:pt idx="4443">
                  <c:v>40802</c:v>
                </c:pt>
                <c:pt idx="4444">
                  <c:v>40805</c:v>
                </c:pt>
                <c:pt idx="4445">
                  <c:v>40806</c:v>
                </c:pt>
                <c:pt idx="4446">
                  <c:v>40807</c:v>
                </c:pt>
                <c:pt idx="4447">
                  <c:v>40808</c:v>
                </c:pt>
                <c:pt idx="4448">
                  <c:v>40809</c:v>
                </c:pt>
                <c:pt idx="4449">
                  <c:v>40812</c:v>
                </c:pt>
                <c:pt idx="4450">
                  <c:v>40813</c:v>
                </c:pt>
                <c:pt idx="4451">
                  <c:v>40814</c:v>
                </c:pt>
                <c:pt idx="4452">
                  <c:v>40815</c:v>
                </c:pt>
                <c:pt idx="4453">
                  <c:v>40816</c:v>
                </c:pt>
                <c:pt idx="4454">
                  <c:v>40819</c:v>
                </c:pt>
                <c:pt idx="4455">
                  <c:v>40820</c:v>
                </c:pt>
                <c:pt idx="4456">
                  <c:v>40821</c:v>
                </c:pt>
                <c:pt idx="4457">
                  <c:v>40822</c:v>
                </c:pt>
                <c:pt idx="4458">
                  <c:v>40823</c:v>
                </c:pt>
                <c:pt idx="4459">
                  <c:v>40827</c:v>
                </c:pt>
                <c:pt idx="4460">
                  <c:v>40828</c:v>
                </c:pt>
                <c:pt idx="4461">
                  <c:v>40829</c:v>
                </c:pt>
                <c:pt idx="4462">
                  <c:v>40830</c:v>
                </c:pt>
                <c:pt idx="4463">
                  <c:v>40833</c:v>
                </c:pt>
                <c:pt idx="4464">
                  <c:v>40834</c:v>
                </c:pt>
                <c:pt idx="4465">
                  <c:v>40835</c:v>
                </c:pt>
                <c:pt idx="4466">
                  <c:v>40836</c:v>
                </c:pt>
                <c:pt idx="4467">
                  <c:v>40837</c:v>
                </c:pt>
                <c:pt idx="4468">
                  <c:v>40840</c:v>
                </c:pt>
                <c:pt idx="4469">
                  <c:v>40841</c:v>
                </c:pt>
                <c:pt idx="4470">
                  <c:v>40842</c:v>
                </c:pt>
                <c:pt idx="4471">
                  <c:v>40843</c:v>
                </c:pt>
                <c:pt idx="4472">
                  <c:v>40844</c:v>
                </c:pt>
                <c:pt idx="4473">
                  <c:v>40847</c:v>
                </c:pt>
                <c:pt idx="4474">
                  <c:v>40848</c:v>
                </c:pt>
                <c:pt idx="4475">
                  <c:v>40849</c:v>
                </c:pt>
                <c:pt idx="4476">
                  <c:v>40850</c:v>
                </c:pt>
                <c:pt idx="4477">
                  <c:v>40851</c:v>
                </c:pt>
                <c:pt idx="4478">
                  <c:v>40854</c:v>
                </c:pt>
                <c:pt idx="4479">
                  <c:v>40855</c:v>
                </c:pt>
                <c:pt idx="4480">
                  <c:v>40856</c:v>
                </c:pt>
                <c:pt idx="4481">
                  <c:v>40857</c:v>
                </c:pt>
                <c:pt idx="4482">
                  <c:v>40861</c:v>
                </c:pt>
                <c:pt idx="4483">
                  <c:v>40862</c:v>
                </c:pt>
                <c:pt idx="4484">
                  <c:v>40863</c:v>
                </c:pt>
                <c:pt idx="4485">
                  <c:v>40864</c:v>
                </c:pt>
                <c:pt idx="4486">
                  <c:v>40865</c:v>
                </c:pt>
                <c:pt idx="4487">
                  <c:v>40868</c:v>
                </c:pt>
                <c:pt idx="4488">
                  <c:v>40869</c:v>
                </c:pt>
                <c:pt idx="4489">
                  <c:v>40870</c:v>
                </c:pt>
                <c:pt idx="4490">
                  <c:v>40872</c:v>
                </c:pt>
                <c:pt idx="4491">
                  <c:v>40875</c:v>
                </c:pt>
                <c:pt idx="4492">
                  <c:v>40876</c:v>
                </c:pt>
                <c:pt idx="4493">
                  <c:v>40877</c:v>
                </c:pt>
                <c:pt idx="4494">
                  <c:v>40878</c:v>
                </c:pt>
                <c:pt idx="4495">
                  <c:v>40879</c:v>
                </c:pt>
                <c:pt idx="4496">
                  <c:v>40882</c:v>
                </c:pt>
                <c:pt idx="4497">
                  <c:v>40883</c:v>
                </c:pt>
                <c:pt idx="4498">
                  <c:v>40884</c:v>
                </c:pt>
                <c:pt idx="4499">
                  <c:v>40885</c:v>
                </c:pt>
                <c:pt idx="4500">
                  <c:v>40886</c:v>
                </c:pt>
                <c:pt idx="4501">
                  <c:v>40889</c:v>
                </c:pt>
                <c:pt idx="4502">
                  <c:v>40890</c:v>
                </c:pt>
                <c:pt idx="4503">
                  <c:v>40891</c:v>
                </c:pt>
                <c:pt idx="4504">
                  <c:v>40892</c:v>
                </c:pt>
                <c:pt idx="4505">
                  <c:v>40893</c:v>
                </c:pt>
                <c:pt idx="4506">
                  <c:v>40896</c:v>
                </c:pt>
                <c:pt idx="4507">
                  <c:v>40897</c:v>
                </c:pt>
                <c:pt idx="4508">
                  <c:v>40898</c:v>
                </c:pt>
                <c:pt idx="4509">
                  <c:v>40899</c:v>
                </c:pt>
                <c:pt idx="4510">
                  <c:v>40900</c:v>
                </c:pt>
                <c:pt idx="4511">
                  <c:v>40904</c:v>
                </c:pt>
                <c:pt idx="4512">
                  <c:v>40905</c:v>
                </c:pt>
                <c:pt idx="4513">
                  <c:v>40906</c:v>
                </c:pt>
                <c:pt idx="4514">
                  <c:v>40907</c:v>
                </c:pt>
                <c:pt idx="4515">
                  <c:v>40911</c:v>
                </c:pt>
                <c:pt idx="4516">
                  <c:v>40912</c:v>
                </c:pt>
                <c:pt idx="4517">
                  <c:v>40913</c:v>
                </c:pt>
                <c:pt idx="4518">
                  <c:v>40914</c:v>
                </c:pt>
                <c:pt idx="4519">
                  <c:v>40917</c:v>
                </c:pt>
                <c:pt idx="4520">
                  <c:v>40918</c:v>
                </c:pt>
                <c:pt idx="4521">
                  <c:v>40919</c:v>
                </c:pt>
                <c:pt idx="4522">
                  <c:v>40920</c:v>
                </c:pt>
                <c:pt idx="4523">
                  <c:v>40921</c:v>
                </c:pt>
                <c:pt idx="4524">
                  <c:v>40925</c:v>
                </c:pt>
                <c:pt idx="4525">
                  <c:v>40926</c:v>
                </c:pt>
                <c:pt idx="4526">
                  <c:v>40927</c:v>
                </c:pt>
                <c:pt idx="4527">
                  <c:v>40928</c:v>
                </c:pt>
                <c:pt idx="4528">
                  <c:v>40931</c:v>
                </c:pt>
                <c:pt idx="4529">
                  <c:v>40932</c:v>
                </c:pt>
                <c:pt idx="4530">
                  <c:v>40933</c:v>
                </c:pt>
              </c:numCache>
            </c:numRef>
          </c:cat>
          <c:val>
            <c:numRef>
              <c:f>Sheet1!$H$3:$H$4533</c:f>
              <c:numCache>
                <c:formatCode>General</c:formatCode>
                <c:ptCount val="4531"/>
                <c:pt idx="0">
                  <c:v>10.05119</c:v>
                </c:pt>
                <c:pt idx="1">
                  <c:v>9.9596800000000005</c:v>
                </c:pt>
                <c:pt idx="2">
                  <c:v>10.06554</c:v>
                </c:pt>
                <c:pt idx="3">
                  <c:v>9.9426000000000005</c:v>
                </c:pt>
                <c:pt idx="4">
                  <c:v>9.8300300000000007</c:v>
                </c:pt>
                <c:pt idx="5">
                  <c:v>9.7494200000000006</c:v>
                </c:pt>
                <c:pt idx="6">
                  <c:v>9.6991899999999998</c:v>
                </c:pt>
                <c:pt idx="7">
                  <c:v>9.6260700000000003</c:v>
                </c:pt>
                <c:pt idx="8">
                  <c:v>9.5554400000000008</c:v>
                </c:pt>
                <c:pt idx="9">
                  <c:v>9.4925300000000004</c:v>
                </c:pt>
                <c:pt idx="10">
                  <c:v>9.2636400000000005</c:v>
                </c:pt>
                <c:pt idx="11">
                  <c:v>9.4136500000000005</c:v>
                </c:pt>
                <c:pt idx="12">
                  <c:v>9.0213999999999999</c:v>
                </c:pt>
                <c:pt idx="13">
                  <c:v>10.24194</c:v>
                </c:pt>
                <c:pt idx="14">
                  <c:v>10.570489999999999</c:v>
                </c:pt>
                <c:pt idx="15">
                  <c:v>11.28374</c:v>
                </c:pt>
                <c:pt idx="16">
                  <c:v>11.014469999999999</c:v>
                </c:pt>
                <c:pt idx="17">
                  <c:v>11.51492</c:v>
                </c:pt>
                <c:pt idx="18">
                  <c:v>10.565480000000001</c:v>
                </c:pt>
                <c:pt idx="19">
                  <c:v>11.11323</c:v>
                </c:pt>
                <c:pt idx="20">
                  <c:v>11.121729999999999</c:v>
                </c:pt>
                <c:pt idx="21">
                  <c:v>11.29636</c:v>
                </c:pt>
                <c:pt idx="22">
                  <c:v>11.271420000000001</c:v>
                </c:pt>
                <c:pt idx="23">
                  <c:v>10.81343</c:v>
                </c:pt>
                <c:pt idx="24">
                  <c:v>10.58821</c:v>
                </c:pt>
                <c:pt idx="25">
                  <c:v>10.890940000000001</c:v>
                </c:pt>
                <c:pt idx="26">
                  <c:v>11.017049999999999</c:v>
                </c:pt>
                <c:pt idx="27">
                  <c:v>11.12368</c:v>
                </c:pt>
                <c:pt idx="28">
                  <c:v>11.02075</c:v>
                </c:pt>
                <c:pt idx="29">
                  <c:v>14.062899999999999</c:v>
                </c:pt>
                <c:pt idx="30">
                  <c:v>13.57447</c:v>
                </c:pt>
                <c:pt idx="31">
                  <c:v>13.158939999999999</c:v>
                </c:pt>
                <c:pt idx="32">
                  <c:v>11.460279999999999</c:v>
                </c:pt>
                <c:pt idx="33">
                  <c:v>10.5098</c:v>
                </c:pt>
                <c:pt idx="34">
                  <c:v>10.410209999999999</c:v>
                </c:pt>
                <c:pt idx="35">
                  <c:v>11.36379</c:v>
                </c:pt>
                <c:pt idx="36">
                  <c:v>11.4566</c:v>
                </c:pt>
                <c:pt idx="37">
                  <c:v>11.178750000000001</c:v>
                </c:pt>
                <c:pt idx="38">
                  <c:v>11.548019999999999</c:v>
                </c:pt>
                <c:pt idx="39">
                  <c:v>11.190709999999999</c:v>
                </c:pt>
                <c:pt idx="40">
                  <c:v>10.49597</c:v>
                </c:pt>
                <c:pt idx="41">
                  <c:v>10.90499</c:v>
                </c:pt>
                <c:pt idx="42">
                  <c:v>11.16771</c:v>
                </c:pt>
                <c:pt idx="43">
                  <c:v>11.483980000000001</c:v>
                </c:pt>
                <c:pt idx="44">
                  <c:v>12.67637</c:v>
                </c:pt>
                <c:pt idx="45">
                  <c:v>12.6173</c:v>
                </c:pt>
                <c:pt idx="46">
                  <c:v>13.112159999999999</c:v>
                </c:pt>
                <c:pt idx="47">
                  <c:v>13.2941</c:v>
                </c:pt>
                <c:pt idx="48">
                  <c:v>14.97888</c:v>
                </c:pt>
                <c:pt idx="49">
                  <c:v>14.965409999999999</c:v>
                </c:pt>
                <c:pt idx="50">
                  <c:v>14.92632</c:v>
                </c:pt>
                <c:pt idx="51">
                  <c:v>12.10277</c:v>
                </c:pt>
                <c:pt idx="52">
                  <c:v>11.70299</c:v>
                </c:pt>
                <c:pt idx="53">
                  <c:v>11.54411</c:v>
                </c:pt>
                <c:pt idx="54">
                  <c:v>15.423719999999999</c:v>
                </c:pt>
                <c:pt idx="55">
                  <c:v>16.198309999999999</c:v>
                </c:pt>
                <c:pt idx="56">
                  <c:v>18.48359</c:v>
                </c:pt>
                <c:pt idx="57">
                  <c:v>19.64508</c:v>
                </c:pt>
                <c:pt idx="58">
                  <c:v>19.181550000000001</c:v>
                </c:pt>
                <c:pt idx="59">
                  <c:v>15.53565</c:v>
                </c:pt>
                <c:pt idx="60">
                  <c:v>13.859719999999999</c:v>
                </c:pt>
                <c:pt idx="61">
                  <c:v>13.16522</c:v>
                </c:pt>
                <c:pt idx="62">
                  <c:v>13.4931</c:v>
                </c:pt>
                <c:pt idx="63">
                  <c:v>12.93844</c:v>
                </c:pt>
                <c:pt idx="64">
                  <c:v>12.562939999999999</c:v>
                </c:pt>
                <c:pt idx="65">
                  <c:v>10.22512</c:v>
                </c:pt>
                <c:pt idx="66">
                  <c:v>9.6374999999999993</c:v>
                </c:pt>
                <c:pt idx="67">
                  <c:v>10.68343</c:v>
                </c:pt>
                <c:pt idx="68">
                  <c:v>11.219469999999999</c:v>
                </c:pt>
                <c:pt idx="69">
                  <c:v>11.525270000000001</c:v>
                </c:pt>
                <c:pt idx="70">
                  <c:v>11.49785</c:v>
                </c:pt>
                <c:pt idx="71">
                  <c:v>12.56589</c:v>
                </c:pt>
                <c:pt idx="72">
                  <c:v>12.18364</c:v>
                </c:pt>
                <c:pt idx="73">
                  <c:v>12.39495</c:v>
                </c:pt>
                <c:pt idx="74">
                  <c:v>12.746790000000001</c:v>
                </c:pt>
                <c:pt idx="75">
                  <c:v>13.30766</c:v>
                </c:pt>
                <c:pt idx="76">
                  <c:v>13.878340000000001</c:v>
                </c:pt>
                <c:pt idx="77">
                  <c:v>14.320609999999999</c:v>
                </c:pt>
                <c:pt idx="78">
                  <c:v>13.6904</c:v>
                </c:pt>
                <c:pt idx="79">
                  <c:v>12.3073</c:v>
                </c:pt>
                <c:pt idx="80">
                  <c:v>12.65348</c:v>
                </c:pt>
                <c:pt idx="81">
                  <c:v>12.94279</c:v>
                </c:pt>
                <c:pt idx="82">
                  <c:v>13.10952</c:v>
                </c:pt>
                <c:pt idx="83">
                  <c:v>13.342079999999999</c:v>
                </c:pt>
                <c:pt idx="84">
                  <c:v>13.12459</c:v>
                </c:pt>
                <c:pt idx="85">
                  <c:v>13.163869999999999</c:v>
                </c:pt>
                <c:pt idx="86">
                  <c:v>12.903790000000001</c:v>
                </c:pt>
                <c:pt idx="87">
                  <c:v>12.48293</c:v>
                </c:pt>
                <c:pt idx="88">
                  <c:v>12.67853</c:v>
                </c:pt>
                <c:pt idx="89">
                  <c:v>12.75433</c:v>
                </c:pt>
                <c:pt idx="90">
                  <c:v>13.171139999999999</c:v>
                </c:pt>
                <c:pt idx="91">
                  <c:v>13.266999999999999</c:v>
                </c:pt>
                <c:pt idx="92">
                  <c:v>13.324820000000001</c:v>
                </c:pt>
                <c:pt idx="93">
                  <c:v>13.69482</c:v>
                </c:pt>
                <c:pt idx="94">
                  <c:v>15.213830000000002</c:v>
                </c:pt>
                <c:pt idx="95">
                  <c:v>15.631129999999999</c:v>
                </c:pt>
                <c:pt idx="96">
                  <c:v>15.702349999999999</c:v>
                </c:pt>
                <c:pt idx="97">
                  <c:v>15.905539999999998</c:v>
                </c:pt>
                <c:pt idx="98">
                  <c:v>15.494610000000002</c:v>
                </c:pt>
                <c:pt idx="99">
                  <c:v>15.53199</c:v>
                </c:pt>
                <c:pt idx="100">
                  <c:v>15.84609</c:v>
                </c:pt>
                <c:pt idx="101">
                  <c:v>17.18439</c:v>
                </c:pt>
                <c:pt idx="102">
                  <c:v>17.639779999999998</c:v>
                </c:pt>
                <c:pt idx="103">
                  <c:v>17.997720000000001</c:v>
                </c:pt>
                <c:pt idx="104">
                  <c:v>14.880089999999999</c:v>
                </c:pt>
                <c:pt idx="105">
                  <c:v>15.31034</c:v>
                </c:pt>
                <c:pt idx="106">
                  <c:v>13.76966</c:v>
                </c:pt>
                <c:pt idx="107">
                  <c:v>13.753030000000001</c:v>
                </c:pt>
                <c:pt idx="108">
                  <c:v>13.20448</c:v>
                </c:pt>
                <c:pt idx="109">
                  <c:v>14.240500000000001</c:v>
                </c:pt>
                <c:pt idx="110">
                  <c:v>14.819430000000001</c:v>
                </c:pt>
                <c:pt idx="111">
                  <c:v>14.59685</c:v>
                </c:pt>
                <c:pt idx="112">
                  <c:v>14.362120000000001</c:v>
                </c:pt>
                <c:pt idx="113">
                  <c:v>14.139250000000001</c:v>
                </c:pt>
                <c:pt idx="114">
                  <c:v>14.348849999999999</c:v>
                </c:pt>
                <c:pt idx="115">
                  <c:v>14.114409999999999</c:v>
                </c:pt>
                <c:pt idx="116">
                  <c:v>13.769270000000001</c:v>
                </c:pt>
                <c:pt idx="117">
                  <c:v>13.20777</c:v>
                </c:pt>
                <c:pt idx="118">
                  <c:v>12.8316</c:v>
                </c:pt>
                <c:pt idx="119">
                  <c:v>12.2445</c:v>
                </c:pt>
                <c:pt idx="120">
                  <c:v>12.233169999999999</c:v>
                </c:pt>
                <c:pt idx="121">
                  <c:v>12.80756</c:v>
                </c:pt>
                <c:pt idx="122">
                  <c:v>12.00137</c:v>
                </c:pt>
                <c:pt idx="123">
                  <c:v>12.122439999999999</c:v>
                </c:pt>
                <c:pt idx="124">
                  <c:v>12.320209999999999</c:v>
                </c:pt>
                <c:pt idx="125">
                  <c:v>11.65677</c:v>
                </c:pt>
                <c:pt idx="126">
                  <c:v>13.458069999999999</c:v>
                </c:pt>
                <c:pt idx="127">
                  <c:v>13.38477</c:v>
                </c:pt>
                <c:pt idx="128">
                  <c:v>13.328010000000001</c:v>
                </c:pt>
                <c:pt idx="129">
                  <c:v>12.9992</c:v>
                </c:pt>
                <c:pt idx="130">
                  <c:v>12.557270000000001</c:v>
                </c:pt>
                <c:pt idx="131">
                  <c:v>12.84667</c:v>
                </c:pt>
                <c:pt idx="132">
                  <c:v>12.49817</c:v>
                </c:pt>
                <c:pt idx="133">
                  <c:v>12.42252</c:v>
                </c:pt>
                <c:pt idx="134">
                  <c:v>12.45487</c:v>
                </c:pt>
                <c:pt idx="135">
                  <c:v>12.23887</c:v>
                </c:pt>
                <c:pt idx="136">
                  <c:v>12.61849</c:v>
                </c:pt>
                <c:pt idx="137">
                  <c:v>13.192970000000001</c:v>
                </c:pt>
                <c:pt idx="138">
                  <c:v>13.25357</c:v>
                </c:pt>
                <c:pt idx="139">
                  <c:v>12.950240000000001</c:v>
                </c:pt>
                <c:pt idx="140">
                  <c:v>12.065480000000001</c:v>
                </c:pt>
                <c:pt idx="141">
                  <c:v>11.58413</c:v>
                </c:pt>
                <c:pt idx="142">
                  <c:v>11.67536</c:v>
                </c:pt>
                <c:pt idx="143">
                  <c:v>12.01614</c:v>
                </c:pt>
                <c:pt idx="144">
                  <c:v>11.96589</c:v>
                </c:pt>
                <c:pt idx="145">
                  <c:v>12.207850000000001</c:v>
                </c:pt>
                <c:pt idx="146">
                  <c:v>12.992319999999999</c:v>
                </c:pt>
                <c:pt idx="147">
                  <c:v>12.8332</c:v>
                </c:pt>
                <c:pt idx="148">
                  <c:v>12.928520000000001</c:v>
                </c:pt>
                <c:pt idx="149">
                  <c:v>12.528589999999999</c:v>
                </c:pt>
                <c:pt idx="150">
                  <c:v>12.63405</c:v>
                </c:pt>
                <c:pt idx="151">
                  <c:v>12.815060000000001</c:v>
                </c:pt>
                <c:pt idx="152">
                  <c:v>12.67525</c:v>
                </c:pt>
                <c:pt idx="153">
                  <c:v>12.624779999999999</c:v>
                </c:pt>
                <c:pt idx="154">
                  <c:v>12.45307</c:v>
                </c:pt>
                <c:pt idx="155">
                  <c:v>12.215909999999999</c:v>
                </c:pt>
                <c:pt idx="156">
                  <c:v>12.5427</c:v>
                </c:pt>
                <c:pt idx="157">
                  <c:v>12.546989999999999</c:v>
                </c:pt>
                <c:pt idx="158">
                  <c:v>12.67187</c:v>
                </c:pt>
                <c:pt idx="159">
                  <c:v>12.511229999999999</c:v>
                </c:pt>
                <c:pt idx="160">
                  <c:v>12.625439999999999</c:v>
                </c:pt>
                <c:pt idx="161">
                  <c:v>12.543530000000001</c:v>
                </c:pt>
                <c:pt idx="162">
                  <c:v>12.39655</c:v>
                </c:pt>
                <c:pt idx="163">
                  <c:v>12.12175</c:v>
                </c:pt>
                <c:pt idx="164">
                  <c:v>12.382429999999999</c:v>
                </c:pt>
                <c:pt idx="165">
                  <c:v>12.900740000000001</c:v>
                </c:pt>
                <c:pt idx="166">
                  <c:v>13.27379</c:v>
                </c:pt>
                <c:pt idx="167">
                  <c:v>13.805019999999999</c:v>
                </c:pt>
                <c:pt idx="168">
                  <c:v>13.733820000000001</c:v>
                </c:pt>
                <c:pt idx="169">
                  <c:v>13.580730000000001</c:v>
                </c:pt>
                <c:pt idx="170">
                  <c:v>13.073219999999999</c:v>
                </c:pt>
                <c:pt idx="171">
                  <c:v>12.998989999999999</c:v>
                </c:pt>
                <c:pt idx="172">
                  <c:v>12.75652</c:v>
                </c:pt>
                <c:pt idx="173">
                  <c:v>12.83972</c:v>
                </c:pt>
                <c:pt idx="174">
                  <c:v>12.87209</c:v>
                </c:pt>
                <c:pt idx="175">
                  <c:v>12.931240000000001</c:v>
                </c:pt>
                <c:pt idx="176">
                  <c:v>12.831659999999999</c:v>
                </c:pt>
                <c:pt idx="177">
                  <c:v>12.78594</c:v>
                </c:pt>
                <c:pt idx="178">
                  <c:v>12.567080000000001</c:v>
                </c:pt>
                <c:pt idx="179">
                  <c:v>12.539210000000001</c:v>
                </c:pt>
                <c:pt idx="180">
                  <c:v>12.45726</c:v>
                </c:pt>
                <c:pt idx="181">
                  <c:v>12.362349999999999</c:v>
                </c:pt>
                <c:pt idx="182">
                  <c:v>12.337949999999999</c:v>
                </c:pt>
                <c:pt idx="183">
                  <c:v>12.141249999999999</c:v>
                </c:pt>
                <c:pt idx="184">
                  <c:v>11.617150000000001</c:v>
                </c:pt>
                <c:pt idx="185">
                  <c:v>11.42919</c:v>
                </c:pt>
                <c:pt idx="186">
                  <c:v>11.59441</c:v>
                </c:pt>
                <c:pt idx="187">
                  <c:v>11.75286</c:v>
                </c:pt>
                <c:pt idx="188">
                  <c:v>11.48316</c:v>
                </c:pt>
                <c:pt idx="189">
                  <c:v>11.88509</c:v>
                </c:pt>
                <c:pt idx="190">
                  <c:v>12.50489</c:v>
                </c:pt>
                <c:pt idx="191">
                  <c:v>12.54814</c:v>
                </c:pt>
                <c:pt idx="192">
                  <c:v>12.35979</c:v>
                </c:pt>
                <c:pt idx="193">
                  <c:v>11.86285</c:v>
                </c:pt>
                <c:pt idx="194">
                  <c:v>12.056430000000001</c:v>
                </c:pt>
                <c:pt idx="195">
                  <c:v>12.24887</c:v>
                </c:pt>
                <c:pt idx="196">
                  <c:v>12.20504</c:v>
                </c:pt>
                <c:pt idx="197">
                  <c:v>12.079330000000001</c:v>
                </c:pt>
                <c:pt idx="198">
                  <c:v>11.964969999999999</c:v>
                </c:pt>
                <c:pt idx="199">
                  <c:v>12.048780000000001</c:v>
                </c:pt>
                <c:pt idx="200">
                  <c:v>12.192080000000001</c:v>
                </c:pt>
                <c:pt idx="201">
                  <c:v>12.24634</c:v>
                </c:pt>
                <c:pt idx="202">
                  <c:v>12.390409999999999</c:v>
                </c:pt>
                <c:pt idx="203">
                  <c:v>13.03595</c:v>
                </c:pt>
                <c:pt idx="204">
                  <c:v>12.696809999999999</c:v>
                </c:pt>
                <c:pt idx="205">
                  <c:v>12.67313</c:v>
                </c:pt>
                <c:pt idx="206">
                  <c:v>13.05559</c:v>
                </c:pt>
                <c:pt idx="207">
                  <c:v>12.41723</c:v>
                </c:pt>
                <c:pt idx="208">
                  <c:v>12.191509999999999</c:v>
                </c:pt>
                <c:pt idx="209">
                  <c:v>12.16437</c:v>
                </c:pt>
                <c:pt idx="210">
                  <c:v>12.138019999999999</c:v>
                </c:pt>
                <c:pt idx="211">
                  <c:v>12.69796</c:v>
                </c:pt>
                <c:pt idx="212">
                  <c:v>13.06626</c:v>
                </c:pt>
                <c:pt idx="213">
                  <c:v>13.080349999999999</c:v>
                </c:pt>
                <c:pt idx="214">
                  <c:v>13.11271</c:v>
                </c:pt>
                <c:pt idx="215">
                  <c:v>13.01369</c:v>
                </c:pt>
                <c:pt idx="216">
                  <c:v>13.17862</c:v>
                </c:pt>
                <c:pt idx="217">
                  <c:v>13.340719999999999</c:v>
                </c:pt>
                <c:pt idx="218">
                  <c:v>13.23115</c:v>
                </c:pt>
                <c:pt idx="219">
                  <c:v>13.11176</c:v>
                </c:pt>
                <c:pt idx="220">
                  <c:v>13.17571</c:v>
                </c:pt>
                <c:pt idx="221">
                  <c:v>13.44548</c:v>
                </c:pt>
                <c:pt idx="222">
                  <c:v>13.304309999999999</c:v>
                </c:pt>
                <c:pt idx="223">
                  <c:v>13.48686</c:v>
                </c:pt>
                <c:pt idx="224">
                  <c:v>13.62632</c:v>
                </c:pt>
                <c:pt idx="225">
                  <c:v>14.224930000000001</c:v>
                </c:pt>
                <c:pt idx="226">
                  <c:v>14.020530000000001</c:v>
                </c:pt>
                <c:pt idx="227">
                  <c:v>13.984580000000001</c:v>
                </c:pt>
                <c:pt idx="228">
                  <c:v>13.935459999999999</c:v>
                </c:pt>
                <c:pt idx="229">
                  <c:v>13.32034</c:v>
                </c:pt>
                <c:pt idx="230">
                  <c:v>13.447369999999999</c:v>
                </c:pt>
                <c:pt idx="231">
                  <c:v>13.59829</c:v>
                </c:pt>
                <c:pt idx="232">
                  <c:v>14.123090000000001</c:v>
                </c:pt>
                <c:pt idx="233">
                  <c:v>14.178989999999999</c:v>
                </c:pt>
                <c:pt idx="234">
                  <c:v>14.039180000000002</c:v>
                </c:pt>
                <c:pt idx="235">
                  <c:v>14.197019999999998</c:v>
                </c:pt>
                <c:pt idx="236">
                  <c:v>14.342099999999999</c:v>
                </c:pt>
                <c:pt idx="237">
                  <c:v>14.468610000000002</c:v>
                </c:pt>
                <c:pt idx="238">
                  <c:v>14.544750000000001</c:v>
                </c:pt>
                <c:pt idx="239">
                  <c:v>14.526260000000001</c:v>
                </c:pt>
                <c:pt idx="240">
                  <c:v>14.595120000000001</c:v>
                </c:pt>
                <c:pt idx="241">
                  <c:v>14.703790000000001</c:v>
                </c:pt>
                <c:pt idx="242">
                  <c:v>14.619630000000001</c:v>
                </c:pt>
                <c:pt idx="243">
                  <c:v>14.551739999999999</c:v>
                </c:pt>
                <c:pt idx="244">
                  <c:v>14.70233</c:v>
                </c:pt>
                <c:pt idx="245">
                  <c:v>14.561419999999998</c:v>
                </c:pt>
                <c:pt idx="246">
                  <c:v>14.90212</c:v>
                </c:pt>
                <c:pt idx="247">
                  <c:v>15.066700000000001</c:v>
                </c:pt>
                <c:pt idx="248">
                  <c:v>15.153880000000001</c:v>
                </c:pt>
                <c:pt idx="249">
                  <c:v>15.122219999999999</c:v>
                </c:pt>
                <c:pt idx="250">
                  <c:v>15.50855</c:v>
                </c:pt>
                <c:pt idx="251">
                  <c:v>15.782039999999999</c:v>
                </c:pt>
                <c:pt idx="252">
                  <c:v>15.60051</c:v>
                </c:pt>
                <c:pt idx="253">
                  <c:v>16.550190000000001</c:v>
                </c:pt>
                <c:pt idx="254">
                  <c:v>16.77497</c:v>
                </c:pt>
                <c:pt idx="255">
                  <c:v>17.159500000000001</c:v>
                </c:pt>
                <c:pt idx="256">
                  <c:v>16.94201</c:v>
                </c:pt>
                <c:pt idx="257">
                  <c:v>16.76221</c:v>
                </c:pt>
                <c:pt idx="258">
                  <c:v>16.931069999999998</c:v>
                </c:pt>
                <c:pt idx="259">
                  <c:v>16.307020000000001</c:v>
                </c:pt>
                <c:pt idx="260">
                  <c:v>16.65821</c:v>
                </c:pt>
                <c:pt idx="261">
                  <c:v>17.741610000000001</c:v>
                </c:pt>
                <c:pt idx="262">
                  <c:v>17.739660000000001</c:v>
                </c:pt>
                <c:pt idx="263">
                  <c:v>17.173380000000002</c:v>
                </c:pt>
                <c:pt idx="264">
                  <c:v>16.679670000000002</c:v>
                </c:pt>
                <c:pt idx="265">
                  <c:v>16.664529999999999</c:v>
                </c:pt>
                <c:pt idx="266">
                  <c:v>16.575140000000001</c:v>
                </c:pt>
                <c:pt idx="267">
                  <c:v>16.348520000000001</c:v>
                </c:pt>
                <c:pt idx="268">
                  <c:v>16.354410000000001</c:v>
                </c:pt>
                <c:pt idx="269">
                  <c:v>16.099170000000001</c:v>
                </c:pt>
                <c:pt idx="270">
                  <c:v>16.030550000000002</c:v>
                </c:pt>
                <c:pt idx="271">
                  <c:v>16.040299999999998</c:v>
                </c:pt>
                <c:pt idx="272">
                  <c:v>16.74813</c:v>
                </c:pt>
                <c:pt idx="273">
                  <c:v>16.924980000000001</c:v>
                </c:pt>
                <c:pt idx="274">
                  <c:v>16.89059</c:v>
                </c:pt>
                <c:pt idx="275">
                  <c:v>16.62612</c:v>
                </c:pt>
                <c:pt idx="276">
                  <c:v>16.609359999999999</c:v>
                </c:pt>
                <c:pt idx="277">
                  <c:v>16.654509999999998</c:v>
                </c:pt>
                <c:pt idx="278">
                  <c:v>16.619999999999997</c:v>
                </c:pt>
                <c:pt idx="279">
                  <c:v>16.660260000000001</c:v>
                </c:pt>
                <c:pt idx="280">
                  <c:v>16.421110000000002</c:v>
                </c:pt>
                <c:pt idx="281">
                  <c:v>16.34535</c:v>
                </c:pt>
                <c:pt idx="282">
                  <c:v>16.10999</c:v>
                </c:pt>
                <c:pt idx="283">
                  <c:v>16.166609999999999</c:v>
                </c:pt>
                <c:pt idx="284">
                  <c:v>15.885439999999999</c:v>
                </c:pt>
                <c:pt idx="285">
                  <c:v>16.526890000000002</c:v>
                </c:pt>
                <c:pt idx="286">
                  <c:v>16.0123</c:v>
                </c:pt>
                <c:pt idx="287">
                  <c:v>17.590979999999998</c:v>
                </c:pt>
                <c:pt idx="288">
                  <c:v>17.899940000000001</c:v>
                </c:pt>
                <c:pt idx="289">
                  <c:v>17.168810000000001</c:v>
                </c:pt>
                <c:pt idx="290">
                  <c:v>16.477329999999998</c:v>
                </c:pt>
                <c:pt idx="291">
                  <c:v>17.43573</c:v>
                </c:pt>
                <c:pt idx="292">
                  <c:v>17.588419999999999</c:v>
                </c:pt>
                <c:pt idx="293">
                  <c:v>17.58689</c:v>
                </c:pt>
                <c:pt idx="294">
                  <c:v>17.579429999999999</c:v>
                </c:pt>
                <c:pt idx="295">
                  <c:v>17.101890000000001</c:v>
                </c:pt>
                <c:pt idx="296">
                  <c:v>16.952439999999999</c:v>
                </c:pt>
                <c:pt idx="297">
                  <c:v>16.86046</c:v>
                </c:pt>
                <c:pt idx="298">
                  <c:v>16.976849999999999</c:v>
                </c:pt>
                <c:pt idx="299">
                  <c:v>17.30584</c:v>
                </c:pt>
                <c:pt idx="300">
                  <c:v>17.240680000000001</c:v>
                </c:pt>
                <c:pt idx="301">
                  <c:v>18.651340000000001</c:v>
                </c:pt>
                <c:pt idx="302">
                  <c:v>18.58887</c:v>
                </c:pt>
                <c:pt idx="303">
                  <c:v>18.431830000000001</c:v>
                </c:pt>
                <c:pt idx="304">
                  <c:v>19.201029999999999</c:v>
                </c:pt>
                <c:pt idx="305">
                  <c:v>19.18601</c:v>
                </c:pt>
                <c:pt idx="306">
                  <c:v>18.92013</c:v>
                </c:pt>
                <c:pt idx="307">
                  <c:v>19.741709999999998</c:v>
                </c:pt>
                <c:pt idx="308">
                  <c:v>19.610140000000001</c:v>
                </c:pt>
                <c:pt idx="309">
                  <c:v>19.268080000000001</c:v>
                </c:pt>
                <c:pt idx="310">
                  <c:v>18.881740000000001</c:v>
                </c:pt>
                <c:pt idx="311">
                  <c:v>18.891839999999998</c:v>
                </c:pt>
                <c:pt idx="312">
                  <c:v>18.953700000000001</c:v>
                </c:pt>
                <c:pt idx="313">
                  <c:v>19.224910000000001</c:v>
                </c:pt>
                <c:pt idx="314">
                  <c:v>18.759620000000002</c:v>
                </c:pt>
                <c:pt idx="315">
                  <c:v>18.255659999999999</c:v>
                </c:pt>
                <c:pt idx="316">
                  <c:v>19.046240000000001</c:v>
                </c:pt>
                <c:pt idx="317">
                  <c:v>19.497330000000002</c:v>
                </c:pt>
                <c:pt idx="318">
                  <c:v>19.41658</c:v>
                </c:pt>
                <c:pt idx="319">
                  <c:v>19.02713</c:v>
                </c:pt>
                <c:pt idx="320">
                  <c:v>19.244129999999998</c:v>
                </c:pt>
                <c:pt idx="321">
                  <c:v>19.75169</c:v>
                </c:pt>
                <c:pt idx="322">
                  <c:v>19.18787</c:v>
                </c:pt>
                <c:pt idx="323">
                  <c:v>19.288869999999999</c:v>
                </c:pt>
                <c:pt idx="324">
                  <c:v>19.155380000000001</c:v>
                </c:pt>
                <c:pt idx="325">
                  <c:v>19.02599</c:v>
                </c:pt>
                <c:pt idx="326">
                  <c:v>18.866420000000002</c:v>
                </c:pt>
                <c:pt idx="327">
                  <c:v>19.52347</c:v>
                </c:pt>
                <c:pt idx="328">
                  <c:v>18.98021</c:v>
                </c:pt>
                <c:pt idx="329">
                  <c:v>18.926359999999999</c:v>
                </c:pt>
                <c:pt idx="330">
                  <c:v>19.274609999999999</c:v>
                </c:pt>
                <c:pt idx="331">
                  <c:v>19.492560000000001</c:v>
                </c:pt>
                <c:pt idx="332">
                  <c:v>19.372039999999998</c:v>
                </c:pt>
                <c:pt idx="333">
                  <c:v>19.466229999999999</c:v>
                </c:pt>
                <c:pt idx="334">
                  <c:v>19.416779999999999</c:v>
                </c:pt>
                <c:pt idx="335">
                  <c:v>19.343119999999999</c:v>
                </c:pt>
                <c:pt idx="336">
                  <c:v>19.40727</c:v>
                </c:pt>
                <c:pt idx="337">
                  <c:v>19.746099999999998</c:v>
                </c:pt>
                <c:pt idx="338">
                  <c:v>19.77646</c:v>
                </c:pt>
                <c:pt idx="339">
                  <c:v>19.417639999999999</c:v>
                </c:pt>
                <c:pt idx="340">
                  <c:v>19.324369999999998</c:v>
                </c:pt>
                <c:pt idx="341">
                  <c:v>19.02544</c:v>
                </c:pt>
                <c:pt idx="342">
                  <c:v>18.717369999999999</c:v>
                </c:pt>
                <c:pt idx="343">
                  <c:v>18.413319999999999</c:v>
                </c:pt>
                <c:pt idx="344">
                  <c:v>18.33764</c:v>
                </c:pt>
                <c:pt idx="345">
                  <c:v>18.64293</c:v>
                </c:pt>
                <c:pt idx="346">
                  <c:v>18.53041</c:v>
                </c:pt>
                <c:pt idx="347">
                  <c:v>18.43647</c:v>
                </c:pt>
                <c:pt idx="348">
                  <c:v>18.312249999999999</c:v>
                </c:pt>
                <c:pt idx="349">
                  <c:v>17.94042</c:v>
                </c:pt>
                <c:pt idx="350">
                  <c:v>17.8691</c:v>
                </c:pt>
                <c:pt idx="351">
                  <c:v>17.887</c:v>
                </c:pt>
                <c:pt idx="352">
                  <c:v>17.981190000000002</c:v>
                </c:pt>
                <c:pt idx="353">
                  <c:v>18.138169999999999</c:v>
                </c:pt>
                <c:pt idx="354">
                  <c:v>17.996179999999999</c:v>
                </c:pt>
                <c:pt idx="355">
                  <c:v>17.984760000000001</c:v>
                </c:pt>
                <c:pt idx="356">
                  <c:v>18.472829999999998</c:v>
                </c:pt>
                <c:pt idx="357">
                  <c:v>18.563389999999998</c:v>
                </c:pt>
                <c:pt idx="358">
                  <c:v>18.834769999999999</c:v>
                </c:pt>
                <c:pt idx="359">
                  <c:v>18.850840000000002</c:v>
                </c:pt>
                <c:pt idx="360">
                  <c:v>18.739419999999999</c:v>
                </c:pt>
                <c:pt idx="361">
                  <c:v>18.827809999999999</c:v>
                </c:pt>
                <c:pt idx="362">
                  <c:v>18.615010000000002</c:v>
                </c:pt>
                <c:pt idx="363">
                  <c:v>18.185289999999998</c:v>
                </c:pt>
                <c:pt idx="364">
                  <c:v>17.999690000000001</c:v>
                </c:pt>
                <c:pt idx="365">
                  <c:v>17.907710000000002</c:v>
                </c:pt>
                <c:pt idx="366">
                  <c:v>17.70157</c:v>
                </c:pt>
                <c:pt idx="367">
                  <c:v>17.381689999999999</c:v>
                </c:pt>
                <c:pt idx="368">
                  <c:v>17.638369999999998</c:v>
                </c:pt>
                <c:pt idx="369">
                  <c:v>17.43177</c:v>
                </c:pt>
                <c:pt idx="370">
                  <c:v>16.972159999999999</c:v>
                </c:pt>
                <c:pt idx="371">
                  <c:v>16.939060000000001</c:v>
                </c:pt>
                <c:pt idx="372">
                  <c:v>16.783750000000001</c:v>
                </c:pt>
                <c:pt idx="373">
                  <c:v>17.054880000000001</c:v>
                </c:pt>
                <c:pt idx="374">
                  <c:v>17.138459999999998</c:v>
                </c:pt>
                <c:pt idx="375">
                  <c:v>16.981549999999999</c:v>
                </c:pt>
                <c:pt idx="376">
                  <c:v>17.03303</c:v>
                </c:pt>
                <c:pt idx="377">
                  <c:v>16.537130000000001</c:v>
                </c:pt>
                <c:pt idx="378">
                  <c:v>16.495979999999999</c:v>
                </c:pt>
                <c:pt idx="379">
                  <c:v>16.2639</c:v>
                </c:pt>
                <c:pt idx="380">
                  <c:v>16.16732</c:v>
                </c:pt>
                <c:pt idx="381">
                  <c:v>15.825330000000001</c:v>
                </c:pt>
                <c:pt idx="382">
                  <c:v>15.579509999999999</c:v>
                </c:pt>
                <c:pt idx="383">
                  <c:v>15.908819999999999</c:v>
                </c:pt>
                <c:pt idx="384">
                  <c:v>15.388629999999999</c:v>
                </c:pt>
                <c:pt idx="385">
                  <c:v>15.54609</c:v>
                </c:pt>
                <c:pt idx="386">
                  <c:v>15.620470000000001</c:v>
                </c:pt>
                <c:pt idx="387">
                  <c:v>16.014610000000001</c:v>
                </c:pt>
                <c:pt idx="388">
                  <c:v>16.153849999999998</c:v>
                </c:pt>
                <c:pt idx="389">
                  <c:v>16.149339999999999</c:v>
                </c:pt>
                <c:pt idx="390">
                  <c:v>16.02768</c:v>
                </c:pt>
                <c:pt idx="391">
                  <c:v>15.723559999999999</c:v>
                </c:pt>
                <c:pt idx="392">
                  <c:v>15.53515</c:v>
                </c:pt>
                <c:pt idx="393">
                  <c:v>16.091429999999999</c:v>
                </c:pt>
                <c:pt idx="394">
                  <c:v>15.944269999999999</c:v>
                </c:pt>
                <c:pt idx="395">
                  <c:v>15.608830000000001</c:v>
                </c:pt>
                <c:pt idx="396">
                  <c:v>14.73086</c:v>
                </c:pt>
                <c:pt idx="397">
                  <c:v>15.527880000000001</c:v>
                </c:pt>
                <c:pt idx="398">
                  <c:v>15.377210000000002</c:v>
                </c:pt>
                <c:pt idx="399">
                  <c:v>15.763870000000001</c:v>
                </c:pt>
                <c:pt idx="400">
                  <c:v>15.643879999999999</c:v>
                </c:pt>
                <c:pt idx="401">
                  <c:v>15.22418</c:v>
                </c:pt>
                <c:pt idx="402">
                  <c:v>15.837879999999998</c:v>
                </c:pt>
                <c:pt idx="403">
                  <c:v>15.693750000000001</c:v>
                </c:pt>
                <c:pt idx="404">
                  <c:v>15.620069999999998</c:v>
                </c:pt>
                <c:pt idx="405">
                  <c:v>15.508330000000001</c:v>
                </c:pt>
                <c:pt idx="406">
                  <c:v>15.441649999999999</c:v>
                </c:pt>
                <c:pt idx="407">
                  <c:v>15.215859999999999</c:v>
                </c:pt>
                <c:pt idx="408">
                  <c:v>15.245529999999999</c:v>
                </c:pt>
                <c:pt idx="409">
                  <c:v>15.243790000000001</c:v>
                </c:pt>
                <c:pt idx="410">
                  <c:v>14.698070000000001</c:v>
                </c:pt>
                <c:pt idx="411">
                  <c:v>14.82959</c:v>
                </c:pt>
                <c:pt idx="412">
                  <c:v>14.885059999999999</c:v>
                </c:pt>
                <c:pt idx="413">
                  <c:v>15.55049</c:v>
                </c:pt>
                <c:pt idx="414">
                  <c:v>15.11863</c:v>
                </c:pt>
                <c:pt idx="415">
                  <c:v>15.6037</c:v>
                </c:pt>
                <c:pt idx="416">
                  <c:v>15.451599999999999</c:v>
                </c:pt>
                <c:pt idx="417">
                  <c:v>15.667860000000001</c:v>
                </c:pt>
                <c:pt idx="418">
                  <c:v>15.69669</c:v>
                </c:pt>
                <c:pt idx="419">
                  <c:v>15.788019999999999</c:v>
                </c:pt>
                <c:pt idx="420">
                  <c:v>15.881740000000001</c:v>
                </c:pt>
                <c:pt idx="421">
                  <c:v>15.92681</c:v>
                </c:pt>
                <c:pt idx="422">
                  <c:v>15.619039999999998</c:v>
                </c:pt>
                <c:pt idx="423">
                  <c:v>15.902210000000002</c:v>
                </c:pt>
                <c:pt idx="424">
                  <c:v>16.421119999999998</c:v>
                </c:pt>
                <c:pt idx="425">
                  <c:v>16.775679999999998</c:v>
                </c:pt>
                <c:pt idx="426">
                  <c:v>16.984009999999998</c:v>
                </c:pt>
                <c:pt idx="427">
                  <c:v>17.604410000000001</c:v>
                </c:pt>
                <c:pt idx="428">
                  <c:v>17.525449999999999</c:v>
                </c:pt>
                <c:pt idx="429">
                  <c:v>18.019970000000001</c:v>
                </c:pt>
                <c:pt idx="430">
                  <c:v>17.456209999999999</c:v>
                </c:pt>
                <c:pt idx="431">
                  <c:v>17.69979</c:v>
                </c:pt>
                <c:pt idx="432">
                  <c:v>16.998539999999998</c:v>
                </c:pt>
                <c:pt idx="433">
                  <c:v>17.112359999999999</c:v>
                </c:pt>
                <c:pt idx="434">
                  <c:v>17.09609</c:v>
                </c:pt>
                <c:pt idx="435">
                  <c:v>16.819949999999999</c:v>
                </c:pt>
                <c:pt idx="436">
                  <c:v>16.239609999999999</c:v>
                </c:pt>
                <c:pt idx="437">
                  <c:v>16.550039999999999</c:v>
                </c:pt>
                <c:pt idx="438">
                  <c:v>17.018269999999998</c:v>
                </c:pt>
                <c:pt idx="439">
                  <c:v>16.989619999999999</c:v>
                </c:pt>
                <c:pt idx="440">
                  <c:v>17.096059999999998</c:v>
                </c:pt>
                <c:pt idx="441">
                  <c:v>17.152180000000001</c:v>
                </c:pt>
                <c:pt idx="442">
                  <c:v>17.497430000000001</c:v>
                </c:pt>
                <c:pt idx="443">
                  <c:v>17.61768</c:v>
                </c:pt>
                <c:pt idx="444">
                  <c:v>18.20617</c:v>
                </c:pt>
                <c:pt idx="445">
                  <c:v>18.023790000000002</c:v>
                </c:pt>
                <c:pt idx="446">
                  <c:v>17.31082</c:v>
                </c:pt>
                <c:pt idx="447">
                  <c:v>17.42445</c:v>
                </c:pt>
                <c:pt idx="448">
                  <c:v>17.153759999999998</c:v>
                </c:pt>
                <c:pt idx="449">
                  <c:v>18.02299</c:v>
                </c:pt>
                <c:pt idx="450">
                  <c:v>17.89489</c:v>
                </c:pt>
                <c:pt idx="451">
                  <c:v>17.815069999999999</c:v>
                </c:pt>
                <c:pt idx="452">
                  <c:v>17.847169999999998</c:v>
                </c:pt>
                <c:pt idx="453">
                  <c:v>18.755939999999999</c:v>
                </c:pt>
                <c:pt idx="454">
                  <c:v>18.416730000000001</c:v>
                </c:pt>
                <c:pt idx="455">
                  <c:v>18.102910000000001</c:v>
                </c:pt>
                <c:pt idx="456">
                  <c:v>18.3813</c:v>
                </c:pt>
                <c:pt idx="457">
                  <c:v>18.286519999999999</c:v>
                </c:pt>
                <c:pt idx="458">
                  <c:v>18.62555</c:v>
                </c:pt>
                <c:pt idx="459">
                  <c:v>18.06317</c:v>
                </c:pt>
                <c:pt idx="460">
                  <c:v>18.364740000000001</c:v>
                </c:pt>
                <c:pt idx="461">
                  <c:v>19.2258</c:v>
                </c:pt>
                <c:pt idx="462">
                  <c:v>19.546759999999999</c:v>
                </c:pt>
                <c:pt idx="463">
                  <c:v>18.802219999999998</c:v>
                </c:pt>
                <c:pt idx="464">
                  <c:v>19.00722</c:v>
                </c:pt>
                <c:pt idx="465">
                  <c:v>19.270879999999998</c:v>
                </c:pt>
                <c:pt idx="466">
                  <c:v>19.515710000000002</c:v>
                </c:pt>
                <c:pt idx="467">
                  <c:v>19.70636</c:v>
                </c:pt>
                <c:pt idx="468">
                  <c:v>19.022469999999998</c:v>
                </c:pt>
                <c:pt idx="469">
                  <c:v>19.652919999999998</c:v>
                </c:pt>
                <c:pt idx="470">
                  <c:v>19.91761</c:v>
                </c:pt>
                <c:pt idx="471">
                  <c:v>19.942240000000002</c:v>
                </c:pt>
                <c:pt idx="472">
                  <c:v>20.8584</c:v>
                </c:pt>
                <c:pt idx="473">
                  <c:v>20.917839999999998</c:v>
                </c:pt>
                <c:pt idx="474">
                  <c:v>20.92962</c:v>
                </c:pt>
                <c:pt idx="475">
                  <c:v>20.52721</c:v>
                </c:pt>
                <c:pt idx="476">
                  <c:v>19.433079999999997</c:v>
                </c:pt>
                <c:pt idx="477">
                  <c:v>19.66771</c:v>
                </c:pt>
                <c:pt idx="478">
                  <c:v>19.742060000000002</c:v>
                </c:pt>
                <c:pt idx="479">
                  <c:v>19.887149999999998</c:v>
                </c:pt>
                <c:pt idx="480">
                  <c:v>19.59319</c:v>
                </c:pt>
                <c:pt idx="481">
                  <c:v>19.894179999999999</c:v>
                </c:pt>
                <c:pt idx="482">
                  <c:v>20.554599999999997</c:v>
                </c:pt>
                <c:pt idx="483">
                  <c:v>20.596439999999998</c:v>
                </c:pt>
                <c:pt idx="484">
                  <c:v>20.453909999999997</c:v>
                </c:pt>
                <c:pt idx="485">
                  <c:v>20.392389999999999</c:v>
                </c:pt>
                <c:pt idx="486">
                  <c:v>20.444949999999999</c:v>
                </c:pt>
                <c:pt idx="487">
                  <c:v>20.557169999999999</c:v>
                </c:pt>
                <c:pt idx="488">
                  <c:v>20.384810000000002</c:v>
                </c:pt>
                <c:pt idx="489">
                  <c:v>20.409880000000001</c:v>
                </c:pt>
                <c:pt idx="490">
                  <c:v>20.546039999999998</c:v>
                </c:pt>
                <c:pt idx="491">
                  <c:v>20.673559999999998</c:v>
                </c:pt>
                <c:pt idx="492">
                  <c:v>20.920109999999998</c:v>
                </c:pt>
                <c:pt idx="493">
                  <c:v>20.801909999999999</c:v>
                </c:pt>
                <c:pt idx="494">
                  <c:v>21.104329999999997</c:v>
                </c:pt>
                <c:pt idx="495">
                  <c:v>21.351939999999999</c:v>
                </c:pt>
                <c:pt idx="496">
                  <c:v>21.561969999999999</c:v>
                </c:pt>
                <c:pt idx="497">
                  <c:v>21.257709999999999</c:v>
                </c:pt>
                <c:pt idx="498">
                  <c:v>21.5061</c:v>
                </c:pt>
                <c:pt idx="499">
                  <c:v>21.341919999999998</c:v>
                </c:pt>
                <c:pt idx="500">
                  <c:v>21.442119999999999</c:v>
                </c:pt>
                <c:pt idx="501">
                  <c:v>21.372829999999997</c:v>
                </c:pt>
                <c:pt idx="502">
                  <c:v>21.54796</c:v>
                </c:pt>
                <c:pt idx="503">
                  <c:v>20.70458</c:v>
                </c:pt>
                <c:pt idx="504">
                  <c:v>20.802659999999999</c:v>
                </c:pt>
                <c:pt idx="505">
                  <c:v>20.329830000000001</c:v>
                </c:pt>
                <c:pt idx="506">
                  <c:v>19.306249999999999</c:v>
                </c:pt>
                <c:pt idx="507">
                  <c:v>18.935079999999999</c:v>
                </c:pt>
                <c:pt idx="508">
                  <c:v>19.45196</c:v>
                </c:pt>
                <c:pt idx="509">
                  <c:v>19.07649</c:v>
                </c:pt>
                <c:pt idx="510">
                  <c:v>18.569979999999997</c:v>
                </c:pt>
                <c:pt idx="511">
                  <c:v>19.399439999999998</c:v>
                </c:pt>
                <c:pt idx="512">
                  <c:v>18.531119999999998</c:v>
                </c:pt>
                <c:pt idx="513">
                  <c:v>18.405169999999998</c:v>
                </c:pt>
                <c:pt idx="514">
                  <c:v>18.042499999999997</c:v>
                </c:pt>
                <c:pt idx="515">
                  <c:v>17.6662</c:v>
                </c:pt>
                <c:pt idx="516">
                  <c:v>18.327470000000002</c:v>
                </c:pt>
                <c:pt idx="517">
                  <c:v>18.144439999999999</c:v>
                </c:pt>
                <c:pt idx="518">
                  <c:v>17.797259999999998</c:v>
                </c:pt>
                <c:pt idx="519">
                  <c:v>17.717199999999998</c:v>
                </c:pt>
                <c:pt idx="520">
                  <c:v>17.63917</c:v>
                </c:pt>
                <c:pt idx="521">
                  <c:v>17.69839</c:v>
                </c:pt>
                <c:pt idx="522">
                  <c:v>16.95956</c:v>
                </c:pt>
                <c:pt idx="523">
                  <c:v>17.148589999999999</c:v>
                </c:pt>
                <c:pt idx="524">
                  <c:v>17.221059999999998</c:v>
                </c:pt>
                <c:pt idx="525">
                  <c:v>17.305579999999999</c:v>
                </c:pt>
                <c:pt idx="526">
                  <c:v>17.596399999999999</c:v>
                </c:pt>
                <c:pt idx="527">
                  <c:v>17.457789999999999</c:v>
                </c:pt>
                <c:pt idx="528">
                  <c:v>17.6736</c:v>
                </c:pt>
                <c:pt idx="529">
                  <c:v>17.030609999999999</c:v>
                </c:pt>
                <c:pt idx="530">
                  <c:v>17.398140000000001</c:v>
                </c:pt>
                <c:pt idx="531">
                  <c:v>17.24051</c:v>
                </c:pt>
                <c:pt idx="532">
                  <c:v>16.672519999999999</c:v>
                </c:pt>
                <c:pt idx="533">
                  <c:v>16.986909999999998</c:v>
                </c:pt>
                <c:pt idx="534">
                  <c:v>16.5823</c:v>
                </c:pt>
                <c:pt idx="535">
                  <c:v>16.485659999999999</c:v>
                </c:pt>
                <c:pt idx="536">
                  <c:v>16.682849999999998</c:v>
                </c:pt>
                <c:pt idx="537">
                  <c:v>16.686</c:v>
                </c:pt>
                <c:pt idx="538">
                  <c:v>16.80358</c:v>
                </c:pt>
                <c:pt idx="539">
                  <c:v>16.599879999999999</c:v>
                </c:pt>
                <c:pt idx="540">
                  <c:v>16.970269999999999</c:v>
                </c:pt>
                <c:pt idx="541">
                  <c:v>17.175409999999999</c:v>
                </c:pt>
                <c:pt idx="542">
                  <c:v>17.361160000000002</c:v>
                </c:pt>
                <c:pt idx="543">
                  <c:v>16.96481</c:v>
                </c:pt>
                <c:pt idx="544">
                  <c:v>16.710290000000001</c:v>
                </c:pt>
                <c:pt idx="545">
                  <c:v>16.538620000000002</c:v>
                </c:pt>
                <c:pt idx="546">
                  <c:v>16.662959999999998</c:v>
                </c:pt>
                <c:pt idx="547">
                  <c:v>16.754769999999997</c:v>
                </c:pt>
                <c:pt idx="548">
                  <c:v>16.529769999999999</c:v>
                </c:pt>
                <c:pt idx="549">
                  <c:v>16.225959999999997</c:v>
                </c:pt>
                <c:pt idx="550">
                  <c:v>16.369539999999997</c:v>
                </c:pt>
                <c:pt idx="551">
                  <c:v>16.34939</c:v>
                </c:pt>
                <c:pt idx="552">
                  <c:v>16.0016</c:v>
                </c:pt>
                <c:pt idx="553">
                  <c:v>16.37848</c:v>
                </c:pt>
                <c:pt idx="554">
                  <c:v>16.474549999999997</c:v>
                </c:pt>
                <c:pt idx="555">
                  <c:v>16.922439999999998</c:v>
                </c:pt>
                <c:pt idx="556">
                  <c:v>17.05463</c:v>
                </c:pt>
                <c:pt idx="557">
                  <c:v>17.089409999999997</c:v>
                </c:pt>
                <c:pt idx="558">
                  <c:v>16.8873</c:v>
                </c:pt>
                <c:pt idx="559">
                  <c:v>16.66686</c:v>
                </c:pt>
                <c:pt idx="560">
                  <c:v>16.685799999999997</c:v>
                </c:pt>
                <c:pt idx="561">
                  <c:v>16.757369999999998</c:v>
                </c:pt>
                <c:pt idx="562">
                  <c:v>16.577210000000001</c:v>
                </c:pt>
                <c:pt idx="563">
                  <c:v>16.401809999999998</c:v>
                </c:pt>
                <c:pt idx="564">
                  <c:v>16.101890000000001</c:v>
                </c:pt>
                <c:pt idx="565">
                  <c:v>16.56195</c:v>
                </c:pt>
                <c:pt idx="566">
                  <c:v>16.405269999999998</c:v>
                </c:pt>
                <c:pt idx="567">
                  <c:v>17.041219999999999</c:v>
                </c:pt>
                <c:pt idx="568">
                  <c:v>16.994409999999998</c:v>
                </c:pt>
                <c:pt idx="569">
                  <c:v>16.415289999999999</c:v>
                </c:pt>
                <c:pt idx="570">
                  <c:v>16.253150000000002</c:v>
                </c:pt>
                <c:pt idx="571">
                  <c:v>16.345029999999998</c:v>
                </c:pt>
                <c:pt idx="572">
                  <c:v>16.285559999999997</c:v>
                </c:pt>
                <c:pt idx="573">
                  <c:v>16.081569999999999</c:v>
                </c:pt>
                <c:pt idx="574">
                  <c:v>15.940769999999999</c:v>
                </c:pt>
                <c:pt idx="575">
                  <c:v>15.873539999999998</c:v>
                </c:pt>
                <c:pt idx="576">
                  <c:v>15.945249999999998</c:v>
                </c:pt>
                <c:pt idx="577">
                  <c:v>15.61515</c:v>
                </c:pt>
                <c:pt idx="578">
                  <c:v>15.5715</c:v>
                </c:pt>
                <c:pt idx="579">
                  <c:v>15.514619999999999</c:v>
                </c:pt>
                <c:pt idx="580">
                  <c:v>15.563040000000001</c:v>
                </c:pt>
                <c:pt idx="581">
                  <c:v>15.66722</c:v>
                </c:pt>
                <c:pt idx="582">
                  <c:v>15.621150000000002</c:v>
                </c:pt>
                <c:pt idx="583">
                  <c:v>15.55513</c:v>
                </c:pt>
                <c:pt idx="584">
                  <c:v>15.23104</c:v>
                </c:pt>
                <c:pt idx="585">
                  <c:v>15.24508</c:v>
                </c:pt>
                <c:pt idx="586">
                  <c:v>15.338619999999999</c:v>
                </c:pt>
                <c:pt idx="587">
                  <c:v>15.321899999999999</c:v>
                </c:pt>
                <c:pt idx="588">
                  <c:v>15.4467</c:v>
                </c:pt>
                <c:pt idx="589">
                  <c:v>15.452260000000001</c:v>
                </c:pt>
                <c:pt idx="590">
                  <c:v>15.76343</c:v>
                </c:pt>
                <c:pt idx="591">
                  <c:v>15.751150000000001</c:v>
                </c:pt>
                <c:pt idx="592">
                  <c:v>15.599209999999999</c:v>
                </c:pt>
                <c:pt idx="593">
                  <c:v>15.56767</c:v>
                </c:pt>
                <c:pt idx="594">
                  <c:v>15.592469999999999</c:v>
                </c:pt>
                <c:pt idx="595">
                  <c:v>15.40737</c:v>
                </c:pt>
                <c:pt idx="596">
                  <c:v>15.176110000000001</c:v>
                </c:pt>
                <c:pt idx="597">
                  <c:v>15.08708</c:v>
                </c:pt>
                <c:pt idx="598">
                  <c:v>15.195549999999999</c:v>
                </c:pt>
                <c:pt idx="599">
                  <c:v>14.812060000000001</c:v>
                </c:pt>
                <c:pt idx="600">
                  <c:v>15.022450000000001</c:v>
                </c:pt>
                <c:pt idx="601">
                  <c:v>14.914859999999999</c:v>
                </c:pt>
                <c:pt idx="602">
                  <c:v>14.81508</c:v>
                </c:pt>
                <c:pt idx="603">
                  <c:v>14.795190000000002</c:v>
                </c:pt>
                <c:pt idx="604">
                  <c:v>14.7288</c:v>
                </c:pt>
                <c:pt idx="605">
                  <c:v>14.98113</c:v>
                </c:pt>
                <c:pt idx="606">
                  <c:v>15.22307</c:v>
                </c:pt>
                <c:pt idx="607">
                  <c:v>14.852510000000001</c:v>
                </c:pt>
                <c:pt idx="608">
                  <c:v>14.9978</c:v>
                </c:pt>
                <c:pt idx="609">
                  <c:v>15.071299999999999</c:v>
                </c:pt>
                <c:pt idx="610">
                  <c:v>15.5403</c:v>
                </c:pt>
                <c:pt idx="611">
                  <c:v>15.41076</c:v>
                </c:pt>
                <c:pt idx="612">
                  <c:v>15.98583</c:v>
                </c:pt>
                <c:pt idx="613">
                  <c:v>15.74676</c:v>
                </c:pt>
                <c:pt idx="614">
                  <c:v>15.8439</c:v>
                </c:pt>
                <c:pt idx="615">
                  <c:v>15.673640000000002</c:v>
                </c:pt>
                <c:pt idx="616">
                  <c:v>15.56573</c:v>
                </c:pt>
                <c:pt idx="617">
                  <c:v>15.499829999999999</c:v>
                </c:pt>
                <c:pt idx="618">
                  <c:v>15.822889999999997</c:v>
                </c:pt>
                <c:pt idx="619">
                  <c:v>15.57159</c:v>
                </c:pt>
                <c:pt idx="620">
                  <c:v>15.25403</c:v>
                </c:pt>
                <c:pt idx="621">
                  <c:v>15.46039</c:v>
                </c:pt>
                <c:pt idx="622">
                  <c:v>15.43502</c:v>
                </c:pt>
                <c:pt idx="623">
                  <c:v>15.33746</c:v>
                </c:pt>
                <c:pt idx="624">
                  <c:v>15.187250000000001</c:v>
                </c:pt>
                <c:pt idx="625">
                  <c:v>15.010440000000001</c:v>
                </c:pt>
                <c:pt idx="626">
                  <c:v>14.921860000000001</c:v>
                </c:pt>
                <c:pt idx="627">
                  <c:v>14.843399999999999</c:v>
                </c:pt>
                <c:pt idx="628">
                  <c:v>15.36145</c:v>
                </c:pt>
                <c:pt idx="629">
                  <c:v>15.103580000000001</c:v>
                </c:pt>
                <c:pt idx="630">
                  <c:v>15.47434</c:v>
                </c:pt>
                <c:pt idx="631">
                  <c:v>15.049290000000001</c:v>
                </c:pt>
                <c:pt idx="632">
                  <c:v>14.472670000000001</c:v>
                </c:pt>
                <c:pt idx="633">
                  <c:v>14.569979999999999</c:v>
                </c:pt>
                <c:pt idx="634">
                  <c:v>14.54016</c:v>
                </c:pt>
                <c:pt idx="635">
                  <c:v>14.875730000000001</c:v>
                </c:pt>
                <c:pt idx="636">
                  <c:v>15.16324</c:v>
                </c:pt>
                <c:pt idx="637">
                  <c:v>15.07461</c:v>
                </c:pt>
                <c:pt idx="638">
                  <c:v>15.26534</c:v>
                </c:pt>
                <c:pt idx="639">
                  <c:v>15.150259999999999</c:v>
                </c:pt>
                <c:pt idx="640">
                  <c:v>14.950049999999999</c:v>
                </c:pt>
                <c:pt idx="641">
                  <c:v>14.9779</c:v>
                </c:pt>
                <c:pt idx="642">
                  <c:v>15.259499999999999</c:v>
                </c:pt>
                <c:pt idx="643">
                  <c:v>15.52163</c:v>
                </c:pt>
                <c:pt idx="644">
                  <c:v>15.16216</c:v>
                </c:pt>
                <c:pt idx="645">
                  <c:v>15.23306</c:v>
                </c:pt>
                <c:pt idx="646">
                  <c:v>15.263280000000002</c:v>
                </c:pt>
                <c:pt idx="647">
                  <c:v>15.089740000000001</c:v>
                </c:pt>
                <c:pt idx="648">
                  <c:v>14.85951</c:v>
                </c:pt>
                <c:pt idx="649">
                  <c:v>14.638129999999999</c:v>
                </c:pt>
                <c:pt idx="650">
                  <c:v>14.63082</c:v>
                </c:pt>
                <c:pt idx="651">
                  <c:v>14.780670000000001</c:v>
                </c:pt>
                <c:pt idx="652">
                  <c:v>15.264100000000001</c:v>
                </c:pt>
                <c:pt idx="653">
                  <c:v>15.386410000000001</c:v>
                </c:pt>
                <c:pt idx="654">
                  <c:v>15.732479999999999</c:v>
                </c:pt>
                <c:pt idx="655">
                  <c:v>15.28806</c:v>
                </c:pt>
                <c:pt idx="656">
                  <c:v>14.81836</c:v>
                </c:pt>
                <c:pt idx="657">
                  <c:v>14.80653</c:v>
                </c:pt>
                <c:pt idx="658">
                  <c:v>14.85417</c:v>
                </c:pt>
                <c:pt idx="659">
                  <c:v>14.976719999999998</c:v>
                </c:pt>
                <c:pt idx="660">
                  <c:v>14.892899999999999</c:v>
                </c:pt>
                <c:pt idx="661">
                  <c:v>15.06499</c:v>
                </c:pt>
                <c:pt idx="662">
                  <c:v>15.14104</c:v>
                </c:pt>
                <c:pt idx="663">
                  <c:v>15.027229999999999</c:v>
                </c:pt>
                <c:pt idx="664">
                  <c:v>14.87735</c:v>
                </c:pt>
                <c:pt idx="665">
                  <c:v>14.522970000000001</c:v>
                </c:pt>
                <c:pt idx="666">
                  <c:v>14.5915</c:v>
                </c:pt>
                <c:pt idx="667">
                  <c:v>14.665650000000001</c:v>
                </c:pt>
                <c:pt idx="668">
                  <c:v>14.489380000000001</c:v>
                </c:pt>
                <c:pt idx="669">
                  <c:v>14.423109999999999</c:v>
                </c:pt>
                <c:pt idx="670">
                  <c:v>14.442310000000001</c:v>
                </c:pt>
                <c:pt idx="671">
                  <c:v>14.411820000000001</c:v>
                </c:pt>
                <c:pt idx="672">
                  <c:v>14.491000000000001</c:v>
                </c:pt>
                <c:pt idx="673">
                  <c:v>14.24015</c:v>
                </c:pt>
                <c:pt idx="674">
                  <c:v>14.061120000000001</c:v>
                </c:pt>
                <c:pt idx="675">
                  <c:v>14.48828</c:v>
                </c:pt>
                <c:pt idx="676">
                  <c:v>14.60239</c:v>
                </c:pt>
                <c:pt idx="677">
                  <c:v>15.01736</c:v>
                </c:pt>
                <c:pt idx="678">
                  <c:v>15.08602</c:v>
                </c:pt>
                <c:pt idx="679">
                  <c:v>14.904490000000001</c:v>
                </c:pt>
                <c:pt idx="680">
                  <c:v>14.914759999999999</c:v>
                </c:pt>
                <c:pt idx="681">
                  <c:v>14.892609999999999</c:v>
                </c:pt>
                <c:pt idx="682">
                  <c:v>14.87336</c:v>
                </c:pt>
                <c:pt idx="683">
                  <c:v>14.842219999999999</c:v>
                </c:pt>
                <c:pt idx="684">
                  <c:v>14.587720000000001</c:v>
                </c:pt>
                <c:pt idx="685">
                  <c:v>14.5101</c:v>
                </c:pt>
                <c:pt idx="686">
                  <c:v>14.421520000000001</c:v>
                </c:pt>
                <c:pt idx="687">
                  <c:v>14.29021</c:v>
                </c:pt>
                <c:pt idx="688">
                  <c:v>14.56358</c:v>
                </c:pt>
                <c:pt idx="689">
                  <c:v>14.622959999999999</c:v>
                </c:pt>
                <c:pt idx="690">
                  <c:v>14.892880000000002</c:v>
                </c:pt>
                <c:pt idx="691">
                  <c:v>14.890650000000001</c:v>
                </c:pt>
                <c:pt idx="692">
                  <c:v>14.950980000000001</c:v>
                </c:pt>
                <c:pt idx="693">
                  <c:v>14.8597</c:v>
                </c:pt>
                <c:pt idx="694">
                  <c:v>14.788640000000001</c:v>
                </c:pt>
                <c:pt idx="695">
                  <c:v>14.846410000000001</c:v>
                </c:pt>
                <c:pt idx="696">
                  <c:v>14.952249999999999</c:v>
                </c:pt>
                <c:pt idx="697">
                  <c:v>15.008840000000001</c:v>
                </c:pt>
                <c:pt idx="698">
                  <c:v>14.88861</c:v>
                </c:pt>
                <c:pt idx="699">
                  <c:v>14.9697</c:v>
                </c:pt>
                <c:pt idx="700">
                  <c:v>14.90283</c:v>
                </c:pt>
                <c:pt idx="701">
                  <c:v>14.914</c:v>
                </c:pt>
                <c:pt idx="702">
                  <c:v>14.93352</c:v>
                </c:pt>
                <c:pt idx="703">
                  <c:v>15.01112</c:v>
                </c:pt>
                <c:pt idx="704">
                  <c:v>14.841329999999999</c:v>
                </c:pt>
                <c:pt idx="705">
                  <c:v>15.017399999999999</c:v>
                </c:pt>
                <c:pt idx="706">
                  <c:v>14.9727</c:v>
                </c:pt>
                <c:pt idx="707">
                  <c:v>14.98021</c:v>
                </c:pt>
                <c:pt idx="708">
                  <c:v>14.87476</c:v>
                </c:pt>
                <c:pt idx="709">
                  <c:v>15.00257</c:v>
                </c:pt>
                <c:pt idx="710">
                  <c:v>15.007109999999999</c:v>
                </c:pt>
                <c:pt idx="711">
                  <c:v>15.09591</c:v>
                </c:pt>
                <c:pt idx="712">
                  <c:v>15.071449999999999</c:v>
                </c:pt>
                <c:pt idx="713">
                  <c:v>15.15006</c:v>
                </c:pt>
                <c:pt idx="714">
                  <c:v>14.98499</c:v>
                </c:pt>
                <c:pt idx="715">
                  <c:v>14.9877</c:v>
                </c:pt>
                <c:pt idx="716">
                  <c:v>15.04532</c:v>
                </c:pt>
                <c:pt idx="717">
                  <c:v>15.321440000000001</c:v>
                </c:pt>
                <c:pt idx="718">
                  <c:v>15.47781</c:v>
                </c:pt>
                <c:pt idx="719">
                  <c:v>15.4719</c:v>
                </c:pt>
                <c:pt idx="720">
                  <c:v>15.29603</c:v>
                </c:pt>
                <c:pt idx="721">
                  <c:v>15.2166</c:v>
                </c:pt>
                <c:pt idx="722">
                  <c:v>15.049860000000001</c:v>
                </c:pt>
                <c:pt idx="723">
                  <c:v>15.20566</c:v>
                </c:pt>
                <c:pt idx="724">
                  <c:v>15.136710000000001</c:v>
                </c:pt>
                <c:pt idx="725">
                  <c:v>15.189249999999999</c:v>
                </c:pt>
                <c:pt idx="726">
                  <c:v>15.218070000000001</c:v>
                </c:pt>
                <c:pt idx="727">
                  <c:v>15.09085</c:v>
                </c:pt>
                <c:pt idx="728">
                  <c:v>15.38991</c:v>
                </c:pt>
                <c:pt idx="729">
                  <c:v>15.374169999999999</c:v>
                </c:pt>
                <c:pt idx="730">
                  <c:v>15.396849999999999</c:v>
                </c:pt>
                <c:pt idx="731">
                  <c:v>15.601790000000001</c:v>
                </c:pt>
                <c:pt idx="732">
                  <c:v>15.48706</c:v>
                </c:pt>
                <c:pt idx="733">
                  <c:v>15.58042</c:v>
                </c:pt>
                <c:pt idx="734">
                  <c:v>15.339269999999999</c:v>
                </c:pt>
                <c:pt idx="735">
                  <c:v>15.36917</c:v>
                </c:pt>
                <c:pt idx="736">
                  <c:v>15.31025</c:v>
                </c:pt>
                <c:pt idx="737">
                  <c:v>15.14377</c:v>
                </c:pt>
                <c:pt idx="738">
                  <c:v>15.163919999999999</c:v>
                </c:pt>
                <c:pt idx="739">
                  <c:v>15.09202</c:v>
                </c:pt>
                <c:pt idx="740">
                  <c:v>15.09548</c:v>
                </c:pt>
                <c:pt idx="741">
                  <c:v>15.09958</c:v>
                </c:pt>
                <c:pt idx="742">
                  <c:v>15.107570000000001</c:v>
                </c:pt>
                <c:pt idx="743">
                  <c:v>15.01843</c:v>
                </c:pt>
                <c:pt idx="744">
                  <c:v>15.08445</c:v>
                </c:pt>
                <c:pt idx="745">
                  <c:v>15.03477</c:v>
                </c:pt>
                <c:pt idx="746">
                  <c:v>15.08812</c:v>
                </c:pt>
                <c:pt idx="747">
                  <c:v>14.930809999999999</c:v>
                </c:pt>
                <c:pt idx="748">
                  <c:v>15.04128</c:v>
                </c:pt>
                <c:pt idx="749">
                  <c:v>15.136990000000001</c:v>
                </c:pt>
                <c:pt idx="750">
                  <c:v>15.236070000000002</c:v>
                </c:pt>
                <c:pt idx="751">
                  <c:v>15.09192</c:v>
                </c:pt>
                <c:pt idx="752">
                  <c:v>15.160839999999999</c:v>
                </c:pt>
                <c:pt idx="753">
                  <c:v>15.092870000000001</c:v>
                </c:pt>
                <c:pt idx="754">
                  <c:v>15.20623</c:v>
                </c:pt>
                <c:pt idx="755">
                  <c:v>15.06902</c:v>
                </c:pt>
                <c:pt idx="756">
                  <c:v>15.297980000000001</c:v>
                </c:pt>
                <c:pt idx="757">
                  <c:v>15.13815</c:v>
                </c:pt>
                <c:pt idx="758">
                  <c:v>14.98005</c:v>
                </c:pt>
                <c:pt idx="759">
                  <c:v>14.99213</c:v>
                </c:pt>
                <c:pt idx="760">
                  <c:v>14.302779999999998</c:v>
                </c:pt>
                <c:pt idx="761">
                  <c:v>14.100580000000001</c:v>
                </c:pt>
                <c:pt idx="762">
                  <c:v>13.924009999999999</c:v>
                </c:pt>
                <c:pt idx="763">
                  <c:v>13.6496</c:v>
                </c:pt>
                <c:pt idx="764">
                  <c:v>13.55843</c:v>
                </c:pt>
                <c:pt idx="765">
                  <c:v>13.414679999999999</c:v>
                </c:pt>
                <c:pt idx="766">
                  <c:v>13.346109999999999</c:v>
                </c:pt>
                <c:pt idx="767">
                  <c:v>13.535649999999999</c:v>
                </c:pt>
                <c:pt idx="768">
                  <c:v>13.3857</c:v>
                </c:pt>
                <c:pt idx="769">
                  <c:v>13.485580000000001</c:v>
                </c:pt>
                <c:pt idx="770">
                  <c:v>13.23096</c:v>
                </c:pt>
                <c:pt idx="771">
                  <c:v>13.263770000000001</c:v>
                </c:pt>
                <c:pt idx="772">
                  <c:v>13.256459999999999</c:v>
                </c:pt>
                <c:pt idx="773">
                  <c:v>13.057589999999999</c:v>
                </c:pt>
                <c:pt idx="774">
                  <c:v>12.891080000000001</c:v>
                </c:pt>
                <c:pt idx="775">
                  <c:v>12.72772</c:v>
                </c:pt>
                <c:pt idx="776">
                  <c:v>12.885389999999999</c:v>
                </c:pt>
                <c:pt idx="777">
                  <c:v>12.94028</c:v>
                </c:pt>
                <c:pt idx="778">
                  <c:v>13.19951</c:v>
                </c:pt>
                <c:pt idx="779">
                  <c:v>12.88138</c:v>
                </c:pt>
                <c:pt idx="780">
                  <c:v>13.32535</c:v>
                </c:pt>
                <c:pt idx="781">
                  <c:v>13.140309999999999</c:v>
                </c:pt>
                <c:pt idx="782">
                  <c:v>13.08173</c:v>
                </c:pt>
                <c:pt idx="783">
                  <c:v>13.01135</c:v>
                </c:pt>
                <c:pt idx="784">
                  <c:v>13.43571</c:v>
                </c:pt>
                <c:pt idx="785">
                  <c:v>13.411250000000001</c:v>
                </c:pt>
                <c:pt idx="786">
                  <c:v>13.22791</c:v>
                </c:pt>
                <c:pt idx="787">
                  <c:v>13.1792</c:v>
                </c:pt>
                <c:pt idx="788">
                  <c:v>13.024660000000001</c:v>
                </c:pt>
                <c:pt idx="789">
                  <c:v>13.04457</c:v>
                </c:pt>
                <c:pt idx="790">
                  <c:v>12.926819999999999</c:v>
                </c:pt>
                <c:pt idx="791">
                  <c:v>13.1744</c:v>
                </c:pt>
                <c:pt idx="792">
                  <c:v>13.08747</c:v>
                </c:pt>
                <c:pt idx="793">
                  <c:v>12.80355</c:v>
                </c:pt>
                <c:pt idx="794">
                  <c:v>12.55029</c:v>
                </c:pt>
                <c:pt idx="795">
                  <c:v>12.58447</c:v>
                </c:pt>
                <c:pt idx="796">
                  <c:v>12.66438</c:v>
                </c:pt>
                <c:pt idx="797">
                  <c:v>12.543570000000001</c:v>
                </c:pt>
                <c:pt idx="798">
                  <c:v>12.54927</c:v>
                </c:pt>
                <c:pt idx="799">
                  <c:v>12.467920000000001</c:v>
                </c:pt>
                <c:pt idx="800">
                  <c:v>12.4085</c:v>
                </c:pt>
                <c:pt idx="801">
                  <c:v>12.868399999999999</c:v>
                </c:pt>
                <c:pt idx="802">
                  <c:v>13.05728</c:v>
                </c:pt>
                <c:pt idx="803">
                  <c:v>12.8482</c:v>
                </c:pt>
                <c:pt idx="804">
                  <c:v>12.952300000000001</c:v>
                </c:pt>
                <c:pt idx="805">
                  <c:v>12.87552</c:v>
                </c:pt>
                <c:pt idx="806">
                  <c:v>12.817120000000001</c:v>
                </c:pt>
                <c:pt idx="807">
                  <c:v>12.75159</c:v>
                </c:pt>
                <c:pt idx="808">
                  <c:v>12.680350000000001</c:v>
                </c:pt>
                <c:pt idx="809">
                  <c:v>12.66325</c:v>
                </c:pt>
                <c:pt idx="810">
                  <c:v>12.609310000000001</c:v>
                </c:pt>
                <c:pt idx="811">
                  <c:v>12.594720000000001</c:v>
                </c:pt>
                <c:pt idx="812">
                  <c:v>12.624129999999999</c:v>
                </c:pt>
                <c:pt idx="813">
                  <c:v>12.567740000000001</c:v>
                </c:pt>
                <c:pt idx="814">
                  <c:v>12.414480000000001</c:v>
                </c:pt>
                <c:pt idx="815">
                  <c:v>12.441649999999999</c:v>
                </c:pt>
                <c:pt idx="816">
                  <c:v>12.534139999999999</c:v>
                </c:pt>
                <c:pt idx="817">
                  <c:v>12.6242</c:v>
                </c:pt>
                <c:pt idx="818">
                  <c:v>12.476859999999999</c:v>
                </c:pt>
                <c:pt idx="819">
                  <c:v>12.27591</c:v>
                </c:pt>
                <c:pt idx="820">
                  <c:v>12.81616</c:v>
                </c:pt>
                <c:pt idx="821">
                  <c:v>12.84704</c:v>
                </c:pt>
                <c:pt idx="822">
                  <c:v>13.001010000000001</c:v>
                </c:pt>
                <c:pt idx="823">
                  <c:v>12.9847</c:v>
                </c:pt>
                <c:pt idx="824">
                  <c:v>13.03851</c:v>
                </c:pt>
                <c:pt idx="825">
                  <c:v>13.030660000000001</c:v>
                </c:pt>
                <c:pt idx="826">
                  <c:v>12.90527</c:v>
                </c:pt>
                <c:pt idx="827">
                  <c:v>12.921750000000001</c:v>
                </c:pt>
                <c:pt idx="828">
                  <c:v>12.76132</c:v>
                </c:pt>
                <c:pt idx="829">
                  <c:v>12.92559</c:v>
                </c:pt>
                <c:pt idx="830">
                  <c:v>13.07981</c:v>
                </c:pt>
                <c:pt idx="831">
                  <c:v>12.949809999999999</c:v>
                </c:pt>
                <c:pt idx="832">
                  <c:v>12.98438</c:v>
                </c:pt>
                <c:pt idx="833">
                  <c:v>13.18763</c:v>
                </c:pt>
                <c:pt idx="834">
                  <c:v>13.04936</c:v>
                </c:pt>
                <c:pt idx="835">
                  <c:v>12.626760000000001</c:v>
                </c:pt>
                <c:pt idx="836">
                  <c:v>12.47418</c:v>
                </c:pt>
                <c:pt idx="837">
                  <c:v>11.831950000000001</c:v>
                </c:pt>
                <c:pt idx="838">
                  <c:v>12.353380000000001</c:v>
                </c:pt>
                <c:pt idx="839">
                  <c:v>12.517100000000001</c:v>
                </c:pt>
                <c:pt idx="840">
                  <c:v>12.67309</c:v>
                </c:pt>
                <c:pt idx="841">
                  <c:v>12.610720000000001</c:v>
                </c:pt>
                <c:pt idx="842">
                  <c:v>12.71969</c:v>
                </c:pt>
                <c:pt idx="843">
                  <c:v>12.476610000000001</c:v>
                </c:pt>
                <c:pt idx="844">
                  <c:v>12.786580000000001</c:v>
                </c:pt>
                <c:pt idx="845">
                  <c:v>12.70092</c:v>
                </c:pt>
                <c:pt idx="846">
                  <c:v>12.44326</c:v>
                </c:pt>
                <c:pt idx="847">
                  <c:v>12.39362</c:v>
                </c:pt>
                <c:pt idx="848">
                  <c:v>12.52975</c:v>
                </c:pt>
                <c:pt idx="849">
                  <c:v>12.542249999999999</c:v>
                </c:pt>
                <c:pt idx="850">
                  <c:v>12.58286</c:v>
                </c:pt>
                <c:pt idx="851">
                  <c:v>12.665839999999999</c:v>
                </c:pt>
                <c:pt idx="852">
                  <c:v>12.82845</c:v>
                </c:pt>
                <c:pt idx="853">
                  <c:v>17.240479999999998</c:v>
                </c:pt>
                <c:pt idx="854">
                  <c:v>14.37824</c:v>
                </c:pt>
                <c:pt idx="855">
                  <c:v>16.081210000000002</c:v>
                </c:pt>
                <c:pt idx="856">
                  <c:v>16.069430000000001</c:v>
                </c:pt>
                <c:pt idx="857">
                  <c:v>15.612039999999999</c:v>
                </c:pt>
                <c:pt idx="858">
                  <c:v>15.287369999999999</c:v>
                </c:pt>
                <c:pt idx="859">
                  <c:v>15.81148</c:v>
                </c:pt>
                <c:pt idx="860">
                  <c:v>14.377730000000001</c:v>
                </c:pt>
                <c:pt idx="861">
                  <c:v>14.867090000000001</c:v>
                </c:pt>
                <c:pt idx="862">
                  <c:v>14.54316</c:v>
                </c:pt>
                <c:pt idx="863">
                  <c:v>17.831809999999997</c:v>
                </c:pt>
                <c:pt idx="864">
                  <c:v>18.916370000000001</c:v>
                </c:pt>
                <c:pt idx="865">
                  <c:v>18.501010000000001</c:v>
                </c:pt>
                <c:pt idx="866">
                  <c:v>19.503620000000002</c:v>
                </c:pt>
                <c:pt idx="867">
                  <c:v>20.147870000000001</c:v>
                </c:pt>
                <c:pt idx="868">
                  <c:v>19.457540000000002</c:v>
                </c:pt>
                <c:pt idx="869">
                  <c:v>19.354570000000002</c:v>
                </c:pt>
                <c:pt idx="870">
                  <c:v>18.287119999999998</c:v>
                </c:pt>
                <c:pt idx="871">
                  <c:v>18.025469999999999</c:v>
                </c:pt>
                <c:pt idx="872">
                  <c:v>18.684270000000001</c:v>
                </c:pt>
                <c:pt idx="873">
                  <c:v>17.630189999999999</c:v>
                </c:pt>
                <c:pt idx="874">
                  <c:v>20.078240000000001</c:v>
                </c:pt>
                <c:pt idx="875">
                  <c:v>25.596710000000002</c:v>
                </c:pt>
                <c:pt idx="876">
                  <c:v>28.589200000000002</c:v>
                </c:pt>
                <c:pt idx="877">
                  <c:v>26.221509999999999</c:v>
                </c:pt>
                <c:pt idx="878">
                  <c:v>20.756249999999998</c:v>
                </c:pt>
                <c:pt idx="879">
                  <c:v>20.378149999999998</c:v>
                </c:pt>
                <c:pt idx="880">
                  <c:v>16.19265</c:v>
                </c:pt>
                <c:pt idx="881">
                  <c:v>15.790479999999999</c:v>
                </c:pt>
                <c:pt idx="882">
                  <c:v>15.147589999999999</c:v>
                </c:pt>
                <c:pt idx="883">
                  <c:v>15.257619999999999</c:v>
                </c:pt>
                <c:pt idx="884">
                  <c:v>14.890700000000001</c:v>
                </c:pt>
                <c:pt idx="885">
                  <c:v>14.71697</c:v>
                </c:pt>
                <c:pt idx="886">
                  <c:v>13.58156</c:v>
                </c:pt>
                <c:pt idx="887">
                  <c:v>13.698789999999999</c:v>
                </c:pt>
                <c:pt idx="888">
                  <c:v>13.754480000000001</c:v>
                </c:pt>
                <c:pt idx="889">
                  <c:v>13.741050000000001</c:v>
                </c:pt>
                <c:pt idx="890">
                  <c:v>13.698560000000001</c:v>
                </c:pt>
                <c:pt idx="891">
                  <c:v>13.807500000000001</c:v>
                </c:pt>
                <c:pt idx="892">
                  <c:v>14.332850000000001</c:v>
                </c:pt>
                <c:pt idx="893">
                  <c:v>16.244490000000003</c:v>
                </c:pt>
                <c:pt idx="894">
                  <c:v>15.644610000000002</c:v>
                </c:pt>
                <c:pt idx="895">
                  <c:v>15.933460000000002</c:v>
                </c:pt>
                <c:pt idx="896">
                  <c:v>14.84614</c:v>
                </c:pt>
                <c:pt idx="897">
                  <c:v>15.46203</c:v>
                </c:pt>
                <c:pt idx="898">
                  <c:v>16.051179999999999</c:v>
                </c:pt>
                <c:pt idx="899">
                  <c:v>15.739619999999999</c:v>
                </c:pt>
                <c:pt idx="900">
                  <c:v>14.68158</c:v>
                </c:pt>
                <c:pt idx="901">
                  <c:v>14.33802</c:v>
                </c:pt>
                <c:pt idx="902">
                  <c:v>13.860430000000001</c:v>
                </c:pt>
                <c:pt idx="903">
                  <c:v>13.757100000000001</c:v>
                </c:pt>
                <c:pt idx="904">
                  <c:v>13.386610000000001</c:v>
                </c:pt>
                <c:pt idx="905">
                  <c:v>13.75346</c:v>
                </c:pt>
                <c:pt idx="906">
                  <c:v>13.94012</c:v>
                </c:pt>
                <c:pt idx="907">
                  <c:v>13.984400000000001</c:v>
                </c:pt>
                <c:pt idx="908">
                  <c:v>14.03187</c:v>
                </c:pt>
                <c:pt idx="909">
                  <c:v>14.02647</c:v>
                </c:pt>
                <c:pt idx="910">
                  <c:v>13.52413</c:v>
                </c:pt>
                <c:pt idx="911">
                  <c:v>13.3994</c:v>
                </c:pt>
                <c:pt idx="912">
                  <c:v>13.59924</c:v>
                </c:pt>
                <c:pt idx="913">
                  <c:v>13.66751</c:v>
                </c:pt>
                <c:pt idx="914">
                  <c:v>13.99938</c:v>
                </c:pt>
                <c:pt idx="915">
                  <c:v>14.15723</c:v>
                </c:pt>
                <c:pt idx="916">
                  <c:v>14.0654</c:v>
                </c:pt>
                <c:pt idx="917">
                  <c:v>15.024470000000001</c:v>
                </c:pt>
                <c:pt idx="918">
                  <c:v>15.878359999999999</c:v>
                </c:pt>
                <c:pt idx="919">
                  <c:v>17.373259999999998</c:v>
                </c:pt>
                <c:pt idx="920">
                  <c:v>17.049629999999997</c:v>
                </c:pt>
                <c:pt idx="921">
                  <c:v>19.022029999999997</c:v>
                </c:pt>
                <c:pt idx="922">
                  <c:v>19.615200000000002</c:v>
                </c:pt>
                <c:pt idx="923">
                  <c:v>17.78248</c:v>
                </c:pt>
                <c:pt idx="924">
                  <c:v>16.409399999999998</c:v>
                </c:pt>
                <c:pt idx="925">
                  <c:v>16.069309999999998</c:v>
                </c:pt>
                <c:pt idx="926">
                  <c:v>17.848119999999998</c:v>
                </c:pt>
                <c:pt idx="927">
                  <c:v>17.602510000000002</c:v>
                </c:pt>
                <c:pt idx="928">
                  <c:v>16.611349999999998</c:v>
                </c:pt>
                <c:pt idx="929">
                  <c:v>16.41714</c:v>
                </c:pt>
                <c:pt idx="930">
                  <c:v>16.071809999999999</c:v>
                </c:pt>
                <c:pt idx="931">
                  <c:v>15.37074</c:v>
                </c:pt>
                <c:pt idx="932">
                  <c:v>14.892240000000001</c:v>
                </c:pt>
                <c:pt idx="933">
                  <c:v>14.687150000000001</c:v>
                </c:pt>
                <c:pt idx="934">
                  <c:v>15.12861</c:v>
                </c:pt>
                <c:pt idx="935">
                  <c:v>15.27594</c:v>
                </c:pt>
                <c:pt idx="936">
                  <c:v>14.88517</c:v>
                </c:pt>
                <c:pt idx="937">
                  <c:v>14.86666</c:v>
                </c:pt>
                <c:pt idx="938">
                  <c:v>14.738109999999999</c:v>
                </c:pt>
                <c:pt idx="939">
                  <c:v>14.73218</c:v>
                </c:pt>
                <c:pt idx="940">
                  <c:v>14.48312</c:v>
                </c:pt>
                <c:pt idx="941">
                  <c:v>14.645379999999999</c:v>
                </c:pt>
                <c:pt idx="942">
                  <c:v>15.112030000000001</c:v>
                </c:pt>
                <c:pt idx="943">
                  <c:v>14.40385</c:v>
                </c:pt>
                <c:pt idx="944">
                  <c:v>14.42609</c:v>
                </c:pt>
                <c:pt idx="945">
                  <c:v>14.324310000000001</c:v>
                </c:pt>
                <c:pt idx="946">
                  <c:v>14.414530000000001</c:v>
                </c:pt>
                <c:pt idx="947">
                  <c:v>14.04978</c:v>
                </c:pt>
                <c:pt idx="948">
                  <c:v>14.335319999999999</c:v>
                </c:pt>
                <c:pt idx="949">
                  <c:v>14.43131</c:v>
                </c:pt>
                <c:pt idx="950">
                  <c:v>14.687799999999999</c:v>
                </c:pt>
                <c:pt idx="951">
                  <c:v>15.31569</c:v>
                </c:pt>
                <c:pt idx="952">
                  <c:v>15.586379999999998</c:v>
                </c:pt>
                <c:pt idx="953">
                  <c:v>15.48695</c:v>
                </c:pt>
                <c:pt idx="954">
                  <c:v>15.15502</c:v>
                </c:pt>
                <c:pt idx="955">
                  <c:v>14.95229</c:v>
                </c:pt>
                <c:pt idx="956">
                  <c:v>14.70997</c:v>
                </c:pt>
                <c:pt idx="957">
                  <c:v>13.950369999999999</c:v>
                </c:pt>
                <c:pt idx="958">
                  <c:v>13.88313</c:v>
                </c:pt>
                <c:pt idx="959">
                  <c:v>14.105969999999999</c:v>
                </c:pt>
                <c:pt idx="960">
                  <c:v>14.17948</c:v>
                </c:pt>
                <c:pt idx="961">
                  <c:v>14.86618</c:v>
                </c:pt>
                <c:pt idx="962">
                  <c:v>15.2544</c:v>
                </c:pt>
                <c:pt idx="963">
                  <c:v>15.689</c:v>
                </c:pt>
                <c:pt idx="964">
                  <c:v>16.583030000000001</c:v>
                </c:pt>
                <c:pt idx="965">
                  <c:v>17.745979999999999</c:v>
                </c:pt>
                <c:pt idx="966">
                  <c:v>17.617249999999999</c:v>
                </c:pt>
                <c:pt idx="967">
                  <c:v>17.800750000000001</c:v>
                </c:pt>
                <c:pt idx="968">
                  <c:v>18.177949999999999</c:v>
                </c:pt>
                <c:pt idx="969">
                  <c:v>19.229120000000002</c:v>
                </c:pt>
                <c:pt idx="970">
                  <c:v>18.86786</c:v>
                </c:pt>
                <c:pt idx="971">
                  <c:v>18.304070000000003</c:v>
                </c:pt>
                <c:pt idx="972">
                  <c:v>18.134070000000001</c:v>
                </c:pt>
                <c:pt idx="973">
                  <c:v>19.256509999999999</c:v>
                </c:pt>
                <c:pt idx="974">
                  <c:v>20.424869999999999</c:v>
                </c:pt>
                <c:pt idx="975">
                  <c:v>20.626069999999999</c:v>
                </c:pt>
                <c:pt idx="976">
                  <c:v>20.376609999999999</c:v>
                </c:pt>
                <c:pt idx="977">
                  <c:v>18.487089999999998</c:v>
                </c:pt>
                <c:pt idx="978">
                  <c:v>18.86852</c:v>
                </c:pt>
                <c:pt idx="979">
                  <c:v>18.521650000000001</c:v>
                </c:pt>
                <c:pt idx="980">
                  <c:v>18.055579999999999</c:v>
                </c:pt>
                <c:pt idx="981">
                  <c:v>18.42726</c:v>
                </c:pt>
                <c:pt idx="982">
                  <c:v>18.991849999999999</c:v>
                </c:pt>
                <c:pt idx="983">
                  <c:v>18.634129999999999</c:v>
                </c:pt>
                <c:pt idx="984">
                  <c:v>17.543320000000001</c:v>
                </c:pt>
                <c:pt idx="985">
                  <c:v>16.589549999999999</c:v>
                </c:pt>
                <c:pt idx="986">
                  <c:v>17.06307</c:v>
                </c:pt>
                <c:pt idx="987">
                  <c:v>16.868040000000001</c:v>
                </c:pt>
                <c:pt idx="988">
                  <c:v>16.128959999999999</c:v>
                </c:pt>
                <c:pt idx="989">
                  <c:v>17.337499999999999</c:v>
                </c:pt>
                <c:pt idx="990">
                  <c:v>17.95656</c:v>
                </c:pt>
                <c:pt idx="991">
                  <c:v>18.04344</c:v>
                </c:pt>
                <c:pt idx="992">
                  <c:v>18.024259999999998</c:v>
                </c:pt>
                <c:pt idx="993">
                  <c:v>18.12696</c:v>
                </c:pt>
                <c:pt idx="994">
                  <c:v>17.200559999999999</c:v>
                </c:pt>
                <c:pt idx="995">
                  <c:v>17.480239999999998</c:v>
                </c:pt>
                <c:pt idx="996">
                  <c:v>17.73976</c:v>
                </c:pt>
                <c:pt idx="997">
                  <c:v>18.755610000000001</c:v>
                </c:pt>
                <c:pt idx="998">
                  <c:v>19.495619999999999</c:v>
                </c:pt>
                <c:pt idx="999">
                  <c:v>20.62623</c:v>
                </c:pt>
                <c:pt idx="1000">
                  <c:v>21.635340000000003</c:v>
                </c:pt>
                <c:pt idx="1001">
                  <c:v>18.45834</c:v>
                </c:pt>
                <c:pt idx="1002">
                  <c:v>17.642959999999999</c:v>
                </c:pt>
                <c:pt idx="1003">
                  <c:v>17.752860000000002</c:v>
                </c:pt>
                <c:pt idx="1004">
                  <c:v>17.70487</c:v>
                </c:pt>
                <c:pt idx="1005">
                  <c:v>17.53509</c:v>
                </c:pt>
                <c:pt idx="1006">
                  <c:v>16.82226</c:v>
                </c:pt>
                <c:pt idx="1007">
                  <c:v>18.099589999999999</c:v>
                </c:pt>
                <c:pt idx="1008">
                  <c:v>18.179919999999999</c:v>
                </c:pt>
                <c:pt idx="1009">
                  <c:v>17.61073</c:v>
                </c:pt>
                <c:pt idx="1010">
                  <c:v>17.823650000000001</c:v>
                </c:pt>
                <c:pt idx="1011">
                  <c:v>17.021709999999999</c:v>
                </c:pt>
                <c:pt idx="1012">
                  <c:v>19.59581</c:v>
                </c:pt>
                <c:pt idx="1013">
                  <c:v>21.116579999999999</c:v>
                </c:pt>
                <c:pt idx="1014">
                  <c:v>22.803370000000001</c:v>
                </c:pt>
                <c:pt idx="1015">
                  <c:v>24.087539999999997</c:v>
                </c:pt>
                <c:pt idx="1016">
                  <c:v>23.21246</c:v>
                </c:pt>
                <c:pt idx="1017">
                  <c:v>23.368649999999999</c:v>
                </c:pt>
                <c:pt idx="1018">
                  <c:v>20.435390000000002</c:v>
                </c:pt>
                <c:pt idx="1019">
                  <c:v>19.51031</c:v>
                </c:pt>
                <c:pt idx="1020">
                  <c:v>20.955210000000001</c:v>
                </c:pt>
                <c:pt idx="1021">
                  <c:v>19.46782</c:v>
                </c:pt>
                <c:pt idx="1022">
                  <c:v>20.825330000000001</c:v>
                </c:pt>
                <c:pt idx="1023">
                  <c:v>24.778079999999999</c:v>
                </c:pt>
                <c:pt idx="1024">
                  <c:v>25.867349999999998</c:v>
                </c:pt>
                <c:pt idx="1025">
                  <c:v>20.45167</c:v>
                </c:pt>
                <c:pt idx="1026">
                  <c:v>20.157550000000001</c:v>
                </c:pt>
                <c:pt idx="1027">
                  <c:v>20.64884</c:v>
                </c:pt>
                <c:pt idx="1028">
                  <c:v>19.97128</c:v>
                </c:pt>
                <c:pt idx="1029">
                  <c:v>20.21266</c:v>
                </c:pt>
                <c:pt idx="1030">
                  <c:v>20.202390000000001</c:v>
                </c:pt>
                <c:pt idx="1031">
                  <c:v>19.255870000000002</c:v>
                </c:pt>
                <c:pt idx="1032">
                  <c:v>18.527759999999997</c:v>
                </c:pt>
                <c:pt idx="1033">
                  <c:v>18.643750000000001</c:v>
                </c:pt>
                <c:pt idx="1034">
                  <c:v>18.535789999999999</c:v>
                </c:pt>
                <c:pt idx="1035">
                  <c:v>17.977270000000001</c:v>
                </c:pt>
                <c:pt idx="1036">
                  <c:v>18.248170000000002</c:v>
                </c:pt>
                <c:pt idx="1037">
                  <c:v>19.084789999999998</c:v>
                </c:pt>
                <c:pt idx="1038">
                  <c:v>18.886900000000001</c:v>
                </c:pt>
                <c:pt idx="1039">
                  <c:v>18.228730000000002</c:v>
                </c:pt>
                <c:pt idx="1040">
                  <c:v>18.719950000000001</c:v>
                </c:pt>
                <c:pt idx="1041">
                  <c:v>18.26397</c:v>
                </c:pt>
                <c:pt idx="1042">
                  <c:v>17.699359999999999</c:v>
                </c:pt>
                <c:pt idx="1043">
                  <c:v>17.232389999999999</c:v>
                </c:pt>
                <c:pt idx="1044">
                  <c:v>17.069759999999999</c:v>
                </c:pt>
                <c:pt idx="1045">
                  <c:v>17.658379999999998</c:v>
                </c:pt>
                <c:pt idx="1046">
                  <c:v>17.560980000000001</c:v>
                </c:pt>
                <c:pt idx="1047">
                  <c:v>17.66611</c:v>
                </c:pt>
                <c:pt idx="1048">
                  <c:v>16.931909999999998</c:v>
                </c:pt>
                <c:pt idx="1049">
                  <c:v>16.245049999999999</c:v>
                </c:pt>
                <c:pt idx="1050">
                  <c:v>17.102800000000002</c:v>
                </c:pt>
                <c:pt idx="1051">
                  <c:v>16.776119999999999</c:v>
                </c:pt>
                <c:pt idx="1052">
                  <c:v>17.590599999999998</c:v>
                </c:pt>
                <c:pt idx="1053">
                  <c:v>17.65804</c:v>
                </c:pt>
                <c:pt idx="1054">
                  <c:v>17.759129999999999</c:v>
                </c:pt>
                <c:pt idx="1055">
                  <c:v>17.62651</c:v>
                </c:pt>
                <c:pt idx="1056">
                  <c:v>16.94679</c:v>
                </c:pt>
                <c:pt idx="1057">
                  <c:v>16.621089999999999</c:v>
                </c:pt>
                <c:pt idx="1058">
                  <c:v>16.58616</c:v>
                </c:pt>
                <c:pt idx="1059">
                  <c:v>16.81353</c:v>
                </c:pt>
                <c:pt idx="1060">
                  <c:v>16.570590000000003</c:v>
                </c:pt>
                <c:pt idx="1061">
                  <c:v>16.814789999999999</c:v>
                </c:pt>
                <c:pt idx="1062">
                  <c:v>16.488659999999999</c:v>
                </c:pt>
                <c:pt idx="1063">
                  <c:v>15.3919</c:v>
                </c:pt>
                <c:pt idx="1064">
                  <c:v>15.20717</c:v>
                </c:pt>
                <c:pt idx="1065">
                  <c:v>15.1861</c:v>
                </c:pt>
                <c:pt idx="1066">
                  <c:v>15.347410000000002</c:v>
                </c:pt>
                <c:pt idx="1067">
                  <c:v>15.575869999999998</c:v>
                </c:pt>
                <c:pt idx="1068">
                  <c:v>15.807739999999999</c:v>
                </c:pt>
                <c:pt idx="1069">
                  <c:v>14.83098</c:v>
                </c:pt>
                <c:pt idx="1070">
                  <c:v>15.17938</c:v>
                </c:pt>
                <c:pt idx="1071">
                  <c:v>16.29083</c:v>
                </c:pt>
                <c:pt idx="1072">
                  <c:v>16.433160000000001</c:v>
                </c:pt>
                <c:pt idx="1073">
                  <c:v>17.378230000000002</c:v>
                </c:pt>
                <c:pt idx="1074">
                  <c:v>17.36881</c:v>
                </c:pt>
                <c:pt idx="1075">
                  <c:v>16.827469999999998</c:v>
                </c:pt>
                <c:pt idx="1076">
                  <c:v>16.996480000000002</c:v>
                </c:pt>
                <c:pt idx="1077">
                  <c:v>16.86177</c:v>
                </c:pt>
                <c:pt idx="1078">
                  <c:v>17.088720000000002</c:v>
                </c:pt>
                <c:pt idx="1079">
                  <c:v>17.509070000000001</c:v>
                </c:pt>
                <c:pt idx="1080">
                  <c:v>18.111349999999998</c:v>
                </c:pt>
                <c:pt idx="1081">
                  <c:v>17.700019999999999</c:v>
                </c:pt>
                <c:pt idx="1082">
                  <c:v>17.729779999999998</c:v>
                </c:pt>
                <c:pt idx="1083">
                  <c:v>17.240279999999998</c:v>
                </c:pt>
                <c:pt idx="1084">
                  <c:v>18.379989999999999</c:v>
                </c:pt>
                <c:pt idx="1085">
                  <c:v>17.603270000000002</c:v>
                </c:pt>
                <c:pt idx="1086">
                  <c:v>17.410350000000001</c:v>
                </c:pt>
                <c:pt idx="1087">
                  <c:v>18.199449999999999</c:v>
                </c:pt>
                <c:pt idx="1088">
                  <c:v>17.60088</c:v>
                </c:pt>
                <c:pt idx="1089">
                  <c:v>18.594819999999999</c:v>
                </c:pt>
                <c:pt idx="1090">
                  <c:v>20.40494</c:v>
                </c:pt>
                <c:pt idx="1091">
                  <c:v>19.082660000000001</c:v>
                </c:pt>
                <c:pt idx="1092">
                  <c:v>18.794429999999998</c:v>
                </c:pt>
                <c:pt idx="1093">
                  <c:v>18.78586</c:v>
                </c:pt>
                <c:pt idx="1094">
                  <c:v>19.198930000000001</c:v>
                </c:pt>
                <c:pt idx="1095">
                  <c:v>19.682259999999999</c:v>
                </c:pt>
                <c:pt idx="1096">
                  <c:v>20.676169999999999</c:v>
                </c:pt>
                <c:pt idx="1097">
                  <c:v>32.84901</c:v>
                </c:pt>
                <c:pt idx="1098">
                  <c:v>23.013670000000001</c:v>
                </c:pt>
                <c:pt idx="1099">
                  <c:v>22.77739</c:v>
                </c:pt>
                <c:pt idx="1100">
                  <c:v>22.287710000000001</c:v>
                </c:pt>
                <c:pt idx="1101">
                  <c:v>24.527380000000001</c:v>
                </c:pt>
                <c:pt idx="1102">
                  <c:v>30.915330000000001</c:v>
                </c:pt>
                <c:pt idx="1103">
                  <c:v>31.122630000000001</c:v>
                </c:pt>
                <c:pt idx="1104">
                  <c:v>24.59891</c:v>
                </c:pt>
                <c:pt idx="1105">
                  <c:v>21.56523</c:v>
                </c:pt>
                <c:pt idx="1106">
                  <c:v>20.696630000000003</c:v>
                </c:pt>
                <c:pt idx="1107">
                  <c:v>20.510760000000001</c:v>
                </c:pt>
                <c:pt idx="1108">
                  <c:v>20.455539999999999</c:v>
                </c:pt>
                <c:pt idx="1109">
                  <c:v>23.128769999999999</c:v>
                </c:pt>
                <c:pt idx="1110">
                  <c:v>24.934899999999999</c:v>
                </c:pt>
                <c:pt idx="1111">
                  <c:v>25.805499999999999</c:v>
                </c:pt>
                <c:pt idx="1112">
                  <c:v>25.538539999999998</c:v>
                </c:pt>
                <c:pt idx="1113">
                  <c:v>25.76</c:v>
                </c:pt>
                <c:pt idx="1114">
                  <c:v>24.17409</c:v>
                </c:pt>
                <c:pt idx="1115">
                  <c:v>22.433889999999998</c:v>
                </c:pt>
                <c:pt idx="1116">
                  <c:v>21.76652</c:v>
                </c:pt>
                <c:pt idx="1117">
                  <c:v>22.96556</c:v>
                </c:pt>
                <c:pt idx="1118">
                  <c:v>22.711029999999997</c:v>
                </c:pt>
                <c:pt idx="1119">
                  <c:v>21.79787</c:v>
                </c:pt>
                <c:pt idx="1120">
                  <c:v>24.930720000000001</c:v>
                </c:pt>
                <c:pt idx="1121">
                  <c:v>24.536819999999999</c:v>
                </c:pt>
                <c:pt idx="1122">
                  <c:v>25.256069999999998</c:v>
                </c:pt>
                <c:pt idx="1123">
                  <c:v>28.775510000000001</c:v>
                </c:pt>
                <c:pt idx="1124">
                  <c:v>26.153169999999999</c:v>
                </c:pt>
                <c:pt idx="1125">
                  <c:v>24.264499999999998</c:v>
                </c:pt>
                <c:pt idx="1126">
                  <c:v>21.806370000000001</c:v>
                </c:pt>
                <c:pt idx="1127">
                  <c:v>21.659370000000003</c:v>
                </c:pt>
                <c:pt idx="1128">
                  <c:v>22.290020000000002</c:v>
                </c:pt>
                <c:pt idx="1129">
                  <c:v>20.605930000000001</c:v>
                </c:pt>
                <c:pt idx="1130">
                  <c:v>20.51248</c:v>
                </c:pt>
                <c:pt idx="1131">
                  <c:v>20.338249999999999</c:v>
                </c:pt>
                <c:pt idx="1132">
                  <c:v>25.037309999999998</c:v>
                </c:pt>
                <c:pt idx="1133">
                  <c:v>26.29335</c:v>
                </c:pt>
                <c:pt idx="1134">
                  <c:v>26.213469999999997</c:v>
                </c:pt>
                <c:pt idx="1135">
                  <c:v>24.804389999999998</c:v>
                </c:pt>
                <c:pt idx="1136">
                  <c:v>24.853189999999998</c:v>
                </c:pt>
                <c:pt idx="1137">
                  <c:v>27.55697</c:v>
                </c:pt>
                <c:pt idx="1138">
                  <c:v>27.938599999999997</c:v>
                </c:pt>
                <c:pt idx="1139">
                  <c:v>26.711400000000001</c:v>
                </c:pt>
                <c:pt idx="1140">
                  <c:v>27.43825</c:v>
                </c:pt>
                <c:pt idx="1141">
                  <c:v>29.015539999999998</c:v>
                </c:pt>
                <c:pt idx="1142">
                  <c:v>27.397449999999999</c:v>
                </c:pt>
                <c:pt idx="1143">
                  <c:v>23.933129999999998</c:v>
                </c:pt>
                <c:pt idx="1144">
                  <c:v>21.224529999999998</c:v>
                </c:pt>
                <c:pt idx="1145">
                  <c:v>22.095089999999999</c:v>
                </c:pt>
                <c:pt idx="1146">
                  <c:v>23.03979</c:v>
                </c:pt>
                <c:pt idx="1147">
                  <c:v>21.528119999999998</c:v>
                </c:pt>
                <c:pt idx="1148">
                  <c:v>19.628039999999999</c:v>
                </c:pt>
                <c:pt idx="1149">
                  <c:v>20.900310000000001</c:v>
                </c:pt>
                <c:pt idx="1150">
                  <c:v>21.000430000000001</c:v>
                </c:pt>
                <c:pt idx="1151">
                  <c:v>21.839669999999998</c:v>
                </c:pt>
                <c:pt idx="1152">
                  <c:v>22.960189999999997</c:v>
                </c:pt>
                <c:pt idx="1153">
                  <c:v>22.48021</c:v>
                </c:pt>
                <c:pt idx="1154">
                  <c:v>21.479880000000001</c:v>
                </c:pt>
                <c:pt idx="1155">
                  <c:v>21.300699999999999</c:v>
                </c:pt>
                <c:pt idx="1156">
                  <c:v>21.327200000000001</c:v>
                </c:pt>
                <c:pt idx="1157">
                  <c:v>21.24417</c:v>
                </c:pt>
                <c:pt idx="1158">
                  <c:v>20.705639999999999</c:v>
                </c:pt>
                <c:pt idx="1159">
                  <c:v>22.07413</c:v>
                </c:pt>
                <c:pt idx="1160">
                  <c:v>24.23705</c:v>
                </c:pt>
                <c:pt idx="1161">
                  <c:v>26.344079999999998</c:v>
                </c:pt>
                <c:pt idx="1162">
                  <c:v>24.746870000000001</c:v>
                </c:pt>
                <c:pt idx="1163">
                  <c:v>30.299709999999997</c:v>
                </c:pt>
                <c:pt idx="1164">
                  <c:v>33.333649999999999</c:v>
                </c:pt>
                <c:pt idx="1165">
                  <c:v>33.927810000000001</c:v>
                </c:pt>
                <c:pt idx="1166">
                  <c:v>32.813569999999999</c:v>
                </c:pt>
                <c:pt idx="1167">
                  <c:v>33.743270000000003</c:v>
                </c:pt>
                <c:pt idx="1168">
                  <c:v>32.475180000000002</c:v>
                </c:pt>
                <c:pt idx="1169">
                  <c:v>31.201639999999998</c:v>
                </c:pt>
                <c:pt idx="1170">
                  <c:v>32.435949999999998</c:v>
                </c:pt>
                <c:pt idx="1171">
                  <c:v>36.48565</c:v>
                </c:pt>
                <c:pt idx="1172">
                  <c:v>35.113799999999998</c:v>
                </c:pt>
                <c:pt idx="1173">
                  <c:v>44.681830000000005</c:v>
                </c:pt>
                <c:pt idx="1174">
                  <c:v>38.876249999999999</c:v>
                </c:pt>
                <c:pt idx="1175">
                  <c:v>40.879170000000002</c:v>
                </c:pt>
                <c:pt idx="1176">
                  <c:v>50.85886</c:v>
                </c:pt>
                <c:pt idx="1177">
                  <c:v>34.883580000000002</c:v>
                </c:pt>
                <c:pt idx="1178">
                  <c:v>30.73104</c:v>
                </c:pt>
                <c:pt idx="1179">
                  <c:v>28.075150000000001</c:v>
                </c:pt>
                <c:pt idx="1180">
                  <c:v>29.022449999999999</c:v>
                </c:pt>
                <c:pt idx="1181">
                  <c:v>29.23424</c:v>
                </c:pt>
                <c:pt idx="1182">
                  <c:v>28.62716</c:v>
                </c:pt>
                <c:pt idx="1183">
                  <c:v>29.945689999999999</c:v>
                </c:pt>
                <c:pt idx="1184">
                  <c:v>32.090430000000005</c:v>
                </c:pt>
                <c:pt idx="1185">
                  <c:v>35.093429999999998</c:v>
                </c:pt>
                <c:pt idx="1186">
                  <c:v>32.733519999999999</c:v>
                </c:pt>
                <c:pt idx="1187">
                  <c:v>31.367789999999999</c:v>
                </c:pt>
                <c:pt idx="1188">
                  <c:v>29.128740000000001</c:v>
                </c:pt>
                <c:pt idx="1189">
                  <c:v>30.27646</c:v>
                </c:pt>
                <c:pt idx="1190">
                  <c:v>30.338609999999999</c:v>
                </c:pt>
                <c:pt idx="1191">
                  <c:v>28.418779999999998</c:v>
                </c:pt>
                <c:pt idx="1192">
                  <c:v>27.586949999999998</c:v>
                </c:pt>
                <c:pt idx="1193">
                  <c:v>27.16499</c:v>
                </c:pt>
                <c:pt idx="1194">
                  <c:v>27.23283</c:v>
                </c:pt>
                <c:pt idx="1195">
                  <c:v>26.476699999999997</c:v>
                </c:pt>
                <c:pt idx="1196">
                  <c:v>26.04477</c:v>
                </c:pt>
                <c:pt idx="1197">
                  <c:v>25.172989999999999</c:v>
                </c:pt>
                <c:pt idx="1198">
                  <c:v>24.780280000000001</c:v>
                </c:pt>
                <c:pt idx="1199">
                  <c:v>25.94791</c:v>
                </c:pt>
                <c:pt idx="1200">
                  <c:v>26.888290000000001</c:v>
                </c:pt>
                <c:pt idx="1201">
                  <c:v>25.756919999999997</c:v>
                </c:pt>
                <c:pt idx="1202">
                  <c:v>25.6631</c:v>
                </c:pt>
                <c:pt idx="1203">
                  <c:v>26.06052</c:v>
                </c:pt>
                <c:pt idx="1204">
                  <c:v>27.023870000000002</c:v>
                </c:pt>
                <c:pt idx="1205">
                  <c:v>27.442799999999998</c:v>
                </c:pt>
                <c:pt idx="1206">
                  <c:v>27.289899999999999</c:v>
                </c:pt>
                <c:pt idx="1207">
                  <c:v>26.208500000000001</c:v>
                </c:pt>
                <c:pt idx="1208">
                  <c:v>26.660880000000002</c:v>
                </c:pt>
                <c:pt idx="1209">
                  <c:v>27.133310000000002</c:v>
                </c:pt>
                <c:pt idx="1210">
                  <c:v>23.94706</c:v>
                </c:pt>
                <c:pt idx="1211">
                  <c:v>24.257299999999997</c:v>
                </c:pt>
                <c:pt idx="1212">
                  <c:v>24.934839999999998</c:v>
                </c:pt>
                <c:pt idx="1213">
                  <c:v>24.12799</c:v>
                </c:pt>
                <c:pt idx="1214">
                  <c:v>24.563649999999999</c:v>
                </c:pt>
                <c:pt idx="1215">
                  <c:v>25.31484</c:v>
                </c:pt>
                <c:pt idx="1216">
                  <c:v>26.699870000000001</c:v>
                </c:pt>
                <c:pt idx="1217">
                  <c:v>25.68439</c:v>
                </c:pt>
                <c:pt idx="1218">
                  <c:v>24.989790000000003</c:v>
                </c:pt>
                <c:pt idx="1219">
                  <c:v>24.167919999999999</c:v>
                </c:pt>
                <c:pt idx="1220">
                  <c:v>22.77891</c:v>
                </c:pt>
                <c:pt idx="1221">
                  <c:v>22.490209999999998</c:v>
                </c:pt>
                <c:pt idx="1222">
                  <c:v>22.14527</c:v>
                </c:pt>
                <c:pt idx="1223">
                  <c:v>21.662670000000002</c:v>
                </c:pt>
                <c:pt idx="1224">
                  <c:v>22.217119999999998</c:v>
                </c:pt>
                <c:pt idx="1225">
                  <c:v>23.944129999999998</c:v>
                </c:pt>
                <c:pt idx="1226">
                  <c:v>23.966719999999999</c:v>
                </c:pt>
                <c:pt idx="1227">
                  <c:v>23.64359</c:v>
                </c:pt>
                <c:pt idx="1228">
                  <c:v>24.566700000000001</c:v>
                </c:pt>
                <c:pt idx="1229">
                  <c:v>25.641099999999998</c:v>
                </c:pt>
                <c:pt idx="1230">
                  <c:v>25.829750000000001</c:v>
                </c:pt>
                <c:pt idx="1231">
                  <c:v>25.503309999999999</c:v>
                </c:pt>
                <c:pt idx="1232">
                  <c:v>24.698839999999997</c:v>
                </c:pt>
                <c:pt idx="1233">
                  <c:v>24.684920000000002</c:v>
                </c:pt>
                <c:pt idx="1234">
                  <c:v>23.937179999999998</c:v>
                </c:pt>
                <c:pt idx="1235">
                  <c:v>22.433019999999999</c:v>
                </c:pt>
                <c:pt idx="1236">
                  <c:v>22.06766</c:v>
                </c:pt>
                <c:pt idx="1237">
                  <c:v>22.165569999999999</c:v>
                </c:pt>
                <c:pt idx="1238">
                  <c:v>24.72691</c:v>
                </c:pt>
                <c:pt idx="1239">
                  <c:v>26.039259999999999</c:v>
                </c:pt>
                <c:pt idx="1240">
                  <c:v>23.68</c:v>
                </c:pt>
                <c:pt idx="1241">
                  <c:v>22.988660000000003</c:v>
                </c:pt>
                <c:pt idx="1242">
                  <c:v>22.75517</c:v>
                </c:pt>
                <c:pt idx="1243">
                  <c:v>24.993309999999997</c:v>
                </c:pt>
                <c:pt idx="1244">
                  <c:v>24.537389999999998</c:v>
                </c:pt>
                <c:pt idx="1245">
                  <c:v>22.63335</c:v>
                </c:pt>
                <c:pt idx="1246">
                  <c:v>21.672239999999999</c:v>
                </c:pt>
                <c:pt idx="1247">
                  <c:v>21.120419999999999</c:v>
                </c:pt>
                <c:pt idx="1248">
                  <c:v>20.87229</c:v>
                </c:pt>
                <c:pt idx="1249">
                  <c:v>21.010740000000002</c:v>
                </c:pt>
                <c:pt idx="1250">
                  <c:v>21.772210000000001</c:v>
                </c:pt>
                <c:pt idx="1251">
                  <c:v>21.633569999999999</c:v>
                </c:pt>
                <c:pt idx="1252">
                  <c:v>22.218500000000002</c:v>
                </c:pt>
                <c:pt idx="1253">
                  <c:v>22.558350000000001</c:v>
                </c:pt>
                <c:pt idx="1254">
                  <c:v>21.666360000000001</c:v>
                </c:pt>
                <c:pt idx="1255">
                  <c:v>23.510300000000001</c:v>
                </c:pt>
                <c:pt idx="1256">
                  <c:v>22.167830000000002</c:v>
                </c:pt>
                <c:pt idx="1257">
                  <c:v>22.24052</c:v>
                </c:pt>
                <c:pt idx="1258">
                  <c:v>22.21696</c:v>
                </c:pt>
                <c:pt idx="1259">
                  <c:v>22.581199999999999</c:v>
                </c:pt>
                <c:pt idx="1260">
                  <c:v>21.45739</c:v>
                </c:pt>
                <c:pt idx="1261">
                  <c:v>20.663810000000002</c:v>
                </c:pt>
                <c:pt idx="1262">
                  <c:v>20.165239999999997</c:v>
                </c:pt>
                <c:pt idx="1263">
                  <c:v>19.601800000000001</c:v>
                </c:pt>
                <c:pt idx="1264">
                  <c:v>19.082229999999999</c:v>
                </c:pt>
                <c:pt idx="1265">
                  <c:v>19.609590000000001</c:v>
                </c:pt>
                <c:pt idx="1266">
                  <c:v>19.612030000000001</c:v>
                </c:pt>
                <c:pt idx="1267">
                  <c:v>19.759050000000002</c:v>
                </c:pt>
                <c:pt idx="1268">
                  <c:v>20.879499999999997</c:v>
                </c:pt>
                <c:pt idx="1269">
                  <c:v>26.700600000000001</c:v>
                </c:pt>
                <c:pt idx="1270">
                  <c:v>24.851020000000002</c:v>
                </c:pt>
                <c:pt idx="1271">
                  <c:v>24.06052</c:v>
                </c:pt>
                <c:pt idx="1272">
                  <c:v>23.013470000000002</c:v>
                </c:pt>
                <c:pt idx="1273">
                  <c:v>21.89113</c:v>
                </c:pt>
                <c:pt idx="1274">
                  <c:v>22.156940000000002</c:v>
                </c:pt>
                <c:pt idx="1275">
                  <c:v>22.52553</c:v>
                </c:pt>
                <c:pt idx="1276">
                  <c:v>22.55696</c:v>
                </c:pt>
                <c:pt idx="1277">
                  <c:v>21.554960000000001</c:v>
                </c:pt>
                <c:pt idx="1278">
                  <c:v>22.524080000000001</c:v>
                </c:pt>
                <c:pt idx="1279">
                  <c:v>22.007950000000001</c:v>
                </c:pt>
                <c:pt idx="1280">
                  <c:v>22.126819999999999</c:v>
                </c:pt>
                <c:pt idx="1281">
                  <c:v>20.848220000000001</c:v>
                </c:pt>
                <c:pt idx="1282">
                  <c:v>21.151020000000003</c:v>
                </c:pt>
                <c:pt idx="1283">
                  <c:v>20.50601</c:v>
                </c:pt>
                <c:pt idx="1284">
                  <c:v>20.804880000000001</c:v>
                </c:pt>
                <c:pt idx="1285">
                  <c:v>20.68308</c:v>
                </c:pt>
                <c:pt idx="1286">
                  <c:v>19.844819999999999</c:v>
                </c:pt>
                <c:pt idx="1287">
                  <c:v>19.82893</c:v>
                </c:pt>
                <c:pt idx="1288">
                  <c:v>20.073399999999999</c:v>
                </c:pt>
                <c:pt idx="1289">
                  <c:v>19.844200000000001</c:v>
                </c:pt>
                <c:pt idx="1290">
                  <c:v>19.407139999999998</c:v>
                </c:pt>
                <c:pt idx="1291">
                  <c:v>19.574909999999999</c:v>
                </c:pt>
                <c:pt idx="1292">
                  <c:v>19.307259999999999</c:v>
                </c:pt>
                <c:pt idx="1293">
                  <c:v>19.174710000000001</c:v>
                </c:pt>
                <c:pt idx="1294">
                  <c:v>20.008180000000003</c:v>
                </c:pt>
                <c:pt idx="1295">
                  <c:v>20.177700000000002</c:v>
                </c:pt>
                <c:pt idx="1296">
                  <c:v>20.43526</c:v>
                </c:pt>
                <c:pt idx="1297">
                  <c:v>20.462569999999999</c:v>
                </c:pt>
                <c:pt idx="1298">
                  <c:v>19.736940000000001</c:v>
                </c:pt>
                <c:pt idx="1299">
                  <c:v>20.77553</c:v>
                </c:pt>
                <c:pt idx="1300">
                  <c:v>20.812059999999999</c:v>
                </c:pt>
                <c:pt idx="1301">
                  <c:v>20.5626</c:v>
                </c:pt>
                <c:pt idx="1302">
                  <c:v>19.66123</c:v>
                </c:pt>
                <c:pt idx="1303">
                  <c:v>20.156010000000002</c:v>
                </c:pt>
                <c:pt idx="1304">
                  <c:v>19.704130000000003</c:v>
                </c:pt>
                <c:pt idx="1305">
                  <c:v>18.876560000000001</c:v>
                </c:pt>
                <c:pt idx="1306">
                  <c:v>19.160409999999999</c:v>
                </c:pt>
                <c:pt idx="1307">
                  <c:v>18.356249999999999</c:v>
                </c:pt>
                <c:pt idx="1308">
                  <c:v>19.532730000000001</c:v>
                </c:pt>
                <c:pt idx="1309">
                  <c:v>19.423580000000001</c:v>
                </c:pt>
                <c:pt idx="1310">
                  <c:v>18.2241</c:v>
                </c:pt>
                <c:pt idx="1311">
                  <c:v>17.741959999999999</c:v>
                </c:pt>
                <c:pt idx="1312">
                  <c:v>17.621220000000001</c:v>
                </c:pt>
                <c:pt idx="1313">
                  <c:v>17.633680000000002</c:v>
                </c:pt>
                <c:pt idx="1314">
                  <c:v>18.15446</c:v>
                </c:pt>
                <c:pt idx="1315">
                  <c:v>17.790959999999998</c:v>
                </c:pt>
                <c:pt idx="1316">
                  <c:v>17.059049999999999</c:v>
                </c:pt>
                <c:pt idx="1317">
                  <c:v>17.513729999999999</c:v>
                </c:pt>
                <c:pt idx="1318">
                  <c:v>17.606459999999998</c:v>
                </c:pt>
                <c:pt idx="1319">
                  <c:v>17.303090000000001</c:v>
                </c:pt>
                <c:pt idx="1320">
                  <c:v>17.53623</c:v>
                </c:pt>
                <c:pt idx="1321">
                  <c:v>17.321120000000001</c:v>
                </c:pt>
                <c:pt idx="1322">
                  <c:v>17.330209999999997</c:v>
                </c:pt>
                <c:pt idx="1323">
                  <c:v>17.116910000000001</c:v>
                </c:pt>
                <c:pt idx="1324">
                  <c:v>17.292550000000002</c:v>
                </c:pt>
                <c:pt idx="1325">
                  <c:v>16.921020000000002</c:v>
                </c:pt>
                <c:pt idx="1326">
                  <c:v>16.845330000000001</c:v>
                </c:pt>
                <c:pt idx="1327">
                  <c:v>17.120759999999997</c:v>
                </c:pt>
                <c:pt idx="1328">
                  <c:v>17.199010000000001</c:v>
                </c:pt>
                <c:pt idx="1329">
                  <c:v>17.346509999999999</c:v>
                </c:pt>
                <c:pt idx="1330">
                  <c:v>17.204700000000003</c:v>
                </c:pt>
                <c:pt idx="1331">
                  <c:v>17.16141</c:v>
                </c:pt>
                <c:pt idx="1332">
                  <c:v>17.472390000000001</c:v>
                </c:pt>
                <c:pt idx="1333">
                  <c:v>16.530480000000001</c:v>
                </c:pt>
                <c:pt idx="1334">
                  <c:v>16.56166</c:v>
                </c:pt>
                <c:pt idx="1335">
                  <c:v>16.304199999999998</c:v>
                </c:pt>
                <c:pt idx="1336">
                  <c:v>16.392600000000002</c:v>
                </c:pt>
                <c:pt idx="1337">
                  <c:v>16.16535</c:v>
                </c:pt>
                <c:pt idx="1338">
                  <c:v>16.03557</c:v>
                </c:pt>
                <c:pt idx="1339">
                  <c:v>16.11121</c:v>
                </c:pt>
                <c:pt idx="1340">
                  <c:v>15.906210000000002</c:v>
                </c:pt>
                <c:pt idx="1341">
                  <c:v>15.89019</c:v>
                </c:pt>
                <c:pt idx="1342">
                  <c:v>16.010750000000002</c:v>
                </c:pt>
                <c:pt idx="1343">
                  <c:v>16.044449999999998</c:v>
                </c:pt>
                <c:pt idx="1344">
                  <c:v>16.012099999999997</c:v>
                </c:pt>
                <c:pt idx="1345">
                  <c:v>16.111829999999998</c:v>
                </c:pt>
                <c:pt idx="1346">
                  <c:v>16.082789999999999</c:v>
                </c:pt>
                <c:pt idx="1347">
                  <c:v>16.189879999999999</c:v>
                </c:pt>
                <c:pt idx="1348">
                  <c:v>16.484959999999997</c:v>
                </c:pt>
                <c:pt idx="1349">
                  <c:v>16.350729999999999</c:v>
                </c:pt>
                <c:pt idx="1350">
                  <c:v>16.550550000000001</c:v>
                </c:pt>
                <c:pt idx="1351">
                  <c:v>15.974780000000001</c:v>
                </c:pt>
                <c:pt idx="1352">
                  <c:v>16.152760000000001</c:v>
                </c:pt>
                <c:pt idx="1353">
                  <c:v>16.451280000000001</c:v>
                </c:pt>
                <c:pt idx="1354">
                  <c:v>16.42004</c:v>
                </c:pt>
                <c:pt idx="1355">
                  <c:v>16.388739999999999</c:v>
                </c:pt>
                <c:pt idx="1356">
                  <c:v>16.49971</c:v>
                </c:pt>
                <c:pt idx="1357">
                  <c:v>17.091760000000001</c:v>
                </c:pt>
                <c:pt idx="1358">
                  <c:v>16.938980000000001</c:v>
                </c:pt>
                <c:pt idx="1359">
                  <c:v>16.82865</c:v>
                </c:pt>
                <c:pt idx="1360">
                  <c:v>17.784520000000001</c:v>
                </c:pt>
                <c:pt idx="1361">
                  <c:v>17.16255</c:v>
                </c:pt>
                <c:pt idx="1362">
                  <c:v>17.119260000000001</c:v>
                </c:pt>
                <c:pt idx="1363">
                  <c:v>17.20251</c:v>
                </c:pt>
                <c:pt idx="1364">
                  <c:v>16.83202</c:v>
                </c:pt>
                <c:pt idx="1365">
                  <c:v>17.03914</c:v>
                </c:pt>
                <c:pt idx="1366">
                  <c:v>16.838200000000001</c:v>
                </c:pt>
                <c:pt idx="1367">
                  <c:v>16.371759999999998</c:v>
                </c:pt>
                <c:pt idx="1368">
                  <c:v>16.07028</c:v>
                </c:pt>
                <c:pt idx="1369">
                  <c:v>15.803929999999999</c:v>
                </c:pt>
                <c:pt idx="1370">
                  <c:v>16.252039999999997</c:v>
                </c:pt>
                <c:pt idx="1371">
                  <c:v>16.006450000000001</c:v>
                </c:pt>
                <c:pt idx="1372">
                  <c:v>16.378209999999999</c:v>
                </c:pt>
                <c:pt idx="1373">
                  <c:v>16.333649999999999</c:v>
                </c:pt>
                <c:pt idx="1374">
                  <c:v>16.457070000000002</c:v>
                </c:pt>
                <c:pt idx="1375">
                  <c:v>16.036539999999999</c:v>
                </c:pt>
                <c:pt idx="1376">
                  <c:v>15.77004</c:v>
                </c:pt>
                <c:pt idx="1377">
                  <c:v>15.62749</c:v>
                </c:pt>
                <c:pt idx="1378">
                  <c:v>15.4047</c:v>
                </c:pt>
                <c:pt idx="1379">
                  <c:v>15.85056</c:v>
                </c:pt>
                <c:pt idx="1380">
                  <c:v>15.827920000000001</c:v>
                </c:pt>
                <c:pt idx="1381">
                  <c:v>15.958599999999999</c:v>
                </c:pt>
                <c:pt idx="1382">
                  <c:v>18.264099999999999</c:v>
                </c:pt>
                <c:pt idx="1383">
                  <c:v>17.31495</c:v>
                </c:pt>
                <c:pt idx="1384">
                  <c:v>16.663820000000001</c:v>
                </c:pt>
                <c:pt idx="1385">
                  <c:v>15.870150000000001</c:v>
                </c:pt>
                <c:pt idx="1386">
                  <c:v>15.378870000000001</c:v>
                </c:pt>
                <c:pt idx="1387">
                  <c:v>15.4436</c:v>
                </c:pt>
                <c:pt idx="1388">
                  <c:v>14.81948</c:v>
                </c:pt>
                <c:pt idx="1389">
                  <c:v>14.704610000000001</c:v>
                </c:pt>
                <c:pt idx="1390">
                  <c:v>14.764750000000001</c:v>
                </c:pt>
                <c:pt idx="1391">
                  <c:v>14.90625</c:v>
                </c:pt>
                <c:pt idx="1392">
                  <c:v>14.69444</c:v>
                </c:pt>
                <c:pt idx="1393">
                  <c:v>15.46374</c:v>
                </c:pt>
                <c:pt idx="1394">
                  <c:v>15.078429999999999</c:v>
                </c:pt>
                <c:pt idx="1395">
                  <c:v>14.96358</c:v>
                </c:pt>
                <c:pt idx="1396">
                  <c:v>15.682329999999999</c:v>
                </c:pt>
                <c:pt idx="1397">
                  <c:v>15.211789999999999</c:v>
                </c:pt>
                <c:pt idx="1398">
                  <c:v>14.70002</c:v>
                </c:pt>
                <c:pt idx="1399">
                  <c:v>15.132289999999999</c:v>
                </c:pt>
                <c:pt idx="1400">
                  <c:v>15.518700000000001</c:v>
                </c:pt>
                <c:pt idx="1401">
                  <c:v>15.899400000000002</c:v>
                </c:pt>
                <c:pt idx="1402">
                  <c:v>15.422730000000001</c:v>
                </c:pt>
                <c:pt idx="1403">
                  <c:v>14.89926</c:v>
                </c:pt>
                <c:pt idx="1404">
                  <c:v>14.541360000000001</c:v>
                </c:pt>
                <c:pt idx="1405">
                  <c:v>14.427580000000001</c:v>
                </c:pt>
                <c:pt idx="1406">
                  <c:v>14.60521</c:v>
                </c:pt>
                <c:pt idx="1407">
                  <c:v>14.77032</c:v>
                </c:pt>
                <c:pt idx="1408">
                  <c:v>14.83381</c:v>
                </c:pt>
                <c:pt idx="1409">
                  <c:v>15.01008</c:v>
                </c:pt>
                <c:pt idx="1410">
                  <c:v>15.396419999999999</c:v>
                </c:pt>
                <c:pt idx="1411">
                  <c:v>15.33948</c:v>
                </c:pt>
                <c:pt idx="1412">
                  <c:v>15.202299999999999</c:v>
                </c:pt>
                <c:pt idx="1413">
                  <c:v>14.918239999999999</c:v>
                </c:pt>
                <c:pt idx="1414">
                  <c:v>14.92005</c:v>
                </c:pt>
                <c:pt idx="1415">
                  <c:v>14.881209999999999</c:v>
                </c:pt>
                <c:pt idx="1416">
                  <c:v>14.64419</c:v>
                </c:pt>
                <c:pt idx="1417">
                  <c:v>14.387499999999999</c:v>
                </c:pt>
                <c:pt idx="1418">
                  <c:v>14.60173</c:v>
                </c:pt>
                <c:pt idx="1419">
                  <c:v>14.51146</c:v>
                </c:pt>
                <c:pt idx="1420">
                  <c:v>14.626479999999999</c:v>
                </c:pt>
                <c:pt idx="1421">
                  <c:v>15.38214</c:v>
                </c:pt>
                <c:pt idx="1422">
                  <c:v>15.0169</c:v>
                </c:pt>
                <c:pt idx="1423">
                  <c:v>15.23695</c:v>
                </c:pt>
                <c:pt idx="1424">
                  <c:v>15.15354</c:v>
                </c:pt>
                <c:pt idx="1425">
                  <c:v>15.138330000000002</c:v>
                </c:pt>
                <c:pt idx="1426">
                  <c:v>14.81218</c:v>
                </c:pt>
                <c:pt idx="1427">
                  <c:v>14.76793</c:v>
                </c:pt>
                <c:pt idx="1428">
                  <c:v>15.086690000000001</c:v>
                </c:pt>
                <c:pt idx="1429">
                  <c:v>15.183610000000002</c:v>
                </c:pt>
                <c:pt idx="1430">
                  <c:v>15.360270000000002</c:v>
                </c:pt>
                <c:pt idx="1431">
                  <c:v>14.81086</c:v>
                </c:pt>
                <c:pt idx="1432">
                  <c:v>14.778829999999999</c:v>
                </c:pt>
                <c:pt idx="1433">
                  <c:v>14.786860000000001</c:v>
                </c:pt>
                <c:pt idx="1434">
                  <c:v>14.94768</c:v>
                </c:pt>
                <c:pt idx="1435">
                  <c:v>14.958130000000001</c:v>
                </c:pt>
                <c:pt idx="1436">
                  <c:v>14.242419999999999</c:v>
                </c:pt>
                <c:pt idx="1437">
                  <c:v>14.36294</c:v>
                </c:pt>
                <c:pt idx="1438">
                  <c:v>14.40503</c:v>
                </c:pt>
                <c:pt idx="1439">
                  <c:v>14.6799</c:v>
                </c:pt>
                <c:pt idx="1440">
                  <c:v>15.12928</c:v>
                </c:pt>
                <c:pt idx="1441">
                  <c:v>14.671519999999999</c:v>
                </c:pt>
                <c:pt idx="1442">
                  <c:v>14.47781</c:v>
                </c:pt>
                <c:pt idx="1443">
                  <c:v>14.6875</c:v>
                </c:pt>
                <c:pt idx="1444">
                  <c:v>15.514859999999999</c:v>
                </c:pt>
                <c:pt idx="1445">
                  <c:v>16.06841</c:v>
                </c:pt>
                <c:pt idx="1446">
                  <c:v>15.287789999999999</c:v>
                </c:pt>
                <c:pt idx="1447">
                  <c:v>15.207549999999999</c:v>
                </c:pt>
                <c:pt idx="1448">
                  <c:v>15.010199999999999</c:v>
                </c:pt>
                <c:pt idx="1449">
                  <c:v>15.21163</c:v>
                </c:pt>
                <c:pt idx="1450">
                  <c:v>14.745000000000001</c:v>
                </c:pt>
                <c:pt idx="1451">
                  <c:v>14.471209999999999</c:v>
                </c:pt>
                <c:pt idx="1452">
                  <c:v>14.904069999999999</c:v>
                </c:pt>
                <c:pt idx="1453">
                  <c:v>15.0542</c:v>
                </c:pt>
                <c:pt idx="1454">
                  <c:v>14.885210000000001</c:v>
                </c:pt>
                <c:pt idx="1455">
                  <c:v>14.775679999999999</c:v>
                </c:pt>
                <c:pt idx="1456">
                  <c:v>14.493519999999998</c:v>
                </c:pt>
                <c:pt idx="1457">
                  <c:v>14.756409999999999</c:v>
                </c:pt>
                <c:pt idx="1458">
                  <c:v>15.033059999999999</c:v>
                </c:pt>
                <c:pt idx="1459">
                  <c:v>15.391769999999999</c:v>
                </c:pt>
                <c:pt idx="1460">
                  <c:v>15.26479</c:v>
                </c:pt>
                <c:pt idx="1461">
                  <c:v>15.104469999999999</c:v>
                </c:pt>
                <c:pt idx="1462">
                  <c:v>14.58117</c:v>
                </c:pt>
                <c:pt idx="1463">
                  <c:v>14.35666</c:v>
                </c:pt>
                <c:pt idx="1464">
                  <c:v>14.85223</c:v>
                </c:pt>
                <c:pt idx="1465">
                  <c:v>14.27829</c:v>
                </c:pt>
                <c:pt idx="1466">
                  <c:v>14.33724</c:v>
                </c:pt>
                <c:pt idx="1467">
                  <c:v>14.11801</c:v>
                </c:pt>
                <c:pt idx="1468">
                  <c:v>14.46231</c:v>
                </c:pt>
                <c:pt idx="1469">
                  <c:v>14.40592</c:v>
                </c:pt>
                <c:pt idx="1470">
                  <c:v>14.26254</c:v>
                </c:pt>
                <c:pt idx="1471">
                  <c:v>14.187049999999999</c:v>
                </c:pt>
                <c:pt idx="1472">
                  <c:v>14.14845</c:v>
                </c:pt>
                <c:pt idx="1473">
                  <c:v>13.894960000000001</c:v>
                </c:pt>
                <c:pt idx="1474">
                  <c:v>13.92798</c:v>
                </c:pt>
                <c:pt idx="1475">
                  <c:v>13.93318</c:v>
                </c:pt>
                <c:pt idx="1476">
                  <c:v>13.939019999999999</c:v>
                </c:pt>
                <c:pt idx="1477">
                  <c:v>14.22696</c:v>
                </c:pt>
                <c:pt idx="1478">
                  <c:v>14.007959999999999</c:v>
                </c:pt>
                <c:pt idx="1479">
                  <c:v>13.939390000000001</c:v>
                </c:pt>
                <c:pt idx="1480">
                  <c:v>14.15512</c:v>
                </c:pt>
                <c:pt idx="1481">
                  <c:v>14.620230000000001</c:v>
                </c:pt>
                <c:pt idx="1482">
                  <c:v>14.45721</c:v>
                </c:pt>
                <c:pt idx="1483">
                  <c:v>14.42727</c:v>
                </c:pt>
                <c:pt idx="1484">
                  <c:v>14.434249999999999</c:v>
                </c:pt>
                <c:pt idx="1485">
                  <c:v>14.31456</c:v>
                </c:pt>
                <c:pt idx="1486">
                  <c:v>14.319980000000001</c:v>
                </c:pt>
                <c:pt idx="1487">
                  <c:v>14.04651</c:v>
                </c:pt>
                <c:pt idx="1488">
                  <c:v>14.285349999999999</c:v>
                </c:pt>
                <c:pt idx="1489">
                  <c:v>14.35811</c:v>
                </c:pt>
                <c:pt idx="1490">
                  <c:v>14.15896</c:v>
                </c:pt>
                <c:pt idx="1491">
                  <c:v>14.240210000000001</c:v>
                </c:pt>
                <c:pt idx="1492">
                  <c:v>14.1807</c:v>
                </c:pt>
                <c:pt idx="1493">
                  <c:v>14.083159999999999</c:v>
                </c:pt>
                <c:pt idx="1494">
                  <c:v>14.171019999999999</c:v>
                </c:pt>
                <c:pt idx="1495">
                  <c:v>14.11688</c:v>
                </c:pt>
                <c:pt idx="1496">
                  <c:v>14.088200000000001</c:v>
                </c:pt>
                <c:pt idx="1497">
                  <c:v>13.470709999999999</c:v>
                </c:pt>
                <c:pt idx="1498">
                  <c:v>13.43961</c:v>
                </c:pt>
                <c:pt idx="1499">
                  <c:v>13.38532</c:v>
                </c:pt>
                <c:pt idx="1500">
                  <c:v>13.290949999999999</c:v>
                </c:pt>
                <c:pt idx="1501">
                  <c:v>13.442829999999999</c:v>
                </c:pt>
                <c:pt idx="1502">
                  <c:v>13.05264</c:v>
                </c:pt>
                <c:pt idx="1503">
                  <c:v>13.023299999999999</c:v>
                </c:pt>
                <c:pt idx="1504">
                  <c:v>13.336879999999999</c:v>
                </c:pt>
                <c:pt idx="1505">
                  <c:v>13.35493</c:v>
                </c:pt>
                <c:pt idx="1506">
                  <c:v>13.772819999999999</c:v>
                </c:pt>
                <c:pt idx="1507">
                  <c:v>13.50737</c:v>
                </c:pt>
                <c:pt idx="1508">
                  <c:v>13.44054</c:v>
                </c:pt>
                <c:pt idx="1509">
                  <c:v>12.452250000000001</c:v>
                </c:pt>
                <c:pt idx="1510">
                  <c:v>12.554780000000001</c:v>
                </c:pt>
                <c:pt idx="1511">
                  <c:v>12.55681</c:v>
                </c:pt>
                <c:pt idx="1512">
                  <c:v>11.730460000000001</c:v>
                </c:pt>
                <c:pt idx="1513">
                  <c:v>11.067779999999999</c:v>
                </c:pt>
                <c:pt idx="1514">
                  <c:v>11.439919999999999</c:v>
                </c:pt>
                <c:pt idx="1515">
                  <c:v>11.52111</c:v>
                </c:pt>
                <c:pt idx="1516">
                  <c:v>11.055569999999999</c:v>
                </c:pt>
                <c:pt idx="1517">
                  <c:v>10.924670000000001</c:v>
                </c:pt>
                <c:pt idx="1518">
                  <c:v>11.521839999999999</c:v>
                </c:pt>
                <c:pt idx="1519">
                  <c:v>11.228</c:v>
                </c:pt>
                <c:pt idx="1520">
                  <c:v>11.052960000000001</c:v>
                </c:pt>
                <c:pt idx="1521">
                  <c:v>11.230510000000001</c:v>
                </c:pt>
                <c:pt idx="1522">
                  <c:v>10.82273</c:v>
                </c:pt>
                <c:pt idx="1523">
                  <c:v>11.061179999999998</c:v>
                </c:pt>
                <c:pt idx="1524">
                  <c:v>11.02913</c:v>
                </c:pt>
                <c:pt idx="1525">
                  <c:v>11.525410000000001</c:v>
                </c:pt>
                <c:pt idx="1526">
                  <c:v>11.024280000000001</c:v>
                </c:pt>
                <c:pt idx="1527">
                  <c:v>11.1852</c:v>
                </c:pt>
                <c:pt idx="1528">
                  <c:v>11.070780000000001</c:v>
                </c:pt>
                <c:pt idx="1529">
                  <c:v>11.055380000000001</c:v>
                </c:pt>
                <c:pt idx="1530">
                  <c:v>11.12214</c:v>
                </c:pt>
                <c:pt idx="1531">
                  <c:v>11.2394</c:v>
                </c:pt>
                <c:pt idx="1532">
                  <c:v>11.301920000000001</c:v>
                </c:pt>
                <c:pt idx="1533">
                  <c:v>11.30817</c:v>
                </c:pt>
                <c:pt idx="1534">
                  <c:v>11.362399999999999</c:v>
                </c:pt>
                <c:pt idx="1535">
                  <c:v>11.215540000000001</c:v>
                </c:pt>
                <c:pt idx="1536">
                  <c:v>11.10271</c:v>
                </c:pt>
                <c:pt idx="1537">
                  <c:v>10.895160000000001</c:v>
                </c:pt>
                <c:pt idx="1538">
                  <c:v>10.7387</c:v>
                </c:pt>
                <c:pt idx="1539">
                  <c:v>10.803749999999999</c:v>
                </c:pt>
                <c:pt idx="1540">
                  <c:v>10.696019999999999</c:v>
                </c:pt>
                <c:pt idx="1541">
                  <c:v>10.927300000000001</c:v>
                </c:pt>
                <c:pt idx="1542">
                  <c:v>11.041919999999999</c:v>
                </c:pt>
                <c:pt idx="1543">
                  <c:v>10.966089999999999</c:v>
                </c:pt>
                <c:pt idx="1544">
                  <c:v>11.00351</c:v>
                </c:pt>
                <c:pt idx="1545">
                  <c:v>11.16605</c:v>
                </c:pt>
                <c:pt idx="1546">
                  <c:v>11.378880000000001</c:v>
                </c:pt>
                <c:pt idx="1547">
                  <c:v>11.524990000000001</c:v>
                </c:pt>
                <c:pt idx="1548">
                  <c:v>11.68779</c:v>
                </c:pt>
                <c:pt idx="1549">
                  <c:v>11.78646</c:v>
                </c:pt>
                <c:pt idx="1550">
                  <c:v>11.463900000000001</c:v>
                </c:pt>
                <c:pt idx="1551">
                  <c:v>11.268559999999999</c:v>
                </c:pt>
                <c:pt idx="1552">
                  <c:v>11.09911</c:v>
                </c:pt>
                <c:pt idx="1553">
                  <c:v>10.88883</c:v>
                </c:pt>
                <c:pt idx="1554">
                  <c:v>10.86041</c:v>
                </c:pt>
                <c:pt idx="1555">
                  <c:v>10.820559999999999</c:v>
                </c:pt>
                <c:pt idx="1556">
                  <c:v>11.61966</c:v>
                </c:pt>
                <c:pt idx="1557">
                  <c:v>11.41883</c:v>
                </c:pt>
                <c:pt idx="1558">
                  <c:v>10.696490000000001</c:v>
                </c:pt>
                <c:pt idx="1559">
                  <c:v>10.450049999999999</c:v>
                </c:pt>
                <c:pt idx="1560">
                  <c:v>10.49155</c:v>
                </c:pt>
                <c:pt idx="1561">
                  <c:v>10.462290000000001</c:v>
                </c:pt>
                <c:pt idx="1562">
                  <c:v>10.574629999999999</c:v>
                </c:pt>
                <c:pt idx="1563">
                  <c:v>10.69946</c:v>
                </c:pt>
                <c:pt idx="1564">
                  <c:v>10.732810000000001</c:v>
                </c:pt>
                <c:pt idx="1565">
                  <c:v>10.5588</c:v>
                </c:pt>
                <c:pt idx="1566">
                  <c:v>10.475959999999999</c:v>
                </c:pt>
                <c:pt idx="1567">
                  <c:v>10.395999999999999</c:v>
                </c:pt>
                <c:pt idx="1568">
                  <c:v>10.391069999999999</c:v>
                </c:pt>
                <c:pt idx="1569">
                  <c:v>10.32893</c:v>
                </c:pt>
                <c:pt idx="1570">
                  <c:v>10.49056</c:v>
                </c:pt>
                <c:pt idx="1571">
                  <c:v>10.589180000000001</c:v>
                </c:pt>
                <c:pt idx="1572">
                  <c:v>10.57321</c:v>
                </c:pt>
                <c:pt idx="1573">
                  <c:v>10.65344</c:v>
                </c:pt>
                <c:pt idx="1574">
                  <c:v>10.717140000000001</c:v>
                </c:pt>
                <c:pt idx="1575">
                  <c:v>10.53805</c:v>
                </c:pt>
                <c:pt idx="1576">
                  <c:v>10.32278</c:v>
                </c:pt>
                <c:pt idx="1577">
                  <c:v>10.67686</c:v>
                </c:pt>
                <c:pt idx="1578">
                  <c:v>10.57455</c:v>
                </c:pt>
                <c:pt idx="1579">
                  <c:v>10.493129999999999</c:v>
                </c:pt>
                <c:pt idx="1580">
                  <c:v>10.412690000000001</c:v>
                </c:pt>
                <c:pt idx="1581">
                  <c:v>10.365819999999999</c:v>
                </c:pt>
                <c:pt idx="1582">
                  <c:v>10.389800000000001</c:v>
                </c:pt>
                <c:pt idx="1583">
                  <c:v>10.43215</c:v>
                </c:pt>
                <c:pt idx="1584">
                  <c:v>10.545590000000001</c:v>
                </c:pt>
                <c:pt idx="1585">
                  <c:v>10.631310000000001</c:v>
                </c:pt>
                <c:pt idx="1586">
                  <c:v>10.723310000000001</c:v>
                </c:pt>
                <c:pt idx="1587">
                  <c:v>10.705450000000001</c:v>
                </c:pt>
                <c:pt idx="1588">
                  <c:v>10.701269999999999</c:v>
                </c:pt>
                <c:pt idx="1589">
                  <c:v>10.70851</c:v>
                </c:pt>
                <c:pt idx="1590">
                  <c:v>10.605639999999999</c:v>
                </c:pt>
                <c:pt idx="1591">
                  <c:v>10.77938</c:v>
                </c:pt>
                <c:pt idx="1592">
                  <c:v>10.704000000000001</c:v>
                </c:pt>
                <c:pt idx="1593">
                  <c:v>10.669789999999999</c:v>
                </c:pt>
                <c:pt idx="1594">
                  <c:v>10.638339999999999</c:v>
                </c:pt>
                <c:pt idx="1595">
                  <c:v>10.92713</c:v>
                </c:pt>
                <c:pt idx="1596">
                  <c:v>10.80852</c:v>
                </c:pt>
                <c:pt idx="1597">
                  <c:v>11.65945</c:v>
                </c:pt>
                <c:pt idx="1598">
                  <c:v>11.827209999999999</c:v>
                </c:pt>
                <c:pt idx="1599">
                  <c:v>11.947280000000001</c:v>
                </c:pt>
                <c:pt idx="1600">
                  <c:v>11.69875</c:v>
                </c:pt>
                <c:pt idx="1601">
                  <c:v>11.96721</c:v>
                </c:pt>
                <c:pt idx="1602">
                  <c:v>12.92526</c:v>
                </c:pt>
                <c:pt idx="1603">
                  <c:v>12.810029999999999</c:v>
                </c:pt>
                <c:pt idx="1604">
                  <c:v>12.859919999999999</c:v>
                </c:pt>
                <c:pt idx="1605">
                  <c:v>12.729290000000001</c:v>
                </c:pt>
                <c:pt idx="1606">
                  <c:v>12.36764</c:v>
                </c:pt>
                <c:pt idx="1607">
                  <c:v>12.92971</c:v>
                </c:pt>
                <c:pt idx="1608">
                  <c:v>12.248520000000001</c:v>
                </c:pt>
                <c:pt idx="1609">
                  <c:v>12.09923</c:v>
                </c:pt>
                <c:pt idx="1610">
                  <c:v>12.198310000000001</c:v>
                </c:pt>
                <c:pt idx="1611">
                  <c:v>12.198310000000001</c:v>
                </c:pt>
                <c:pt idx="1612">
                  <c:v>12.82944</c:v>
                </c:pt>
                <c:pt idx="1613">
                  <c:v>12.892009999999999</c:v>
                </c:pt>
                <c:pt idx="1614">
                  <c:v>12.81884</c:v>
                </c:pt>
                <c:pt idx="1615">
                  <c:v>12.8047</c:v>
                </c:pt>
                <c:pt idx="1616">
                  <c:v>12.110790000000001</c:v>
                </c:pt>
                <c:pt idx="1617">
                  <c:v>11.968360000000001</c:v>
                </c:pt>
                <c:pt idx="1618">
                  <c:v>11.85755</c:v>
                </c:pt>
                <c:pt idx="1619">
                  <c:v>11.75339</c:v>
                </c:pt>
                <c:pt idx="1620">
                  <c:v>11.868880000000001</c:v>
                </c:pt>
                <c:pt idx="1621">
                  <c:v>12.011240000000001</c:v>
                </c:pt>
                <c:pt idx="1622">
                  <c:v>11.979290000000001</c:v>
                </c:pt>
                <c:pt idx="1623">
                  <c:v>11.92503</c:v>
                </c:pt>
                <c:pt idx="1624">
                  <c:v>11.411429999999999</c:v>
                </c:pt>
                <c:pt idx="1625">
                  <c:v>11.075340000000001</c:v>
                </c:pt>
                <c:pt idx="1626">
                  <c:v>11.384980000000001</c:v>
                </c:pt>
                <c:pt idx="1627">
                  <c:v>11.67747</c:v>
                </c:pt>
                <c:pt idx="1628">
                  <c:v>12.04827</c:v>
                </c:pt>
                <c:pt idx="1629">
                  <c:v>11.862589999999999</c:v>
                </c:pt>
                <c:pt idx="1630">
                  <c:v>12.01647</c:v>
                </c:pt>
                <c:pt idx="1631">
                  <c:v>11.790990000000001</c:v>
                </c:pt>
                <c:pt idx="1632">
                  <c:v>11.80597</c:v>
                </c:pt>
                <c:pt idx="1633">
                  <c:v>12.07159</c:v>
                </c:pt>
                <c:pt idx="1634">
                  <c:v>12.123090000000001</c:v>
                </c:pt>
                <c:pt idx="1635">
                  <c:v>12.20692</c:v>
                </c:pt>
                <c:pt idx="1636">
                  <c:v>11.679029999999999</c:v>
                </c:pt>
                <c:pt idx="1637">
                  <c:v>11.468830000000001</c:v>
                </c:pt>
                <c:pt idx="1638">
                  <c:v>10.97171</c:v>
                </c:pt>
                <c:pt idx="1639">
                  <c:v>11.588940000000001</c:v>
                </c:pt>
                <c:pt idx="1640">
                  <c:v>11.12724</c:v>
                </c:pt>
                <c:pt idx="1641">
                  <c:v>11.12542</c:v>
                </c:pt>
                <c:pt idx="1642">
                  <c:v>10.95904</c:v>
                </c:pt>
                <c:pt idx="1643">
                  <c:v>10.811910000000001</c:v>
                </c:pt>
                <c:pt idx="1644">
                  <c:v>10.59707</c:v>
                </c:pt>
                <c:pt idx="1645">
                  <c:v>10.604179999999999</c:v>
                </c:pt>
                <c:pt idx="1646">
                  <c:v>10.565759999999999</c:v>
                </c:pt>
                <c:pt idx="1647">
                  <c:v>10.806039999999999</c:v>
                </c:pt>
                <c:pt idx="1648">
                  <c:v>10.8611</c:v>
                </c:pt>
                <c:pt idx="1649">
                  <c:v>10.96776</c:v>
                </c:pt>
                <c:pt idx="1650">
                  <c:v>10.818820000000001</c:v>
                </c:pt>
                <c:pt idx="1651">
                  <c:v>10.6173</c:v>
                </c:pt>
                <c:pt idx="1652">
                  <c:v>10.85632</c:v>
                </c:pt>
                <c:pt idx="1653">
                  <c:v>10.91831</c:v>
                </c:pt>
                <c:pt idx="1654">
                  <c:v>10.92606</c:v>
                </c:pt>
                <c:pt idx="1655">
                  <c:v>10.638349999999999</c:v>
                </c:pt>
                <c:pt idx="1656">
                  <c:v>10.51993</c:v>
                </c:pt>
                <c:pt idx="1657">
                  <c:v>10.717879999999999</c:v>
                </c:pt>
                <c:pt idx="1658">
                  <c:v>10.74161</c:v>
                </c:pt>
                <c:pt idx="1659">
                  <c:v>10.60778</c:v>
                </c:pt>
                <c:pt idx="1660">
                  <c:v>11.587199999999999</c:v>
                </c:pt>
                <c:pt idx="1661">
                  <c:v>10.45429</c:v>
                </c:pt>
                <c:pt idx="1662">
                  <c:v>10.50977</c:v>
                </c:pt>
                <c:pt idx="1663">
                  <c:v>10.50384</c:v>
                </c:pt>
                <c:pt idx="1664">
                  <c:v>10.396450000000002</c:v>
                </c:pt>
                <c:pt idx="1665">
                  <c:v>10.178739999999999</c:v>
                </c:pt>
                <c:pt idx="1666">
                  <c:v>10.18895</c:v>
                </c:pt>
                <c:pt idx="1667">
                  <c:v>10.131779999999999</c:v>
                </c:pt>
                <c:pt idx="1668">
                  <c:v>10.1393</c:v>
                </c:pt>
                <c:pt idx="1669">
                  <c:v>10.11858</c:v>
                </c:pt>
                <c:pt idx="1670">
                  <c:v>10.15619</c:v>
                </c:pt>
                <c:pt idx="1671">
                  <c:v>10.384739999999999</c:v>
                </c:pt>
                <c:pt idx="1672">
                  <c:v>10.181880000000001</c:v>
                </c:pt>
                <c:pt idx="1673">
                  <c:v>10.39658</c:v>
                </c:pt>
                <c:pt idx="1674">
                  <c:v>10.04016</c:v>
                </c:pt>
                <c:pt idx="1675">
                  <c:v>10.18059</c:v>
                </c:pt>
                <c:pt idx="1676">
                  <c:v>10.261670000000001</c:v>
                </c:pt>
                <c:pt idx="1677">
                  <c:v>10.289480000000001</c:v>
                </c:pt>
                <c:pt idx="1678">
                  <c:v>10.624000000000001</c:v>
                </c:pt>
                <c:pt idx="1679">
                  <c:v>10.616350000000001</c:v>
                </c:pt>
                <c:pt idx="1680">
                  <c:v>10.56991</c:v>
                </c:pt>
                <c:pt idx="1681">
                  <c:v>10.58372</c:v>
                </c:pt>
                <c:pt idx="1682">
                  <c:v>11.053659999999999</c:v>
                </c:pt>
                <c:pt idx="1683">
                  <c:v>10.99131</c:v>
                </c:pt>
                <c:pt idx="1684">
                  <c:v>10.8154</c:v>
                </c:pt>
                <c:pt idx="1685">
                  <c:v>11.103109999999999</c:v>
                </c:pt>
                <c:pt idx="1686">
                  <c:v>11.193909999999999</c:v>
                </c:pt>
                <c:pt idx="1687">
                  <c:v>11.343070000000001</c:v>
                </c:pt>
                <c:pt idx="1688">
                  <c:v>10.23127</c:v>
                </c:pt>
                <c:pt idx="1689">
                  <c:v>11.554119999999999</c:v>
                </c:pt>
                <c:pt idx="1690">
                  <c:v>11.75808</c:v>
                </c:pt>
                <c:pt idx="1691">
                  <c:v>12.007209999999999</c:v>
                </c:pt>
                <c:pt idx="1692">
                  <c:v>11.942409999999999</c:v>
                </c:pt>
                <c:pt idx="1693">
                  <c:v>11.94778</c:v>
                </c:pt>
                <c:pt idx="1694">
                  <c:v>12.288969999999999</c:v>
                </c:pt>
                <c:pt idx="1695">
                  <c:v>12.15293</c:v>
                </c:pt>
                <c:pt idx="1696">
                  <c:v>11.689830000000001</c:v>
                </c:pt>
                <c:pt idx="1697">
                  <c:v>11.87055</c:v>
                </c:pt>
                <c:pt idx="1698">
                  <c:v>11.421720000000001</c:v>
                </c:pt>
                <c:pt idx="1699">
                  <c:v>11.279960000000001</c:v>
                </c:pt>
                <c:pt idx="1700">
                  <c:v>11.04776</c:v>
                </c:pt>
                <c:pt idx="1701">
                  <c:v>10.808620000000001</c:v>
                </c:pt>
                <c:pt idx="1702">
                  <c:v>10.789909999999999</c:v>
                </c:pt>
                <c:pt idx="1703">
                  <c:v>10.805199999999999</c:v>
                </c:pt>
                <c:pt idx="1704">
                  <c:v>10.67066</c:v>
                </c:pt>
                <c:pt idx="1705">
                  <c:v>10.117139999999999</c:v>
                </c:pt>
                <c:pt idx="1706">
                  <c:v>11.08624</c:v>
                </c:pt>
                <c:pt idx="1707">
                  <c:v>10.86599</c:v>
                </c:pt>
                <c:pt idx="1708">
                  <c:v>11.62847</c:v>
                </c:pt>
                <c:pt idx="1709">
                  <c:v>11.80387</c:v>
                </c:pt>
                <c:pt idx="1710">
                  <c:v>11.532819999999999</c:v>
                </c:pt>
                <c:pt idx="1711">
                  <c:v>11.690580000000001</c:v>
                </c:pt>
                <c:pt idx="1712">
                  <c:v>11.49497</c:v>
                </c:pt>
                <c:pt idx="1713">
                  <c:v>11.45032</c:v>
                </c:pt>
                <c:pt idx="1714">
                  <c:v>11.427850000000001</c:v>
                </c:pt>
                <c:pt idx="1715">
                  <c:v>11.254429999999999</c:v>
                </c:pt>
                <c:pt idx="1716">
                  <c:v>11.85402</c:v>
                </c:pt>
                <c:pt idx="1717">
                  <c:v>11.680680000000001</c:v>
                </c:pt>
                <c:pt idx="1718">
                  <c:v>11.52844</c:v>
                </c:pt>
                <c:pt idx="1719">
                  <c:v>11.69763</c:v>
                </c:pt>
                <c:pt idx="1720">
                  <c:v>11.820869999999999</c:v>
                </c:pt>
                <c:pt idx="1721">
                  <c:v>12.662469999999999</c:v>
                </c:pt>
                <c:pt idx="1722">
                  <c:v>12.211309999999999</c:v>
                </c:pt>
                <c:pt idx="1723">
                  <c:v>11.648539999999999</c:v>
                </c:pt>
                <c:pt idx="1724">
                  <c:v>11.561720000000001</c:v>
                </c:pt>
                <c:pt idx="1725">
                  <c:v>11.4221</c:v>
                </c:pt>
                <c:pt idx="1726">
                  <c:v>11.47418</c:v>
                </c:pt>
                <c:pt idx="1727">
                  <c:v>11.613340000000001</c:v>
                </c:pt>
                <c:pt idx="1728">
                  <c:v>11.900310000000001</c:v>
                </c:pt>
                <c:pt idx="1729">
                  <c:v>11.80832</c:v>
                </c:pt>
                <c:pt idx="1730">
                  <c:v>11.271710000000001</c:v>
                </c:pt>
                <c:pt idx="1731">
                  <c:v>11.0404</c:v>
                </c:pt>
                <c:pt idx="1732">
                  <c:v>11.301319999999999</c:v>
                </c:pt>
                <c:pt idx="1733">
                  <c:v>11.33709</c:v>
                </c:pt>
                <c:pt idx="1734">
                  <c:v>11.33211</c:v>
                </c:pt>
                <c:pt idx="1735">
                  <c:v>11.340100000000001</c:v>
                </c:pt>
                <c:pt idx="1736">
                  <c:v>12.646939999999999</c:v>
                </c:pt>
                <c:pt idx="1737">
                  <c:v>12.817830000000001</c:v>
                </c:pt>
                <c:pt idx="1738">
                  <c:v>13.45041</c:v>
                </c:pt>
                <c:pt idx="1739">
                  <c:v>13.438420000000001</c:v>
                </c:pt>
                <c:pt idx="1740">
                  <c:v>12.763029999999999</c:v>
                </c:pt>
                <c:pt idx="1741">
                  <c:v>12.854099999999999</c:v>
                </c:pt>
                <c:pt idx="1742">
                  <c:v>13.653360000000001</c:v>
                </c:pt>
                <c:pt idx="1743">
                  <c:v>13.27257</c:v>
                </c:pt>
                <c:pt idx="1744">
                  <c:v>13.11952</c:v>
                </c:pt>
                <c:pt idx="1745">
                  <c:v>12.86266</c:v>
                </c:pt>
                <c:pt idx="1746">
                  <c:v>11.558169999999999</c:v>
                </c:pt>
                <c:pt idx="1747">
                  <c:v>11.559379999999999</c:v>
                </c:pt>
                <c:pt idx="1748">
                  <c:v>11.129800000000001</c:v>
                </c:pt>
                <c:pt idx="1749">
                  <c:v>11.2217</c:v>
                </c:pt>
                <c:pt idx="1750">
                  <c:v>11.45777</c:v>
                </c:pt>
                <c:pt idx="1751">
                  <c:v>11.63627</c:v>
                </c:pt>
                <c:pt idx="1752">
                  <c:v>11.946289999999999</c:v>
                </c:pt>
                <c:pt idx="1753">
                  <c:v>12.38073</c:v>
                </c:pt>
                <c:pt idx="1754">
                  <c:v>11.751989999999999</c:v>
                </c:pt>
                <c:pt idx="1755">
                  <c:v>11.552800000000001</c:v>
                </c:pt>
                <c:pt idx="1756">
                  <c:v>11.64655</c:v>
                </c:pt>
                <c:pt idx="1757">
                  <c:v>12.08893</c:v>
                </c:pt>
                <c:pt idx="1758">
                  <c:v>12.28833</c:v>
                </c:pt>
                <c:pt idx="1759">
                  <c:v>12.360240000000001</c:v>
                </c:pt>
                <c:pt idx="1760">
                  <c:v>12.21686</c:v>
                </c:pt>
                <c:pt idx="1761">
                  <c:v>11.904950000000001</c:v>
                </c:pt>
                <c:pt idx="1762">
                  <c:v>11.57596</c:v>
                </c:pt>
                <c:pt idx="1763">
                  <c:v>11.85195</c:v>
                </c:pt>
                <c:pt idx="1764">
                  <c:v>11.47584</c:v>
                </c:pt>
                <c:pt idx="1765">
                  <c:v>11.2209</c:v>
                </c:pt>
                <c:pt idx="1766">
                  <c:v>10.97485</c:v>
                </c:pt>
                <c:pt idx="1767">
                  <c:v>10.655909999999999</c:v>
                </c:pt>
                <c:pt idx="1768">
                  <c:v>10.570130000000001</c:v>
                </c:pt>
                <c:pt idx="1769">
                  <c:v>10.759399999999999</c:v>
                </c:pt>
                <c:pt idx="1770">
                  <c:v>10.994</c:v>
                </c:pt>
                <c:pt idx="1771">
                  <c:v>11.68638</c:v>
                </c:pt>
                <c:pt idx="1772">
                  <c:v>11.99985</c:v>
                </c:pt>
                <c:pt idx="1773">
                  <c:v>12.540410000000001</c:v>
                </c:pt>
                <c:pt idx="1774">
                  <c:v>12.25803</c:v>
                </c:pt>
                <c:pt idx="1775">
                  <c:v>12.710379999999999</c:v>
                </c:pt>
                <c:pt idx="1776">
                  <c:v>11.80768</c:v>
                </c:pt>
                <c:pt idx="1777">
                  <c:v>11.867319999999999</c:v>
                </c:pt>
                <c:pt idx="1778">
                  <c:v>11.951659999999999</c:v>
                </c:pt>
                <c:pt idx="1779">
                  <c:v>11.78106</c:v>
                </c:pt>
                <c:pt idx="1780">
                  <c:v>11.56884</c:v>
                </c:pt>
                <c:pt idx="1781">
                  <c:v>11.491249999999999</c:v>
                </c:pt>
                <c:pt idx="1782">
                  <c:v>11.470649999999999</c:v>
                </c:pt>
                <c:pt idx="1783">
                  <c:v>11.098320000000001</c:v>
                </c:pt>
                <c:pt idx="1784">
                  <c:v>11.12012</c:v>
                </c:pt>
                <c:pt idx="1785">
                  <c:v>10.52027</c:v>
                </c:pt>
                <c:pt idx="1786">
                  <c:v>10.28969</c:v>
                </c:pt>
                <c:pt idx="1787">
                  <c:v>10.30176</c:v>
                </c:pt>
                <c:pt idx="1788">
                  <c:v>11.77449</c:v>
                </c:pt>
                <c:pt idx="1789">
                  <c:v>11.7728</c:v>
                </c:pt>
                <c:pt idx="1790">
                  <c:v>11.96956</c:v>
                </c:pt>
                <c:pt idx="1791">
                  <c:v>12.116250000000001</c:v>
                </c:pt>
                <c:pt idx="1792">
                  <c:v>12.205440000000001</c:v>
                </c:pt>
                <c:pt idx="1793">
                  <c:v>11.64607</c:v>
                </c:pt>
                <c:pt idx="1794">
                  <c:v>11.507440000000001</c:v>
                </c:pt>
                <c:pt idx="1795">
                  <c:v>11.49892</c:v>
                </c:pt>
                <c:pt idx="1796">
                  <c:v>14.355639999999999</c:v>
                </c:pt>
                <c:pt idx="1797">
                  <c:v>15.4815</c:v>
                </c:pt>
                <c:pt idx="1798">
                  <c:v>28.61721</c:v>
                </c:pt>
                <c:pt idx="1799">
                  <c:v>21.336259999999999</c:v>
                </c:pt>
                <c:pt idx="1800">
                  <c:v>11.373009999999999</c:v>
                </c:pt>
                <c:pt idx="1801">
                  <c:v>11.742850000000001</c:v>
                </c:pt>
                <c:pt idx="1802">
                  <c:v>12.96743</c:v>
                </c:pt>
                <c:pt idx="1803">
                  <c:v>13.665180000000001</c:v>
                </c:pt>
                <c:pt idx="1804">
                  <c:v>13.73804</c:v>
                </c:pt>
                <c:pt idx="1805">
                  <c:v>13.753350000000001</c:v>
                </c:pt>
                <c:pt idx="1806">
                  <c:v>13.758229999999999</c:v>
                </c:pt>
                <c:pt idx="1807">
                  <c:v>13.76807</c:v>
                </c:pt>
                <c:pt idx="1808">
                  <c:v>13.70262</c:v>
                </c:pt>
                <c:pt idx="1809">
                  <c:v>14.20852</c:v>
                </c:pt>
                <c:pt idx="1810">
                  <c:v>13.43801</c:v>
                </c:pt>
                <c:pt idx="1811">
                  <c:v>14.199590000000001</c:v>
                </c:pt>
                <c:pt idx="1812">
                  <c:v>13.852320000000001</c:v>
                </c:pt>
                <c:pt idx="1813">
                  <c:v>13.12096</c:v>
                </c:pt>
                <c:pt idx="1814">
                  <c:v>13.88885</c:v>
                </c:pt>
                <c:pt idx="1815">
                  <c:v>14.883570000000001</c:v>
                </c:pt>
                <c:pt idx="1816">
                  <c:v>15.762409999999999</c:v>
                </c:pt>
                <c:pt idx="1817">
                  <c:v>15.25773</c:v>
                </c:pt>
                <c:pt idx="1818">
                  <c:v>16.54513</c:v>
                </c:pt>
                <c:pt idx="1819">
                  <c:v>16.414180000000002</c:v>
                </c:pt>
                <c:pt idx="1820">
                  <c:v>16.352360000000001</c:v>
                </c:pt>
                <c:pt idx="1821">
                  <c:v>14.89617</c:v>
                </c:pt>
                <c:pt idx="1822">
                  <c:v>14.00596</c:v>
                </c:pt>
                <c:pt idx="1823">
                  <c:v>13.895020000000001</c:v>
                </c:pt>
                <c:pt idx="1824">
                  <c:v>14.50455</c:v>
                </c:pt>
                <c:pt idx="1825">
                  <c:v>14.994919999999999</c:v>
                </c:pt>
                <c:pt idx="1826">
                  <c:v>13.885770000000001</c:v>
                </c:pt>
                <c:pt idx="1827">
                  <c:v>14.29157</c:v>
                </c:pt>
                <c:pt idx="1828">
                  <c:v>14.367929999999999</c:v>
                </c:pt>
                <c:pt idx="1829">
                  <c:v>14.60862</c:v>
                </c:pt>
                <c:pt idx="1830">
                  <c:v>13.99015</c:v>
                </c:pt>
                <c:pt idx="1831">
                  <c:v>13.27596</c:v>
                </c:pt>
                <c:pt idx="1832">
                  <c:v>12.854559999999999</c:v>
                </c:pt>
                <c:pt idx="1833">
                  <c:v>12.883989999999999</c:v>
                </c:pt>
                <c:pt idx="1834">
                  <c:v>13.188889999999999</c:v>
                </c:pt>
                <c:pt idx="1835">
                  <c:v>14.77215</c:v>
                </c:pt>
                <c:pt idx="1836">
                  <c:v>14.55322</c:v>
                </c:pt>
                <c:pt idx="1837">
                  <c:v>13.59066</c:v>
                </c:pt>
                <c:pt idx="1838">
                  <c:v>14.544090000000001</c:v>
                </c:pt>
                <c:pt idx="1839">
                  <c:v>15.735519999999999</c:v>
                </c:pt>
                <c:pt idx="1840">
                  <c:v>16.520160000000001</c:v>
                </c:pt>
                <c:pt idx="1841">
                  <c:v>15.71655</c:v>
                </c:pt>
                <c:pt idx="1842">
                  <c:v>15.926550000000001</c:v>
                </c:pt>
                <c:pt idx="1843">
                  <c:v>15.167809999999999</c:v>
                </c:pt>
                <c:pt idx="1844">
                  <c:v>14.87068</c:v>
                </c:pt>
                <c:pt idx="1845">
                  <c:v>14.88378</c:v>
                </c:pt>
                <c:pt idx="1846">
                  <c:v>14.104950000000001</c:v>
                </c:pt>
                <c:pt idx="1847">
                  <c:v>14.092000000000001</c:v>
                </c:pt>
                <c:pt idx="1848">
                  <c:v>13.781280000000001</c:v>
                </c:pt>
                <c:pt idx="1849">
                  <c:v>13.54762</c:v>
                </c:pt>
                <c:pt idx="1850">
                  <c:v>13.265330000000001</c:v>
                </c:pt>
                <c:pt idx="1851">
                  <c:v>13.80254</c:v>
                </c:pt>
                <c:pt idx="1852">
                  <c:v>13.722160000000001</c:v>
                </c:pt>
                <c:pt idx="1853">
                  <c:v>13.672140000000001</c:v>
                </c:pt>
                <c:pt idx="1854">
                  <c:v>14.07183</c:v>
                </c:pt>
                <c:pt idx="1855">
                  <c:v>14.65071</c:v>
                </c:pt>
                <c:pt idx="1856">
                  <c:v>14.22649</c:v>
                </c:pt>
                <c:pt idx="1857">
                  <c:v>13.77289</c:v>
                </c:pt>
                <c:pt idx="1858">
                  <c:v>13.16743</c:v>
                </c:pt>
                <c:pt idx="1859">
                  <c:v>13.032579999999999</c:v>
                </c:pt>
                <c:pt idx="1860">
                  <c:v>13.473890000000001</c:v>
                </c:pt>
                <c:pt idx="1861">
                  <c:v>12.99929</c:v>
                </c:pt>
                <c:pt idx="1862">
                  <c:v>13.646329999999999</c:v>
                </c:pt>
                <c:pt idx="1863">
                  <c:v>13.938359999999999</c:v>
                </c:pt>
                <c:pt idx="1864">
                  <c:v>13.534139999999999</c:v>
                </c:pt>
                <c:pt idx="1865">
                  <c:v>13.40964</c:v>
                </c:pt>
                <c:pt idx="1866">
                  <c:v>13.829009999999998</c:v>
                </c:pt>
                <c:pt idx="1867">
                  <c:v>13.896249999999998</c:v>
                </c:pt>
                <c:pt idx="1868">
                  <c:v>13.91526</c:v>
                </c:pt>
                <c:pt idx="1869">
                  <c:v>13.0916</c:v>
                </c:pt>
                <c:pt idx="1870">
                  <c:v>12.926439999999999</c:v>
                </c:pt>
                <c:pt idx="1871">
                  <c:v>12.79646</c:v>
                </c:pt>
                <c:pt idx="1872">
                  <c:v>12.88561</c:v>
                </c:pt>
                <c:pt idx="1873">
                  <c:v>12.792339999999999</c:v>
                </c:pt>
                <c:pt idx="1874">
                  <c:v>12.753169999999999</c:v>
                </c:pt>
                <c:pt idx="1875">
                  <c:v>12.8124</c:v>
                </c:pt>
                <c:pt idx="1876">
                  <c:v>12.6881</c:v>
                </c:pt>
                <c:pt idx="1877">
                  <c:v>13.142519999999999</c:v>
                </c:pt>
                <c:pt idx="1878">
                  <c:v>13.217129999999999</c:v>
                </c:pt>
                <c:pt idx="1879">
                  <c:v>12.767140000000001</c:v>
                </c:pt>
                <c:pt idx="1880">
                  <c:v>13.939539999999999</c:v>
                </c:pt>
                <c:pt idx="1881">
                  <c:v>13.83606</c:v>
                </c:pt>
                <c:pt idx="1882">
                  <c:v>14.15138</c:v>
                </c:pt>
                <c:pt idx="1883">
                  <c:v>13.633360000000001</c:v>
                </c:pt>
                <c:pt idx="1884">
                  <c:v>13.331570000000001</c:v>
                </c:pt>
                <c:pt idx="1885">
                  <c:v>13.547370000000001</c:v>
                </c:pt>
                <c:pt idx="1886">
                  <c:v>13.64301</c:v>
                </c:pt>
                <c:pt idx="1887">
                  <c:v>13.6325</c:v>
                </c:pt>
                <c:pt idx="1888">
                  <c:v>16.216579999999997</c:v>
                </c:pt>
                <c:pt idx="1889">
                  <c:v>16.246359999999999</c:v>
                </c:pt>
                <c:pt idx="1890">
                  <c:v>17.242840000000001</c:v>
                </c:pt>
                <c:pt idx="1891">
                  <c:v>17.414680000000001</c:v>
                </c:pt>
                <c:pt idx="1892">
                  <c:v>16.722950000000001</c:v>
                </c:pt>
                <c:pt idx="1893">
                  <c:v>16.986820000000002</c:v>
                </c:pt>
                <c:pt idx="1894">
                  <c:v>16.8691</c:v>
                </c:pt>
                <c:pt idx="1895">
                  <c:v>18.193700000000003</c:v>
                </c:pt>
                <c:pt idx="1896">
                  <c:v>20.84197</c:v>
                </c:pt>
                <c:pt idx="1897">
                  <c:v>18.822610000000001</c:v>
                </c:pt>
                <c:pt idx="1898">
                  <c:v>17.468940000000003</c:v>
                </c:pt>
                <c:pt idx="1899">
                  <c:v>18.919960000000003</c:v>
                </c:pt>
                <c:pt idx="1900">
                  <c:v>20.223680000000002</c:v>
                </c:pt>
                <c:pt idx="1901">
                  <c:v>17.14311</c:v>
                </c:pt>
                <c:pt idx="1902">
                  <c:v>15.749650000000001</c:v>
                </c:pt>
                <c:pt idx="1903">
                  <c:v>16.425560000000001</c:v>
                </c:pt>
                <c:pt idx="1904">
                  <c:v>16.460870000000003</c:v>
                </c:pt>
                <c:pt idx="1905">
                  <c:v>16.962630000000001</c:v>
                </c:pt>
                <c:pt idx="1906">
                  <c:v>17.226450000000003</c:v>
                </c:pt>
                <c:pt idx="1907">
                  <c:v>16.783560000000001</c:v>
                </c:pt>
                <c:pt idx="1908">
                  <c:v>16.764370000000003</c:v>
                </c:pt>
                <c:pt idx="1909">
                  <c:v>17.37574</c:v>
                </c:pt>
                <c:pt idx="1910">
                  <c:v>16.723490000000002</c:v>
                </c:pt>
                <c:pt idx="1911">
                  <c:v>16.945439999999998</c:v>
                </c:pt>
                <c:pt idx="1912">
                  <c:v>16.304300000000001</c:v>
                </c:pt>
                <c:pt idx="1913">
                  <c:v>16.601279999999999</c:v>
                </c:pt>
                <c:pt idx="1914">
                  <c:v>15.70154</c:v>
                </c:pt>
                <c:pt idx="1915">
                  <c:v>15.42731</c:v>
                </c:pt>
                <c:pt idx="1916">
                  <c:v>15.2364</c:v>
                </c:pt>
                <c:pt idx="1917">
                  <c:v>15.686400000000001</c:v>
                </c:pt>
                <c:pt idx="1918">
                  <c:v>15.66771</c:v>
                </c:pt>
                <c:pt idx="1919">
                  <c:v>14.93169</c:v>
                </c:pt>
                <c:pt idx="1920">
                  <c:v>14.61627</c:v>
                </c:pt>
                <c:pt idx="1921">
                  <c:v>15.8626</c:v>
                </c:pt>
                <c:pt idx="1922">
                  <c:v>15.99766</c:v>
                </c:pt>
                <c:pt idx="1923">
                  <c:v>16.82639</c:v>
                </c:pt>
                <c:pt idx="1924">
                  <c:v>13.81635</c:v>
                </c:pt>
                <c:pt idx="1925">
                  <c:v>13.72106</c:v>
                </c:pt>
                <c:pt idx="1926">
                  <c:v>14.180619999999999</c:v>
                </c:pt>
                <c:pt idx="1927">
                  <c:v>13.776590000000001</c:v>
                </c:pt>
                <c:pt idx="1928">
                  <c:v>14.37987</c:v>
                </c:pt>
                <c:pt idx="1929">
                  <c:v>14.46489</c:v>
                </c:pt>
                <c:pt idx="1930">
                  <c:v>14.86908</c:v>
                </c:pt>
                <c:pt idx="1931">
                  <c:v>15.010619999999999</c:v>
                </c:pt>
                <c:pt idx="1932">
                  <c:v>14.40653</c:v>
                </c:pt>
                <c:pt idx="1933">
                  <c:v>14.067730000000001</c:v>
                </c:pt>
                <c:pt idx="1934">
                  <c:v>14.681930000000001</c:v>
                </c:pt>
                <c:pt idx="1935">
                  <c:v>14.876790000000002</c:v>
                </c:pt>
                <c:pt idx="1936">
                  <c:v>13.881449999999999</c:v>
                </c:pt>
                <c:pt idx="1937">
                  <c:v>13.111339999999998</c:v>
                </c:pt>
                <c:pt idx="1938">
                  <c:v>13.6554</c:v>
                </c:pt>
                <c:pt idx="1939">
                  <c:v>13.620470000000001</c:v>
                </c:pt>
                <c:pt idx="1940">
                  <c:v>13.54584</c:v>
                </c:pt>
                <c:pt idx="1941">
                  <c:v>13.486129999999999</c:v>
                </c:pt>
                <c:pt idx="1942">
                  <c:v>13.09845</c:v>
                </c:pt>
                <c:pt idx="1943">
                  <c:v>12.95623</c:v>
                </c:pt>
                <c:pt idx="1944">
                  <c:v>12.66498</c:v>
                </c:pt>
                <c:pt idx="1945">
                  <c:v>14.699680000000001</c:v>
                </c:pt>
                <c:pt idx="1946">
                  <c:v>14.764889999999999</c:v>
                </c:pt>
                <c:pt idx="1947">
                  <c:v>13.691840000000001</c:v>
                </c:pt>
                <c:pt idx="1948">
                  <c:v>14.51041</c:v>
                </c:pt>
                <c:pt idx="1949">
                  <c:v>14.550890000000001</c:v>
                </c:pt>
                <c:pt idx="1950">
                  <c:v>14.574999999999999</c:v>
                </c:pt>
                <c:pt idx="1951">
                  <c:v>14.318059999999999</c:v>
                </c:pt>
                <c:pt idx="1952">
                  <c:v>14.5343</c:v>
                </c:pt>
                <c:pt idx="1953">
                  <c:v>15.227550000000001</c:v>
                </c:pt>
                <c:pt idx="1954">
                  <c:v>15.04538</c:v>
                </c:pt>
                <c:pt idx="1955">
                  <c:v>16.708970000000001</c:v>
                </c:pt>
                <c:pt idx="1956">
                  <c:v>15.73442</c:v>
                </c:pt>
                <c:pt idx="1957">
                  <c:v>14.75662</c:v>
                </c:pt>
                <c:pt idx="1958">
                  <c:v>14.662690000000001</c:v>
                </c:pt>
                <c:pt idx="1959">
                  <c:v>14.865729999999999</c:v>
                </c:pt>
                <c:pt idx="1960">
                  <c:v>13.468869999999999</c:v>
                </c:pt>
                <c:pt idx="1961">
                  <c:v>13.411350000000001</c:v>
                </c:pt>
                <c:pt idx="1962">
                  <c:v>13.10088</c:v>
                </c:pt>
                <c:pt idx="1963">
                  <c:v>13.467370000000001</c:v>
                </c:pt>
                <c:pt idx="1964">
                  <c:v>13.281139999999999</c:v>
                </c:pt>
                <c:pt idx="1965">
                  <c:v>12.845610000000001</c:v>
                </c:pt>
                <c:pt idx="1966">
                  <c:v>13.06367</c:v>
                </c:pt>
                <c:pt idx="1967">
                  <c:v>13.129620000000001</c:v>
                </c:pt>
                <c:pt idx="1968">
                  <c:v>13.53426</c:v>
                </c:pt>
                <c:pt idx="1969">
                  <c:v>13.85061</c:v>
                </c:pt>
                <c:pt idx="1970">
                  <c:v>15.080769999999999</c:v>
                </c:pt>
                <c:pt idx="1971">
                  <c:v>15.124779999999999</c:v>
                </c:pt>
                <c:pt idx="1972">
                  <c:v>15.303750000000001</c:v>
                </c:pt>
                <c:pt idx="1973">
                  <c:v>17.208389999999998</c:v>
                </c:pt>
                <c:pt idx="1974">
                  <c:v>17.717659999999999</c:v>
                </c:pt>
                <c:pt idx="1975">
                  <c:v>17.280169999999998</c:v>
                </c:pt>
                <c:pt idx="1976">
                  <c:v>17.09674</c:v>
                </c:pt>
                <c:pt idx="1977">
                  <c:v>14.42863</c:v>
                </c:pt>
                <c:pt idx="1978">
                  <c:v>15.642290000000001</c:v>
                </c:pt>
                <c:pt idx="1979">
                  <c:v>15.59234</c:v>
                </c:pt>
                <c:pt idx="1980">
                  <c:v>16.036630000000002</c:v>
                </c:pt>
                <c:pt idx="1981">
                  <c:v>16.591419999999999</c:v>
                </c:pt>
                <c:pt idx="1982">
                  <c:v>16.471700000000002</c:v>
                </c:pt>
                <c:pt idx="1983">
                  <c:v>16.86645</c:v>
                </c:pt>
                <c:pt idx="1984">
                  <c:v>17.390830000000001</c:v>
                </c:pt>
                <c:pt idx="1985">
                  <c:v>17.744910000000001</c:v>
                </c:pt>
                <c:pt idx="1986">
                  <c:v>17.505399999999998</c:v>
                </c:pt>
                <c:pt idx="1987">
                  <c:v>16.874119999999998</c:v>
                </c:pt>
                <c:pt idx="1988">
                  <c:v>15.31893</c:v>
                </c:pt>
                <c:pt idx="1989">
                  <c:v>17.597320000000003</c:v>
                </c:pt>
                <c:pt idx="1990">
                  <c:v>18.2651</c:v>
                </c:pt>
                <c:pt idx="1991">
                  <c:v>21.122109999999999</c:v>
                </c:pt>
                <c:pt idx="1992">
                  <c:v>26.430000000000003</c:v>
                </c:pt>
                <c:pt idx="1993">
                  <c:v>18.003790000000002</c:v>
                </c:pt>
                <c:pt idx="1994">
                  <c:v>18.420670000000001</c:v>
                </c:pt>
                <c:pt idx="1995">
                  <c:v>23.70635</c:v>
                </c:pt>
                <c:pt idx="1996">
                  <c:v>25.321950000000001</c:v>
                </c:pt>
                <c:pt idx="1997">
                  <c:v>26.000140000000002</c:v>
                </c:pt>
                <c:pt idx="1998">
                  <c:v>26.997470000000003</c:v>
                </c:pt>
                <c:pt idx="1999">
                  <c:v>26.832640000000001</c:v>
                </c:pt>
                <c:pt idx="2000">
                  <c:v>25.309830000000002</c:v>
                </c:pt>
                <c:pt idx="2001">
                  <c:v>25.748480000000001</c:v>
                </c:pt>
                <c:pt idx="2002">
                  <c:v>26.24793</c:v>
                </c:pt>
                <c:pt idx="2003">
                  <c:v>26.07978</c:v>
                </c:pt>
                <c:pt idx="2004">
                  <c:v>27.251710000000003</c:v>
                </c:pt>
                <c:pt idx="2005">
                  <c:v>29.40314</c:v>
                </c:pt>
                <c:pt idx="2006">
                  <c:v>37.748100000000001</c:v>
                </c:pt>
                <c:pt idx="2007">
                  <c:v>37.618699999999997</c:v>
                </c:pt>
                <c:pt idx="2008">
                  <c:v>37.390139999999995</c:v>
                </c:pt>
                <c:pt idx="2009">
                  <c:v>37.442659999999997</c:v>
                </c:pt>
                <c:pt idx="2010">
                  <c:v>37.664290000000001</c:v>
                </c:pt>
                <c:pt idx="2011">
                  <c:v>37.207259999999998</c:v>
                </c:pt>
                <c:pt idx="2012">
                  <c:v>36.83287</c:v>
                </c:pt>
                <c:pt idx="2013">
                  <c:v>36.547879999999999</c:v>
                </c:pt>
                <c:pt idx="2014">
                  <c:v>36.61936</c:v>
                </c:pt>
                <c:pt idx="2015">
                  <c:v>36.529230000000005</c:v>
                </c:pt>
                <c:pt idx="2016">
                  <c:v>36.383369999999999</c:v>
                </c:pt>
                <c:pt idx="2017">
                  <c:v>36.58822</c:v>
                </c:pt>
                <c:pt idx="2018">
                  <c:v>36.119520000000001</c:v>
                </c:pt>
                <c:pt idx="2019">
                  <c:v>36.163879999999999</c:v>
                </c:pt>
                <c:pt idx="2020">
                  <c:v>20.154140000000002</c:v>
                </c:pt>
                <c:pt idx="2021">
                  <c:v>18.695690000000003</c:v>
                </c:pt>
                <c:pt idx="2022">
                  <c:v>15.825369999999999</c:v>
                </c:pt>
                <c:pt idx="2023">
                  <c:v>17.143619999999999</c:v>
                </c:pt>
                <c:pt idx="2024">
                  <c:v>18.551819999999999</c:v>
                </c:pt>
                <c:pt idx="2025">
                  <c:v>18.230879999999999</c:v>
                </c:pt>
                <c:pt idx="2026">
                  <c:v>19.90372</c:v>
                </c:pt>
                <c:pt idx="2027">
                  <c:v>18.21331</c:v>
                </c:pt>
                <c:pt idx="2028">
                  <c:v>17.688289999999999</c:v>
                </c:pt>
                <c:pt idx="2029">
                  <c:v>18.091350000000002</c:v>
                </c:pt>
                <c:pt idx="2030">
                  <c:v>18.236899999999999</c:v>
                </c:pt>
                <c:pt idx="2031">
                  <c:v>19.243870000000001</c:v>
                </c:pt>
                <c:pt idx="2032">
                  <c:v>18.479030000000002</c:v>
                </c:pt>
                <c:pt idx="2033">
                  <c:v>17.899999999999999</c:v>
                </c:pt>
                <c:pt idx="2034">
                  <c:v>19.161270000000002</c:v>
                </c:pt>
                <c:pt idx="2035">
                  <c:v>19.09768</c:v>
                </c:pt>
                <c:pt idx="2036">
                  <c:v>19.14846</c:v>
                </c:pt>
                <c:pt idx="2037">
                  <c:v>19.799149999999997</c:v>
                </c:pt>
                <c:pt idx="2038">
                  <c:v>20.435449999999999</c:v>
                </c:pt>
                <c:pt idx="2039">
                  <c:v>21.413789999999999</c:v>
                </c:pt>
                <c:pt idx="2040">
                  <c:v>21.35671</c:v>
                </c:pt>
                <c:pt idx="2041">
                  <c:v>22.807489999999998</c:v>
                </c:pt>
                <c:pt idx="2042">
                  <c:v>20.344439999999999</c:v>
                </c:pt>
                <c:pt idx="2043">
                  <c:v>21.4818</c:v>
                </c:pt>
                <c:pt idx="2044">
                  <c:v>21.412700000000001</c:v>
                </c:pt>
                <c:pt idx="2045">
                  <c:v>21.21097</c:v>
                </c:pt>
                <c:pt idx="2046">
                  <c:v>20.667560000000002</c:v>
                </c:pt>
                <c:pt idx="2047">
                  <c:v>19.73565</c:v>
                </c:pt>
                <c:pt idx="2048">
                  <c:v>18.73143</c:v>
                </c:pt>
                <c:pt idx="2049">
                  <c:v>17.72448</c:v>
                </c:pt>
                <c:pt idx="2050">
                  <c:v>18.520419999999998</c:v>
                </c:pt>
                <c:pt idx="2051">
                  <c:v>18.08023</c:v>
                </c:pt>
                <c:pt idx="2052">
                  <c:v>16.58625</c:v>
                </c:pt>
                <c:pt idx="2053">
                  <c:v>17.311199999999999</c:v>
                </c:pt>
                <c:pt idx="2054">
                  <c:v>16.44857</c:v>
                </c:pt>
                <c:pt idx="2055">
                  <c:v>15.84036</c:v>
                </c:pt>
                <c:pt idx="2056">
                  <c:v>15.649609999999999</c:v>
                </c:pt>
                <c:pt idx="2057">
                  <c:v>15.22223</c:v>
                </c:pt>
                <c:pt idx="2058">
                  <c:v>16.543980000000001</c:v>
                </c:pt>
                <c:pt idx="2059">
                  <c:v>15.182229999999999</c:v>
                </c:pt>
                <c:pt idx="2060">
                  <c:v>15.9467</c:v>
                </c:pt>
                <c:pt idx="2061">
                  <c:v>16.3034</c:v>
                </c:pt>
                <c:pt idx="2062">
                  <c:v>18.292269999999998</c:v>
                </c:pt>
                <c:pt idx="2063">
                  <c:v>16.40624</c:v>
                </c:pt>
                <c:pt idx="2064">
                  <c:v>16.573529999999998</c:v>
                </c:pt>
                <c:pt idx="2065">
                  <c:v>16.859819999999999</c:v>
                </c:pt>
                <c:pt idx="2066">
                  <c:v>17.594749999999998</c:v>
                </c:pt>
                <c:pt idx="2067">
                  <c:v>18.743300000000001</c:v>
                </c:pt>
                <c:pt idx="2068">
                  <c:v>17.354510000000001</c:v>
                </c:pt>
                <c:pt idx="2069">
                  <c:v>16.167190000000002</c:v>
                </c:pt>
                <c:pt idx="2070">
                  <c:v>19.161919999999999</c:v>
                </c:pt>
                <c:pt idx="2071">
                  <c:v>16.08774</c:v>
                </c:pt>
                <c:pt idx="2072">
                  <c:v>16.122910000000001</c:v>
                </c:pt>
                <c:pt idx="2073">
                  <c:v>16.63655</c:v>
                </c:pt>
                <c:pt idx="2074">
                  <c:v>16.415570000000002</c:v>
                </c:pt>
                <c:pt idx="2075">
                  <c:v>17.032960000000003</c:v>
                </c:pt>
                <c:pt idx="2076">
                  <c:v>17.995010000000001</c:v>
                </c:pt>
                <c:pt idx="2077">
                  <c:v>18.35267</c:v>
                </c:pt>
                <c:pt idx="2078">
                  <c:v>17.190090000000001</c:v>
                </c:pt>
                <c:pt idx="2079">
                  <c:v>18.380099999999999</c:v>
                </c:pt>
                <c:pt idx="2080">
                  <c:v>18.483970000000003</c:v>
                </c:pt>
                <c:pt idx="2081">
                  <c:v>18.24981</c:v>
                </c:pt>
                <c:pt idx="2082">
                  <c:v>17.247409999999999</c:v>
                </c:pt>
                <c:pt idx="2083">
                  <c:v>16.701499999999999</c:v>
                </c:pt>
                <c:pt idx="2084">
                  <c:v>16.285320000000002</c:v>
                </c:pt>
                <c:pt idx="2085">
                  <c:v>16.227270000000001</c:v>
                </c:pt>
                <c:pt idx="2086">
                  <c:v>16.22447</c:v>
                </c:pt>
                <c:pt idx="2087">
                  <c:v>15.60065</c:v>
                </c:pt>
                <c:pt idx="2088">
                  <c:v>14.78538</c:v>
                </c:pt>
                <c:pt idx="2089">
                  <c:v>14.82968</c:v>
                </c:pt>
                <c:pt idx="2090">
                  <c:v>14.958820000000001</c:v>
                </c:pt>
                <c:pt idx="2091">
                  <c:v>14.45524</c:v>
                </c:pt>
                <c:pt idx="2092">
                  <c:v>14.359019999999999</c:v>
                </c:pt>
                <c:pt idx="2093">
                  <c:v>15.091890000000001</c:v>
                </c:pt>
                <c:pt idx="2094">
                  <c:v>14.882760000000001</c:v>
                </c:pt>
                <c:pt idx="2095">
                  <c:v>14.717560000000001</c:v>
                </c:pt>
                <c:pt idx="2096">
                  <c:v>15.402430000000001</c:v>
                </c:pt>
                <c:pt idx="2097">
                  <c:v>15.55972</c:v>
                </c:pt>
                <c:pt idx="2098">
                  <c:v>15.212060000000001</c:v>
                </c:pt>
                <c:pt idx="2099">
                  <c:v>14.656039999999999</c:v>
                </c:pt>
                <c:pt idx="2100">
                  <c:v>14.17694</c:v>
                </c:pt>
                <c:pt idx="2101">
                  <c:v>14.393849999999999</c:v>
                </c:pt>
                <c:pt idx="2102">
                  <c:v>14.76722</c:v>
                </c:pt>
                <c:pt idx="2103">
                  <c:v>15.035209999999999</c:v>
                </c:pt>
                <c:pt idx="2104">
                  <c:v>15.15382</c:v>
                </c:pt>
                <c:pt idx="2105">
                  <c:v>14.72095</c:v>
                </c:pt>
                <c:pt idx="2106">
                  <c:v>14.396690000000001</c:v>
                </c:pt>
                <c:pt idx="2107">
                  <c:v>14.865210000000001</c:v>
                </c:pt>
                <c:pt idx="2108">
                  <c:v>14.791879999999999</c:v>
                </c:pt>
                <c:pt idx="2109">
                  <c:v>15.00784</c:v>
                </c:pt>
                <c:pt idx="2110">
                  <c:v>15.76642</c:v>
                </c:pt>
                <c:pt idx="2111">
                  <c:v>15.994179999999998</c:v>
                </c:pt>
                <c:pt idx="2112">
                  <c:v>16.581299999999999</c:v>
                </c:pt>
                <c:pt idx="2113">
                  <c:v>16.10323</c:v>
                </c:pt>
                <c:pt idx="2114">
                  <c:v>15.31007</c:v>
                </c:pt>
                <c:pt idx="2115">
                  <c:v>15.475440000000001</c:v>
                </c:pt>
                <c:pt idx="2116">
                  <c:v>14.96757</c:v>
                </c:pt>
                <c:pt idx="2117">
                  <c:v>14.706340000000001</c:v>
                </c:pt>
                <c:pt idx="2118">
                  <c:v>14.87181</c:v>
                </c:pt>
                <c:pt idx="2119">
                  <c:v>15.36214</c:v>
                </c:pt>
                <c:pt idx="2120">
                  <c:v>15.02473</c:v>
                </c:pt>
                <c:pt idx="2121">
                  <c:v>14.53191</c:v>
                </c:pt>
                <c:pt idx="2122">
                  <c:v>14.547140000000001</c:v>
                </c:pt>
                <c:pt idx="2123">
                  <c:v>14.5289</c:v>
                </c:pt>
                <c:pt idx="2124">
                  <c:v>15.25985</c:v>
                </c:pt>
                <c:pt idx="2125">
                  <c:v>14.72512</c:v>
                </c:pt>
                <c:pt idx="2126">
                  <c:v>14.47809</c:v>
                </c:pt>
                <c:pt idx="2127">
                  <c:v>15.569520000000001</c:v>
                </c:pt>
                <c:pt idx="2128">
                  <c:v>15.25015</c:v>
                </c:pt>
                <c:pt idx="2129">
                  <c:v>14.502199999999998</c:v>
                </c:pt>
                <c:pt idx="2130">
                  <c:v>14.701739999999999</c:v>
                </c:pt>
                <c:pt idx="2131">
                  <c:v>15.15448</c:v>
                </c:pt>
                <c:pt idx="2132">
                  <c:v>14.80763</c:v>
                </c:pt>
                <c:pt idx="2133">
                  <c:v>14.666130000000001</c:v>
                </c:pt>
                <c:pt idx="2134">
                  <c:v>14.94692</c:v>
                </c:pt>
                <c:pt idx="2135">
                  <c:v>15.19045</c:v>
                </c:pt>
                <c:pt idx="2136">
                  <c:v>14.652980000000001</c:v>
                </c:pt>
                <c:pt idx="2137">
                  <c:v>14.820549999999999</c:v>
                </c:pt>
                <c:pt idx="2138">
                  <c:v>14.915049999999999</c:v>
                </c:pt>
                <c:pt idx="2139">
                  <c:v>15.57292</c:v>
                </c:pt>
                <c:pt idx="2140">
                  <c:v>14.32887</c:v>
                </c:pt>
                <c:pt idx="2141">
                  <c:v>13.929169999999999</c:v>
                </c:pt>
                <c:pt idx="2142">
                  <c:v>14.158180000000002</c:v>
                </c:pt>
                <c:pt idx="2143">
                  <c:v>14.181179999999999</c:v>
                </c:pt>
                <c:pt idx="2144">
                  <c:v>14.16122</c:v>
                </c:pt>
                <c:pt idx="2145">
                  <c:v>14.42102</c:v>
                </c:pt>
                <c:pt idx="2146">
                  <c:v>13.629669999999999</c:v>
                </c:pt>
                <c:pt idx="2147">
                  <c:v>13.349250000000001</c:v>
                </c:pt>
                <c:pt idx="2148">
                  <c:v>12.34577</c:v>
                </c:pt>
                <c:pt idx="2149">
                  <c:v>12.611789999999999</c:v>
                </c:pt>
                <c:pt idx="2150">
                  <c:v>13.882289999999999</c:v>
                </c:pt>
                <c:pt idx="2151">
                  <c:v>13.34384</c:v>
                </c:pt>
                <c:pt idx="2152">
                  <c:v>13.13822</c:v>
                </c:pt>
                <c:pt idx="2153">
                  <c:v>12.57471</c:v>
                </c:pt>
                <c:pt idx="2154">
                  <c:v>12.873570000000001</c:v>
                </c:pt>
                <c:pt idx="2155">
                  <c:v>12.596909999999999</c:v>
                </c:pt>
                <c:pt idx="2156">
                  <c:v>12.69492</c:v>
                </c:pt>
                <c:pt idx="2157">
                  <c:v>12.514860000000001</c:v>
                </c:pt>
                <c:pt idx="2158">
                  <c:v>12.236140000000001</c:v>
                </c:pt>
                <c:pt idx="2159">
                  <c:v>11.090350000000001</c:v>
                </c:pt>
                <c:pt idx="2160">
                  <c:v>11.167100000000001</c:v>
                </c:pt>
                <c:pt idx="2161">
                  <c:v>11.46157</c:v>
                </c:pt>
                <c:pt idx="2162">
                  <c:v>11.40221</c:v>
                </c:pt>
                <c:pt idx="2163">
                  <c:v>10.638969999999999</c:v>
                </c:pt>
                <c:pt idx="2164">
                  <c:v>11.39127</c:v>
                </c:pt>
                <c:pt idx="2165">
                  <c:v>10.96847</c:v>
                </c:pt>
                <c:pt idx="2166">
                  <c:v>11.265649999999999</c:v>
                </c:pt>
                <c:pt idx="2167">
                  <c:v>11.009</c:v>
                </c:pt>
                <c:pt idx="2168">
                  <c:v>10.408449999999998</c:v>
                </c:pt>
                <c:pt idx="2169">
                  <c:v>10.278269999999999</c:v>
                </c:pt>
                <c:pt idx="2170">
                  <c:v>10.112549999999999</c:v>
                </c:pt>
                <c:pt idx="2171">
                  <c:v>10.08104</c:v>
                </c:pt>
                <c:pt idx="2172">
                  <c:v>10.29996</c:v>
                </c:pt>
                <c:pt idx="2173">
                  <c:v>10.14119</c:v>
                </c:pt>
                <c:pt idx="2174">
                  <c:v>9.8351900000000008</c:v>
                </c:pt>
                <c:pt idx="2175">
                  <c:v>10.074590000000001</c:v>
                </c:pt>
                <c:pt idx="2176">
                  <c:v>10.529110000000001</c:v>
                </c:pt>
                <c:pt idx="2177">
                  <c:v>10.783659999999999</c:v>
                </c:pt>
                <c:pt idx="2178">
                  <c:v>11.059329999999999</c:v>
                </c:pt>
                <c:pt idx="2179">
                  <c:v>11.303690000000001</c:v>
                </c:pt>
                <c:pt idx="2180">
                  <c:v>11.34632</c:v>
                </c:pt>
                <c:pt idx="2181">
                  <c:v>11.50221</c:v>
                </c:pt>
                <c:pt idx="2182">
                  <c:v>12.010479999999999</c:v>
                </c:pt>
                <c:pt idx="2183">
                  <c:v>11.69843</c:v>
                </c:pt>
                <c:pt idx="2184">
                  <c:v>11.86758</c:v>
                </c:pt>
                <c:pt idx="2185">
                  <c:v>11.57511</c:v>
                </c:pt>
                <c:pt idx="2186">
                  <c:v>11.35487</c:v>
                </c:pt>
                <c:pt idx="2187">
                  <c:v>11.82446</c:v>
                </c:pt>
                <c:pt idx="2188">
                  <c:v>12.24628</c:v>
                </c:pt>
                <c:pt idx="2189">
                  <c:v>11.79382</c:v>
                </c:pt>
                <c:pt idx="2190">
                  <c:v>11.821569999999999</c:v>
                </c:pt>
                <c:pt idx="2191">
                  <c:v>11.531420000000001</c:v>
                </c:pt>
                <c:pt idx="2192">
                  <c:v>11.768279999999999</c:v>
                </c:pt>
                <c:pt idx="2193">
                  <c:v>11.534180000000001</c:v>
                </c:pt>
                <c:pt idx="2194">
                  <c:v>12.15523</c:v>
                </c:pt>
                <c:pt idx="2195">
                  <c:v>12.62566</c:v>
                </c:pt>
                <c:pt idx="2196">
                  <c:v>12.82939</c:v>
                </c:pt>
                <c:pt idx="2197">
                  <c:v>12.830080000000001</c:v>
                </c:pt>
                <c:pt idx="2198">
                  <c:v>12.54926</c:v>
                </c:pt>
                <c:pt idx="2199">
                  <c:v>12.440480000000001</c:v>
                </c:pt>
                <c:pt idx="2200">
                  <c:v>12.65038</c:v>
                </c:pt>
                <c:pt idx="2201">
                  <c:v>12.23907</c:v>
                </c:pt>
                <c:pt idx="2202">
                  <c:v>11.78566</c:v>
                </c:pt>
                <c:pt idx="2203">
                  <c:v>11.7363</c:v>
                </c:pt>
                <c:pt idx="2204">
                  <c:v>11.03368</c:v>
                </c:pt>
                <c:pt idx="2205">
                  <c:v>11.075900000000001</c:v>
                </c:pt>
                <c:pt idx="2206">
                  <c:v>11.377889999999999</c:v>
                </c:pt>
                <c:pt idx="2207">
                  <c:v>11.367560000000001</c:v>
                </c:pt>
                <c:pt idx="2208">
                  <c:v>11.160820000000001</c:v>
                </c:pt>
                <c:pt idx="2209">
                  <c:v>11.462370000000002</c:v>
                </c:pt>
                <c:pt idx="2210">
                  <c:v>11.279249999999999</c:v>
                </c:pt>
                <c:pt idx="2211">
                  <c:v>10.95557</c:v>
                </c:pt>
                <c:pt idx="2212">
                  <c:v>11.09515</c:v>
                </c:pt>
                <c:pt idx="2213">
                  <c:v>10.9946</c:v>
                </c:pt>
                <c:pt idx="2214">
                  <c:v>10.864839999999999</c:v>
                </c:pt>
                <c:pt idx="2215">
                  <c:v>10.710790000000001</c:v>
                </c:pt>
                <c:pt idx="2216">
                  <c:v>10.722849999999999</c:v>
                </c:pt>
                <c:pt idx="2217">
                  <c:v>10.63349</c:v>
                </c:pt>
                <c:pt idx="2218">
                  <c:v>10.834199999999999</c:v>
                </c:pt>
                <c:pt idx="2219">
                  <c:v>10.976379999999999</c:v>
                </c:pt>
                <c:pt idx="2220">
                  <c:v>11.03819</c:v>
                </c:pt>
                <c:pt idx="2221">
                  <c:v>10.72213</c:v>
                </c:pt>
                <c:pt idx="2222">
                  <c:v>11.214600000000001</c:v>
                </c:pt>
                <c:pt idx="2223">
                  <c:v>11.162700000000001</c:v>
                </c:pt>
                <c:pt idx="2224">
                  <c:v>11.13532</c:v>
                </c:pt>
                <c:pt idx="2225">
                  <c:v>10.892469999999999</c:v>
                </c:pt>
                <c:pt idx="2226">
                  <c:v>11.2171</c:v>
                </c:pt>
                <c:pt idx="2227">
                  <c:v>11.14156</c:v>
                </c:pt>
                <c:pt idx="2228">
                  <c:v>10.743360000000001</c:v>
                </c:pt>
                <c:pt idx="2229">
                  <c:v>10.9931</c:v>
                </c:pt>
                <c:pt idx="2230">
                  <c:v>11.097009999999999</c:v>
                </c:pt>
                <c:pt idx="2231">
                  <c:v>11.50896</c:v>
                </c:pt>
                <c:pt idx="2232">
                  <c:v>10.76097</c:v>
                </c:pt>
                <c:pt idx="2233">
                  <c:v>10.563689999999999</c:v>
                </c:pt>
                <c:pt idx="2234">
                  <c:v>10.92526</c:v>
                </c:pt>
                <c:pt idx="2235">
                  <c:v>11.2338</c:v>
                </c:pt>
                <c:pt idx="2236">
                  <c:v>10.67469</c:v>
                </c:pt>
                <c:pt idx="2237">
                  <c:v>11.025559999999999</c:v>
                </c:pt>
                <c:pt idx="2238">
                  <c:v>10.865869999999999</c:v>
                </c:pt>
                <c:pt idx="2239">
                  <c:v>10.861690000000001</c:v>
                </c:pt>
                <c:pt idx="2240">
                  <c:v>11.024800000000001</c:v>
                </c:pt>
                <c:pt idx="2241">
                  <c:v>11.316229999999999</c:v>
                </c:pt>
                <c:pt idx="2242">
                  <c:v>11.197339999999999</c:v>
                </c:pt>
                <c:pt idx="2243">
                  <c:v>11.3847</c:v>
                </c:pt>
                <c:pt idx="2244">
                  <c:v>11.738940000000001</c:v>
                </c:pt>
                <c:pt idx="2245">
                  <c:v>12.09543</c:v>
                </c:pt>
                <c:pt idx="2246">
                  <c:v>11.99391</c:v>
                </c:pt>
                <c:pt idx="2247">
                  <c:v>11.742849999999999</c:v>
                </c:pt>
                <c:pt idx="2248">
                  <c:v>12.253499999999999</c:v>
                </c:pt>
                <c:pt idx="2249">
                  <c:v>11.755239999999999</c:v>
                </c:pt>
                <c:pt idx="2250">
                  <c:v>12.3149</c:v>
                </c:pt>
                <c:pt idx="2251">
                  <c:v>12.511229999999999</c:v>
                </c:pt>
                <c:pt idx="2252">
                  <c:v>11.444140000000001</c:v>
                </c:pt>
                <c:pt idx="2253">
                  <c:v>12.158049999999999</c:v>
                </c:pt>
                <c:pt idx="2254">
                  <c:v>12.980040000000001</c:v>
                </c:pt>
                <c:pt idx="2255">
                  <c:v>13.21055</c:v>
                </c:pt>
                <c:pt idx="2256">
                  <c:v>11.74099</c:v>
                </c:pt>
                <c:pt idx="2257">
                  <c:v>9.0202100000000005</c:v>
                </c:pt>
                <c:pt idx="2258">
                  <c:v>9.5013300000000012</c:v>
                </c:pt>
                <c:pt idx="2259">
                  <c:v>9.6610000000000014</c:v>
                </c:pt>
                <c:pt idx="2260">
                  <c:v>9.9727499999999996</c:v>
                </c:pt>
                <c:pt idx="2261">
                  <c:v>12.9489</c:v>
                </c:pt>
                <c:pt idx="2262">
                  <c:v>11.97362</c:v>
                </c:pt>
                <c:pt idx="2263">
                  <c:v>11.975430000000001</c:v>
                </c:pt>
                <c:pt idx="2264">
                  <c:v>11.64058</c:v>
                </c:pt>
                <c:pt idx="2265">
                  <c:v>11.318679999999999</c:v>
                </c:pt>
                <c:pt idx="2266">
                  <c:v>11.156230000000001</c:v>
                </c:pt>
                <c:pt idx="2267">
                  <c:v>9.5272400000000008</c:v>
                </c:pt>
                <c:pt idx="2268">
                  <c:v>11.03119</c:v>
                </c:pt>
                <c:pt idx="2269">
                  <c:v>11.12218</c:v>
                </c:pt>
                <c:pt idx="2270">
                  <c:v>10.3012</c:v>
                </c:pt>
                <c:pt idx="2271">
                  <c:v>9.9618099999999998</c:v>
                </c:pt>
                <c:pt idx="2272">
                  <c:v>10.19121</c:v>
                </c:pt>
                <c:pt idx="2273">
                  <c:v>9.6400299999999994</c:v>
                </c:pt>
                <c:pt idx="2274">
                  <c:v>9.5759600000000002</c:v>
                </c:pt>
                <c:pt idx="2275">
                  <c:v>9.3405000000000005</c:v>
                </c:pt>
                <c:pt idx="2276">
                  <c:v>9.3923799999999993</c:v>
                </c:pt>
                <c:pt idx="2277">
                  <c:v>9.2423800000000007</c:v>
                </c:pt>
                <c:pt idx="2278">
                  <c:v>9.2218</c:v>
                </c:pt>
                <c:pt idx="2279">
                  <c:v>9.0294499999999989</c:v>
                </c:pt>
                <c:pt idx="2280">
                  <c:v>9.1182400000000001</c:v>
                </c:pt>
                <c:pt idx="2281">
                  <c:v>9.8355999999999995</c:v>
                </c:pt>
                <c:pt idx="2282">
                  <c:v>9.7052300000000002</c:v>
                </c:pt>
                <c:pt idx="2283">
                  <c:v>9.9653400000000012</c:v>
                </c:pt>
                <c:pt idx="2284">
                  <c:v>9.9092600000000015</c:v>
                </c:pt>
                <c:pt idx="2285">
                  <c:v>9.7173499999999997</c:v>
                </c:pt>
                <c:pt idx="2286">
                  <c:v>9.8624299999999998</c:v>
                </c:pt>
                <c:pt idx="2287">
                  <c:v>9.7479399999999998</c:v>
                </c:pt>
                <c:pt idx="2288">
                  <c:v>9.8138299999999994</c:v>
                </c:pt>
                <c:pt idx="2289">
                  <c:v>9.7052700000000005</c:v>
                </c:pt>
                <c:pt idx="2290">
                  <c:v>9.7850999999999999</c:v>
                </c:pt>
                <c:pt idx="2291">
                  <c:v>9.7261699999999998</c:v>
                </c:pt>
                <c:pt idx="2292">
                  <c:v>9.6584700000000012</c:v>
                </c:pt>
                <c:pt idx="2293">
                  <c:v>9.5226099999999985</c:v>
                </c:pt>
                <c:pt idx="2294">
                  <c:v>9.6293400000000009</c:v>
                </c:pt>
                <c:pt idx="2295">
                  <c:v>9.5566600000000008</c:v>
                </c:pt>
                <c:pt idx="2296">
                  <c:v>9.5956900000000012</c:v>
                </c:pt>
                <c:pt idx="2297">
                  <c:v>9.638069999999999</c:v>
                </c:pt>
                <c:pt idx="2298">
                  <c:v>9.7380800000000001</c:v>
                </c:pt>
                <c:pt idx="2299">
                  <c:v>9.6682000000000006</c:v>
                </c:pt>
                <c:pt idx="2300">
                  <c:v>10.19177</c:v>
                </c:pt>
                <c:pt idx="2301">
                  <c:v>9.8576899999999998</c:v>
                </c:pt>
                <c:pt idx="2302">
                  <c:v>10.06842</c:v>
                </c:pt>
                <c:pt idx="2303">
                  <c:v>9.7926700000000011</c:v>
                </c:pt>
                <c:pt idx="2304">
                  <c:v>10.05336</c:v>
                </c:pt>
                <c:pt idx="2305">
                  <c:v>10.02225</c:v>
                </c:pt>
                <c:pt idx="2306">
                  <c:v>9.9240899999999996</c:v>
                </c:pt>
                <c:pt idx="2307">
                  <c:v>10.00043</c:v>
                </c:pt>
                <c:pt idx="2308">
                  <c:v>10.0382</c:v>
                </c:pt>
                <c:pt idx="2309">
                  <c:v>9.8936000000000011</c:v>
                </c:pt>
                <c:pt idx="2310">
                  <c:v>9.8879400000000004</c:v>
                </c:pt>
                <c:pt idx="2311">
                  <c:v>9.8625399999999992</c:v>
                </c:pt>
                <c:pt idx="2312">
                  <c:v>9.9925099999999993</c:v>
                </c:pt>
                <c:pt idx="2313">
                  <c:v>9.5920400000000008</c:v>
                </c:pt>
                <c:pt idx="2314">
                  <c:v>9.9685500000000005</c:v>
                </c:pt>
                <c:pt idx="2315">
                  <c:v>9.7001200000000001</c:v>
                </c:pt>
                <c:pt idx="2316">
                  <c:v>9.7987500000000001</c:v>
                </c:pt>
                <c:pt idx="2317">
                  <c:v>9.6726899999999993</c:v>
                </c:pt>
                <c:pt idx="2318">
                  <c:v>9.5851199999999999</c:v>
                </c:pt>
                <c:pt idx="2319">
                  <c:v>9.72607</c:v>
                </c:pt>
                <c:pt idx="2320">
                  <c:v>9.3610000000000007</c:v>
                </c:pt>
                <c:pt idx="2321">
                  <c:v>9.615079999999999</c:v>
                </c:pt>
                <c:pt idx="2322">
                  <c:v>9.4625599999999999</c:v>
                </c:pt>
                <c:pt idx="2323">
                  <c:v>9.6362699999999997</c:v>
                </c:pt>
                <c:pt idx="2324">
                  <c:v>9.623190000000001</c:v>
                </c:pt>
                <c:pt idx="2325">
                  <c:v>9.7767900000000001</c:v>
                </c:pt>
                <c:pt idx="2326">
                  <c:v>9.5990000000000002</c:v>
                </c:pt>
                <c:pt idx="2327">
                  <c:v>9.58277</c:v>
                </c:pt>
                <c:pt idx="2328">
                  <c:v>9.6406700000000001</c:v>
                </c:pt>
                <c:pt idx="2329">
                  <c:v>9.4447499999999991</c:v>
                </c:pt>
                <c:pt idx="2330">
                  <c:v>9.7495700000000003</c:v>
                </c:pt>
                <c:pt idx="2331">
                  <c:v>9.7796299999999992</c:v>
                </c:pt>
                <c:pt idx="2332">
                  <c:v>9.6498200000000001</c:v>
                </c:pt>
                <c:pt idx="2333">
                  <c:v>9.7674599999999998</c:v>
                </c:pt>
                <c:pt idx="2334">
                  <c:v>9.8228400000000011</c:v>
                </c:pt>
                <c:pt idx="2335">
                  <c:v>9.7801099999999987</c:v>
                </c:pt>
                <c:pt idx="2336">
                  <c:v>9.5380199999999995</c:v>
                </c:pt>
                <c:pt idx="2337">
                  <c:v>9.6001100000000008</c:v>
                </c:pt>
                <c:pt idx="2338">
                  <c:v>9.8065700000000007</c:v>
                </c:pt>
                <c:pt idx="2339">
                  <c:v>9.6825299999999999</c:v>
                </c:pt>
                <c:pt idx="2340">
                  <c:v>9.5422899999999995</c:v>
                </c:pt>
                <c:pt idx="2341">
                  <c:v>9.6119799999999991</c:v>
                </c:pt>
                <c:pt idx="2342">
                  <c:v>9.5570399999999989</c:v>
                </c:pt>
                <c:pt idx="2343">
                  <c:v>9.6366399999999999</c:v>
                </c:pt>
                <c:pt idx="2344">
                  <c:v>9.8254699999999993</c:v>
                </c:pt>
                <c:pt idx="2345">
                  <c:v>9.74057</c:v>
                </c:pt>
                <c:pt idx="2346">
                  <c:v>9.5009500000000013</c:v>
                </c:pt>
                <c:pt idx="2347">
                  <c:v>9.3773800000000005</c:v>
                </c:pt>
                <c:pt idx="2348">
                  <c:v>9.444560000000001</c:v>
                </c:pt>
                <c:pt idx="2349">
                  <c:v>9.4048499999999997</c:v>
                </c:pt>
                <c:pt idx="2350">
                  <c:v>9.292580000000001</c:v>
                </c:pt>
                <c:pt idx="2351">
                  <c:v>9.4264299999999999</c:v>
                </c:pt>
                <c:pt idx="2352">
                  <c:v>9.3122899999999991</c:v>
                </c:pt>
                <c:pt idx="2353">
                  <c:v>9.4087099999999992</c:v>
                </c:pt>
                <c:pt idx="2354">
                  <c:v>9.2242500000000014</c:v>
                </c:pt>
                <c:pt idx="2355">
                  <c:v>9.2204800000000002</c:v>
                </c:pt>
                <c:pt idx="2356">
                  <c:v>9.4286999999999992</c:v>
                </c:pt>
                <c:pt idx="2357">
                  <c:v>9.2819400000000005</c:v>
                </c:pt>
                <c:pt idx="2358">
                  <c:v>9.4830899999999989</c:v>
                </c:pt>
                <c:pt idx="2359">
                  <c:v>9.1426599999999993</c:v>
                </c:pt>
                <c:pt idx="2360">
                  <c:v>9.1981799999999989</c:v>
                </c:pt>
                <c:pt idx="2361">
                  <c:v>9.4860199999999999</c:v>
                </c:pt>
                <c:pt idx="2362">
                  <c:v>9.5724799999999988</c:v>
                </c:pt>
                <c:pt idx="2363">
                  <c:v>9.5643999999999991</c:v>
                </c:pt>
                <c:pt idx="2364">
                  <c:v>9.6206400000000016</c:v>
                </c:pt>
                <c:pt idx="2365">
                  <c:v>9.6214099999999991</c:v>
                </c:pt>
                <c:pt idx="2366">
                  <c:v>9.6970600000000005</c:v>
                </c:pt>
                <c:pt idx="2367">
                  <c:v>9.6487700000000007</c:v>
                </c:pt>
                <c:pt idx="2368">
                  <c:v>9.5288900000000005</c:v>
                </c:pt>
                <c:pt idx="2369">
                  <c:v>9.4310600000000004</c:v>
                </c:pt>
                <c:pt idx="2370">
                  <c:v>9.595839999999999</c:v>
                </c:pt>
                <c:pt idx="2371">
                  <c:v>10.011239999999999</c:v>
                </c:pt>
                <c:pt idx="2372">
                  <c:v>9.5786999999999995</c:v>
                </c:pt>
                <c:pt idx="2373">
                  <c:v>9.6080400000000008</c:v>
                </c:pt>
                <c:pt idx="2374">
                  <c:v>9.4377800000000001</c:v>
                </c:pt>
                <c:pt idx="2375">
                  <c:v>9.3936999999999991</c:v>
                </c:pt>
                <c:pt idx="2376">
                  <c:v>9.4298599999999997</c:v>
                </c:pt>
                <c:pt idx="2377">
                  <c:v>9.3484600000000011</c:v>
                </c:pt>
                <c:pt idx="2378">
                  <c:v>9.2120999999999995</c:v>
                </c:pt>
                <c:pt idx="2379">
                  <c:v>9.2121899999999997</c:v>
                </c:pt>
                <c:pt idx="2380">
                  <c:v>9.2561700000000009</c:v>
                </c:pt>
                <c:pt idx="2381">
                  <c:v>9.1785399999999999</c:v>
                </c:pt>
                <c:pt idx="2382">
                  <c:v>9.1411299999999986</c:v>
                </c:pt>
                <c:pt idx="2383">
                  <c:v>9.1904799999999991</c:v>
                </c:pt>
                <c:pt idx="2384">
                  <c:v>9.2912200000000009</c:v>
                </c:pt>
                <c:pt idx="2385">
                  <c:v>9.2434700000000003</c:v>
                </c:pt>
                <c:pt idx="2386">
                  <c:v>7.6511499999999995</c:v>
                </c:pt>
                <c:pt idx="2387">
                  <c:v>7.6149299999999993</c:v>
                </c:pt>
                <c:pt idx="2388">
                  <c:v>7.5291600000000001</c:v>
                </c:pt>
                <c:pt idx="2389">
                  <c:v>7.4565600000000005</c:v>
                </c:pt>
                <c:pt idx="2390">
                  <c:v>7.3179099999999995</c:v>
                </c:pt>
                <c:pt idx="2391">
                  <c:v>7.5344600000000002</c:v>
                </c:pt>
                <c:pt idx="2392">
                  <c:v>7.4451299999999998</c:v>
                </c:pt>
                <c:pt idx="2393">
                  <c:v>7.4510800000000001</c:v>
                </c:pt>
                <c:pt idx="2394">
                  <c:v>7.4088400000000005</c:v>
                </c:pt>
                <c:pt idx="2395">
                  <c:v>7.2492299999999998</c:v>
                </c:pt>
                <c:pt idx="2396">
                  <c:v>7.4241099999999998</c:v>
                </c:pt>
                <c:pt idx="2397">
                  <c:v>7.1100399999999997</c:v>
                </c:pt>
                <c:pt idx="2398">
                  <c:v>7.1352700000000002</c:v>
                </c:pt>
                <c:pt idx="2399">
                  <c:v>7.2102399999999998</c:v>
                </c:pt>
                <c:pt idx="2400">
                  <c:v>7.0956900000000003</c:v>
                </c:pt>
                <c:pt idx="2401">
                  <c:v>7.2120499999999996</c:v>
                </c:pt>
                <c:pt idx="2402">
                  <c:v>7.2213000000000003</c:v>
                </c:pt>
                <c:pt idx="2403">
                  <c:v>7.43018</c:v>
                </c:pt>
                <c:pt idx="2404">
                  <c:v>7.0725600000000002</c:v>
                </c:pt>
                <c:pt idx="2405">
                  <c:v>7.1064600000000002</c:v>
                </c:pt>
                <c:pt idx="2406">
                  <c:v>7.2595799999999997</c:v>
                </c:pt>
                <c:pt idx="2407">
                  <c:v>7.3116300000000001</c:v>
                </c:pt>
                <c:pt idx="2408">
                  <c:v>7.2904200000000001</c:v>
                </c:pt>
                <c:pt idx="2409">
                  <c:v>7.5473299999999997</c:v>
                </c:pt>
                <c:pt idx="2410">
                  <c:v>7.5835900000000001</c:v>
                </c:pt>
                <c:pt idx="2411">
                  <c:v>7.5781900000000002</c:v>
                </c:pt>
                <c:pt idx="2412">
                  <c:v>7.2970300000000003</c:v>
                </c:pt>
                <c:pt idx="2413">
                  <c:v>7.1019399999999999</c:v>
                </c:pt>
                <c:pt idx="2414">
                  <c:v>7.1039599999999998</c:v>
                </c:pt>
                <c:pt idx="2415">
                  <c:v>7.00122</c:v>
                </c:pt>
                <c:pt idx="2416">
                  <c:v>7.0912999999999995</c:v>
                </c:pt>
                <c:pt idx="2417">
                  <c:v>7.0285000000000002</c:v>
                </c:pt>
                <c:pt idx="2418">
                  <c:v>7.0816099999999995</c:v>
                </c:pt>
                <c:pt idx="2419">
                  <c:v>7.1434899999999999</c:v>
                </c:pt>
                <c:pt idx="2420">
                  <c:v>7.0147300000000001</c:v>
                </c:pt>
                <c:pt idx="2421">
                  <c:v>7.1773400000000001</c:v>
                </c:pt>
                <c:pt idx="2422">
                  <c:v>7.0289299999999999</c:v>
                </c:pt>
                <c:pt idx="2423">
                  <c:v>6.9428000000000001</c:v>
                </c:pt>
                <c:pt idx="2424">
                  <c:v>6.9545399999999997</c:v>
                </c:pt>
                <c:pt idx="2425">
                  <c:v>6.9738699999999998</c:v>
                </c:pt>
                <c:pt idx="2426">
                  <c:v>7.0952100000000007</c:v>
                </c:pt>
                <c:pt idx="2427">
                  <c:v>6.9182199999999998</c:v>
                </c:pt>
                <c:pt idx="2428">
                  <c:v>7.0337800000000001</c:v>
                </c:pt>
                <c:pt idx="2429">
                  <c:v>6.9396699999999996</c:v>
                </c:pt>
                <c:pt idx="2430">
                  <c:v>6.9010400000000001</c:v>
                </c:pt>
                <c:pt idx="2431">
                  <c:v>6.9583899999999996</c:v>
                </c:pt>
                <c:pt idx="2432">
                  <c:v>6.8885199999999998</c:v>
                </c:pt>
                <c:pt idx="2433">
                  <c:v>7.0158100000000001</c:v>
                </c:pt>
                <c:pt idx="2434">
                  <c:v>6.9336600000000006</c:v>
                </c:pt>
                <c:pt idx="2435">
                  <c:v>6.8683299999999994</c:v>
                </c:pt>
                <c:pt idx="2436">
                  <c:v>6.9250799999999995</c:v>
                </c:pt>
                <c:pt idx="2437">
                  <c:v>6.7644000000000002</c:v>
                </c:pt>
                <c:pt idx="2438">
                  <c:v>6.73353</c:v>
                </c:pt>
                <c:pt idx="2439">
                  <c:v>6.7485399999999993</c:v>
                </c:pt>
                <c:pt idx="2440">
                  <c:v>6.71807</c:v>
                </c:pt>
                <c:pt idx="2441">
                  <c:v>6.6406800000000006</c:v>
                </c:pt>
                <c:pt idx="2442">
                  <c:v>6.6605799999999995</c:v>
                </c:pt>
                <c:pt idx="2443">
                  <c:v>6.6990699999999999</c:v>
                </c:pt>
                <c:pt idx="2444">
                  <c:v>6.5671400000000002</c:v>
                </c:pt>
                <c:pt idx="2445">
                  <c:v>6.4843700000000002</c:v>
                </c:pt>
                <c:pt idx="2446">
                  <c:v>6.3576300000000003</c:v>
                </c:pt>
                <c:pt idx="2447">
                  <c:v>6.5363600000000002</c:v>
                </c:pt>
                <c:pt idx="2448">
                  <c:v>6.5519500000000006</c:v>
                </c:pt>
                <c:pt idx="2449">
                  <c:v>6.5297900000000002</c:v>
                </c:pt>
                <c:pt idx="2450">
                  <c:v>6.4653999999999998</c:v>
                </c:pt>
                <c:pt idx="2451">
                  <c:v>6.3913099999999998</c:v>
                </c:pt>
                <c:pt idx="2452">
                  <c:v>6.3798300000000001</c:v>
                </c:pt>
                <c:pt idx="2453">
                  <c:v>6.2331500000000002</c:v>
                </c:pt>
                <c:pt idx="2454">
                  <c:v>6.0195600000000002</c:v>
                </c:pt>
                <c:pt idx="2455">
                  <c:v>6.33772</c:v>
                </c:pt>
                <c:pt idx="2456">
                  <c:v>6.3421700000000003</c:v>
                </c:pt>
                <c:pt idx="2457">
                  <c:v>6.1950200000000004</c:v>
                </c:pt>
                <c:pt idx="2458">
                  <c:v>6.27339</c:v>
                </c:pt>
                <c:pt idx="2459">
                  <c:v>6.4121500000000005</c:v>
                </c:pt>
                <c:pt idx="2460">
                  <c:v>6.3609099999999996</c:v>
                </c:pt>
                <c:pt idx="2461">
                  <c:v>6.35893</c:v>
                </c:pt>
                <c:pt idx="2462">
                  <c:v>6.11327</c:v>
                </c:pt>
                <c:pt idx="2463">
                  <c:v>6.1832799999999999</c:v>
                </c:pt>
                <c:pt idx="2464">
                  <c:v>6.1515700000000004</c:v>
                </c:pt>
                <c:pt idx="2465">
                  <c:v>5.9076900000000006</c:v>
                </c:pt>
                <c:pt idx="2466">
                  <c:v>6.20953</c:v>
                </c:pt>
                <c:pt idx="2467">
                  <c:v>6.3267500000000005</c:v>
                </c:pt>
                <c:pt idx="2468">
                  <c:v>6.44292</c:v>
                </c:pt>
                <c:pt idx="2469">
                  <c:v>6.4775700000000001</c:v>
                </c:pt>
                <c:pt idx="2470">
                  <c:v>6.3577199999999996</c:v>
                </c:pt>
                <c:pt idx="2471">
                  <c:v>6.5083700000000002</c:v>
                </c:pt>
                <c:pt idx="2472">
                  <c:v>6.7152099999999999</c:v>
                </c:pt>
                <c:pt idx="2473">
                  <c:v>6.58291</c:v>
                </c:pt>
                <c:pt idx="2474">
                  <c:v>6.4772100000000004</c:v>
                </c:pt>
                <c:pt idx="2475">
                  <c:v>6.3933099999999996</c:v>
                </c:pt>
                <c:pt idx="2476">
                  <c:v>6.3009999999999993</c:v>
                </c:pt>
                <c:pt idx="2477">
                  <c:v>6.3861299999999996</c:v>
                </c:pt>
                <c:pt idx="2478">
                  <c:v>6.2941499999999992</c:v>
                </c:pt>
                <c:pt idx="2479">
                  <c:v>6.1462400000000006</c:v>
                </c:pt>
                <c:pt idx="2480">
                  <c:v>6.1983300000000003</c:v>
                </c:pt>
                <c:pt idx="2481">
                  <c:v>6.23813</c:v>
                </c:pt>
                <c:pt idx="2482">
                  <c:v>6.5183099999999996</c:v>
                </c:pt>
                <c:pt idx="2483">
                  <c:v>6.2551199999999998</c:v>
                </c:pt>
                <c:pt idx="2484">
                  <c:v>6.3170199999999994</c:v>
                </c:pt>
                <c:pt idx="2485">
                  <c:v>6.13978</c:v>
                </c:pt>
                <c:pt idx="2486">
                  <c:v>6.22112</c:v>
                </c:pt>
                <c:pt idx="2487">
                  <c:v>6.3288199999999994</c:v>
                </c:pt>
                <c:pt idx="2488">
                  <c:v>6.3981999999999992</c:v>
                </c:pt>
                <c:pt idx="2489">
                  <c:v>6.4673999999999996</c:v>
                </c:pt>
                <c:pt idx="2490">
                  <c:v>6.5869799999999996</c:v>
                </c:pt>
                <c:pt idx="2491">
                  <c:v>6.5664100000000003</c:v>
                </c:pt>
                <c:pt idx="2492">
                  <c:v>6.5473800000000004</c:v>
                </c:pt>
                <c:pt idx="2493">
                  <c:v>6.4554400000000003</c:v>
                </c:pt>
                <c:pt idx="2494">
                  <c:v>6.4288300000000005</c:v>
                </c:pt>
                <c:pt idx="2495">
                  <c:v>6.4200499999999998</c:v>
                </c:pt>
                <c:pt idx="2496">
                  <c:v>6.4374099999999999</c:v>
                </c:pt>
                <c:pt idx="2497">
                  <c:v>6.27651</c:v>
                </c:pt>
                <c:pt idx="2498">
                  <c:v>6.1191700000000004</c:v>
                </c:pt>
                <c:pt idx="2499">
                  <c:v>6.08378</c:v>
                </c:pt>
                <c:pt idx="2500">
                  <c:v>6.0198199999999993</c:v>
                </c:pt>
                <c:pt idx="2501">
                  <c:v>6.1098300000000005</c:v>
                </c:pt>
                <c:pt idx="2502">
                  <c:v>6.1103199999999998</c:v>
                </c:pt>
                <c:pt idx="2503">
                  <c:v>6.0829800000000001</c:v>
                </c:pt>
                <c:pt idx="2504">
                  <c:v>6.0352199999999998</c:v>
                </c:pt>
                <c:pt idx="2505">
                  <c:v>6.0253099999999993</c:v>
                </c:pt>
                <c:pt idx="2506">
                  <c:v>5.9485800000000006</c:v>
                </c:pt>
                <c:pt idx="2507">
                  <c:v>6.0669000000000004</c:v>
                </c:pt>
                <c:pt idx="2508">
                  <c:v>5.99268</c:v>
                </c:pt>
                <c:pt idx="2509">
                  <c:v>6.0855600000000001</c:v>
                </c:pt>
                <c:pt idx="2510">
                  <c:v>6.1568200000000006</c:v>
                </c:pt>
                <c:pt idx="2511">
                  <c:v>6.0091000000000001</c:v>
                </c:pt>
                <c:pt idx="2512">
                  <c:v>6.5046999999999997</c:v>
                </c:pt>
                <c:pt idx="2513">
                  <c:v>6.3488999999999995</c:v>
                </c:pt>
                <c:pt idx="2514">
                  <c:v>6.2760700000000007</c:v>
                </c:pt>
                <c:pt idx="2515">
                  <c:v>6.1616800000000005</c:v>
                </c:pt>
                <c:pt idx="2516">
                  <c:v>6.0413899999999998</c:v>
                </c:pt>
                <c:pt idx="2517">
                  <c:v>6.0484200000000001</c:v>
                </c:pt>
                <c:pt idx="2518">
                  <c:v>6.01539</c:v>
                </c:pt>
                <c:pt idx="2519">
                  <c:v>5.95418</c:v>
                </c:pt>
                <c:pt idx="2520">
                  <c:v>6.1091499999999996</c:v>
                </c:pt>
                <c:pt idx="2521">
                  <c:v>5.9966500000000007</c:v>
                </c:pt>
                <c:pt idx="2522">
                  <c:v>6.1242299999999998</c:v>
                </c:pt>
                <c:pt idx="2523">
                  <c:v>5.9897799999999997</c:v>
                </c:pt>
                <c:pt idx="2524">
                  <c:v>6.07369</c:v>
                </c:pt>
                <c:pt idx="2525">
                  <c:v>6.0004900000000001</c:v>
                </c:pt>
                <c:pt idx="2526">
                  <c:v>6.0297800000000006</c:v>
                </c:pt>
                <c:pt idx="2527">
                  <c:v>6.0019900000000002</c:v>
                </c:pt>
                <c:pt idx="2528">
                  <c:v>6.1016699999999995</c:v>
                </c:pt>
                <c:pt idx="2529">
                  <c:v>6.0360299999999993</c:v>
                </c:pt>
                <c:pt idx="2530">
                  <c:v>6.2033399999999999</c:v>
                </c:pt>
                <c:pt idx="2531">
                  <c:v>6.2057000000000002</c:v>
                </c:pt>
                <c:pt idx="2532">
                  <c:v>6.3168799999999994</c:v>
                </c:pt>
                <c:pt idx="2533">
                  <c:v>6.3211699999999995</c:v>
                </c:pt>
                <c:pt idx="2534">
                  <c:v>6.2668300000000006</c:v>
                </c:pt>
                <c:pt idx="2535">
                  <c:v>6.1507400000000008</c:v>
                </c:pt>
                <c:pt idx="2536">
                  <c:v>6.0762400000000003</c:v>
                </c:pt>
                <c:pt idx="2537">
                  <c:v>6.1385000000000005</c:v>
                </c:pt>
                <c:pt idx="2538">
                  <c:v>6.0773200000000003</c:v>
                </c:pt>
                <c:pt idx="2539">
                  <c:v>5.9650299999999996</c:v>
                </c:pt>
                <c:pt idx="2540">
                  <c:v>5.90273</c:v>
                </c:pt>
                <c:pt idx="2541">
                  <c:v>6.0023000000000009</c:v>
                </c:pt>
                <c:pt idx="2542">
                  <c:v>6.2642199999999999</c:v>
                </c:pt>
                <c:pt idx="2543">
                  <c:v>6.2636800000000008</c:v>
                </c:pt>
                <c:pt idx="2544">
                  <c:v>6.2905199999999999</c:v>
                </c:pt>
                <c:pt idx="2545">
                  <c:v>6.0983800000000006</c:v>
                </c:pt>
                <c:pt idx="2546">
                  <c:v>6.4208400000000001</c:v>
                </c:pt>
                <c:pt idx="2547">
                  <c:v>6.5708299999999999</c:v>
                </c:pt>
                <c:pt idx="2548">
                  <c:v>6.4648699999999995</c:v>
                </c:pt>
                <c:pt idx="2549">
                  <c:v>6.3864300000000007</c:v>
                </c:pt>
                <c:pt idx="2550">
                  <c:v>6.6663900000000007</c:v>
                </c:pt>
                <c:pt idx="2551">
                  <c:v>6.3785500000000006</c:v>
                </c:pt>
                <c:pt idx="2552">
                  <c:v>6.4519900000000003</c:v>
                </c:pt>
                <c:pt idx="2553">
                  <c:v>6.4319099999999993</c:v>
                </c:pt>
                <c:pt idx="2554">
                  <c:v>6.4292700000000007</c:v>
                </c:pt>
                <c:pt idx="2555">
                  <c:v>6.2661700000000007</c:v>
                </c:pt>
                <c:pt idx="2556">
                  <c:v>6.4438899999999997</c:v>
                </c:pt>
                <c:pt idx="2557">
                  <c:v>6.3298900000000007</c:v>
                </c:pt>
                <c:pt idx="2558">
                  <c:v>6.5245999999999995</c:v>
                </c:pt>
                <c:pt idx="2559">
                  <c:v>6.5335000000000001</c:v>
                </c:pt>
                <c:pt idx="2560">
                  <c:v>6.5955600000000008</c:v>
                </c:pt>
                <c:pt idx="2561">
                  <c:v>6.6883800000000004</c:v>
                </c:pt>
                <c:pt idx="2562">
                  <c:v>6.2519</c:v>
                </c:pt>
                <c:pt idx="2563">
                  <c:v>6.5489200000000007</c:v>
                </c:pt>
                <c:pt idx="2564">
                  <c:v>6.0872299999999999</c:v>
                </c:pt>
                <c:pt idx="2565">
                  <c:v>6.15944</c:v>
                </c:pt>
                <c:pt idx="2566">
                  <c:v>6.1375099999999998</c:v>
                </c:pt>
                <c:pt idx="2567">
                  <c:v>6.2271200000000002</c:v>
                </c:pt>
                <c:pt idx="2568">
                  <c:v>6.0294500000000006</c:v>
                </c:pt>
                <c:pt idx="2569">
                  <c:v>6.0731700000000002</c:v>
                </c:pt>
                <c:pt idx="2570">
                  <c:v>6.0820200000000009</c:v>
                </c:pt>
                <c:pt idx="2571">
                  <c:v>6.1329800000000008</c:v>
                </c:pt>
                <c:pt idx="2572">
                  <c:v>6.1300999999999997</c:v>
                </c:pt>
                <c:pt idx="2573">
                  <c:v>6.1174299999999997</c:v>
                </c:pt>
                <c:pt idx="2574">
                  <c:v>6.1142899999999996</c:v>
                </c:pt>
                <c:pt idx="2575">
                  <c:v>6.1116799999999998</c:v>
                </c:pt>
                <c:pt idx="2576">
                  <c:v>6.17903</c:v>
                </c:pt>
                <c:pt idx="2577">
                  <c:v>6.1267699999999996</c:v>
                </c:pt>
                <c:pt idx="2578">
                  <c:v>6.1338799999999996</c:v>
                </c:pt>
                <c:pt idx="2579">
                  <c:v>6.1062899999999996</c:v>
                </c:pt>
                <c:pt idx="2580">
                  <c:v>6.01532</c:v>
                </c:pt>
                <c:pt idx="2581">
                  <c:v>6.1577299999999999</c:v>
                </c:pt>
                <c:pt idx="2582">
                  <c:v>6.0225600000000004</c:v>
                </c:pt>
                <c:pt idx="2583">
                  <c:v>6.1590299999999996</c:v>
                </c:pt>
                <c:pt idx="2584">
                  <c:v>6.0488900000000001</c:v>
                </c:pt>
                <c:pt idx="2585">
                  <c:v>6.1351899999999997</c:v>
                </c:pt>
                <c:pt idx="2586">
                  <c:v>5.96671</c:v>
                </c:pt>
                <c:pt idx="2587">
                  <c:v>6.0784500000000001</c:v>
                </c:pt>
                <c:pt idx="2588">
                  <c:v>6.1392700000000007</c:v>
                </c:pt>
                <c:pt idx="2589">
                  <c:v>6.0144200000000003</c:v>
                </c:pt>
                <c:pt idx="2590">
                  <c:v>5.9827700000000004</c:v>
                </c:pt>
                <c:pt idx="2591">
                  <c:v>6.0849700000000002</c:v>
                </c:pt>
                <c:pt idx="2592">
                  <c:v>6.0193699999999994</c:v>
                </c:pt>
                <c:pt idx="2593">
                  <c:v>6.1933100000000003</c:v>
                </c:pt>
                <c:pt idx="2594">
                  <c:v>6.3105600000000006</c:v>
                </c:pt>
                <c:pt idx="2595">
                  <c:v>6.5046599999999994</c:v>
                </c:pt>
                <c:pt idx="2596">
                  <c:v>6.3241099999999992</c:v>
                </c:pt>
                <c:pt idx="2597">
                  <c:v>6.30497</c:v>
                </c:pt>
                <c:pt idx="2598">
                  <c:v>6.1430099999999994</c:v>
                </c:pt>
                <c:pt idx="2599">
                  <c:v>6.2265099999999993</c:v>
                </c:pt>
                <c:pt idx="2600">
                  <c:v>6.3794899999999997</c:v>
                </c:pt>
                <c:pt idx="2601">
                  <c:v>6.7802299999999995</c:v>
                </c:pt>
                <c:pt idx="2602">
                  <c:v>6.9068499999999995</c:v>
                </c:pt>
                <c:pt idx="2603">
                  <c:v>6.5427799999999996</c:v>
                </c:pt>
                <c:pt idx="2604">
                  <c:v>6.8077999999999994</c:v>
                </c:pt>
                <c:pt idx="2605">
                  <c:v>6.9376499999999997</c:v>
                </c:pt>
                <c:pt idx="2606">
                  <c:v>6.7474400000000001</c:v>
                </c:pt>
                <c:pt idx="2607">
                  <c:v>6.8860000000000001</c:v>
                </c:pt>
                <c:pt idx="2608">
                  <c:v>6.5781499999999999</c:v>
                </c:pt>
                <c:pt idx="2609">
                  <c:v>6.5903599999999996</c:v>
                </c:pt>
                <c:pt idx="2610">
                  <c:v>6.6235399999999993</c:v>
                </c:pt>
                <c:pt idx="2611">
                  <c:v>6.4901799999999996</c:v>
                </c:pt>
                <c:pt idx="2612">
                  <c:v>6.5970999999999993</c:v>
                </c:pt>
                <c:pt idx="2613">
                  <c:v>6.5393499999999998</c:v>
                </c:pt>
                <c:pt idx="2614">
                  <c:v>6.4645399999999995</c:v>
                </c:pt>
                <c:pt idx="2615">
                  <c:v>6.51614</c:v>
                </c:pt>
                <c:pt idx="2616">
                  <c:v>6.6324500000000004</c:v>
                </c:pt>
                <c:pt idx="2617">
                  <c:v>6.7053799999999999</c:v>
                </c:pt>
                <c:pt idx="2618">
                  <c:v>6.7073499999999999</c:v>
                </c:pt>
                <c:pt idx="2619">
                  <c:v>6.5480799999999997</c:v>
                </c:pt>
                <c:pt idx="2620">
                  <c:v>6.3581899999999996</c:v>
                </c:pt>
                <c:pt idx="2621">
                  <c:v>6.4227400000000001</c:v>
                </c:pt>
                <c:pt idx="2622">
                  <c:v>6.5560900000000002</c:v>
                </c:pt>
                <c:pt idx="2623">
                  <c:v>6.6042399999999999</c:v>
                </c:pt>
                <c:pt idx="2624">
                  <c:v>6.5469400000000002</c:v>
                </c:pt>
                <c:pt idx="2625">
                  <c:v>6.6311599999999995</c:v>
                </c:pt>
                <c:pt idx="2626">
                  <c:v>6.6940800000000005</c:v>
                </c:pt>
                <c:pt idx="2627">
                  <c:v>6.6927099999999999</c:v>
                </c:pt>
                <c:pt idx="2628">
                  <c:v>6.66317</c:v>
                </c:pt>
                <c:pt idx="2629">
                  <c:v>6.7202000000000002</c:v>
                </c:pt>
                <c:pt idx="2630">
                  <c:v>6.6278899999999998</c:v>
                </c:pt>
                <c:pt idx="2631">
                  <c:v>6.57639</c:v>
                </c:pt>
                <c:pt idx="2632">
                  <c:v>6.5803500000000001</c:v>
                </c:pt>
                <c:pt idx="2633">
                  <c:v>6.4979400000000007</c:v>
                </c:pt>
                <c:pt idx="2634">
                  <c:v>6.4674800000000001</c:v>
                </c:pt>
                <c:pt idx="2635">
                  <c:v>6.44923</c:v>
                </c:pt>
                <c:pt idx="2636">
                  <c:v>6.5161499999999997</c:v>
                </c:pt>
                <c:pt idx="2637">
                  <c:v>6.5152199999999993</c:v>
                </c:pt>
                <c:pt idx="2638">
                  <c:v>6.2686399999999995</c:v>
                </c:pt>
                <c:pt idx="2639">
                  <c:v>6.2935400000000001</c:v>
                </c:pt>
                <c:pt idx="2640">
                  <c:v>6.2947600000000001</c:v>
                </c:pt>
                <c:pt idx="2641">
                  <c:v>6.3208700000000002</c:v>
                </c:pt>
                <c:pt idx="2642">
                  <c:v>6.2397</c:v>
                </c:pt>
                <c:pt idx="2643">
                  <c:v>6.2172700000000001</c:v>
                </c:pt>
                <c:pt idx="2644">
                  <c:v>6.2392100000000008</c:v>
                </c:pt>
                <c:pt idx="2645">
                  <c:v>6.2980500000000008</c:v>
                </c:pt>
                <c:pt idx="2646">
                  <c:v>6.2776400000000008</c:v>
                </c:pt>
                <c:pt idx="2647">
                  <c:v>6.3456600000000005</c:v>
                </c:pt>
                <c:pt idx="2648">
                  <c:v>6.3121400000000003</c:v>
                </c:pt>
                <c:pt idx="2649">
                  <c:v>6.2810600000000001</c:v>
                </c:pt>
                <c:pt idx="2650">
                  <c:v>6.3229700000000006</c:v>
                </c:pt>
                <c:pt idx="2651">
                  <c:v>6.29345</c:v>
                </c:pt>
                <c:pt idx="2652">
                  <c:v>6.41364</c:v>
                </c:pt>
                <c:pt idx="2653">
                  <c:v>6.4013200000000001</c:v>
                </c:pt>
                <c:pt idx="2654">
                  <c:v>6.3543399999999997</c:v>
                </c:pt>
                <c:pt idx="2655">
                  <c:v>6.3516499999999994</c:v>
                </c:pt>
                <c:pt idx="2656">
                  <c:v>6.4537000000000004</c:v>
                </c:pt>
                <c:pt idx="2657">
                  <c:v>6.4795400000000001</c:v>
                </c:pt>
                <c:pt idx="2658">
                  <c:v>6.5072600000000005</c:v>
                </c:pt>
                <c:pt idx="2659">
                  <c:v>6.4511600000000007</c:v>
                </c:pt>
                <c:pt idx="2660">
                  <c:v>6.5709700000000009</c:v>
                </c:pt>
                <c:pt idx="2661">
                  <c:v>6.6256599999999999</c:v>
                </c:pt>
                <c:pt idx="2662">
                  <c:v>6.6045600000000002</c:v>
                </c:pt>
                <c:pt idx="2663">
                  <c:v>6.5833500000000003</c:v>
                </c:pt>
                <c:pt idx="2664">
                  <c:v>6.4408599999999998</c:v>
                </c:pt>
                <c:pt idx="2665">
                  <c:v>6.6200800000000006</c:v>
                </c:pt>
                <c:pt idx="2666">
                  <c:v>6.4897</c:v>
                </c:pt>
                <c:pt idx="2667">
                  <c:v>6.4610300000000001</c:v>
                </c:pt>
                <c:pt idx="2668">
                  <c:v>6.5682</c:v>
                </c:pt>
                <c:pt idx="2669">
                  <c:v>6.44163</c:v>
                </c:pt>
                <c:pt idx="2670">
                  <c:v>6.5882300000000003</c:v>
                </c:pt>
                <c:pt idx="2671">
                  <c:v>6.4591900000000004</c:v>
                </c:pt>
                <c:pt idx="2672">
                  <c:v>6.5115800000000004</c:v>
                </c:pt>
                <c:pt idx="2673">
                  <c:v>6.46082</c:v>
                </c:pt>
                <c:pt idx="2674">
                  <c:v>6.3990299999999998</c:v>
                </c:pt>
                <c:pt idx="2675">
                  <c:v>6.4773100000000001</c:v>
                </c:pt>
                <c:pt idx="2676">
                  <c:v>6.4408400000000006</c:v>
                </c:pt>
                <c:pt idx="2677">
                  <c:v>6.5083900000000003</c:v>
                </c:pt>
                <c:pt idx="2678">
                  <c:v>6.64039</c:v>
                </c:pt>
                <c:pt idx="2679">
                  <c:v>6.6858500000000003</c:v>
                </c:pt>
                <c:pt idx="2680">
                  <c:v>6.6888200000000007</c:v>
                </c:pt>
                <c:pt idx="2681">
                  <c:v>6.6063800000000006</c:v>
                </c:pt>
                <c:pt idx="2682">
                  <c:v>6.5463100000000001</c:v>
                </c:pt>
                <c:pt idx="2683">
                  <c:v>6.5149699999999999</c:v>
                </c:pt>
                <c:pt idx="2684">
                  <c:v>6.5992199999999999</c:v>
                </c:pt>
                <c:pt idx="2685">
                  <c:v>6.5614499999999998</c:v>
                </c:pt>
                <c:pt idx="2686">
                  <c:v>6.46868</c:v>
                </c:pt>
                <c:pt idx="2687">
                  <c:v>6.5300400000000005</c:v>
                </c:pt>
                <c:pt idx="2688">
                  <c:v>6.36327</c:v>
                </c:pt>
                <c:pt idx="2689">
                  <c:v>6.3354400000000002</c:v>
                </c:pt>
                <c:pt idx="2690">
                  <c:v>6.3270500000000007</c:v>
                </c:pt>
                <c:pt idx="2691">
                  <c:v>6.30715</c:v>
                </c:pt>
                <c:pt idx="2692">
                  <c:v>6.5260600000000002</c:v>
                </c:pt>
                <c:pt idx="2693">
                  <c:v>6.5024799999999994</c:v>
                </c:pt>
                <c:pt idx="2694">
                  <c:v>6.4982299999999995</c:v>
                </c:pt>
                <c:pt idx="2695">
                  <c:v>6.5708700000000002</c:v>
                </c:pt>
                <c:pt idx="2696">
                  <c:v>6.51112</c:v>
                </c:pt>
                <c:pt idx="2697">
                  <c:v>6.4998499999999995</c:v>
                </c:pt>
                <c:pt idx="2698">
                  <c:v>6.5135499999999995</c:v>
                </c:pt>
                <c:pt idx="2699">
                  <c:v>6.5768699999999995</c:v>
                </c:pt>
                <c:pt idx="2700">
                  <c:v>6.5176800000000004</c:v>
                </c:pt>
                <c:pt idx="2701">
                  <c:v>6.6331699999999998</c:v>
                </c:pt>
                <c:pt idx="2702">
                  <c:v>6.5597900000000005</c:v>
                </c:pt>
                <c:pt idx="2703">
                  <c:v>6.4618199999999995</c:v>
                </c:pt>
                <c:pt idx="2704">
                  <c:v>6.4385500000000002</c:v>
                </c:pt>
                <c:pt idx="2705">
                  <c:v>6.4873599999999998</c:v>
                </c:pt>
                <c:pt idx="2706">
                  <c:v>6.4916200000000002</c:v>
                </c:pt>
                <c:pt idx="2707">
                  <c:v>6.4348300000000007</c:v>
                </c:pt>
                <c:pt idx="2708">
                  <c:v>6.5338199999999995</c:v>
                </c:pt>
                <c:pt idx="2709">
                  <c:v>6.1119399999999997</c:v>
                </c:pt>
                <c:pt idx="2710">
                  <c:v>6.4706199999999994</c:v>
                </c:pt>
                <c:pt idx="2711">
                  <c:v>6.4908599999999996</c:v>
                </c:pt>
                <c:pt idx="2712">
                  <c:v>6.4190399999999999</c:v>
                </c:pt>
                <c:pt idx="2713">
                  <c:v>6.3067500000000001</c:v>
                </c:pt>
                <c:pt idx="2714">
                  <c:v>6.2158799999999994</c:v>
                </c:pt>
                <c:pt idx="2715">
                  <c:v>6.2432099999999995</c:v>
                </c:pt>
                <c:pt idx="2716">
                  <c:v>6.2104599999999994</c:v>
                </c:pt>
                <c:pt idx="2717">
                  <c:v>6.0948599999999997</c:v>
                </c:pt>
                <c:pt idx="2718">
                  <c:v>6.1928399999999995</c:v>
                </c:pt>
                <c:pt idx="2719">
                  <c:v>6.25678</c:v>
                </c:pt>
                <c:pt idx="2720">
                  <c:v>6.2803100000000001</c:v>
                </c:pt>
                <c:pt idx="2721">
                  <c:v>6.3333499999999994</c:v>
                </c:pt>
                <c:pt idx="2722">
                  <c:v>6.3832200000000006</c:v>
                </c:pt>
                <c:pt idx="2723">
                  <c:v>6.3910100000000005</c:v>
                </c:pt>
                <c:pt idx="2724">
                  <c:v>6.43194</c:v>
                </c:pt>
                <c:pt idx="2725">
                  <c:v>6.3658600000000005</c:v>
                </c:pt>
                <c:pt idx="2726">
                  <c:v>6.33019</c:v>
                </c:pt>
                <c:pt idx="2727">
                  <c:v>6.3137300000000005</c:v>
                </c:pt>
                <c:pt idx="2728">
                  <c:v>6.3464700000000001</c:v>
                </c:pt>
                <c:pt idx="2729">
                  <c:v>6.4596400000000003</c:v>
                </c:pt>
                <c:pt idx="2730">
                  <c:v>6.3876400000000002</c:v>
                </c:pt>
                <c:pt idx="2731">
                  <c:v>6.3525</c:v>
                </c:pt>
                <c:pt idx="2732">
                  <c:v>6.3319200000000002</c:v>
                </c:pt>
                <c:pt idx="2733">
                  <c:v>6.2104699999999999</c:v>
                </c:pt>
                <c:pt idx="2734">
                  <c:v>6.36496</c:v>
                </c:pt>
                <c:pt idx="2735">
                  <c:v>6.3783699999999994</c:v>
                </c:pt>
                <c:pt idx="2736">
                  <c:v>6.29901</c:v>
                </c:pt>
                <c:pt idx="2737">
                  <c:v>6.2968200000000003</c:v>
                </c:pt>
                <c:pt idx="2738">
                  <c:v>6.2157600000000004</c:v>
                </c:pt>
                <c:pt idx="2739">
                  <c:v>6.2551600000000001</c:v>
                </c:pt>
                <c:pt idx="2740">
                  <c:v>6.3870900000000006</c:v>
                </c:pt>
                <c:pt idx="2741">
                  <c:v>6.3429200000000003</c:v>
                </c:pt>
                <c:pt idx="2742">
                  <c:v>6.3112900000000005</c:v>
                </c:pt>
                <c:pt idx="2743">
                  <c:v>6.2128700000000006</c:v>
                </c:pt>
                <c:pt idx="2744">
                  <c:v>6.4366700000000003</c:v>
                </c:pt>
                <c:pt idx="2745">
                  <c:v>6.2690099999999997</c:v>
                </c:pt>
                <c:pt idx="2746">
                  <c:v>6.4039700000000002</c:v>
                </c:pt>
                <c:pt idx="2747">
                  <c:v>6.4865400000000006</c:v>
                </c:pt>
                <c:pt idx="2748">
                  <c:v>6.5168900000000001</c:v>
                </c:pt>
                <c:pt idx="2749">
                  <c:v>6.8666600000000004</c:v>
                </c:pt>
                <c:pt idx="2750">
                  <c:v>6.6144400000000001</c:v>
                </c:pt>
                <c:pt idx="2751">
                  <c:v>6.78545</c:v>
                </c:pt>
                <c:pt idx="2752">
                  <c:v>6.6452499999999999</c:v>
                </c:pt>
                <c:pt idx="2753">
                  <c:v>6.5291600000000001</c:v>
                </c:pt>
                <c:pt idx="2754">
                  <c:v>6.6286100000000001</c:v>
                </c:pt>
                <c:pt idx="2755">
                  <c:v>6.4332599999999998</c:v>
                </c:pt>
                <c:pt idx="2756">
                  <c:v>6.4538599999999997</c:v>
                </c:pt>
                <c:pt idx="2757">
                  <c:v>6.4363299999999999</c:v>
                </c:pt>
                <c:pt idx="2758">
                  <c:v>6.4653100000000006</c:v>
                </c:pt>
                <c:pt idx="2759">
                  <c:v>6.3886000000000003</c:v>
                </c:pt>
                <c:pt idx="2760">
                  <c:v>6.2973300000000005</c:v>
                </c:pt>
                <c:pt idx="2761">
                  <c:v>6.23177</c:v>
                </c:pt>
                <c:pt idx="2762">
                  <c:v>6.1563799999999995</c:v>
                </c:pt>
                <c:pt idx="2763">
                  <c:v>6.0242699999999996</c:v>
                </c:pt>
                <c:pt idx="2764">
                  <c:v>5.9709099999999999</c:v>
                </c:pt>
                <c:pt idx="2765">
                  <c:v>5.9651099999999992</c:v>
                </c:pt>
                <c:pt idx="2766">
                  <c:v>5.9803799999999994</c:v>
                </c:pt>
                <c:pt idx="2767">
                  <c:v>6.0409699999999997</c:v>
                </c:pt>
                <c:pt idx="2768">
                  <c:v>6.0805199999999999</c:v>
                </c:pt>
                <c:pt idx="2769">
                  <c:v>6.10588</c:v>
                </c:pt>
                <c:pt idx="2770">
                  <c:v>6.13218</c:v>
                </c:pt>
                <c:pt idx="2771">
                  <c:v>5.83758</c:v>
                </c:pt>
                <c:pt idx="2772">
                  <c:v>5.7099799999999998</c:v>
                </c:pt>
                <c:pt idx="2773">
                  <c:v>5.8339400000000001</c:v>
                </c:pt>
                <c:pt idx="2774">
                  <c:v>5.9953099999999999</c:v>
                </c:pt>
                <c:pt idx="2775">
                  <c:v>5.90029</c:v>
                </c:pt>
                <c:pt idx="2776">
                  <c:v>5.9591500000000002</c:v>
                </c:pt>
                <c:pt idx="2777">
                  <c:v>5.95092</c:v>
                </c:pt>
                <c:pt idx="2778">
                  <c:v>5.91432</c:v>
                </c:pt>
                <c:pt idx="2779">
                  <c:v>5.9809000000000001</c:v>
                </c:pt>
                <c:pt idx="2780">
                  <c:v>5.8579600000000003</c:v>
                </c:pt>
                <c:pt idx="2781">
                  <c:v>5.8286099999999994</c:v>
                </c:pt>
                <c:pt idx="2782">
                  <c:v>5.7088599999999996</c:v>
                </c:pt>
                <c:pt idx="2783">
                  <c:v>5.8645399999999999</c:v>
                </c:pt>
                <c:pt idx="2784">
                  <c:v>5.9155699999999998</c:v>
                </c:pt>
                <c:pt idx="2785">
                  <c:v>5.8315799999999998</c:v>
                </c:pt>
                <c:pt idx="2786">
                  <c:v>5.8712599999999995</c:v>
                </c:pt>
                <c:pt idx="2787">
                  <c:v>5.8301099999999995</c:v>
                </c:pt>
                <c:pt idx="2788">
                  <c:v>5.9074799999999996</c:v>
                </c:pt>
                <c:pt idx="2789">
                  <c:v>5.9546899999999994</c:v>
                </c:pt>
                <c:pt idx="2790">
                  <c:v>5.9377199999999997</c:v>
                </c:pt>
                <c:pt idx="2791">
                  <c:v>5.9492800000000008</c:v>
                </c:pt>
                <c:pt idx="2792">
                  <c:v>6.0758899999999993</c:v>
                </c:pt>
                <c:pt idx="2793">
                  <c:v>5.9289399999999999</c:v>
                </c:pt>
                <c:pt idx="2794">
                  <c:v>5.9567399999999999</c:v>
                </c:pt>
                <c:pt idx="2795">
                  <c:v>5.9746900000000007</c:v>
                </c:pt>
                <c:pt idx="2796">
                  <c:v>5.9022800000000002</c:v>
                </c:pt>
                <c:pt idx="2797">
                  <c:v>5.9714400000000003</c:v>
                </c:pt>
                <c:pt idx="2798">
                  <c:v>5.8987600000000002</c:v>
                </c:pt>
                <c:pt idx="2799">
                  <c:v>6.0194399999999995</c:v>
                </c:pt>
                <c:pt idx="2800">
                  <c:v>6.15083</c:v>
                </c:pt>
                <c:pt idx="2801">
                  <c:v>6.0681700000000003</c:v>
                </c:pt>
                <c:pt idx="2802">
                  <c:v>6.04671</c:v>
                </c:pt>
                <c:pt idx="2803">
                  <c:v>5.9826800000000002</c:v>
                </c:pt>
                <c:pt idx="2804">
                  <c:v>6.0776700000000003</c:v>
                </c:pt>
                <c:pt idx="2805">
                  <c:v>6.0895400000000004</c:v>
                </c:pt>
                <c:pt idx="2806">
                  <c:v>6.0907100000000005</c:v>
                </c:pt>
                <c:pt idx="2807">
                  <c:v>6.02827</c:v>
                </c:pt>
                <c:pt idx="2808">
                  <c:v>6.0622500000000006</c:v>
                </c:pt>
                <c:pt idx="2809">
                  <c:v>5.9044600000000003</c:v>
                </c:pt>
                <c:pt idx="2810">
                  <c:v>5.9415200000000006</c:v>
                </c:pt>
                <c:pt idx="2811">
                  <c:v>5.9256600000000006</c:v>
                </c:pt>
                <c:pt idx="2812">
                  <c:v>5.8292899999999994</c:v>
                </c:pt>
                <c:pt idx="2813">
                  <c:v>5.9816000000000003</c:v>
                </c:pt>
                <c:pt idx="2814">
                  <c:v>6.0118900000000002</c:v>
                </c:pt>
                <c:pt idx="2815">
                  <c:v>6.0762600000000004</c:v>
                </c:pt>
                <c:pt idx="2816">
                  <c:v>6.0752800000000002</c:v>
                </c:pt>
                <c:pt idx="2817">
                  <c:v>6.1039500000000002</c:v>
                </c:pt>
                <c:pt idx="2818">
                  <c:v>6.15496</c:v>
                </c:pt>
                <c:pt idx="2819">
                  <c:v>6.1328000000000005</c:v>
                </c:pt>
                <c:pt idx="2820">
                  <c:v>6.1818200000000001</c:v>
                </c:pt>
                <c:pt idx="2821">
                  <c:v>6.3677999999999999</c:v>
                </c:pt>
                <c:pt idx="2822">
                  <c:v>6.2878600000000002</c:v>
                </c:pt>
                <c:pt idx="2823">
                  <c:v>6.2498499999999995</c:v>
                </c:pt>
                <c:pt idx="2824">
                  <c:v>6.1455799999999998</c:v>
                </c:pt>
                <c:pt idx="2825">
                  <c:v>6.1411800000000003</c:v>
                </c:pt>
                <c:pt idx="2826">
                  <c:v>6.2011099999999999</c:v>
                </c:pt>
                <c:pt idx="2827">
                  <c:v>6.2500400000000003</c:v>
                </c:pt>
                <c:pt idx="2828">
                  <c:v>6.3401899999999998</c:v>
                </c:pt>
                <c:pt idx="2829">
                  <c:v>6.2016400000000003</c:v>
                </c:pt>
                <c:pt idx="2830">
                  <c:v>6.2112699999999998</c:v>
                </c:pt>
                <c:pt idx="2831">
                  <c:v>6.0713400000000002</c:v>
                </c:pt>
                <c:pt idx="2832">
                  <c:v>6.0571399999999995</c:v>
                </c:pt>
                <c:pt idx="2833">
                  <c:v>6.0791400000000007</c:v>
                </c:pt>
                <c:pt idx="2834">
                  <c:v>6.1616400000000002</c:v>
                </c:pt>
                <c:pt idx="2835">
                  <c:v>6.1520099999999998</c:v>
                </c:pt>
                <c:pt idx="2836">
                  <c:v>6.1625499999999995</c:v>
                </c:pt>
                <c:pt idx="2837">
                  <c:v>6.0209199999999994</c:v>
                </c:pt>
                <c:pt idx="2838">
                  <c:v>6.0585100000000001</c:v>
                </c:pt>
                <c:pt idx="2839">
                  <c:v>6.0310500000000005</c:v>
                </c:pt>
                <c:pt idx="2840">
                  <c:v>5.9364600000000003</c:v>
                </c:pt>
                <c:pt idx="2841">
                  <c:v>5.8212700000000002</c:v>
                </c:pt>
                <c:pt idx="2842">
                  <c:v>6.0274200000000002</c:v>
                </c:pt>
                <c:pt idx="2843">
                  <c:v>5.99918</c:v>
                </c:pt>
                <c:pt idx="2844">
                  <c:v>5.8633500000000005</c:v>
                </c:pt>
                <c:pt idx="2845">
                  <c:v>5.7909200000000007</c:v>
                </c:pt>
                <c:pt idx="2846">
                  <c:v>5.7819500000000001</c:v>
                </c:pt>
                <c:pt idx="2847">
                  <c:v>5.8699500000000002</c:v>
                </c:pt>
                <c:pt idx="2848">
                  <c:v>5.6606800000000002</c:v>
                </c:pt>
                <c:pt idx="2849">
                  <c:v>5.6330999999999998</c:v>
                </c:pt>
                <c:pt idx="2850">
                  <c:v>5.6644100000000002</c:v>
                </c:pt>
                <c:pt idx="2851">
                  <c:v>5.6932099999999997</c:v>
                </c:pt>
                <c:pt idx="2852">
                  <c:v>5.7998200000000004</c:v>
                </c:pt>
                <c:pt idx="2853">
                  <c:v>5.7423999999999999</c:v>
                </c:pt>
                <c:pt idx="2854">
                  <c:v>5.75617</c:v>
                </c:pt>
                <c:pt idx="2855">
                  <c:v>5.8410400000000005</c:v>
                </c:pt>
                <c:pt idx="2856">
                  <c:v>5.9532100000000003</c:v>
                </c:pt>
                <c:pt idx="2857">
                  <c:v>6.0563399999999996</c:v>
                </c:pt>
                <c:pt idx="2858">
                  <c:v>6.0784099999999999</c:v>
                </c:pt>
                <c:pt idx="2859">
                  <c:v>6.0917599999999998</c:v>
                </c:pt>
                <c:pt idx="2860">
                  <c:v>6.0953500000000007</c:v>
                </c:pt>
                <c:pt idx="2861">
                  <c:v>6.0528599999999999</c:v>
                </c:pt>
                <c:pt idx="2862">
                  <c:v>6.1129099999999994</c:v>
                </c:pt>
                <c:pt idx="2863">
                  <c:v>6.1177899999999994</c:v>
                </c:pt>
                <c:pt idx="2864">
                  <c:v>6.1298899999999996</c:v>
                </c:pt>
                <c:pt idx="2865">
                  <c:v>6.04793</c:v>
                </c:pt>
                <c:pt idx="2866">
                  <c:v>6.1536900000000001</c:v>
                </c:pt>
                <c:pt idx="2867">
                  <c:v>6.2198700000000002</c:v>
                </c:pt>
                <c:pt idx="2868">
                  <c:v>6.2573999999999996</c:v>
                </c:pt>
                <c:pt idx="2869">
                  <c:v>6.1571899999999999</c:v>
                </c:pt>
                <c:pt idx="2870">
                  <c:v>6.1124099999999997</c:v>
                </c:pt>
                <c:pt idx="2871">
                  <c:v>6.0489699999999997</c:v>
                </c:pt>
                <c:pt idx="2872">
                  <c:v>6.1141699999999997</c:v>
                </c:pt>
                <c:pt idx="2873">
                  <c:v>6.1466599999999998</c:v>
                </c:pt>
                <c:pt idx="2874">
                  <c:v>6.1957599999999999</c:v>
                </c:pt>
                <c:pt idx="2875">
                  <c:v>6.2330699999999997</c:v>
                </c:pt>
                <c:pt idx="2876">
                  <c:v>6.2643399999999998</c:v>
                </c:pt>
                <c:pt idx="2877">
                  <c:v>6.3506599999999995</c:v>
                </c:pt>
                <c:pt idx="2878">
                  <c:v>6.3158499999999993</c:v>
                </c:pt>
                <c:pt idx="2879">
                  <c:v>6.3805899999999998</c:v>
                </c:pt>
                <c:pt idx="2880">
                  <c:v>6.3774599999999992</c:v>
                </c:pt>
                <c:pt idx="2881">
                  <c:v>6.3783199999999995</c:v>
                </c:pt>
                <c:pt idx="2882">
                  <c:v>6.31447</c:v>
                </c:pt>
                <c:pt idx="2883">
                  <c:v>6.25068</c:v>
                </c:pt>
                <c:pt idx="2884">
                  <c:v>6.2135699999999998</c:v>
                </c:pt>
                <c:pt idx="2885">
                  <c:v>6.25319</c:v>
                </c:pt>
                <c:pt idx="2886">
                  <c:v>6.3126999999999995</c:v>
                </c:pt>
                <c:pt idx="2887">
                  <c:v>6.3505700000000003</c:v>
                </c:pt>
                <c:pt idx="2888">
                  <c:v>6.1991300000000003</c:v>
                </c:pt>
                <c:pt idx="2889">
                  <c:v>6.14663</c:v>
                </c:pt>
                <c:pt idx="2890">
                  <c:v>6.3262700000000001</c:v>
                </c:pt>
                <c:pt idx="2891">
                  <c:v>6.1163400000000001</c:v>
                </c:pt>
                <c:pt idx="2892">
                  <c:v>6.1855700000000002</c:v>
                </c:pt>
                <c:pt idx="2893">
                  <c:v>6.2098599999999999</c:v>
                </c:pt>
                <c:pt idx="2894">
                  <c:v>6.12378</c:v>
                </c:pt>
                <c:pt idx="2895">
                  <c:v>6.0922600000000005</c:v>
                </c:pt>
                <c:pt idx="2896">
                  <c:v>6.0517300000000001</c:v>
                </c:pt>
                <c:pt idx="2897">
                  <c:v>6.0409699999999997</c:v>
                </c:pt>
                <c:pt idx="2898">
                  <c:v>6.0012699999999999</c:v>
                </c:pt>
                <c:pt idx="2899">
                  <c:v>5.9892500000000002</c:v>
                </c:pt>
                <c:pt idx="2900">
                  <c:v>6.0356700000000005</c:v>
                </c:pt>
                <c:pt idx="2901">
                  <c:v>6.0343900000000001</c:v>
                </c:pt>
                <c:pt idx="2902">
                  <c:v>6.1166600000000004</c:v>
                </c:pt>
                <c:pt idx="2903">
                  <c:v>5.9216199999999999</c:v>
                </c:pt>
                <c:pt idx="2904">
                  <c:v>5.8490899999999995</c:v>
                </c:pt>
                <c:pt idx="2905">
                  <c:v>6.0163500000000001</c:v>
                </c:pt>
                <c:pt idx="2906">
                  <c:v>6.02217</c:v>
                </c:pt>
                <c:pt idx="2907">
                  <c:v>6.0010499999999993</c:v>
                </c:pt>
                <c:pt idx="2908">
                  <c:v>6.0183599999999995</c:v>
                </c:pt>
                <c:pt idx="2909">
                  <c:v>6.0540699999999994</c:v>
                </c:pt>
                <c:pt idx="2910">
                  <c:v>6.0000400000000003</c:v>
                </c:pt>
                <c:pt idx="2911">
                  <c:v>5.9083600000000001</c:v>
                </c:pt>
                <c:pt idx="2912">
                  <c:v>5.9832799999999997</c:v>
                </c:pt>
                <c:pt idx="2913">
                  <c:v>5.9172099999999999</c:v>
                </c:pt>
                <c:pt idx="2914">
                  <c:v>5.9305700000000003</c:v>
                </c:pt>
                <c:pt idx="2915">
                  <c:v>5.9146000000000001</c:v>
                </c:pt>
                <c:pt idx="2916">
                  <c:v>5.9089500000000008</c:v>
                </c:pt>
                <c:pt idx="2917">
                  <c:v>5.8753200000000003</c:v>
                </c:pt>
                <c:pt idx="2918">
                  <c:v>5.90219</c:v>
                </c:pt>
                <c:pt idx="2919">
                  <c:v>6.0089899999999998</c:v>
                </c:pt>
                <c:pt idx="2920">
                  <c:v>6.0974300000000001</c:v>
                </c:pt>
                <c:pt idx="2921">
                  <c:v>6.0503499999999999</c:v>
                </c:pt>
                <c:pt idx="2922">
                  <c:v>6.1064400000000001</c:v>
                </c:pt>
                <c:pt idx="2923">
                  <c:v>6.2791199999999998</c:v>
                </c:pt>
                <c:pt idx="2924">
                  <c:v>6.1785900000000007</c:v>
                </c:pt>
                <c:pt idx="2925">
                  <c:v>6.2703800000000003</c:v>
                </c:pt>
                <c:pt idx="2926">
                  <c:v>6.2783899999999999</c:v>
                </c:pt>
                <c:pt idx="2927">
                  <c:v>6.1349</c:v>
                </c:pt>
                <c:pt idx="2928">
                  <c:v>6.1073399999999998</c:v>
                </c:pt>
                <c:pt idx="2929">
                  <c:v>6.1817599999999997</c:v>
                </c:pt>
                <c:pt idx="2930">
                  <c:v>6.4042399999999997</c:v>
                </c:pt>
                <c:pt idx="2931">
                  <c:v>6.36592</c:v>
                </c:pt>
                <c:pt idx="2932">
                  <c:v>6.2768100000000002</c:v>
                </c:pt>
                <c:pt idx="2933">
                  <c:v>6.3418400000000004</c:v>
                </c:pt>
                <c:pt idx="2934">
                  <c:v>6.4793899999999995</c:v>
                </c:pt>
                <c:pt idx="2935">
                  <c:v>6.5057499999999999</c:v>
                </c:pt>
                <c:pt idx="2936">
                  <c:v>6.3889499999999995</c:v>
                </c:pt>
                <c:pt idx="2937">
                  <c:v>6.3946899999999998</c:v>
                </c:pt>
                <c:pt idx="2938">
                  <c:v>6.2807300000000001</c:v>
                </c:pt>
                <c:pt idx="2939">
                  <c:v>6.3501200000000004</c:v>
                </c:pt>
                <c:pt idx="2940">
                  <c:v>6.3249900000000006</c:v>
                </c:pt>
                <c:pt idx="2941">
                  <c:v>6.3478199999999996</c:v>
                </c:pt>
                <c:pt idx="2942">
                  <c:v>6.3626199999999997</c:v>
                </c:pt>
                <c:pt idx="2943">
                  <c:v>6.3783700000000003</c:v>
                </c:pt>
                <c:pt idx="2944">
                  <c:v>6.3949400000000001</c:v>
                </c:pt>
                <c:pt idx="2945">
                  <c:v>6.5401400000000001</c:v>
                </c:pt>
                <c:pt idx="2946">
                  <c:v>6.4915899999999995</c:v>
                </c:pt>
                <c:pt idx="2947">
                  <c:v>6.4675000000000002</c:v>
                </c:pt>
                <c:pt idx="2948">
                  <c:v>6.5138199999999999</c:v>
                </c:pt>
                <c:pt idx="2949">
                  <c:v>6.4559100000000003</c:v>
                </c:pt>
                <c:pt idx="2950">
                  <c:v>6.5185999999999993</c:v>
                </c:pt>
                <c:pt idx="2951">
                  <c:v>6.3463499999999993</c:v>
                </c:pt>
                <c:pt idx="2952">
                  <c:v>6.4051600000000004</c:v>
                </c:pt>
                <c:pt idx="2953">
                  <c:v>6.3284000000000002</c:v>
                </c:pt>
                <c:pt idx="2954">
                  <c:v>6.2901600000000002</c:v>
                </c:pt>
                <c:pt idx="2955">
                  <c:v>6.1803400000000002</c:v>
                </c:pt>
                <c:pt idx="2956">
                  <c:v>6.3259100000000004</c:v>
                </c:pt>
                <c:pt idx="2957">
                  <c:v>6.3069699999999997</c:v>
                </c:pt>
                <c:pt idx="2958">
                  <c:v>6.2139499999999996</c:v>
                </c:pt>
                <c:pt idx="2959">
                  <c:v>6.2375099999999994</c:v>
                </c:pt>
                <c:pt idx="2960">
                  <c:v>6.3189600000000006</c:v>
                </c:pt>
                <c:pt idx="2961">
                  <c:v>6.4285399999999999</c:v>
                </c:pt>
                <c:pt idx="2962">
                  <c:v>6.2992800000000004</c:v>
                </c:pt>
                <c:pt idx="2963">
                  <c:v>6.2868500000000003</c:v>
                </c:pt>
                <c:pt idx="2964">
                  <c:v>6.2445000000000004</c:v>
                </c:pt>
                <c:pt idx="2965">
                  <c:v>6.2307399999999999</c:v>
                </c:pt>
                <c:pt idx="2966">
                  <c:v>6.2362000000000002</c:v>
                </c:pt>
                <c:pt idx="2967">
                  <c:v>6.2051600000000002</c:v>
                </c:pt>
                <c:pt idx="2968">
                  <c:v>6.2602099999999998</c:v>
                </c:pt>
                <c:pt idx="2969">
                  <c:v>6.2484100000000007</c:v>
                </c:pt>
                <c:pt idx="2970">
                  <c:v>6.2330200000000007</c:v>
                </c:pt>
                <c:pt idx="2971">
                  <c:v>6.2133900000000004</c:v>
                </c:pt>
                <c:pt idx="2972">
                  <c:v>6.2250300000000003</c:v>
                </c:pt>
                <c:pt idx="2973">
                  <c:v>6.1820700000000004</c:v>
                </c:pt>
                <c:pt idx="2974">
                  <c:v>6.1437400000000002</c:v>
                </c:pt>
                <c:pt idx="2975">
                  <c:v>6.1416399999999998</c:v>
                </c:pt>
                <c:pt idx="2976">
                  <c:v>6.1622700000000004</c:v>
                </c:pt>
                <c:pt idx="2977">
                  <c:v>6.1252300000000002</c:v>
                </c:pt>
                <c:pt idx="2978">
                  <c:v>6.08188</c:v>
                </c:pt>
                <c:pt idx="2979">
                  <c:v>6.23895</c:v>
                </c:pt>
                <c:pt idx="2980">
                  <c:v>6.1609499999999997</c:v>
                </c:pt>
                <c:pt idx="2981">
                  <c:v>6.2162999999999995</c:v>
                </c:pt>
                <c:pt idx="2982">
                  <c:v>6.2080599999999997</c:v>
                </c:pt>
                <c:pt idx="2983">
                  <c:v>6.2819499999999993</c:v>
                </c:pt>
                <c:pt idx="2984">
                  <c:v>6.3832699999999996</c:v>
                </c:pt>
                <c:pt idx="2985">
                  <c:v>6.3535599999999999</c:v>
                </c:pt>
                <c:pt idx="2986">
                  <c:v>6.3863900000000005</c:v>
                </c:pt>
                <c:pt idx="2987">
                  <c:v>6.3584399999999999</c:v>
                </c:pt>
                <c:pt idx="2988">
                  <c:v>6.29047</c:v>
                </c:pt>
                <c:pt idx="2989">
                  <c:v>6.2328100000000006</c:v>
                </c:pt>
                <c:pt idx="2990">
                  <c:v>6.3269100000000007</c:v>
                </c:pt>
                <c:pt idx="2991">
                  <c:v>6.3517699999999992</c:v>
                </c:pt>
                <c:pt idx="2992">
                  <c:v>6.45296</c:v>
                </c:pt>
                <c:pt idx="2993">
                  <c:v>6.4591099999999999</c:v>
                </c:pt>
                <c:pt idx="2994">
                  <c:v>6.4695300000000007</c:v>
                </c:pt>
                <c:pt idx="2995">
                  <c:v>6.33263</c:v>
                </c:pt>
                <c:pt idx="2996">
                  <c:v>6.40672</c:v>
                </c:pt>
                <c:pt idx="2997">
                  <c:v>6.3126199999999999</c:v>
                </c:pt>
                <c:pt idx="2998">
                  <c:v>6.3022599999999995</c:v>
                </c:pt>
                <c:pt idx="2999">
                  <c:v>6.4135099999999996</c:v>
                </c:pt>
                <c:pt idx="3000">
                  <c:v>6.3924400000000006</c:v>
                </c:pt>
                <c:pt idx="3001">
                  <c:v>6.1938300000000002</c:v>
                </c:pt>
                <c:pt idx="3002">
                  <c:v>6.1144699999999998</c:v>
                </c:pt>
                <c:pt idx="3003">
                  <c:v>6.1553500000000003</c:v>
                </c:pt>
                <c:pt idx="3004">
                  <c:v>6.3540200000000002</c:v>
                </c:pt>
                <c:pt idx="3005">
                  <c:v>6.3232600000000003</c:v>
                </c:pt>
                <c:pt idx="3006">
                  <c:v>6.3645699999999996</c:v>
                </c:pt>
                <c:pt idx="3007">
                  <c:v>6.3744700000000005</c:v>
                </c:pt>
                <c:pt idx="3008">
                  <c:v>6.33155</c:v>
                </c:pt>
                <c:pt idx="3009">
                  <c:v>6.4298700000000002</c:v>
                </c:pt>
                <c:pt idx="3010">
                  <c:v>6.4862200000000003</c:v>
                </c:pt>
                <c:pt idx="3011">
                  <c:v>6.4092000000000002</c:v>
                </c:pt>
                <c:pt idx="3012">
                  <c:v>6.3160699999999999</c:v>
                </c:pt>
                <c:pt idx="3013">
                  <c:v>6.2629299999999999</c:v>
                </c:pt>
                <c:pt idx="3014">
                  <c:v>6.2103199999999994</c:v>
                </c:pt>
                <c:pt idx="3015">
                  <c:v>6.1155499999999998</c:v>
                </c:pt>
                <c:pt idx="3016">
                  <c:v>6.1063400000000003</c:v>
                </c:pt>
                <c:pt idx="3017">
                  <c:v>6.1625399999999999</c:v>
                </c:pt>
                <c:pt idx="3018">
                  <c:v>6.0605399999999996</c:v>
                </c:pt>
                <c:pt idx="3019">
                  <c:v>6.0583900000000002</c:v>
                </c:pt>
                <c:pt idx="3020">
                  <c:v>6.0636000000000001</c:v>
                </c:pt>
                <c:pt idx="3021">
                  <c:v>5.9973700000000001</c:v>
                </c:pt>
                <c:pt idx="3022">
                  <c:v>6.1272100000000007</c:v>
                </c:pt>
                <c:pt idx="3023">
                  <c:v>6.1645399999999997</c:v>
                </c:pt>
                <c:pt idx="3024">
                  <c:v>6.0651299999999999</c:v>
                </c:pt>
                <c:pt idx="3025">
                  <c:v>6.0512199999999998</c:v>
                </c:pt>
                <c:pt idx="3026">
                  <c:v>6.0740300000000005</c:v>
                </c:pt>
                <c:pt idx="3027">
                  <c:v>5.9838199999999997</c:v>
                </c:pt>
                <c:pt idx="3028">
                  <c:v>6.1165799999999999</c:v>
                </c:pt>
                <c:pt idx="3029">
                  <c:v>5.9103199999999996</c:v>
                </c:pt>
                <c:pt idx="3030">
                  <c:v>5.8482599999999998</c:v>
                </c:pt>
                <c:pt idx="3031">
                  <c:v>5.9567100000000002</c:v>
                </c:pt>
                <c:pt idx="3032">
                  <c:v>5.9628700000000006</c:v>
                </c:pt>
                <c:pt idx="3033">
                  <c:v>5.9121699999999997</c:v>
                </c:pt>
                <c:pt idx="3034">
                  <c:v>5.9756300000000007</c:v>
                </c:pt>
                <c:pt idx="3035">
                  <c:v>5.8863000000000003</c:v>
                </c:pt>
                <c:pt idx="3036">
                  <c:v>5.9197600000000001</c:v>
                </c:pt>
                <c:pt idx="3037">
                  <c:v>5.8639300000000008</c:v>
                </c:pt>
                <c:pt idx="3038">
                  <c:v>5.9182299999999994</c:v>
                </c:pt>
                <c:pt idx="3039">
                  <c:v>6.0329299999999995</c:v>
                </c:pt>
                <c:pt idx="3040">
                  <c:v>6.0047999999999995</c:v>
                </c:pt>
                <c:pt idx="3041">
                  <c:v>5.86632</c:v>
                </c:pt>
                <c:pt idx="3042">
                  <c:v>5.87399</c:v>
                </c:pt>
                <c:pt idx="3043">
                  <c:v>5.9663999999999993</c:v>
                </c:pt>
                <c:pt idx="3044">
                  <c:v>5.8715700000000002</c:v>
                </c:pt>
                <c:pt idx="3045">
                  <c:v>5.8401900000000007</c:v>
                </c:pt>
                <c:pt idx="3046">
                  <c:v>5.88117</c:v>
                </c:pt>
                <c:pt idx="3047">
                  <c:v>5.8265599999999997</c:v>
                </c:pt>
                <c:pt idx="3048">
                  <c:v>5.9840300000000006</c:v>
                </c:pt>
                <c:pt idx="3049">
                  <c:v>5.8651</c:v>
                </c:pt>
                <c:pt idx="3050">
                  <c:v>5.8987900000000009</c:v>
                </c:pt>
                <c:pt idx="3051">
                  <c:v>5.8288800000000007</c:v>
                </c:pt>
                <c:pt idx="3052">
                  <c:v>5.8827400000000001</c:v>
                </c:pt>
                <c:pt idx="3053">
                  <c:v>5.8074699999999995</c:v>
                </c:pt>
                <c:pt idx="3054">
                  <c:v>5.7431400000000004</c:v>
                </c:pt>
                <c:pt idx="3055">
                  <c:v>5.80307</c:v>
                </c:pt>
                <c:pt idx="3056">
                  <c:v>5.81257</c:v>
                </c:pt>
                <c:pt idx="3057">
                  <c:v>5.9321299999999999</c:v>
                </c:pt>
                <c:pt idx="3058">
                  <c:v>5.9796399999999998</c:v>
                </c:pt>
                <c:pt idx="3059">
                  <c:v>5.8979200000000001</c:v>
                </c:pt>
                <c:pt idx="3060">
                  <c:v>5.8686700000000007</c:v>
                </c:pt>
                <c:pt idx="3061">
                  <c:v>6.0139399999999998</c:v>
                </c:pt>
                <c:pt idx="3062">
                  <c:v>5.90543</c:v>
                </c:pt>
                <c:pt idx="3063">
                  <c:v>5.8697999999999997</c:v>
                </c:pt>
                <c:pt idx="3064">
                  <c:v>5.8618800000000002</c:v>
                </c:pt>
                <c:pt idx="3065">
                  <c:v>5.8599600000000001</c:v>
                </c:pt>
                <c:pt idx="3066">
                  <c:v>5.8325199999999997</c:v>
                </c:pt>
                <c:pt idx="3067">
                  <c:v>5.9038399999999998</c:v>
                </c:pt>
                <c:pt idx="3068">
                  <c:v>5.9135200000000001</c:v>
                </c:pt>
                <c:pt idx="3069">
                  <c:v>5.9108700000000001</c:v>
                </c:pt>
                <c:pt idx="3070">
                  <c:v>6.0190899999999994</c:v>
                </c:pt>
                <c:pt idx="3071">
                  <c:v>6.0027499999999998</c:v>
                </c:pt>
                <c:pt idx="3072">
                  <c:v>5.9434500000000003</c:v>
                </c:pt>
                <c:pt idx="3073">
                  <c:v>6.08317</c:v>
                </c:pt>
                <c:pt idx="3074">
                  <c:v>5.9886900000000001</c:v>
                </c:pt>
                <c:pt idx="3075">
                  <c:v>5.9759500000000001</c:v>
                </c:pt>
                <c:pt idx="3076">
                  <c:v>6.0440000000000005</c:v>
                </c:pt>
                <c:pt idx="3077">
                  <c:v>5.9144800000000002</c:v>
                </c:pt>
                <c:pt idx="3078">
                  <c:v>5.9088700000000003</c:v>
                </c:pt>
                <c:pt idx="3079">
                  <c:v>5.8266400000000003</c:v>
                </c:pt>
                <c:pt idx="3080">
                  <c:v>5.8655400000000002</c:v>
                </c:pt>
                <c:pt idx="3081">
                  <c:v>5.9467800000000004</c:v>
                </c:pt>
                <c:pt idx="3082">
                  <c:v>5.9611700000000001</c:v>
                </c:pt>
                <c:pt idx="3083">
                  <c:v>6.0709900000000001</c:v>
                </c:pt>
                <c:pt idx="3084">
                  <c:v>5.9527700000000001</c:v>
                </c:pt>
                <c:pt idx="3085">
                  <c:v>5.9957000000000003</c:v>
                </c:pt>
                <c:pt idx="3086">
                  <c:v>6.0056899999999995</c:v>
                </c:pt>
                <c:pt idx="3087">
                  <c:v>5.9107000000000003</c:v>
                </c:pt>
                <c:pt idx="3088">
                  <c:v>5.8930199999999999</c:v>
                </c:pt>
                <c:pt idx="3089">
                  <c:v>6.0452300000000001</c:v>
                </c:pt>
                <c:pt idx="3090">
                  <c:v>5.8621600000000003</c:v>
                </c:pt>
                <c:pt idx="3091">
                  <c:v>5.8302000000000005</c:v>
                </c:pt>
                <c:pt idx="3092">
                  <c:v>5.9447000000000001</c:v>
                </c:pt>
                <c:pt idx="3093">
                  <c:v>5.9584999999999999</c:v>
                </c:pt>
                <c:pt idx="3094">
                  <c:v>5.8765700000000001</c:v>
                </c:pt>
                <c:pt idx="3095">
                  <c:v>5.8803200000000002</c:v>
                </c:pt>
                <c:pt idx="3096">
                  <c:v>5.9293300000000002</c:v>
                </c:pt>
                <c:pt idx="3097">
                  <c:v>5.8914900000000001</c:v>
                </c:pt>
                <c:pt idx="3098">
                  <c:v>5.8768600000000006</c:v>
                </c:pt>
                <c:pt idx="3099">
                  <c:v>5.8870900000000006</c:v>
                </c:pt>
                <c:pt idx="3100">
                  <c:v>5.7665299999999995</c:v>
                </c:pt>
                <c:pt idx="3101">
                  <c:v>5.8101000000000003</c:v>
                </c:pt>
                <c:pt idx="3102">
                  <c:v>5.6715200000000001</c:v>
                </c:pt>
                <c:pt idx="3103">
                  <c:v>5.7381599999999997</c:v>
                </c:pt>
                <c:pt idx="3104">
                  <c:v>5.7321099999999996</c:v>
                </c:pt>
                <c:pt idx="3105">
                  <c:v>6.2736400000000003</c:v>
                </c:pt>
                <c:pt idx="3106">
                  <c:v>6.2697199999999995</c:v>
                </c:pt>
                <c:pt idx="3107">
                  <c:v>5.8315700000000001</c:v>
                </c:pt>
                <c:pt idx="3108">
                  <c:v>6.2076900000000004</c:v>
                </c:pt>
                <c:pt idx="3109">
                  <c:v>6.2310499999999998</c:v>
                </c:pt>
                <c:pt idx="3110">
                  <c:v>6.4103599999999998</c:v>
                </c:pt>
                <c:pt idx="3111">
                  <c:v>6.2820900000000002</c:v>
                </c:pt>
                <c:pt idx="3112">
                  <c:v>6.3834900000000001</c:v>
                </c:pt>
                <c:pt idx="3113">
                  <c:v>6.3216599999999996</c:v>
                </c:pt>
                <c:pt idx="3114">
                  <c:v>6.2224200000000005</c:v>
                </c:pt>
                <c:pt idx="3115">
                  <c:v>5.9340799999999998</c:v>
                </c:pt>
                <c:pt idx="3116">
                  <c:v>5.9915599999999998</c:v>
                </c:pt>
                <c:pt idx="3117">
                  <c:v>6.0708000000000002</c:v>
                </c:pt>
                <c:pt idx="3118">
                  <c:v>5.90334</c:v>
                </c:pt>
                <c:pt idx="3119">
                  <c:v>5.9832399999999994</c:v>
                </c:pt>
                <c:pt idx="3120">
                  <c:v>6.08108</c:v>
                </c:pt>
                <c:pt idx="3121">
                  <c:v>6.1148600000000002</c:v>
                </c:pt>
                <c:pt idx="3122">
                  <c:v>6.1161900000000005</c:v>
                </c:pt>
                <c:pt idx="3123">
                  <c:v>6.1865499999999995</c:v>
                </c:pt>
                <c:pt idx="3124">
                  <c:v>6.2189299999999994</c:v>
                </c:pt>
                <c:pt idx="3125">
                  <c:v>6.3162200000000004</c:v>
                </c:pt>
                <c:pt idx="3126">
                  <c:v>6.24641</c:v>
                </c:pt>
                <c:pt idx="3127">
                  <c:v>6.3043100000000001</c:v>
                </c:pt>
                <c:pt idx="3128">
                  <c:v>6.2724700000000002</c:v>
                </c:pt>
                <c:pt idx="3129">
                  <c:v>6.3190800000000005</c:v>
                </c:pt>
                <c:pt idx="3130">
                  <c:v>6.2777899999999995</c:v>
                </c:pt>
                <c:pt idx="3131">
                  <c:v>6.3194000000000008</c:v>
                </c:pt>
                <c:pt idx="3132">
                  <c:v>6.3319000000000001</c:v>
                </c:pt>
                <c:pt idx="3133">
                  <c:v>6.4256599999999997</c:v>
                </c:pt>
                <c:pt idx="3134">
                  <c:v>6.6613300000000004</c:v>
                </c:pt>
                <c:pt idx="3135">
                  <c:v>6.7023799999999998</c:v>
                </c:pt>
                <c:pt idx="3136">
                  <c:v>6.7278799999999999</c:v>
                </c:pt>
                <c:pt idx="3137">
                  <c:v>6.7276899999999999</c:v>
                </c:pt>
                <c:pt idx="3138">
                  <c:v>6.9503199999999996</c:v>
                </c:pt>
                <c:pt idx="3139">
                  <c:v>6.6348799999999999</c:v>
                </c:pt>
                <c:pt idx="3140">
                  <c:v>6.4597999999999995</c:v>
                </c:pt>
                <c:pt idx="3141">
                  <c:v>6.52658</c:v>
                </c:pt>
                <c:pt idx="3142">
                  <c:v>6.5292599999999998</c:v>
                </c:pt>
                <c:pt idx="3143">
                  <c:v>6.4661799999999996</c:v>
                </c:pt>
                <c:pt idx="3144">
                  <c:v>6.4540100000000002</c:v>
                </c:pt>
                <c:pt idx="3145">
                  <c:v>6.4137599999999999</c:v>
                </c:pt>
                <c:pt idx="3146">
                  <c:v>6.3833099999999998</c:v>
                </c:pt>
                <c:pt idx="3147">
                  <c:v>6.4257500000000007</c:v>
                </c:pt>
                <c:pt idx="3148">
                  <c:v>6.5769299999999999</c:v>
                </c:pt>
                <c:pt idx="3149">
                  <c:v>6.52705</c:v>
                </c:pt>
                <c:pt idx="3150">
                  <c:v>6.4352499999999999</c:v>
                </c:pt>
                <c:pt idx="3151">
                  <c:v>6.4722299999999997</c:v>
                </c:pt>
                <c:pt idx="3152">
                  <c:v>6.4742099999999994</c:v>
                </c:pt>
                <c:pt idx="3153">
                  <c:v>6.3548799999999996</c:v>
                </c:pt>
                <c:pt idx="3154">
                  <c:v>6.3909099999999999</c:v>
                </c:pt>
                <c:pt idx="3155">
                  <c:v>6.3433999999999999</c:v>
                </c:pt>
                <c:pt idx="3156">
                  <c:v>6.3194299999999997</c:v>
                </c:pt>
                <c:pt idx="3157">
                  <c:v>6.41378</c:v>
                </c:pt>
                <c:pt idx="3158">
                  <c:v>6.3186200000000001</c:v>
                </c:pt>
                <c:pt idx="3159">
                  <c:v>6.4066299999999998</c:v>
                </c:pt>
                <c:pt idx="3160">
                  <c:v>6.4398</c:v>
                </c:pt>
                <c:pt idx="3161">
                  <c:v>6.3944699999999992</c:v>
                </c:pt>
                <c:pt idx="3162">
                  <c:v>6.4181499999999998</c:v>
                </c:pt>
                <c:pt idx="3163">
                  <c:v>6.3303200000000004</c:v>
                </c:pt>
                <c:pt idx="3164">
                  <c:v>6.2670500000000002</c:v>
                </c:pt>
                <c:pt idx="3165">
                  <c:v>6.1621100000000002</c:v>
                </c:pt>
                <c:pt idx="3166">
                  <c:v>6.1534699999999996</c:v>
                </c:pt>
                <c:pt idx="3167">
                  <c:v>6.1950799999999999</c:v>
                </c:pt>
                <c:pt idx="3168">
                  <c:v>6.2281699999999995</c:v>
                </c:pt>
                <c:pt idx="3169">
                  <c:v>6.2656700000000001</c:v>
                </c:pt>
                <c:pt idx="3170">
                  <c:v>6.2762599999999997</c:v>
                </c:pt>
                <c:pt idx="3171">
                  <c:v>6.3036400000000006</c:v>
                </c:pt>
                <c:pt idx="3172">
                  <c:v>6.3403799999999997</c:v>
                </c:pt>
                <c:pt idx="3173">
                  <c:v>6.2376399999999999</c:v>
                </c:pt>
                <c:pt idx="3174">
                  <c:v>6.4313700000000003</c:v>
                </c:pt>
                <c:pt idx="3175">
                  <c:v>6.3333399999999997</c:v>
                </c:pt>
                <c:pt idx="3176">
                  <c:v>6.4342100000000002</c:v>
                </c:pt>
                <c:pt idx="3177">
                  <c:v>6.4878100000000005</c:v>
                </c:pt>
                <c:pt idx="3178">
                  <c:v>6.5200700000000005</c:v>
                </c:pt>
                <c:pt idx="3179">
                  <c:v>6.4304199999999998</c:v>
                </c:pt>
                <c:pt idx="3180">
                  <c:v>6.4370700000000003</c:v>
                </c:pt>
                <c:pt idx="3181">
                  <c:v>6.5334399999999997</c:v>
                </c:pt>
                <c:pt idx="3182">
                  <c:v>6.4425600000000003</c:v>
                </c:pt>
                <c:pt idx="3183">
                  <c:v>6.3274499999999998</c:v>
                </c:pt>
                <c:pt idx="3184">
                  <c:v>6.3885199999999998</c:v>
                </c:pt>
                <c:pt idx="3185">
                  <c:v>6.3773</c:v>
                </c:pt>
                <c:pt idx="3186">
                  <c:v>6.3878300000000001</c:v>
                </c:pt>
                <c:pt idx="3187">
                  <c:v>6.4664799999999998</c:v>
                </c:pt>
                <c:pt idx="3188">
                  <c:v>6.4994100000000001</c:v>
                </c:pt>
                <c:pt idx="3189">
                  <c:v>6.4211400000000003</c:v>
                </c:pt>
                <c:pt idx="3190">
                  <c:v>6.40259</c:v>
                </c:pt>
                <c:pt idx="3191">
                  <c:v>6.3816299999999995</c:v>
                </c:pt>
                <c:pt idx="3192">
                  <c:v>6.4235600000000002</c:v>
                </c:pt>
                <c:pt idx="3193">
                  <c:v>6.3869199999999999</c:v>
                </c:pt>
                <c:pt idx="3194">
                  <c:v>6.4207200000000002</c:v>
                </c:pt>
                <c:pt idx="3195">
                  <c:v>6.51884</c:v>
                </c:pt>
                <c:pt idx="3196">
                  <c:v>6.72079</c:v>
                </c:pt>
                <c:pt idx="3197">
                  <c:v>6.6843700000000004</c:v>
                </c:pt>
                <c:pt idx="3198">
                  <c:v>6.6714500000000001</c:v>
                </c:pt>
                <c:pt idx="3199">
                  <c:v>6.7679999999999998</c:v>
                </c:pt>
                <c:pt idx="3200">
                  <c:v>6.7423299999999999</c:v>
                </c:pt>
                <c:pt idx="3201">
                  <c:v>6.7112200000000009</c:v>
                </c:pt>
                <c:pt idx="3202">
                  <c:v>6.6725700000000003</c:v>
                </c:pt>
                <c:pt idx="3203">
                  <c:v>6.6544699999999999</c:v>
                </c:pt>
                <c:pt idx="3204">
                  <c:v>6.6443500000000002</c:v>
                </c:pt>
                <c:pt idx="3205">
                  <c:v>6.5685099999999998</c:v>
                </c:pt>
                <c:pt idx="3206">
                  <c:v>6.6401500000000002</c:v>
                </c:pt>
                <c:pt idx="3207">
                  <c:v>6.6274300000000004</c:v>
                </c:pt>
                <c:pt idx="3208">
                  <c:v>6.6095699999999997</c:v>
                </c:pt>
                <c:pt idx="3209">
                  <c:v>6.5895099999999998</c:v>
                </c:pt>
                <c:pt idx="3210">
                  <c:v>6.5373299999999999</c:v>
                </c:pt>
                <c:pt idx="3211">
                  <c:v>6.4741800000000005</c:v>
                </c:pt>
                <c:pt idx="3212">
                  <c:v>6.5187199999999992</c:v>
                </c:pt>
                <c:pt idx="3213">
                  <c:v>6.4523200000000003</c:v>
                </c:pt>
                <c:pt idx="3214">
                  <c:v>6.4497600000000004</c:v>
                </c:pt>
                <c:pt idx="3215">
                  <c:v>6.5028699999999997</c:v>
                </c:pt>
                <c:pt idx="3216">
                  <c:v>6.5175700000000001</c:v>
                </c:pt>
                <c:pt idx="3217">
                  <c:v>6.5272999999999994</c:v>
                </c:pt>
                <c:pt idx="3218">
                  <c:v>6.5040899999999997</c:v>
                </c:pt>
                <c:pt idx="3219">
                  <c:v>6.3661899999999996</c:v>
                </c:pt>
                <c:pt idx="3220">
                  <c:v>6.3512000000000004</c:v>
                </c:pt>
                <c:pt idx="3221">
                  <c:v>6.4556199999999997</c:v>
                </c:pt>
                <c:pt idx="3222">
                  <c:v>6.4795700000000007</c:v>
                </c:pt>
                <c:pt idx="3223">
                  <c:v>6.4914199999999997</c:v>
                </c:pt>
                <c:pt idx="3224">
                  <c:v>6.4309500000000002</c:v>
                </c:pt>
                <c:pt idx="3225">
                  <c:v>6.3825099999999999</c:v>
                </c:pt>
                <c:pt idx="3226">
                  <c:v>6.3785100000000003</c:v>
                </c:pt>
                <c:pt idx="3227">
                  <c:v>6.3115699999999997</c:v>
                </c:pt>
                <c:pt idx="3228">
                  <c:v>6.3388</c:v>
                </c:pt>
                <c:pt idx="3229">
                  <c:v>6.3245899999999997</c:v>
                </c:pt>
                <c:pt idx="3230">
                  <c:v>6.3208099999999998</c:v>
                </c:pt>
                <c:pt idx="3231">
                  <c:v>6.3385199999999999</c:v>
                </c:pt>
                <c:pt idx="3232">
                  <c:v>6.3010799999999998</c:v>
                </c:pt>
                <c:pt idx="3233">
                  <c:v>6.4646299999999997</c:v>
                </c:pt>
                <c:pt idx="3234">
                  <c:v>6.3572199999999999</c:v>
                </c:pt>
                <c:pt idx="3235">
                  <c:v>6.4249899999999993</c:v>
                </c:pt>
                <c:pt idx="3236">
                  <c:v>6.4568200000000004</c:v>
                </c:pt>
                <c:pt idx="3237">
                  <c:v>6.3536099999999998</c:v>
                </c:pt>
                <c:pt idx="3238">
                  <c:v>6.3846699999999998</c:v>
                </c:pt>
                <c:pt idx="3239">
                  <c:v>6.3497500000000002</c:v>
                </c:pt>
                <c:pt idx="3240">
                  <c:v>6.2908099999999996</c:v>
                </c:pt>
                <c:pt idx="3241">
                  <c:v>6.3878599999999999</c:v>
                </c:pt>
                <c:pt idx="3242">
                  <c:v>6.3018400000000003</c:v>
                </c:pt>
                <c:pt idx="3243">
                  <c:v>6.3773100000000005</c:v>
                </c:pt>
                <c:pt idx="3244">
                  <c:v>6.3453900000000001</c:v>
                </c:pt>
                <c:pt idx="3245">
                  <c:v>6.3365600000000004</c:v>
                </c:pt>
                <c:pt idx="3246">
                  <c:v>6.3754499999999998</c:v>
                </c:pt>
                <c:pt idx="3247">
                  <c:v>6.2218</c:v>
                </c:pt>
                <c:pt idx="3248">
                  <c:v>6.1279899999999996</c:v>
                </c:pt>
                <c:pt idx="3249">
                  <c:v>6.1247199999999999</c:v>
                </c:pt>
                <c:pt idx="3250">
                  <c:v>6.13802</c:v>
                </c:pt>
                <c:pt idx="3251">
                  <c:v>6.2470799999999995</c:v>
                </c:pt>
                <c:pt idx="3252">
                  <c:v>6.2292699999999996</c:v>
                </c:pt>
                <c:pt idx="3253">
                  <c:v>6.1931099999999999</c:v>
                </c:pt>
                <c:pt idx="3254">
                  <c:v>6.1964699999999997</c:v>
                </c:pt>
                <c:pt idx="3255">
                  <c:v>6.2750599999999999</c:v>
                </c:pt>
                <c:pt idx="3256">
                  <c:v>6.6423499999999995</c:v>
                </c:pt>
                <c:pt idx="3257">
                  <c:v>6.5068800000000007</c:v>
                </c:pt>
                <c:pt idx="3258">
                  <c:v>6.5477600000000002</c:v>
                </c:pt>
                <c:pt idx="3259">
                  <c:v>6.5952399999999995</c:v>
                </c:pt>
                <c:pt idx="3260">
                  <c:v>6.7212999999999994</c:v>
                </c:pt>
                <c:pt idx="3261">
                  <c:v>6.4921699999999998</c:v>
                </c:pt>
                <c:pt idx="3262">
                  <c:v>6.4427300000000001</c:v>
                </c:pt>
                <c:pt idx="3263">
                  <c:v>6.0450699999999999</c:v>
                </c:pt>
                <c:pt idx="3264">
                  <c:v>6.01302</c:v>
                </c:pt>
                <c:pt idx="3265">
                  <c:v>5.99472</c:v>
                </c:pt>
                <c:pt idx="3266">
                  <c:v>5.9751099999999999</c:v>
                </c:pt>
                <c:pt idx="3267">
                  <c:v>5.9851400000000003</c:v>
                </c:pt>
                <c:pt idx="3268">
                  <c:v>6.0412999999999997</c:v>
                </c:pt>
                <c:pt idx="3269">
                  <c:v>5.9833100000000004</c:v>
                </c:pt>
                <c:pt idx="3270">
                  <c:v>5.9952300000000003</c:v>
                </c:pt>
                <c:pt idx="3271">
                  <c:v>6.0809199999999999</c:v>
                </c:pt>
                <c:pt idx="3272">
                  <c:v>6.1034899999999999</c:v>
                </c:pt>
                <c:pt idx="3273">
                  <c:v>6.1092499999999994</c:v>
                </c:pt>
                <c:pt idx="3274">
                  <c:v>6.1043099999999999</c:v>
                </c:pt>
                <c:pt idx="3275">
                  <c:v>6.1617499999999996</c:v>
                </c:pt>
                <c:pt idx="3276">
                  <c:v>6.18954</c:v>
                </c:pt>
                <c:pt idx="3277">
                  <c:v>6.13856</c:v>
                </c:pt>
                <c:pt idx="3278">
                  <c:v>6.38171</c:v>
                </c:pt>
                <c:pt idx="3279">
                  <c:v>6.1415899999999999</c:v>
                </c:pt>
                <c:pt idx="3280">
                  <c:v>6.2989100000000002</c:v>
                </c:pt>
                <c:pt idx="3281">
                  <c:v>6.2986800000000001</c:v>
                </c:pt>
                <c:pt idx="3282">
                  <c:v>6.2336099999999997</c:v>
                </c:pt>
                <c:pt idx="3283">
                  <c:v>6.18431</c:v>
                </c:pt>
                <c:pt idx="3284">
                  <c:v>6.2068700000000003</c:v>
                </c:pt>
                <c:pt idx="3285">
                  <c:v>5.8839699999999997</c:v>
                </c:pt>
                <c:pt idx="3286">
                  <c:v>5.8430999999999997</c:v>
                </c:pt>
                <c:pt idx="3287">
                  <c:v>5.7784699999999996</c:v>
                </c:pt>
                <c:pt idx="3288">
                  <c:v>5.7782299999999998</c:v>
                </c:pt>
                <c:pt idx="3289">
                  <c:v>5.7980799999999997</c:v>
                </c:pt>
                <c:pt idx="3290">
                  <c:v>5.9158500000000007</c:v>
                </c:pt>
                <c:pt idx="3291">
                  <c:v>6.0152700000000001</c:v>
                </c:pt>
                <c:pt idx="3292">
                  <c:v>6.0402300000000002</c:v>
                </c:pt>
                <c:pt idx="3293">
                  <c:v>6.15496</c:v>
                </c:pt>
                <c:pt idx="3294">
                  <c:v>5.9264200000000002</c:v>
                </c:pt>
                <c:pt idx="3295">
                  <c:v>5.8041999999999998</c:v>
                </c:pt>
                <c:pt idx="3296">
                  <c:v>5.9011800000000001</c:v>
                </c:pt>
                <c:pt idx="3297">
                  <c:v>5.9081799999999998</c:v>
                </c:pt>
                <c:pt idx="3298">
                  <c:v>5.8105099999999998</c:v>
                </c:pt>
                <c:pt idx="3299">
                  <c:v>5.8627599999999997</c:v>
                </c:pt>
                <c:pt idx="3300">
                  <c:v>5.9024200000000002</c:v>
                </c:pt>
                <c:pt idx="3301">
                  <c:v>5.8993500000000001</c:v>
                </c:pt>
                <c:pt idx="3302">
                  <c:v>5.9464299999999994</c:v>
                </c:pt>
                <c:pt idx="3303">
                  <c:v>6.0987499999999999</c:v>
                </c:pt>
                <c:pt idx="3304">
                  <c:v>6.0985499999999995</c:v>
                </c:pt>
                <c:pt idx="3305">
                  <c:v>6.1155200000000001</c:v>
                </c:pt>
                <c:pt idx="3306">
                  <c:v>6.2166300000000003</c:v>
                </c:pt>
                <c:pt idx="3307">
                  <c:v>6.3722399999999997</c:v>
                </c:pt>
                <c:pt idx="3308">
                  <c:v>6.1808199999999998</c:v>
                </c:pt>
                <c:pt idx="3309">
                  <c:v>6.0505900000000006</c:v>
                </c:pt>
                <c:pt idx="3310">
                  <c:v>5.8582200000000002</c:v>
                </c:pt>
                <c:pt idx="3311">
                  <c:v>5.9006999999999996</c:v>
                </c:pt>
                <c:pt idx="3312">
                  <c:v>6.01288</c:v>
                </c:pt>
                <c:pt idx="3313">
                  <c:v>6.0011599999999996</c:v>
                </c:pt>
                <c:pt idx="3314">
                  <c:v>5.9613299999999994</c:v>
                </c:pt>
                <c:pt idx="3315">
                  <c:v>5.9765500000000005</c:v>
                </c:pt>
                <c:pt idx="3316">
                  <c:v>5.9604400000000002</c:v>
                </c:pt>
                <c:pt idx="3317">
                  <c:v>6.0182899999999995</c:v>
                </c:pt>
                <c:pt idx="3318">
                  <c:v>5.9466999999999999</c:v>
                </c:pt>
                <c:pt idx="3319">
                  <c:v>5.86496</c:v>
                </c:pt>
                <c:pt idx="3320">
                  <c:v>5.96244</c:v>
                </c:pt>
                <c:pt idx="3321">
                  <c:v>6.0973699999999997</c:v>
                </c:pt>
                <c:pt idx="3322">
                  <c:v>6.1534199999999997</c:v>
                </c:pt>
                <c:pt idx="3323">
                  <c:v>6.1136999999999997</c:v>
                </c:pt>
                <c:pt idx="3324">
                  <c:v>5.9693299999999994</c:v>
                </c:pt>
                <c:pt idx="3325">
                  <c:v>6.0724</c:v>
                </c:pt>
                <c:pt idx="3326">
                  <c:v>6.01037</c:v>
                </c:pt>
                <c:pt idx="3327">
                  <c:v>6.0348600000000001</c:v>
                </c:pt>
                <c:pt idx="3328">
                  <c:v>6.0014399999999997</c:v>
                </c:pt>
                <c:pt idx="3329">
                  <c:v>5.9553799999999999</c:v>
                </c:pt>
                <c:pt idx="3330">
                  <c:v>5.9235600000000002</c:v>
                </c:pt>
                <c:pt idx="3331">
                  <c:v>5.8936799999999998</c:v>
                </c:pt>
                <c:pt idx="3332">
                  <c:v>5.9574199999999999</c:v>
                </c:pt>
                <c:pt idx="3333">
                  <c:v>5.95174</c:v>
                </c:pt>
                <c:pt idx="3334">
                  <c:v>5.9027700000000003</c:v>
                </c:pt>
                <c:pt idx="3335">
                  <c:v>5.9797100000000007</c:v>
                </c:pt>
                <c:pt idx="3336">
                  <c:v>5.9390900000000002</c:v>
                </c:pt>
                <c:pt idx="3337">
                  <c:v>5.9659699999999996</c:v>
                </c:pt>
                <c:pt idx="3338">
                  <c:v>5.9256700000000002</c:v>
                </c:pt>
                <c:pt idx="3339">
                  <c:v>5.9744700000000002</c:v>
                </c:pt>
                <c:pt idx="3340">
                  <c:v>5.9561500000000001</c:v>
                </c:pt>
                <c:pt idx="3341">
                  <c:v>5.9453300000000002</c:v>
                </c:pt>
                <c:pt idx="3342">
                  <c:v>6.07836</c:v>
                </c:pt>
                <c:pt idx="3343">
                  <c:v>6.1351599999999999</c:v>
                </c:pt>
                <c:pt idx="3344">
                  <c:v>5.9813900000000002</c:v>
                </c:pt>
                <c:pt idx="3345">
                  <c:v>5.9563199999999998</c:v>
                </c:pt>
                <c:pt idx="3346">
                  <c:v>5.9483800000000002</c:v>
                </c:pt>
                <c:pt idx="3347">
                  <c:v>5.8709500000000006</c:v>
                </c:pt>
                <c:pt idx="3348">
                  <c:v>5.9310099999999997</c:v>
                </c:pt>
                <c:pt idx="3349">
                  <c:v>5.8320600000000002</c:v>
                </c:pt>
                <c:pt idx="3350">
                  <c:v>5.7610000000000001</c:v>
                </c:pt>
                <c:pt idx="3351">
                  <c:v>5.7740799999999997</c:v>
                </c:pt>
                <c:pt idx="3352">
                  <c:v>5.7423399999999996</c:v>
                </c:pt>
                <c:pt idx="3353">
                  <c:v>5.8412899999999999</c:v>
                </c:pt>
                <c:pt idx="3354">
                  <c:v>5.9011499999999995</c:v>
                </c:pt>
                <c:pt idx="3355">
                  <c:v>5.7560700000000002</c:v>
                </c:pt>
                <c:pt idx="3356">
                  <c:v>5.8251999999999997</c:v>
                </c:pt>
                <c:pt idx="3357">
                  <c:v>5.7901800000000003</c:v>
                </c:pt>
                <c:pt idx="3358">
                  <c:v>5.7798100000000003</c:v>
                </c:pt>
                <c:pt idx="3359">
                  <c:v>5.8447100000000001</c:v>
                </c:pt>
                <c:pt idx="3360">
                  <c:v>5.7412700000000001</c:v>
                </c:pt>
                <c:pt idx="3361">
                  <c:v>5.7427499999999991</c:v>
                </c:pt>
                <c:pt idx="3362">
                  <c:v>5.7702200000000001</c:v>
                </c:pt>
                <c:pt idx="3363">
                  <c:v>5.8220999999999998</c:v>
                </c:pt>
                <c:pt idx="3364">
                  <c:v>5.9217500000000003</c:v>
                </c:pt>
                <c:pt idx="3365">
                  <c:v>5.8846000000000007</c:v>
                </c:pt>
                <c:pt idx="3366">
                  <c:v>5.8170400000000004</c:v>
                </c:pt>
                <c:pt idx="3367">
                  <c:v>5.87256</c:v>
                </c:pt>
                <c:pt idx="3368">
                  <c:v>5.8991799999999994</c:v>
                </c:pt>
                <c:pt idx="3369">
                  <c:v>5.7733400000000001</c:v>
                </c:pt>
                <c:pt idx="3370">
                  <c:v>5.8185799999999999</c:v>
                </c:pt>
                <c:pt idx="3371">
                  <c:v>5.9360300000000006</c:v>
                </c:pt>
                <c:pt idx="3372">
                  <c:v>5.7461900000000004</c:v>
                </c:pt>
                <c:pt idx="3373">
                  <c:v>5.9125099999999993</c:v>
                </c:pt>
                <c:pt idx="3374">
                  <c:v>5.8311500000000001</c:v>
                </c:pt>
                <c:pt idx="3375">
                  <c:v>5.8299500000000002</c:v>
                </c:pt>
                <c:pt idx="3376">
                  <c:v>5.9957899999999995</c:v>
                </c:pt>
                <c:pt idx="3377">
                  <c:v>5.8958600000000008</c:v>
                </c:pt>
                <c:pt idx="3378">
                  <c:v>5.9267799999999999</c:v>
                </c:pt>
                <c:pt idx="3379">
                  <c:v>5.7919300000000007</c:v>
                </c:pt>
                <c:pt idx="3380">
                  <c:v>5.85914</c:v>
                </c:pt>
                <c:pt idx="3381">
                  <c:v>5.95702</c:v>
                </c:pt>
                <c:pt idx="3382">
                  <c:v>5.9319999999999995</c:v>
                </c:pt>
                <c:pt idx="3383">
                  <c:v>5.9383900000000001</c:v>
                </c:pt>
                <c:pt idx="3384">
                  <c:v>5.8872400000000003</c:v>
                </c:pt>
                <c:pt idx="3385">
                  <c:v>5.9066299999999998</c:v>
                </c:pt>
                <c:pt idx="3386">
                  <c:v>5.9978299999999996</c:v>
                </c:pt>
                <c:pt idx="3387">
                  <c:v>5.92753</c:v>
                </c:pt>
                <c:pt idx="3388">
                  <c:v>5.8403700000000001</c:v>
                </c:pt>
                <c:pt idx="3389">
                  <c:v>5.7618299999999998</c:v>
                </c:pt>
                <c:pt idx="3390">
                  <c:v>5.7697000000000003</c:v>
                </c:pt>
                <c:pt idx="3391">
                  <c:v>5.8207800000000001</c:v>
                </c:pt>
                <c:pt idx="3392">
                  <c:v>5.8197900000000002</c:v>
                </c:pt>
                <c:pt idx="3393">
                  <c:v>5.8102900000000002</c:v>
                </c:pt>
                <c:pt idx="3394">
                  <c:v>5.82721</c:v>
                </c:pt>
                <c:pt idx="3395">
                  <c:v>5.8630800000000001</c:v>
                </c:pt>
                <c:pt idx="3396">
                  <c:v>5.86883</c:v>
                </c:pt>
                <c:pt idx="3397">
                  <c:v>5.8445900000000002</c:v>
                </c:pt>
                <c:pt idx="3398">
                  <c:v>5.8256200000000007</c:v>
                </c:pt>
                <c:pt idx="3399">
                  <c:v>5.9014800000000003</c:v>
                </c:pt>
                <c:pt idx="3400">
                  <c:v>5.8395400000000004</c:v>
                </c:pt>
                <c:pt idx="3401">
                  <c:v>5.7913800000000002</c:v>
                </c:pt>
                <c:pt idx="3402">
                  <c:v>5.7570100000000002</c:v>
                </c:pt>
                <c:pt idx="3403">
                  <c:v>5.81189</c:v>
                </c:pt>
                <c:pt idx="3404">
                  <c:v>5.9140099999999993</c:v>
                </c:pt>
                <c:pt idx="3405">
                  <c:v>6.0095499999999999</c:v>
                </c:pt>
                <c:pt idx="3406">
                  <c:v>6.3144399999999994</c:v>
                </c:pt>
                <c:pt idx="3407">
                  <c:v>6.2232500000000002</c:v>
                </c:pt>
                <c:pt idx="3408">
                  <c:v>6.0309800000000005</c:v>
                </c:pt>
                <c:pt idx="3409">
                  <c:v>5.9995900000000004</c:v>
                </c:pt>
                <c:pt idx="3410">
                  <c:v>6.1569399999999996</c:v>
                </c:pt>
                <c:pt idx="3411">
                  <c:v>6.08948</c:v>
                </c:pt>
                <c:pt idx="3412">
                  <c:v>6.0121199999999995</c:v>
                </c:pt>
                <c:pt idx="3413">
                  <c:v>6.0410800000000009</c:v>
                </c:pt>
                <c:pt idx="3414">
                  <c:v>5.9788999999999994</c:v>
                </c:pt>
                <c:pt idx="3415">
                  <c:v>5.8819299999999997</c:v>
                </c:pt>
                <c:pt idx="3416">
                  <c:v>6.0030599999999996</c:v>
                </c:pt>
                <c:pt idx="3417">
                  <c:v>6.22621</c:v>
                </c:pt>
                <c:pt idx="3418">
                  <c:v>6.11693</c:v>
                </c:pt>
                <c:pt idx="3419">
                  <c:v>6.1930899999999998</c:v>
                </c:pt>
                <c:pt idx="3420">
                  <c:v>6.3828500000000004</c:v>
                </c:pt>
                <c:pt idx="3421">
                  <c:v>7.0315999999999992</c:v>
                </c:pt>
                <c:pt idx="3422">
                  <c:v>7.01302</c:v>
                </c:pt>
                <c:pt idx="3423">
                  <c:v>6.8707700000000003</c:v>
                </c:pt>
                <c:pt idx="3424">
                  <c:v>6.8186400000000003</c:v>
                </c:pt>
                <c:pt idx="3425">
                  <c:v>6.3276299999999992</c:v>
                </c:pt>
                <c:pt idx="3426">
                  <c:v>6.2726600000000001</c:v>
                </c:pt>
                <c:pt idx="3427">
                  <c:v>6.2572099999999997</c:v>
                </c:pt>
                <c:pt idx="3428">
                  <c:v>6.2108099999999995</c:v>
                </c:pt>
                <c:pt idx="3429">
                  <c:v>6.2088799999999997</c:v>
                </c:pt>
                <c:pt idx="3430">
                  <c:v>6.3314400000000006</c:v>
                </c:pt>
                <c:pt idx="3431">
                  <c:v>6.5155700000000003</c:v>
                </c:pt>
                <c:pt idx="3432">
                  <c:v>6.5984100000000003</c:v>
                </c:pt>
                <c:pt idx="3433">
                  <c:v>6.44862</c:v>
                </c:pt>
                <c:pt idx="3434">
                  <c:v>6.5271300000000005</c:v>
                </c:pt>
                <c:pt idx="3435">
                  <c:v>6.3721100000000002</c:v>
                </c:pt>
                <c:pt idx="3436">
                  <c:v>6.2607400000000002</c:v>
                </c:pt>
                <c:pt idx="3437">
                  <c:v>6.3125</c:v>
                </c:pt>
                <c:pt idx="3438">
                  <c:v>6.2900700000000001</c:v>
                </c:pt>
                <c:pt idx="3439">
                  <c:v>6.2389899999999994</c:v>
                </c:pt>
                <c:pt idx="3440">
                  <c:v>6.2112799999999995</c:v>
                </c:pt>
                <c:pt idx="3441">
                  <c:v>6.1473200000000006</c:v>
                </c:pt>
                <c:pt idx="3442">
                  <c:v>6.0647800000000007</c:v>
                </c:pt>
                <c:pt idx="3443">
                  <c:v>6.05776</c:v>
                </c:pt>
                <c:pt idx="3444">
                  <c:v>5.83</c:v>
                </c:pt>
                <c:pt idx="3445">
                  <c:v>5.6574499999999999</c:v>
                </c:pt>
                <c:pt idx="3446">
                  <c:v>5.7282799999999998</c:v>
                </c:pt>
                <c:pt idx="3447">
                  <c:v>5.7003699999999995</c:v>
                </c:pt>
                <c:pt idx="3448">
                  <c:v>5.7809200000000001</c:v>
                </c:pt>
                <c:pt idx="3449">
                  <c:v>5.9153899999999995</c:v>
                </c:pt>
                <c:pt idx="3450">
                  <c:v>5.7776999999999994</c:v>
                </c:pt>
                <c:pt idx="3451">
                  <c:v>5.7172400000000003</c:v>
                </c:pt>
                <c:pt idx="3452">
                  <c:v>5.7135400000000001</c:v>
                </c:pt>
                <c:pt idx="3453">
                  <c:v>5.7771100000000004</c:v>
                </c:pt>
                <c:pt idx="3454">
                  <c:v>5.8086200000000003</c:v>
                </c:pt>
                <c:pt idx="3455">
                  <c:v>5.9271099999999999</c:v>
                </c:pt>
                <c:pt idx="3456">
                  <c:v>5.8699200000000005</c:v>
                </c:pt>
                <c:pt idx="3457">
                  <c:v>5.7308200000000005</c:v>
                </c:pt>
                <c:pt idx="3458">
                  <c:v>5.6021099999999997</c:v>
                </c:pt>
                <c:pt idx="3459">
                  <c:v>5.6676299999999999</c:v>
                </c:pt>
                <c:pt idx="3460">
                  <c:v>5.6054999999999993</c:v>
                </c:pt>
                <c:pt idx="3461">
                  <c:v>5.4695299999999998</c:v>
                </c:pt>
                <c:pt idx="3462">
                  <c:v>5.702</c:v>
                </c:pt>
                <c:pt idx="3463">
                  <c:v>5.7788199999999996</c:v>
                </c:pt>
                <c:pt idx="3464">
                  <c:v>5.6340700000000004</c:v>
                </c:pt>
                <c:pt idx="3465">
                  <c:v>5.6396699999999997</c:v>
                </c:pt>
                <c:pt idx="3466">
                  <c:v>5.6064799999999995</c:v>
                </c:pt>
                <c:pt idx="3467">
                  <c:v>5.7230799999999995</c:v>
                </c:pt>
                <c:pt idx="3468">
                  <c:v>5.6740599999999999</c:v>
                </c:pt>
                <c:pt idx="3469">
                  <c:v>5.6649700000000003</c:v>
                </c:pt>
                <c:pt idx="3470">
                  <c:v>5.5749399999999998</c:v>
                </c:pt>
                <c:pt idx="3471">
                  <c:v>5.5677099999999999</c:v>
                </c:pt>
                <c:pt idx="3472">
                  <c:v>5.5351600000000003</c:v>
                </c:pt>
                <c:pt idx="3473">
                  <c:v>5.6449000000000007</c:v>
                </c:pt>
                <c:pt idx="3474">
                  <c:v>5.61</c:v>
                </c:pt>
                <c:pt idx="3475">
                  <c:v>5.56745</c:v>
                </c:pt>
                <c:pt idx="3476">
                  <c:v>5.7219600000000002</c:v>
                </c:pt>
                <c:pt idx="3477">
                  <c:v>5.6629199999999997</c:v>
                </c:pt>
                <c:pt idx="3478">
                  <c:v>5.6084200000000006</c:v>
                </c:pt>
                <c:pt idx="3479">
                  <c:v>5.6101899999999993</c:v>
                </c:pt>
                <c:pt idx="3480">
                  <c:v>5.5365000000000002</c:v>
                </c:pt>
                <c:pt idx="3481">
                  <c:v>5.5771600000000001</c:v>
                </c:pt>
                <c:pt idx="3482">
                  <c:v>5.59138</c:v>
                </c:pt>
                <c:pt idx="3483">
                  <c:v>5.5862699999999998</c:v>
                </c:pt>
                <c:pt idx="3484">
                  <c:v>5.6459400000000004</c:v>
                </c:pt>
                <c:pt idx="3485">
                  <c:v>5.5446300000000006</c:v>
                </c:pt>
                <c:pt idx="3486">
                  <c:v>5.7014399999999998</c:v>
                </c:pt>
                <c:pt idx="3487">
                  <c:v>5.5910599999999997</c:v>
                </c:pt>
                <c:pt idx="3488">
                  <c:v>5.59124</c:v>
                </c:pt>
                <c:pt idx="3489">
                  <c:v>5.5652999999999997</c:v>
                </c:pt>
                <c:pt idx="3490">
                  <c:v>5.6238199999999994</c:v>
                </c:pt>
                <c:pt idx="3491">
                  <c:v>5.7075199999999997</c:v>
                </c:pt>
                <c:pt idx="3492">
                  <c:v>5.4685600000000001</c:v>
                </c:pt>
                <c:pt idx="3493">
                  <c:v>5.5944599999999998</c:v>
                </c:pt>
                <c:pt idx="3494">
                  <c:v>5.5885199999999999</c:v>
                </c:pt>
                <c:pt idx="3495">
                  <c:v>5.5401899999999999</c:v>
                </c:pt>
                <c:pt idx="3496">
                  <c:v>5.5256299999999996</c:v>
                </c:pt>
                <c:pt idx="3497">
                  <c:v>5.5062899999999999</c:v>
                </c:pt>
                <c:pt idx="3498">
                  <c:v>5.6188500000000001</c:v>
                </c:pt>
                <c:pt idx="3499">
                  <c:v>5.5282299999999998</c:v>
                </c:pt>
                <c:pt idx="3500">
                  <c:v>5.4371599999999995</c:v>
                </c:pt>
                <c:pt idx="3501">
                  <c:v>5.4937199999999997</c:v>
                </c:pt>
                <c:pt idx="3502">
                  <c:v>5.5917499999999993</c:v>
                </c:pt>
                <c:pt idx="3503">
                  <c:v>5.63368</c:v>
                </c:pt>
                <c:pt idx="3504">
                  <c:v>5.8258299999999998</c:v>
                </c:pt>
                <c:pt idx="3505">
                  <c:v>5.9102000000000006</c:v>
                </c:pt>
                <c:pt idx="3506">
                  <c:v>5.8801199999999998</c:v>
                </c:pt>
                <c:pt idx="3507">
                  <c:v>5.8871099999999998</c:v>
                </c:pt>
                <c:pt idx="3508">
                  <c:v>5.9153099999999998</c:v>
                </c:pt>
                <c:pt idx="3509">
                  <c:v>5.9167199999999998</c:v>
                </c:pt>
                <c:pt idx="3510">
                  <c:v>5.8883299999999998</c:v>
                </c:pt>
                <c:pt idx="3511">
                  <c:v>5.64</c:v>
                </c:pt>
                <c:pt idx="3512">
                  <c:v>5.5568499999999998</c:v>
                </c:pt>
                <c:pt idx="3513">
                  <c:v>5.4824599999999997</c:v>
                </c:pt>
                <c:pt idx="3514">
                  <c:v>5.3825699999999994</c:v>
                </c:pt>
                <c:pt idx="3515">
                  <c:v>5.3360000000000003</c:v>
                </c:pt>
                <c:pt idx="3516">
                  <c:v>5.2953700000000001</c:v>
                </c:pt>
                <c:pt idx="3517">
                  <c:v>5.2063300000000003</c:v>
                </c:pt>
                <c:pt idx="3518">
                  <c:v>5.1786300000000001</c:v>
                </c:pt>
                <c:pt idx="3519">
                  <c:v>5.1098800000000004</c:v>
                </c:pt>
                <c:pt idx="3520">
                  <c:v>5.1041500000000006</c:v>
                </c:pt>
                <c:pt idx="3521">
                  <c:v>5.0861899999999993</c:v>
                </c:pt>
                <c:pt idx="3522">
                  <c:v>4.9571399999999999</c:v>
                </c:pt>
                <c:pt idx="3523">
                  <c:v>5.0305499999999999</c:v>
                </c:pt>
                <c:pt idx="3524">
                  <c:v>5.0458599999999993</c:v>
                </c:pt>
                <c:pt idx="3525">
                  <c:v>5.18363</c:v>
                </c:pt>
                <c:pt idx="3526">
                  <c:v>5.2040699999999998</c:v>
                </c:pt>
                <c:pt idx="3527">
                  <c:v>5.6488700000000005</c:v>
                </c:pt>
                <c:pt idx="3528">
                  <c:v>5.3891099999999996</c:v>
                </c:pt>
                <c:pt idx="3529">
                  <c:v>5.0364000000000004</c:v>
                </c:pt>
                <c:pt idx="3530">
                  <c:v>5.0125999999999999</c:v>
                </c:pt>
                <c:pt idx="3531">
                  <c:v>5.08643</c:v>
                </c:pt>
                <c:pt idx="3532">
                  <c:v>4.9704099999999993</c:v>
                </c:pt>
                <c:pt idx="3533">
                  <c:v>4.9641900000000003</c:v>
                </c:pt>
                <c:pt idx="3534">
                  <c:v>4.8377799999999995</c:v>
                </c:pt>
                <c:pt idx="3535">
                  <c:v>4.7783200000000008</c:v>
                </c:pt>
                <c:pt idx="3536">
                  <c:v>4.7601599999999999</c:v>
                </c:pt>
                <c:pt idx="3537">
                  <c:v>4.7910500000000003</c:v>
                </c:pt>
                <c:pt idx="3538">
                  <c:v>4.7424499999999998</c:v>
                </c:pt>
                <c:pt idx="3539">
                  <c:v>4.8315399999999995</c:v>
                </c:pt>
                <c:pt idx="3540">
                  <c:v>4.7858299999999998</c:v>
                </c:pt>
                <c:pt idx="3541">
                  <c:v>4.8473100000000002</c:v>
                </c:pt>
                <c:pt idx="3542">
                  <c:v>4.92164</c:v>
                </c:pt>
                <c:pt idx="3543">
                  <c:v>4.8373499999999998</c:v>
                </c:pt>
                <c:pt idx="3544">
                  <c:v>4.9907300000000001</c:v>
                </c:pt>
                <c:pt idx="3545">
                  <c:v>4.8820199999999998</c:v>
                </c:pt>
                <c:pt idx="3546">
                  <c:v>4.9180200000000003</c:v>
                </c:pt>
                <c:pt idx="3547">
                  <c:v>4.9521100000000002</c:v>
                </c:pt>
                <c:pt idx="3548">
                  <c:v>5.0751400000000002</c:v>
                </c:pt>
                <c:pt idx="3549">
                  <c:v>4.8928399999999996</c:v>
                </c:pt>
                <c:pt idx="3550">
                  <c:v>4.7767200000000001</c:v>
                </c:pt>
                <c:pt idx="3551">
                  <c:v>4.7640799999999999</c:v>
                </c:pt>
                <c:pt idx="3552">
                  <c:v>4.5978000000000003</c:v>
                </c:pt>
                <c:pt idx="3553">
                  <c:v>4.6067900000000002</c:v>
                </c:pt>
                <c:pt idx="3554">
                  <c:v>4.68804</c:v>
                </c:pt>
                <c:pt idx="3555">
                  <c:v>4.7487699999999995</c:v>
                </c:pt>
                <c:pt idx="3556">
                  <c:v>4.67605</c:v>
                </c:pt>
                <c:pt idx="3557">
                  <c:v>4.8680699999999995</c:v>
                </c:pt>
                <c:pt idx="3558">
                  <c:v>4.7938100000000006</c:v>
                </c:pt>
                <c:pt idx="3559">
                  <c:v>4.7518500000000001</c:v>
                </c:pt>
                <c:pt idx="3560">
                  <c:v>4.8128500000000001</c:v>
                </c:pt>
                <c:pt idx="3561">
                  <c:v>4.7309900000000003</c:v>
                </c:pt>
                <c:pt idx="3562">
                  <c:v>4.6036900000000003</c:v>
                </c:pt>
                <c:pt idx="3563">
                  <c:v>4.5006700000000004</c:v>
                </c:pt>
                <c:pt idx="3564">
                  <c:v>4.7111599999999996</c:v>
                </c:pt>
                <c:pt idx="3565">
                  <c:v>4.8199899999999998</c:v>
                </c:pt>
                <c:pt idx="3566">
                  <c:v>4.7132699999999996</c:v>
                </c:pt>
                <c:pt idx="3567">
                  <c:v>4.7252700000000001</c:v>
                </c:pt>
                <c:pt idx="3568">
                  <c:v>4.9325999999999999</c:v>
                </c:pt>
                <c:pt idx="3569">
                  <c:v>4.8268700000000004</c:v>
                </c:pt>
                <c:pt idx="3570">
                  <c:v>4.7368399999999999</c:v>
                </c:pt>
                <c:pt idx="3571">
                  <c:v>4.8072099999999995</c:v>
                </c:pt>
                <c:pt idx="3572">
                  <c:v>4.8145600000000002</c:v>
                </c:pt>
                <c:pt idx="3573">
                  <c:v>4.9015900000000006</c:v>
                </c:pt>
                <c:pt idx="3574">
                  <c:v>4.8299599999999998</c:v>
                </c:pt>
                <c:pt idx="3575">
                  <c:v>4.7105000000000006</c:v>
                </c:pt>
                <c:pt idx="3576">
                  <c:v>4.7579100000000007</c:v>
                </c:pt>
                <c:pt idx="3577">
                  <c:v>4.8269900000000003</c:v>
                </c:pt>
                <c:pt idx="3578">
                  <c:v>4.9322800000000004</c:v>
                </c:pt>
                <c:pt idx="3579">
                  <c:v>4.9813600000000005</c:v>
                </c:pt>
                <c:pt idx="3580">
                  <c:v>4.9621300000000002</c:v>
                </c:pt>
                <c:pt idx="3581">
                  <c:v>5.0035800000000004</c:v>
                </c:pt>
                <c:pt idx="3582">
                  <c:v>4.9151699999999998</c:v>
                </c:pt>
                <c:pt idx="3583">
                  <c:v>4.8320400000000001</c:v>
                </c:pt>
                <c:pt idx="3584">
                  <c:v>4.9285300000000003</c:v>
                </c:pt>
                <c:pt idx="3585">
                  <c:v>4.9659699999999996</c:v>
                </c:pt>
                <c:pt idx="3586">
                  <c:v>5.1532800000000005</c:v>
                </c:pt>
                <c:pt idx="3587">
                  <c:v>5.2472799999999999</c:v>
                </c:pt>
                <c:pt idx="3588">
                  <c:v>5.2934000000000001</c:v>
                </c:pt>
                <c:pt idx="3589">
                  <c:v>5.5076799999999997</c:v>
                </c:pt>
                <c:pt idx="3590">
                  <c:v>5.4148099999999992</c:v>
                </c:pt>
                <c:pt idx="3591">
                  <c:v>5.5342799999999999</c:v>
                </c:pt>
                <c:pt idx="3592">
                  <c:v>5.5601700000000003</c:v>
                </c:pt>
                <c:pt idx="3593">
                  <c:v>5.7291699999999999</c:v>
                </c:pt>
                <c:pt idx="3594">
                  <c:v>5.7136200000000006</c:v>
                </c:pt>
                <c:pt idx="3595">
                  <c:v>5.5726999999999993</c:v>
                </c:pt>
                <c:pt idx="3596">
                  <c:v>5.5704199999999995</c:v>
                </c:pt>
                <c:pt idx="3597">
                  <c:v>5.5491299999999999</c:v>
                </c:pt>
                <c:pt idx="3598">
                  <c:v>5.5160300000000007</c:v>
                </c:pt>
                <c:pt idx="3599">
                  <c:v>5.4165400000000004</c:v>
                </c:pt>
                <c:pt idx="3600">
                  <c:v>5.4326300000000005</c:v>
                </c:pt>
                <c:pt idx="3601">
                  <c:v>5.5659599999999996</c:v>
                </c:pt>
                <c:pt idx="3602">
                  <c:v>5.6798799999999998</c:v>
                </c:pt>
                <c:pt idx="3603">
                  <c:v>5.5924300000000002</c:v>
                </c:pt>
                <c:pt idx="3604">
                  <c:v>5.7492299999999998</c:v>
                </c:pt>
                <c:pt idx="3605">
                  <c:v>5.72065</c:v>
                </c:pt>
                <c:pt idx="3606">
                  <c:v>5.9183300000000001</c:v>
                </c:pt>
                <c:pt idx="3607">
                  <c:v>5.8337300000000001</c:v>
                </c:pt>
                <c:pt idx="3608">
                  <c:v>5.8238799999999999</c:v>
                </c:pt>
                <c:pt idx="3609">
                  <c:v>5.6148999999999996</c:v>
                </c:pt>
                <c:pt idx="3610">
                  <c:v>5.7265600000000001</c:v>
                </c:pt>
                <c:pt idx="3611">
                  <c:v>5.6409799999999999</c:v>
                </c:pt>
                <c:pt idx="3612">
                  <c:v>5.7313100000000006</c:v>
                </c:pt>
                <c:pt idx="3613">
                  <c:v>5.7573500000000006</c:v>
                </c:pt>
                <c:pt idx="3614">
                  <c:v>5.9931300000000007</c:v>
                </c:pt>
                <c:pt idx="3615">
                  <c:v>5.82193</c:v>
                </c:pt>
                <c:pt idx="3616">
                  <c:v>5.7281599999999999</c:v>
                </c:pt>
                <c:pt idx="3617">
                  <c:v>5.6668899999999995</c:v>
                </c:pt>
                <c:pt idx="3618">
                  <c:v>5.56616</c:v>
                </c:pt>
                <c:pt idx="3619">
                  <c:v>5.5748499999999996</c:v>
                </c:pt>
                <c:pt idx="3620">
                  <c:v>5.6031000000000004</c:v>
                </c:pt>
                <c:pt idx="3621">
                  <c:v>5.7172899999999993</c:v>
                </c:pt>
                <c:pt idx="3622">
                  <c:v>5.7603900000000001</c:v>
                </c:pt>
                <c:pt idx="3623">
                  <c:v>5.8238899999999996</c:v>
                </c:pt>
                <c:pt idx="3624">
                  <c:v>5.9398500000000007</c:v>
                </c:pt>
                <c:pt idx="3625">
                  <c:v>5.86578</c:v>
                </c:pt>
                <c:pt idx="3626">
                  <c:v>5.88767</c:v>
                </c:pt>
                <c:pt idx="3627">
                  <c:v>5.8995199999999999</c:v>
                </c:pt>
                <c:pt idx="3628">
                  <c:v>5.8293399999999993</c:v>
                </c:pt>
                <c:pt idx="3629">
                  <c:v>5.6665399999999995</c:v>
                </c:pt>
                <c:pt idx="3630">
                  <c:v>5.8358600000000003</c:v>
                </c:pt>
                <c:pt idx="3631">
                  <c:v>5.9732199999999995</c:v>
                </c:pt>
                <c:pt idx="3632">
                  <c:v>5.9059100000000004</c:v>
                </c:pt>
                <c:pt idx="3633">
                  <c:v>6.1336200000000005</c:v>
                </c:pt>
                <c:pt idx="3634">
                  <c:v>6.0547500000000003</c:v>
                </c:pt>
                <c:pt idx="3635">
                  <c:v>6.1264200000000004</c:v>
                </c:pt>
                <c:pt idx="3636">
                  <c:v>6.0056499999999993</c:v>
                </c:pt>
                <c:pt idx="3637">
                  <c:v>6.0238100000000001</c:v>
                </c:pt>
                <c:pt idx="3638">
                  <c:v>6.0627400000000007</c:v>
                </c:pt>
                <c:pt idx="3639">
                  <c:v>6.2279100000000005</c:v>
                </c:pt>
                <c:pt idx="3640">
                  <c:v>6.16629</c:v>
                </c:pt>
                <c:pt idx="3641">
                  <c:v>6.1150900000000004</c:v>
                </c:pt>
                <c:pt idx="3642">
                  <c:v>5.8739499999999998</c:v>
                </c:pt>
                <c:pt idx="3643">
                  <c:v>5.9084600000000007</c:v>
                </c:pt>
                <c:pt idx="3644">
                  <c:v>5.7199200000000001</c:v>
                </c:pt>
                <c:pt idx="3645">
                  <c:v>5.7882699999999998</c:v>
                </c:pt>
                <c:pt idx="3646">
                  <c:v>5.8118699999999999</c:v>
                </c:pt>
                <c:pt idx="3647">
                  <c:v>5.6950500000000002</c:v>
                </c:pt>
                <c:pt idx="3648">
                  <c:v>5.8232599999999994</c:v>
                </c:pt>
                <c:pt idx="3649">
                  <c:v>5.7462</c:v>
                </c:pt>
                <c:pt idx="3650">
                  <c:v>5.7322300000000004</c:v>
                </c:pt>
                <c:pt idx="3651">
                  <c:v>5.6997999999999998</c:v>
                </c:pt>
                <c:pt idx="3652">
                  <c:v>5.6879999999999997</c:v>
                </c:pt>
                <c:pt idx="3653">
                  <c:v>5.7744999999999997</c:v>
                </c:pt>
                <c:pt idx="3654">
                  <c:v>5.6431299999999993</c:v>
                </c:pt>
                <c:pt idx="3655">
                  <c:v>5.7793399999999995</c:v>
                </c:pt>
                <c:pt idx="3656">
                  <c:v>5.68384</c:v>
                </c:pt>
                <c:pt idx="3657">
                  <c:v>5.7354200000000004</c:v>
                </c:pt>
                <c:pt idx="3658">
                  <c:v>5.8024000000000004</c:v>
                </c:pt>
                <c:pt idx="3659">
                  <c:v>5.8558399999999997</c:v>
                </c:pt>
                <c:pt idx="3660">
                  <c:v>6.0055100000000001</c:v>
                </c:pt>
                <c:pt idx="3661">
                  <c:v>5.9308399999999999</c:v>
                </c:pt>
                <c:pt idx="3662">
                  <c:v>5.8688099999999999</c:v>
                </c:pt>
                <c:pt idx="3663">
                  <c:v>5.9264099999999997</c:v>
                </c:pt>
                <c:pt idx="3664">
                  <c:v>5.8796800000000005</c:v>
                </c:pt>
                <c:pt idx="3665">
                  <c:v>6.0363199999999999</c:v>
                </c:pt>
                <c:pt idx="3666">
                  <c:v>6.54366</c:v>
                </c:pt>
                <c:pt idx="3667">
                  <c:v>6.2788399999999998</c:v>
                </c:pt>
                <c:pt idx="3668">
                  <c:v>6.3976499999999996</c:v>
                </c:pt>
                <c:pt idx="3669">
                  <c:v>6.2563599999999999</c:v>
                </c:pt>
                <c:pt idx="3670">
                  <c:v>6.3332099999999993</c:v>
                </c:pt>
                <c:pt idx="3671">
                  <c:v>6.4321200000000003</c:v>
                </c:pt>
                <c:pt idx="3672">
                  <c:v>6.3200500000000002</c:v>
                </c:pt>
                <c:pt idx="3673">
                  <c:v>6.4098100000000002</c:v>
                </c:pt>
                <c:pt idx="3674">
                  <c:v>6.2584799999999996</c:v>
                </c:pt>
                <c:pt idx="3675">
                  <c:v>6.2609599999999999</c:v>
                </c:pt>
                <c:pt idx="3676">
                  <c:v>6.2775400000000001</c:v>
                </c:pt>
                <c:pt idx="3677">
                  <c:v>6.2375400000000001</c:v>
                </c:pt>
                <c:pt idx="3678">
                  <c:v>6.3921000000000001</c:v>
                </c:pt>
                <c:pt idx="3679">
                  <c:v>6.1759399999999998</c:v>
                </c:pt>
                <c:pt idx="3680">
                  <c:v>6.1296900000000001</c:v>
                </c:pt>
                <c:pt idx="3681">
                  <c:v>6.2898700000000005</c:v>
                </c:pt>
                <c:pt idx="3682">
                  <c:v>6.6694399999999998</c:v>
                </c:pt>
                <c:pt idx="3683">
                  <c:v>6.6494299999999997</c:v>
                </c:pt>
                <c:pt idx="3684">
                  <c:v>6.3975299999999997</c:v>
                </c:pt>
                <c:pt idx="3685">
                  <c:v>6.7597500000000004</c:v>
                </c:pt>
                <c:pt idx="3686">
                  <c:v>6.4700800000000003</c:v>
                </c:pt>
                <c:pt idx="3687">
                  <c:v>6.6112500000000001</c:v>
                </c:pt>
                <c:pt idx="3688">
                  <c:v>6.7777699999999994</c:v>
                </c:pt>
                <c:pt idx="3689">
                  <c:v>7.0991200000000001</c:v>
                </c:pt>
                <c:pt idx="3690">
                  <c:v>6.9642999999999997</c:v>
                </c:pt>
                <c:pt idx="3691">
                  <c:v>7.1118800000000002</c:v>
                </c:pt>
                <c:pt idx="3692">
                  <c:v>7.3361199999999993</c:v>
                </c:pt>
                <c:pt idx="3693">
                  <c:v>7.2801599999999986</c:v>
                </c:pt>
                <c:pt idx="3694">
                  <c:v>7.6657999999999991</c:v>
                </c:pt>
                <c:pt idx="3695">
                  <c:v>7.5921699999999994</c:v>
                </c:pt>
                <c:pt idx="3696">
                  <c:v>7.445549999999999</c:v>
                </c:pt>
                <c:pt idx="3697">
                  <c:v>7.3808499999999988</c:v>
                </c:pt>
                <c:pt idx="3698">
                  <c:v>7.4451900000000002</c:v>
                </c:pt>
                <c:pt idx="3699">
                  <c:v>7.1821399999999995</c:v>
                </c:pt>
                <c:pt idx="3700">
                  <c:v>7.2628000000000004</c:v>
                </c:pt>
                <c:pt idx="3701">
                  <c:v>7.4189699999999998</c:v>
                </c:pt>
                <c:pt idx="3702">
                  <c:v>7.6276300000000008</c:v>
                </c:pt>
                <c:pt idx="3703">
                  <c:v>7.628540000000001</c:v>
                </c:pt>
                <c:pt idx="3704">
                  <c:v>7.9341499999999998</c:v>
                </c:pt>
                <c:pt idx="3705">
                  <c:v>8.2075600000000009</c:v>
                </c:pt>
                <c:pt idx="3706">
                  <c:v>9.0590099999999989</c:v>
                </c:pt>
                <c:pt idx="3707">
                  <c:v>9.0983499999999999</c:v>
                </c:pt>
                <c:pt idx="3708">
                  <c:v>9.5557999999999996</c:v>
                </c:pt>
                <c:pt idx="3709">
                  <c:v>8.7502499999999994</c:v>
                </c:pt>
                <c:pt idx="3710">
                  <c:v>10.626579999999999</c:v>
                </c:pt>
                <c:pt idx="3711">
                  <c:v>9.1572599999999991</c:v>
                </c:pt>
                <c:pt idx="3712">
                  <c:v>10.198929999999999</c:v>
                </c:pt>
                <c:pt idx="3713">
                  <c:v>11.988799999999999</c:v>
                </c:pt>
                <c:pt idx="3714">
                  <c:v>11.96837</c:v>
                </c:pt>
                <c:pt idx="3715">
                  <c:v>12.67628</c:v>
                </c:pt>
                <c:pt idx="3716">
                  <c:v>13.650739999999999</c:v>
                </c:pt>
                <c:pt idx="3717">
                  <c:v>15.904259999999999</c:v>
                </c:pt>
                <c:pt idx="3718">
                  <c:v>17.492039999999999</c:v>
                </c:pt>
                <c:pt idx="3719">
                  <c:v>20.364239999999999</c:v>
                </c:pt>
                <c:pt idx="3720">
                  <c:v>18.548949999999998</c:v>
                </c:pt>
                <c:pt idx="3721">
                  <c:v>17.737569999999998</c:v>
                </c:pt>
                <c:pt idx="3722">
                  <c:v>16.74428</c:v>
                </c:pt>
                <c:pt idx="3723">
                  <c:v>14.81841</c:v>
                </c:pt>
                <c:pt idx="3724">
                  <c:v>15.084259999999999</c:v>
                </c:pt>
                <c:pt idx="3725">
                  <c:v>13.80945</c:v>
                </c:pt>
                <c:pt idx="3726">
                  <c:v>12.08122</c:v>
                </c:pt>
                <c:pt idx="3727">
                  <c:v>12.0718</c:v>
                </c:pt>
                <c:pt idx="3728">
                  <c:v>12.445260000000001</c:v>
                </c:pt>
                <c:pt idx="3729">
                  <c:v>11.786289999999999</c:v>
                </c:pt>
                <c:pt idx="3730">
                  <c:v>10.60346</c:v>
                </c:pt>
                <c:pt idx="3731">
                  <c:v>12.04091</c:v>
                </c:pt>
                <c:pt idx="3732">
                  <c:v>13.473190000000001</c:v>
                </c:pt>
                <c:pt idx="3733">
                  <c:v>12.658709999999999</c:v>
                </c:pt>
                <c:pt idx="3734">
                  <c:v>13.55785</c:v>
                </c:pt>
                <c:pt idx="3735">
                  <c:v>13.26577</c:v>
                </c:pt>
                <c:pt idx="3736">
                  <c:v>13.196619999999999</c:v>
                </c:pt>
                <c:pt idx="3737">
                  <c:v>13.984630000000001</c:v>
                </c:pt>
                <c:pt idx="3738">
                  <c:v>12.93595</c:v>
                </c:pt>
                <c:pt idx="3739">
                  <c:v>12.401680000000001</c:v>
                </c:pt>
                <c:pt idx="3740">
                  <c:v>10.692780000000001</c:v>
                </c:pt>
                <c:pt idx="3741">
                  <c:v>10.658239999999999</c:v>
                </c:pt>
                <c:pt idx="3742">
                  <c:v>10.810699999999999</c:v>
                </c:pt>
                <c:pt idx="3743">
                  <c:v>10.947900000000001</c:v>
                </c:pt>
                <c:pt idx="3744">
                  <c:v>11.069319999999999</c:v>
                </c:pt>
                <c:pt idx="3745">
                  <c:v>10.37491</c:v>
                </c:pt>
                <c:pt idx="3746">
                  <c:v>10.61984</c:v>
                </c:pt>
                <c:pt idx="3747">
                  <c:v>10.091180000000001</c:v>
                </c:pt>
                <c:pt idx="3748">
                  <c:v>9.9095500000000012</c:v>
                </c:pt>
                <c:pt idx="3749">
                  <c:v>9.2151600000000009</c:v>
                </c:pt>
                <c:pt idx="3750">
                  <c:v>9.3222400000000007</c:v>
                </c:pt>
                <c:pt idx="3751">
                  <c:v>8.7025600000000001</c:v>
                </c:pt>
                <c:pt idx="3752">
                  <c:v>9.3635900000000003</c:v>
                </c:pt>
                <c:pt idx="3753">
                  <c:v>9.5058100000000003</c:v>
                </c:pt>
                <c:pt idx="3754">
                  <c:v>9.2223100000000002</c:v>
                </c:pt>
                <c:pt idx="3755">
                  <c:v>8.4644099999999991</c:v>
                </c:pt>
                <c:pt idx="3756">
                  <c:v>8.4593100000000003</c:v>
                </c:pt>
                <c:pt idx="3757">
                  <c:v>8.6114499999999996</c:v>
                </c:pt>
                <c:pt idx="3758">
                  <c:v>8.4359000000000002</c:v>
                </c:pt>
                <c:pt idx="3759">
                  <c:v>8.6743600000000001</c:v>
                </c:pt>
                <c:pt idx="3760">
                  <c:v>8.2500099999999996</c:v>
                </c:pt>
                <c:pt idx="3761">
                  <c:v>8.8703199999999995</c:v>
                </c:pt>
                <c:pt idx="3762">
                  <c:v>8.8392300000000006</c:v>
                </c:pt>
                <c:pt idx="3763">
                  <c:v>8.8711099999999998</c:v>
                </c:pt>
                <c:pt idx="3764">
                  <c:v>9.4543800000000005</c:v>
                </c:pt>
                <c:pt idx="3765">
                  <c:v>9.2820099999999996</c:v>
                </c:pt>
                <c:pt idx="3766">
                  <c:v>8.2102800000000009</c:v>
                </c:pt>
                <c:pt idx="3767">
                  <c:v>8.1247799999999994</c:v>
                </c:pt>
                <c:pt idx="3768">
                  <c:v>7.7404299999999999</c:v>
                </c:pt>
                <c:pt idx="3769">
                  <c:v>8.0108500000000014</c:v>
                </c:pt>
                <c:pt idx="3770">
                  <c:v>7.5870500000000005</c:v>
                </c:pt>
                <c:pt idx="3771">
                  <c:v>7.51586</c:v>
                </c:pt>
                <c:pt idx="3772">
                  <c:v>8.0689200000000003</c:v>
                </c:pt>
                <c:pt idx="3773">
                  <c:v>8.4759900000000012</c:v>
                </c:pt>
                <c:pt idx="3774">
                  <c:v>8.7690900000000003</c:v>
                </c:pt>
                <c:pt idx="3775">
                  <c:v>8.0406900000000014</c:v>
                </c:pt>
                <c:pt idx="3776">
                  <c:v>8.0597999999999992</c:v>
                </c:pt>
                <c:pt idx="3777">
                  <c:v>7.7887599999999999</c:v>
                </c:pt>
                <c:pt idx="3778">
                  <c:v>7.6713700000000005</c:v>
                </c:pt>
                <c:pt idx="3779">
                  <c:v>8.1228499999999997</c:v>
                </c:pt>
                <c:pt idx="3780">
                  <c:v>7.9586400000000008</c:v>
                </c:pt>
                <c:pt idx="3781">
                  <c:v>7.5331900000000012</c:v>
                </c:pt>
                <c:pt idx="3782">
                  <c:v>7.5686499999999999</c:v>
                </c:pt>
                <c:pt idx="3783">
                  <c:v>7.3579200000000009</c:v>
                </c:pt>
                <c:pt idx="3784">
                  <c:v>7.5159499999999992</c:v>
                </c:pt>
                <c:pt idx="3785">
                  <c:v>7.6167899999999999</c:v>
                </c:pt>
                <c:pt idx="3786">
                  <c:v>7.5018700000000003</c:v>
                </c:pt>
                <c:pt idx="3787">
                  <c:v>7.31724</c:v>
                </c:pt>
                <c:pt idx="3788">
                  <c:v>6.9209700000000005</c:v>
                </c:pt>
                <c:pt idx="3789">
                  <c:v>6.8980800000000002</c:v>
                </c:pt>
                <c:pt idx="3790">
                  <c:v>6.9327800000000002</c:v>
                </c:pt>
                <c:pt idx="3791">
                  <c:v>7.0891699999999993</c:v>
                </c:pt>
                <c:pt idx="3792">
                  <c:v>7.0445799999999998</c:v>
                </c:pt>
                <c:pt idx="3793">
                  <c:v>7.2447300000000006</c:v>
                </c:pt>
                <c:pt idx="3794">
                  <c:v>7.3218999999999994</c:v>
                </c:pt>
                <c:pt idx="3795">
                  <c:v>8.4361899999999999</c:v>
                </c:pt>
                <c:pt idx="3796">
                  <c:v>8.080169999999999</c:v>
                </c:pt>
                <c:pt idx="3797">
                  <c:v>7.9144700000000006</c:v>
                </c:pt>
                <c:pt idx="3798">
                  <c:v>8.5612700000000004</c:v>
                </c:pt>
                <c:pt idx="3799">
                  <c:v>8.0602100000000014</c:v>
                </c:pt>
                <c:pt idx="3800">
                  <c:v>7.7543899999999999</c:v>
                </c:pt>
                <c:pt idx="3801">
                  <c:v>7.6370699999999996</c:v>
                </c:pt>
                <c:pt idx="3802">
                  <c:v>7.4647900000000007</c:v>
                </c:pt>
                <c:pt idx="3803">
                  <c:v>7.7278700000000002</c:v>
                </c:pt>
                <c:pt idx="3804">
                  <c:v>7.735380000000001</c:v>
                </c:pt>
                <c:pt idx="3805">
                  <c:v>7.4260700000000011</c:v>
                </c:pt>
                <c:pt idx="3806">
                  <c:v>6.7889900000000001</c:v>
                </c:pt>
                <c:pt idx="3807">
                  <c:v>6.9702600000000006</c:v>
                </c:pt>
                <c:pt idx="3808">
                  <c:v>6.5690299999999997</c:v>
                </c:pt>
                <c:pt idx="3809">
                  <c:v>6.6403299999999996</c:v>
                </c:pt>
                <c:pt idx="3810">
                  <c:v>6.2804400000000005</c:v>
                </c:pt>
                <c:pt idx="3811">
                  <c:v>6.1452599999999995</c:v>
                </c:pt>
                <c:pt idx="3812">
                  <c:v>6.0750700000000002</c:v>
                </c:pt>
                <c:pt idx="3813">
                  <c:v>6.1681500000000007</c:v>
                </c:pt>
                <c:pt idx="3814">
                  <c:v>5.8901699999999995</c:v>
                </c:pt>
                <c:pt idx="3815">
                  <c:v>5.8284000000000002</c:v>
                </c:pt>
                <c:pt idx="3816">
                  <c:v>5.9052800000000003</c:v>
                </c:pt>
                <c:pt idx="3817">
                  <c:v>5.9279000000000002</c:v>
                </c:pt>
                <c:pt idx="3818">
                  <c:v>5.8440799999999999</c:v>
                </c:pt>
                <c:pt idx="3819">
                  <c:v>5.7105699999999997</c:v>
                </c:pt>
                <c:pt idx="3820">
                  <c:v>5.8494999999999999</c:v>
                </c:pt>
                <c:pt idx="3821">
                  <c:v>5.8161200000000006</c:v>
                </c:pt>
                <c:pt idx="3822">
                  <c:v>5.7334899999999998</c:v>
                </c:pt>
                <c:pt idx="3823">
                  <c:v>5.6983300000000003</c:v>
                </c:pt>
                <c:pt idx="3824">
                  <c:v>6.0613799999999998</c:v>
                </c:pt>
                <c:pt idx="3825">
                  <c:v>5.9495699999999996</c:v>
                </c:pt>
                <c:pt idx="3826">
                  <c:v>5.8974700000000002</c:v>
                </c:pt>
                <c:pt idx="3827">
                  <c:v>5.4838799999999992</c:v>
                </c:pt>
                <c:pt idx="3828">
                  <c:v>5.2300299999999993</c:v>
                </c:pt>
                <c:pt idx="3829">
                  <c:v>5.1392600000000002</c:v>
                </c:pt>
                <c:pt idx="3830">
                  <c:v>5.16235</c:v>
                </c:pt>
                <c:pt idx="3831">
                  <c:v>5.3439499999999995</c:v>
                </c:pt>
                <c:pt idx="3832">
                  <c:v>5.1795900000000001</c:v>
                </c:pt>
                <c:pt idx="3833">
                  <c:v>5.1950600000000007</c:v>
                </c:pt>
                <c:pt idx="3834">
                  <c:v>5.2862099999999996</c:v>
                </c:pt>
                <c:pt idx="3835">
                  <c:v>5.2615100000000004</c:v>
                </c:pt>
                <c:pt idx="3836">
                  <c:v>5.2109199999999998</c:v>
                </c:pt>
                <c:pt idx="3837">
                  <c:v>5.2894600000000001</c:v>
                </c:pt>
                <c:pt idx="3838">
                  <c:v>5.3619799999999991</c:v>
                </c:pt>
                <c:pt idx="3839">
                  <c:v>5.3408099999999994</c:v>
                </c:pt>
                <c:pt idx="3840">
                  <c:v>5.5649800000000003</c:v>
                </c:pt>
                <c:pt idx="3841">
                  <c:v>5.4134900000000004</c:v>
                </c:pt>
                <c:pt idx="3842">
                  <c:v>5.40144</c:v>
                </c:pt>
                <c:pt idx="3843">
                  <c:v>5.4199299999999999</c:v>
                </c:pt>
                <c:pt idx="3844">
                  <c:v>5.5593700000000004</c:v>
                </c:pt>
                <c:pt idx="3845">
                  <c:v>5.3356300000000001</c:v>
                </c:pt>
                <c:pt idx="3846">
                  <c:v>5.1067999999999998</c:v>
                </c:pt>
                <c:pt idx="3847">
                  <c:v>5.0703199999999997</c:v>
                </c:pt>
                <c:pt idx="3848">
                  <c:v>4.9639999999999995</c:v>
                </c:pt>
                <c:pt idx="3849">
                  <c:v>4.9901599999999995</c:v>
                </c:pt>
                <c:pt idx="3850">
                  <c:v>4.8566099999999999</c:v>
                </c:pt>
                <c:pt idx="3851">
                  <c:v>4.7329299999999996</c:v>
                </c:pt>
                <c:pt idx="3852">
                  <c:v>4.7759</c:v>
                </c:pt>
                <c:pt idx="3853">
                  <c:v>4.5245000000000006</c:v>
                </c:pt>
                <c:pt idx="3854">
                  <c:v>4.7502199999999997</c:v>
                </c:pt>
                <c:pt idx="3855">
                  <c:v>4.6690399999999999</c:v>
                </c:pt>
                <c:pt idx="3856">
                  <c:v>4.73299</c:v>
                </c:pt>
                <c:pt idx="3857">
                  <c:v>4.7367300000000006</c:v>
                </c:pt>
                <c:pt idx="3858">
                  <c:v>4.5626600000000002</c:v>
                </c:pt>
                <c:pt idx="3859">
                  <c:v>4.5741699999999996</c:v>
                </c:pt>
                <c:pt idx="3860">
                  <c:v>4.53721</c:v>
                </c:pt>
                <c:pt idx="3861">
                  <c:v>4.5374799999999995</c:v>
                </c:pt>
                <c:pt idx="3862">
                  <c:v>4.4894399999999992</c:v>
                </c:pt>
                <c:pt idx="3863">
                  <c:v>4.6200599999999996</c:v>
                </c:pt>
                <c:pt idx="3864">
                  <c:v>4.6307600000000004</c:v>
                </c:pt>
                <c:pt idx="3865">
                  <c:v>4.7204500000000005</c:v>
                </c:pt>
                <c:pt idx="3866">
                  <c:v>4.5049900000000003</c:v>
                </c:pt>
                <c:pt idx="3867">
                  <c:v>4.3875799999999998</c:v>
                </c:pt>
                <c:pt idx="3868">
                  <c:v>4.4672000000000001</c:v>
                </c:pt>
                <c:pt idx="3869">
                  <c:v>4.4525699999999997</c:v>
                </c:pt>
                <c:pt idx="3870">
                  <c:v>4.4435099999999998</c:v>
                </c:pt>
                <c:pt idx="3871">
                  <c:v>4.4238600000000003</c:v>
                </c:pt>
                <c:pt idx="3872">
                  <c:v>4.7345999999999995</c:v>
                </c:pt>
                <c:pt idx="3873">
                  <c:v>4.60006</c:v>
                </c:pt>
                <c:pt idx="3874">
                  <c:v>4.5741199999999997</c:v>
                </c:pt>
                <c:pt idx="3875">
                  <c:v>4.6401199999999996</c:v>
                </c:pt>
                <c:pt idx="3876">
                  <c:v>4.6882900000000003</c:v>
                </c:pt>
                <c:pt idx="3877">
                  <c:v>4.8592899999999997</c:v>
                </c:pt>
                <c:pt idx="3878">
                  <c:v>4.6559600000000003</c:v>
                </c:pt>
                <c:pt idx="3879">
                  <c:v>4.6652100000000001</c:v>
                </c:pt>
                <c:pt idx="3880">
                  <c:v>4.8221499999999997</c:v>
                </c:pt>
                <c:pt idx="3881">
                  <c:v>4.7902800000000001</c:v>
                </c:pt>
                <c:pt idx="3882">
                  <c:v>4.8524500000000002</c:v>
                </c:pt>
                <c:pt idx="3883">
                  <c:v>4.8434799999999996</c:v>
                </c:pt>
                <c:pt idx="3884">
                  <c:v>4.6879300000000006</c:v>
                </c:pt>
                <c:pt idx="3885">
                  <c:v>4.7416299999999998</c:v>
                </c:pt>
                <c:pt idx="3886">
                  <c:v>4.6874199999999995</c:v>
                </c:pt>
                <c:pt idx="3887">
                  <c:v>4.4598899999999997</c:v>
                </c:pt>
                <c:pt idx="3888">
                  <c:v>4.3217499999999998</c:v>
                </c:pt>
                <c:pt idx="3889">
                  <c:v>4.2813599999999994</c:v>
                </c:pt>
                <c:pt idx="3890">
                  <c:v>4.1865100000000002</c:v>
                </c:pt>
                <c:pt idx="3891">
                  <c:v>4.3000499999999997</c:v>
                </c:pt>
                <c:pt idx="3892">
                  <c:v>4.2248600000000005</c:v>
                </c:pt>
                <c:pt idx="3893">
                  <c:v>4.3838400000000002</c:v>
                </c:pt>
                <c:pt idx="3894">
                  <c:v>4.3151300000000008</c:v>
                </c:pt>
                <c:pt idx="3895">
                  <c:v>4.42014</c:v>
                </c:pt>
                <c:pt idx="3896">
                  <c:v>4.4074499999999999</c:v>
                </c:pt>
                <c:pt idx="3897">
                  <c:v>4.2913000000000006</c:v>
                </c:pt>
                <c:pt idx="3898">
                  <c:v>4.0460899999999995</c:v>
                </c:pt>
                <c:pt idx="3899">
                  <c:v>3.9344000000000001</c:v>
                </c:pt>
                <c:pt idx="3900">
                  <c:v>4.0130699999999999</c:v>
                </c:pt>
                <c:pt idx="3901">
                  <c:v>3.7193299999999994</c:v>
                </c:pt>
                <c:pt idx="3902">
                  <c:v>3.9321999999999999</c:v>
                </c:pt>
                <c:pt idx="3903">
                  <c:v>3.9184700000000001</c:v>
                </c:pt>
                <c:pt idx="3904">
                  <c:v>3.9674300000000002</c:v>
                </c:pt>
                <c:pt idx="3905">
                  <c:v>3.95065</c:v>
                </c:pt>
                <c:pt idx="3906">
                  <c:v>3.7793999999999999</c:v>
                </c:pt>
                <c:pt idx="3907">
                  <c:v>3.8445400000000003</c:v>
                </c:pt>
                <c:pt idx="3908">
                  <c:v>3.8388300000000002</c:v>
                </c:pt>
                <c:pt idx="3909">
                  <c:v>3.86171</c:v>
                </c:pt>
                <c:pt idx="3910">
                  <c:v>3.8204600000000006</c:v>
                </c:pt>
                <c:pt idx="3911">
                  <c:v>3.7485399999999998</c:v>
                </c:pt>
                <c:pt idx="3912">
                  <c:v>3.7017900000000004</c:v>
                </c:pt>
                <c:pt idx="3913">
                  <c:v>3.7601799999999996</c:v>
                </c:pt>
                <c:pt idx="3914">
                  <c:v>3.5196700000000001</c:v>
                </c:pt>
                <c:pt idx="3915">
                  <c:v>3.53077</c:v>
                </c:pt>
                <c:pt idx="3916">
                  <c:v>3.4489000000000001</c:v>
                </c:pt>
                <c:pt idx="3917">
                  <c:v>3.56969</c:v>
                </c:pt>
                <c:pt idx="3918">
                  <c:v>3.6136600000000003</c:v>
                </c:pt>
                <c:pt idx="3919">
                  <c:v>3.5361599999999997</c:v>
                </c:pt>
                <c:pt idx="3920">
                  <c:v>3.4782499999999996</c:v>
                </c:pt>
                <c:pt idx="3921">
                  <c:v>3.5295899999999998</c:v>
                </c:pt>
                <c:pt idx="3922">
                  <c:v>3.5988899999999999</c:v>
                </c:pt>
                <c:pt idx="3923">
                  <c:v>3.6168499999999999</c:v>
                </c:pt>
                <c:pt idx="3924">
                  <c:v>3.55592</c:v>
                </c:pt>
                <c:pt idx="3925">
                  <c:v>3.51763</c:v>
                </c:pt>
                <c:pt idx="3926">
                  <c:v>3.5137100000000001</c:v>
                </c:pt>
                <c:pt idx="3927">
                  <c:v>3.54678</c:v>
                </c:pt>
                <c:pt idx="3928">
                  <c:v>3.5799500000000002</c:v>
                </c:pt>
                <c:pt idx="3929">
                  <c:v>3.6361400000000001</c:v>
                </c:pt>
                <c:pt idx="3930">
                  <c:v>3.6559900000000001</c:v>
                </c:pt>
                <c:pt idx="3931">
                  <c:v>3.7211800000000004</c:v>
                </c:pt>
                <c:pt idx="3932">
                  <c:v>3.5973600000000001</c:v>
                </c:pt>
                <c:pt idx="3933">
                  <c:v>3.7001200000000001</c:v>
                </c:pt>
                <c:pt idx="3934">
                  <c:v>3.5907200000000001</c:v>
                </c:pt>
                <c:pt idx="3935">
                  <c:v>3.5570299999999997</c:v>
                </c:pt>
                <c:pt idx="3936">
                  <c:v>3.3521300000000003</c:v>
                </c:pt>
                <c:pt idx="3937">
                  <c:v>3.4679199999999999</c:v>
                </c:pt>
                <c:pt idx="3938">
                  <c:v>3.4714800000000001</c:v>
                </c:pt>
                <c:pt idx="3939">
                  <c:v>3.4276200000000001</c:v>
                </c:pt>
                <c:pt idx="3940">
                  <c:v>3.51762</c:v>
                </c:pt>
                <c:pt idx="3941">
                  <c:v>3.2865900000000003</c:v>
                </c:pt>
                <c:pt idx="3942">
                  <c:v>3.2520899999999999</c:v>
                </c:pt>
                <c:pt idx="3943">
                  <c:v>3.22932</c:v>
                </c:pt>
                <c:pt idx="3944">
                  <c:v>3.2306900000000001</c:v>
                </c:pt>
                <c:pt idx="3945">
                  <c:v>3.2677300000000002</c:v>
                </c:pt>
                <c:pt idx="3946">
                  <c:v>3.1143700000000001</c:v>
                </c:pt>
                <c:pt idx="3947">
                  <c:v>3.1915199999999997</c:v>
                </c:pt>
                <c:pt idx="3948">
                  <c:v>3.16086</c:v>
                </c:pt>
                <c:pt idx="3949">
                  <c:v>3.1715</c:v>
                </c:pt>
                <c:pt idx="3950">
                  <c:v>3.3245900000000002</c:v>
                </c:pt>
                <c:pt idx="3951">
                  <c:v>3.1905999999999999</c:v>
                </c:pt>
                <c:pt idx="3952">
                  <c:v>3.1829000000000001</c:v>
                </c:pt>
                <c:pt idx="3953">
                  <c:v>3.1048499999999999</c:v>
                </c:pt>
                <c:pt idx="3954">
                  <c:v>3.1804199999999998</c:v>
                </c:pt>
                <c:pt idx="3955">
                  <c:v>3.0850900000000001</c:v>
                </c:pt>
                <c:pt idx="3956">
                  <c:v>3.0474399999999999</c:v>
                </c:pt>
                <c:pt idx="3957">
                  <c:v>2.9869199999999996</c:v>
                </c:pt>
                <c:pt idx="3958">
                  <c:v>2.8931999999999998</c:v>
                </c:pt>
                <c:pt idx="3959">
                  <c:v>3.0295000000000001</c:v>
                </c:pt>
                <c:pt idx="3960">
                  <c:v>3.0911300000000002</c:v>
                </c:pt>
                <c:pt idx="3961">
                  <c:v>2.9841599999999997</c:v>
                </c:pt>
                <c:pt idx="3962">
                  <c:v>3.0300199999999999</c:v>
                </c:pt>
                <c:pt idx="3963">
                  <c:v>3.0964100000000001</c:v>
                </c:pt>
                <c:pt idx="3964">
                  <c:v>3.0169300000000003</c:v>
                </c:pt>
                <c:pt idx="3965">
                  <c:v>3.0969700000000002</c:v>
                </c:pt>
                <c:pt idx="3966">
                  <c:v>3.1388400000000001</c:v>
                </c:pt>
                <c:pt idx="3967">
                  <c:v>3.2209099999999999</c:v>
                </c:pt>
                <c:pt idx="3968">
                  <c:v>3.07714</c:v>
                </c:pt>
                <c:pt idx="3969">
                  <c:v>3.0180400000000001</c:v>
                </c:pt>
                <c:pt idx="3970">
                  <c:v>3.1578599999999999</c:v>
                </c:pt>
                <c:pt idx="3971">
                  <c:v>3.19808</c:v>
                </c:pt>
                <c:pt idx="3972">
                  <c:v>3.1647100000000004</c:v>
                </c:pt>
                <c:pt idx="3973">
                  <c:v>3.2544500000000003</c:v>
                </c:pt>
                <c:pt idx="3974">
                  <c:v>3.1976399999999998</c:v>
                </c:pt>
                <c:pt idx="3975">
                  <c:v>3.1830599999999998</c:v>
                </c:pt>
                <c:pt idx="3976">
                  <c:v>3.2170899999999998</c:v>
                </c:pt>
                <c:pt idx="3977">
                  <c:v>3.14411</c:v>
                </c:pt>
                <c:pt idx="3978">
                  <c:v>3.0524100000000001</c:v>
                </c:pt>
                <c:pt idx="3979">
                  <c:v>3.0020099999999998</c:v>
                </c:pt>
                <c:pt idx="3980">
                  <c:v>3.0395300000000001</c:v>
                </c:pt>
                <c:pt idx="3981">
                  <c:v>2.9812600000000002</c:v>
                </c:pt>
                <c:pt idx="3982">
                  <c:v>3.0562999999999998</c:v>
                </c:pt>
                <c:pt idx="3983">
                  <c:v>2.9715199999999999</c:v>
                </c:pt>
                <c:pt idx="3984">
                  <c:v>2.9737900000000002</c:v>
                </c:pt>
                <c:pt idx="3985">
                  <c:v>3.0651000000000002</c:v>
                </c:pt>
                <c:pt idx="3986">
                  <c:v>3.2011500000000002</c:v>
                </c:pt>
                <c:pt idx="3987">
                  <c:v>3.1889799999999999</c:v>
                </c:pt>
                <c:pt idx="3988">
                  <c:v>3.0833400000000002</c:v>
                </c:pt>
                <c:pt idx="3989">
                  <c:v>3.2041499999999998</c:v>
                </c:pt>
                <c:pt idx="3990">
                  <c:v>3.0460400000000001</c:v>
                </c:pt>
                <c:pt idx="3991">
                  <c:v>3.2735300000000001</c:v>
                </c:pt>
                <c:pt idx="3992">
                  <c:v>3.0619299999999998</c:v>
                </c:pt>
                <c:pt idx="3993">
                  <c:v>3.0830799999999998</c:v>
                </c:pt>
                <c:pt idx="3994">
                  <c:v>3.00421</c:v>
                </c:pt>
                <c:pt idx="3995">
                  <c:v>3.0140600000000002</c:v>
                </c:pt>
                <c:pt idx="3996">
                  <c:v>2.9410500000000002</c:v>
                </c:pt>
                <c:pt idx="3997">
                  <c:v>2.94503</c:v>
                </c:pt>
                <c:pt idx="3998">
                  <c:v>2.9788900000000003</c:v>
                </c:pt>
                <c:pt idx="3999">
                  <c:v>3.1057099999999997</c:v>
                </c:pt>
                <c:pt idx="4000">
                  <c:v>3.0949399999999998</c:v>
                </c:pt>
                <c:pt idx="4001">
                  <c:v>3.0509599999999999</c:v>
                </c:pt>
                <c:pt idx="4002">
                  <c:v>2.9565799999999998</c:v>
                </c:pt>
                <c:pt idx="4003">
                  <c:v>3.0435599999999998</c:v>
                </c:pt>
                <c:pt idx="4004">
                  <c:v>3.16879</c:v>
                </c:pt>
                <c:pt idx="4005">
                  <c:v>3.2073499999999999</c:v>
                </c:pt>
                <c:pt idx="4006">
                  <c:v>3.1086900000000002</c:v>
                </c:pt>
                <c:pt idx="4007">
                  <c:v>3.18079</c:v>
                </c:pt>
                <c:pt idx="4008">
                  <c:v>3.0679100000000004</c:v>
                </c:pt>
                <c:pt idx="4009">
                  <c:v>3.2267100000000002</c:v>
                </c:pt>
                <c:pt idx="4010">
                  <c:v>3.2239200000000001</c:v>
                </c:pt>
                <c:pt idx="4011">
                  <c:v>3.29867</c:v>
                </c:pt>
                <c:pt idx="4012">
                  <c:v>3.1485599999999998</c:v>
                </c:pt>
                <c:pt idx="4013">
                  <c:v>3.1096500000000002</c:v>
                </c:pt>
                <c:pt idx="4014">
                  <c:v>2.8494600000000001</c:v>
                </c:pt>
                <c:pt idx="4015">
                  <c:v>2.8753099999999998</c:v>
                </c:pt>
                <c:pt idx="4016">
                  <c:v>2.9110300000000002</c:v>
                </c:pt>
                <c:pt idx="4017">
                  <c:v>2.9215200000000001</c:v>
                </c:pt>
                <c:pt idx="4018">
                  <c:v>2.8228999999999997</c:v>
                </c:pt>
                <c:pt idx="4019">
                  <c:v>2.8330699999999998</c:v>
                </c:pt>
                <c:pt idx="4020">
                  <c:v>2.8304199999999997</c:v>
                </c:pt>
                <c:pt idx="4021">
                  <c:v>2.9695800000000001</c:v>
                </c:pt>
                <c:pt idx="4022">
                  <c:v>2.9612099999999999</c:v>
                </c:pt>
                <c:pt idx="4023">
                  <c:v>2.8958199999999996</c:v>
                </c:pt>
                <c:pt idx="4024">
                  <c:v>2.8958900000000001</c:v>
                </c:pt>
                <c:pt idx="4025">
                  <c:v>2.95018</c:v>
                </c:pt>
                <c:pt idx="4026">
                  <c:v>3.1390699999999998</c:v>
                </c:pt>
                <c:pt idx="4027">
                  <c:v>3.0937600000000001</c:v>
                </c:pt>
                <c:pt idx="4028">
                  <c:v>3.0545600000000004</c:v>
                </c:pt>
                <c:pt idx="4029">
                  <c:v>3.1351599999999999</c:v>
                </c:pt>
                <c:pt idx="4030">
                  <c:v>3.2848699999999997</c:v>
                </c:pt>
                <c:pt idx="4031">
                  <c:v>3.2440599999999997</c:v>
                </c:pt>
                <c:pt idx="4032">
                  <c:v>3.03077</c:v>
                </c:pt>
                <c:pt idx="4033">
                  <c:v>2.9800900000000001</c:v>
                </c:pt>
                <c:pt idx="4034">
                  <c:v>3.0389399999999998</c:v>
                </c:pt>
                <c:pt idx="4035">
                  <c:v>2.9956199999999997</c:v>
                </c:pt>
                <c:pt idx="4036">
                  <c:v>2.97723</c:v>
                </c:pt>
                <c:pt idx="4037">
                  <c:v>2.9022800000000002</c:v>
                </c:pt>
                <c:pt idx="4038">
                  <c:v>3.1293899999999999</c:v>
                </c:pt>
                <c:pt idx="4039">
                  <c:v>3.02332</c:v>
                </c:pt>
                <c:pt idx="4040">
                  <c:v>2.9966599999999999</c:v>
                </c:pt>
                <c:pt idx="4041">
                  <c:v>2.9362600000000003</c:v>
                </c:pt>
                <c:pt idx="4042">
                  <c:v>2.89683</c:v>
                </c:pt>
                <c:pt idx="4043">
                  <c:v>2.8138400000000003</c:v>
                </c:pt>
                <c:pt idx="4044">
                  <c:v>2.7847</c:v>
                </c:pt>
                <c:pt idx="4045">
                  <c:v>2.7614899999999998</c:v>
                </c:pt>
                <c:pt idx="4046">
                  <c:v>2.8719399999999999</c:v>
                </c:pt>
                <c:pt idx="4047">
                  <c:v>2.85975</c:v>
                </c:pt>
                <c:pt idx="4048">
                  <c:v>2.8372099999999998</c:v>
                </c:pt>
                <c:pt idx="4049">
                  <c:v>2.9045099999999997</c:v>
                </c:pt>
                <c:pt idx="4050">
                  <c:v>3.0922499999999999</c:v>
                </c:pt>
                <c:pt idx="4051">
                  <c:v>3.0613699999999997</c:v>
                </c:pt>
                <c:pt idx="4052">
                  <c:v>2.9615</c:v>
                </c:pt>
                <c:pt idx="4053">
                  <c:v>2.8020399999999999</c:v>
                </c:pt>
                <c:pt idx="4054">
                  <c:v>2.8131499999999998</c:v>
                </c:pt>
                <c:pt idx="4055">
                  <c:v>2.7081200000000001</c:v>
                </c:pt>
                <c:pt idx="4056">
                  <c:v>2.7399299999999998</c:v>
                </c:pt>
                <c:pt idx="4057">
                  <c:v>2.6832099999999999</c:v>
                </c:pt>
                <c:pt idx="4058">
                  <c:v>2.6122399999999999</c:v>
                </c:pt>
                <c:pt idx="4059">
                  <c:v>2.6491099999999999</c:v>
                </c:pt>
                <c:pt idx="4060">
                  <c:v>2.6452</c:v>
                </c:pt>
                <c:pt idx="4061">
                  <c:v>2.6568999999999998</c:v>
                </c:pt>
                <c:pt idx="4062">
                  <c:v>2.5771499999999996</c:v>
                </c:pt>
                <c:pt idx="4063">
                  <c:v>2.6898499999999999</c:v>
                </c:pt>
                <c:pt idx="4064">
                  <c:v>2.7573799999999999</c:v>
                </c:pt>
                <c:pt idx="4065">
                  <c:v>2.71299</c:v>
                </c:pt>
                <c:pt idx="4066">
                  <c:v>2.70628</c:v>
                </c:pt>
                <c:pt idx="4067">
                  <c:v>2.6981000000000002</c:v>
                </c:pt>
                <c:pt idx="4068">
                  <c:v>2.80315</c:v>
                </c:pt>
                <c:pt idx="4069">
                  <c:v>2.7724299999999999</c:v>
                </c:pt>
                <c:pt idx="4070">
                  <c:v>2.7303600000000001</c:v>
                </c:pt>
                <c:pt idx="4071">
                  <c:v>2.6781300000000003</c:v>
                </c:pt>
                <c:pt idx="4072">
                  <c:v>2.6709399999999999</c:v>
                </c:pt>
                <c:pt idx="4073">
                  <c:v>2.6179899999999998</c:v>
                </c:pt>
                <c:pt idx="4074">
                  <c:v>2.6497700000000002</c:v>
                </c:pt>
                <c:pt idx="4075">
                  <c:v>2.6507399999999999</c:v>
                </c:pt>
                <c:pt idx="4076">
                  <c:v>2.6126900000000002</c:v>
                </c:pt>
                <c:pt idx="4077">
                  <c:v>2.5949800000000001</c:v>
                </c:pt>
                <c:pt idx="4078">
                  <c:v>2.5222199999999999</c:v>
                </c:pt>
                <c:pt idx="4079">
                  <c:v>2.5632600000000001</c:v>
                </c:pt>
                <c:pt idx="4080">
                  <c:v>2.4789599999999998</c:v>
                </c:pt>
                <c:pt idx="4081">
                  <c:v>2.4314300000000002</c:v>
                </c:pt>
                <c:pt idx="4082">
                  <c:v>2.5237600000000002</c:v>
                </c:pt>
                <c:pt idx="4083">
                  <c:v>2.5900499999999997</c:v>
                </c:pt>
                <c:pt idx="4084">
                  <c:v>2.5200499999999999</c:v>
                </c:pt>
                <c:pt idx="4085">
                  <c:v>2.4856100000000003</c:v>
                </c:pt>
                <c:pt idx="4086">
                  <c:v>2.5202800000000001</c:v>
                </c:pt>
                <c:pt idx="4087">
                  <c:v>2.6725499999999998</c:v>
                </c:pt>
                <c:pt idx="4088">
                  <c:v>2.5691499999999996</c:v>
                </c:pt>
                <c:pt idx="4089">
                  <c:v>2.5440199999999997</c:v>
                </c:pt>
                <c:pt idx="4090">
                  <c:v>2.4074899999999997</c:v>
                </c:pt>
                <c:pt idx="4091">
                  <c:v>2.6223599999999996</c:v>
                </c:pt>
                <c:pt idx="4092">
                  <c:v>2.64228</c:v>
                </c:pt>
                <c:pt idx="4093">
                  <c:v>2.5853899999999999</c:v>
                </c:pt>
                <c:pt idx="4094">
                  <c:v>2.6368200000000002</c:v>
                </c:pt>
                <c:pt idx="4095">
                  <c:v>2.6111000000000004</c:v>
                </c:pt>
                <c:pt idx="4096">
                  <c:v>2.5880900000000002</c:v>
                </c:pt>
                <c:pt idx="4097">
                  <c:v>2.5984499999999997</c:v>
                </c:pt>
                <c:pt idx="4098">
                  <c:v>2.6872699999999998</c:v>
                </c:pt>
                <c:pt idx="4099">
                  <c:v>2.8502299999999998</c:v>
                </c:pt>
                <c:pt idx="4100">
                  <c:v>3.02433</c:v>
                </c:pt>
                <c:pt idx="4101">
                  <c:v>3.1113</c:v>
                </c:pt>
                <c:pt idx="4102">
                  <c:v>2.81792</c:v>
                </c:pt>
                <c:pt idx="4103">
                  <c:v>2.8237299999999999</c:v>
                </c:pt>
                <c:pt idx="4104">
                  <c:v>2.80585</c:v>
                </c:pt>
                <c:pt idx="4105">
                  <c:v>2.69984</c:v>
                </c:pt>
                <c:pt idx="4106">
                  <c:v>2.8156300000000001</c:v>
                </c:pt>
                <c:pt idx="4107">
                  <c:v>2.9331</c:v>
                </c:pt>
                <c:pt idx="4108">
                  <c:v>2.8659599999999998</c:v>
                </c:pt>
                <c:pt idx="4109">
                  <c:v>3.0649000000000002</c:v>
                </c:pt>
                <c:pt idx="4110">
                  <c:v>3.1700999999999997</c:v>
                </c:pt>
                <c:pt idx="4111">
                  <c:v>3.26003</c:v>
                </c:pt>
                <c:pt idx="4112">
                  <c:v>3.0475000000000003</c:v>
                </c:pt>
                <c:pt idx="4113">
                  <c:v>3.3580300000000003</c:v>
                </c:pt>
                <c:pt idx="4114">
                  <c:v>3.1639200000000001</c:v>
                </c:pt>
                <c:pt idx="4115">
                  <c:v>3.0250300000000001</c:v>
                </c:pt>
                <c:pt idx="4116">
                  <c:v>2.9171200000000002</c:v>
                </c:pt>
                <c:pt idx="4117">
                  <c:v>2.63219</c:v>
                </c:pt>
                <c:pt idx="4118">
                  <c:v>2.5989499999999999</c:v>
                </c:pt>
                <c:pt idx="4119">
                  <c:v>2.5055499999999999</c:v>
                </c:pt>
                <c:pt idx="4120">
                  <c:v>2.5836299999999999</c:v>
                </c:pt>
                <c:pt idx="4121">
                  <c:v>2.78051</c:v>
                </c:pt>
                <c:pt idx="4122">
                  <c:v>2.67178</c:v>
                </c:pt>
                <c:pt idx="4123">
                  <c:v>2.69495</c:v>
                </c:pt>
                <c:pt idx="4124">
                  <c:v>2.61137</c:v>
                </c:pt>
                <c:pt idx="4125">
                  <c:v>2.5933099999999998</c:v>
                </c:pt>
                <c:pt idx="4126">
                  <c:v>2.5411799999999998</c:v>
                </c:pt>
                <c:pt idx="4127">
                  <c:v>2.55789</c:v>
                </c:pt>
                <c:pt idx="4128">
                  <c:v>2.5349299999999997</c:v>
                </c:pt>
                <c:pt idx="4129">
                  <c:v>2.4834000000000001</c:v>
                </c:pt>
                <c:pt idx="4130">
                  <c:v>2.3810099999999998</c:v>
                </c:pt>
                <c:pt idx="4131">
                  <c:v>2.3082000000000003</c:v>
                </c:pt>
                <c:pt idx="4132">
                  <c:v>2.3149099999999998</c:v>
                </c:pt>
                <c:pt idx="4133">
                  <c:v>2.41818</c:v>
                </c:pt>
                <c:pt idx="4134">
                  <c:v>2.55837</c:v>
                </c:pt>
                <c:pt idx="4135">
                  <c:v>2.6499600000000001</c:v>
                </c:pt>
                <c:pt idx="4136">
                  <c:v>2.5867800000000001</c:v>
                </c:pt>
                <c:pt idx="4137">
                  <c:v>2.5891700000000002</c:v>
                </c:pt>
                <c:pt idx="4138">
                  <c:v>2.5340400000000001</c:v>
                </c:pt>
                <c:pt idx="4139">
                  <c:v>2.5442200000000001</c:v>
                </c:pt>
                <c:pt idx="4140">
                  <c:v>2.5291799999999998</c:v>
                </c:pt>
                <c:pt idx="4141">
                  <c:v>2.5240499999999999</c:v>
                </c:pt>
                <c:pt idx="4142">
                  <c:v>2.5003799999999998</c:v>
                </c:pt>
                <c:pt idx="4143">
                  <c:v>2.48386</c:v>
                </c:pt>
                <c:pt idx="4144">
                  <c:v>2.4584300000000003</c:v>
                </c:pt>
                <c:pt idx="4145">
                  <c:v>2.4505600000000003</c:v>
                </c:pt>
                <c:pt idx="4146">
                  <c:v>2.5187000000000004</c:v>
                </c:pt>
                <c:pt idx="4147">
                  <c:v>2.4066800000000002</c:v>
                </c:pt>
                <c:pt idx="4148">
                  <c:v>2.3821099999999999</c:v>
                </c:pt>
                <c:pt idx="4149">
                  <c:v>2.4875400000000001</c:v>
                </c:pt>
                <c:pt idx="4150">
                  <c:v>2.4470000000000001</c:v>
                </c:pt>
                <c:pt idx="4151">
                  <c:v>2.5101200000000001</c:v>
                </c:pt>
                <c:pt idx="4152">
                  <c:v>2.5066900000000003</c:v>
                </c:pt>
                <c:pt idx="4153">
                  <c:v>2.5424699999999998</c:v>
                </c:pt>
                <c:pt idx="4154">
                  <c:v>2.47376</c:v>
                </c:pt>
                <c:pt idx="4155">
                  <c:v>2.50868</c:v>
                </c:pt>
                <c:pt idx="4156">
                  <c:v>2.5225200000000001</c:v>
                </c:pt>
                <c:pt idx="4157">
                  <c:v>2.5128300000000001</c:v>
                </c:pt>
                <c:pt idx="4158">
                  <c:v>2.51037</c:v>
                </c:pt>
                <c:pt idx="4159">
                  <c:v>2.4904100000000002</c:v>
                </c:pt>
                <c:pt idx="4160">
                  <c:v>2.3910200000000001</c:v>
                </c:pt>
                <c:pt idx="4161">
                  <c:v>2.4259599999999999</c:v>
                </c:pt>
                <c:pt idx="4162">
                  <c:v>2.46272</c:v>
                </c:pt>
                <c:pt idx="4163">
                  <c:v>2.4785900000000001</c:v>
                </c:pt>
                <c:pt idx="4164">
                  <c:v>2.4317099999999998</c:v>
                </c:pt>
                <c:pt idx="4165">
                  <c:v>2.38104</c:v>
                </c:pt>
                <c:pt idx="4166">
                  <c:v>2.4034399999999998</c:v>
                </c:pt>
                <c:pt idx="4167">
                  <c:v>2.4746100000000002</c:v>
                </c:pt>
                <c:pt idx="4168">
                  <c:v>2.4879100000000003</c:v>
                </c:pt>
                <c:pt idx="4169">
                  <c:v>2.4056199999999999</c:v>
                </c:pt>
                <c:pt idx="4170">
                  <c:v>2.4353600000000002</c:v>
                </c:pt>
                <c:pt idx="4171">
                  <c:v>2.4334899999999999</c:v>
                </c:pt>
                <c:pt idx="4172">
                  <c:v>2.4805299999999999</c:v>
                </c:pt>
                <c:pt idx="4173">
                  <c:v>2.4321799999999998</c:v>
                </c:pt>
                <c:pt idx="4174">
                  <c:v>2.4241600000000001</c:v>
                </c:pt>
                <c:pt idx="4175">
                  <c:v>2.3857200000000001</c:v>
                </c:pt>
                <c:pt idx="4176">
                  <c:v>2.4489199999999998</c:v>
                </c:pt>
                <c:pt idx="4177">
                  <c:v>2.44286</c:v>
                </c:pt>
                <c:pt idx="4178">
                  <c:v>2.5121200000000004</c:v>
                </c:pt>
                <c:pt idx="4179">
                  <c:v>2.5517099999999999</c:v>
                </c:pt>
                <c:pt idx="4180">
                  <c:v>2.5221500000000003</c:v>
                </c:pt>
                <c:pt idx="4181">
                  <c:v>2.5524999999999998</c:v>
                </c:pt>
                <c:pt idx="4182">
                  <c:v>2.5258099999999999</c:v>
                </c:pt>
                <c:pt idx="4183">
                  <c:v>2.46455</c:v>
                </c:pt>
                <c:pt idx="4184">
                  <c:v>2.5358000000000001</c:v>
                </c:pt>
                <c:pt idx="4185">
                  <c:v>2.4792800000000002</c:v>
                </c:pt>
                <c:pt idx="4186">
                  <c:v>2.4874100000000001</c:v>
                </c:pt>
                <c:pt idx="4187">
                  <c:v>2.49682</c:v>
                </c:pt>
                <c:pt idx="4188">
                  <c:v>2.54209</c:v>
                </c:pt>
                <c:pt idx="4189">
                  <c:v>2.4702900000000003</c:v>
                </c:pt>
                <c:pt idx="4190">
                  <c:v>2.4489999999999998</c:v>
                </c:pt>
                <c:pt idx="4191">
                  <c:v>2.4604400000000002</c:v>
                </c:pt>
                <c:pt idx="4192">
                  <c:v>2.4157200000000003</c:v>
                </c:pt>
                <c:pt idx="4193">
                  <c:v>2.3831000000000002</c:v>
                </c:pt>
                <c:pt idx="4194">
                  <c:v>2.3870300000000002</c:v>
                </c:pt>
                <c:pt idx="4195">
                  <c:v>2.3692299999999999</c:v>
                </c:pt>
                <c:pt idx="4196">
                  <c:v>2.3553199999999999</c:v>
                </c:pt>
                <c:pt idx="4197">
                  <c:v>2.3659399999999997</c:v>
                </c:pt>
                <c:pt idx="4198">
                  <c:v>2.3324699999999998</c:v>
                </c:pt>
                <c:pt idx="4199">
                  <c:v>2.2835900000000002</c:v>
                </c:pt>
                <c:pt idx="4200">
                  <c:v>2.3462099999999997</c:v>
                </c:pt>
                <c:pt idx="4201">
                  <c:v>2.27346</c:v>
                </c:pt>
                <c:pt idx="4202">
                  <c:v>2.3139699999999999</c:v>
                </c:pt>
                <c:pt idx="4203">
                  <c:v>2.1793200000000001</c:v>
                </c:pt>
                <c:pt idx="4204">
                  <c:v>2.1462600000000003</c:v>
                </c:pt>
                <c:pt idx="4205">
                  <c:v>2.1951200000000002</c:v>
                </c:pt>
                <c:pt idx="4206">
                  <c:v>2.1193900000000001</c:v>
                </c:pt>
                <c:pt idx="4207">
                  <c:v>2.149</c:v>
                </c:pt>
                <c:pt idx="4208">
                  <c:v>2.19495</c:v>
                </c:pt>
                <c:pt idx="4209">
                  <c:v>2.2158599999999997</c:v>
                </c:pt>
                <c:pt idx="4210">
                  <c:v>2.1453200000000003</c:v>
                </c:pt>
                <c:pt idx="4211">
                  <c:v>2.1552199999999999</c:v>
                </c:pt>
                <c:pt idx="4212">
                  <c:v>2.3200600000000002</c:v>
                </c:pt>
                <c:pt idx="4213">
                  <c:v>2.25563</c:v>
                </c:pt>
                <c:pt idx="4214">
                  <c:v>2.4164500000000002</c:v>
                </c:pt>
                <c:pt idx="4215">
                  <c:v>2.3893499999999999</c:v>
                </c:pt>
                <c:pt idx="4216">
                  <c:v>2.34118</c:v>
                </c:pt>
                <c:pt idx="4217">
                  <c:v>2.3629199999999999</c:v>
                </c:pt>
                <c:pt idx="4218">
                  <c:v>2.1495799999999998</c:v>
                </c:pt>
                <c:pt idx="4219">
                  <c:v>2.1904499999999998</c:v>
                </c:pt>
                <c:pt idx="4220">
                  <c:v>2.3302199999999997</c:v>
                </c:pt>
                <c:pt idx="4221">
                  <c:v>2.27312</c:v>
                </c:pt>
                <c:pt idx="4222">
                  <c:v>2.3025499999999997</c:v>
                </c:pt>
                <c:pt idx="4223">
                  <c:v>2.1545199999999998</c:v>
                </c:pt>
                <c:pt idx="4224">
                  <c:v>2.14703</c:v>
                </c:pt>
                <c:pt idx="4225">
                  <c:v>2.1373099999999998</c:v>
                </c:pt>
                <c:pt idx="4226">
                  <c:v>2.01938</c:v>
                </c:pt>
                <c:pt idx="4227">
                  <c:v>1.96285</c:v>
                </c:pt>
                <c:pt idx="4228">
                  <c:v>2.0424900000000004</c:v>
                </c:pt>
                <c:pt idx="4229">
                  <c:v>2.0660499999999997</c:v>
                </c:pt>
                <c:pt idx="4230">
                  <c:v>2.0537200000000002</c:v>
                </c:pt>
                <c:pt idx="4231">
                  <c:v>2.2716599999999998</c:v>
                </c:pt>
                <c:pt idx="4232">
                  <c:v>2.3573599999999999</c:v>
                </c:pt>
                <c:pt idx="4233">
                  <c:v>2.3024</c:v>
                </c:pt>
                <c:pt idx="4234">
                  <c:v>2.3915199999999999</c:v>
                </c:pt>
                <c:pt idx="4235">
                  <c:v>2.3267500000000001</c:v>
                </c:pt>
                <c:pt idx="4236">
                  <c:v>2.20079</c:v>
                </c:pt>
                <c:pt idx="4237">
                  <c:v>2.1080700000000001</c:v>
                </c:pt>
                <c:pt idx="4238">
                  <c:v>2.4619799999999996</c:v>
                </c:pt>
                <c:pt idx="4239">
                  <c:v>2.3060100000000001</c:v>
                </c:pt>
                <c:pt idx="4240">
                  <c:v>2.3028199999999996</c:v>
                </c:pt>
                <c:pt idx="4241">
                  <c:v>2.2418300000000002</c:v>
                </c:pt>
                <c:pt idx="4242">
                  <c:v>2.2305799999999998</c:v>
                </c:pt>
                <c:pt idx="4243">
                  <c:v>2.0129000000000001</c:v>
                </c:pt>
                <c:pt idx="4244">
                  <c:v>2.0329799999999998</c:v>
                </c:pt>
                <c:pt idx="4245">
                  <c:v>2.0342199999999999</c:v>
                </c:pt>
                <c:pt idx="4246">
                  <c:v>2.0335399999999999</c:v>
                </c:pt>
                <c:pt idx="4247">
                  <c:v>1.9732699999999999</c:v>
                </c:pt>
                <c:pt idx="4248">
                  <c:v>2.0183800000000001</c:v>
                </c:pt>
                <c:pt idx="4249">
                  <c:v>1.8664099999999997</c:v>
                </c:pt>
                <c:pt idx="4250">
                  <c:v>1.9152399999999998</c:v>
                </c:pt>
                <c:pt idx="4251">
                  <c:v>1.97126</c:v>
                </c:pt>
                <c:pt idx="4252">
                  <c:v>1.8971500000000001</c:v>
                </c:pt>
                <c:pt idx="4253">
                  <c:v>1.9406800000000002</c:v>
                </c:pt>
                <c:pt idx="4254">
                  <c:v>1.8350500000000001</c:v>
                </c:pt>
                <c:pt idx="4255">
                  <c:v>1.9849999999999999</c:v>
                </c:pt>
                <c:pt idx="4256">
                  <c:v>2.07775</c:v>
                </c:pt>
                <c:pt idx="4257">
                  <c:v>2.0643799999999999</c:v>
                </c:pt>
                <c:pt idx="4258">
                  <c:v>1.8833700000000002</c:v>
                </c:pt>
                <c:pt idx="4259">
                  <c:v>1.77807</c:v>
                </c:pt>
                <c:pt idx="4260">
                  <c:v>1.6785700000000001</c:v>
                </c:pt>
                <c:pt idx="4261">
                  <c:v>1.56464</c:v>
                </c:pt>
                <c:pt idx="4262">
                  <c:v>1.70872</c:v>
                </c:pt>
                <c:pt idx="4263">
                  <c:v>1.73163</c:v>
                </c:pt>
                <c:pt idx="4264">
                  <c:v>1.5502200000000002</c:v>
                </c:pt>
                <c:pt idx="4265">
                  <c:v>1.6933800000000001</c:v>
                </c:pt>
                <c:pt idx="4266">
                  <c:v>1.61171</c:v>
                </c:pt>
                <c:pt idx="4267">
                  <c:v>1.6624300000000001</c:v>
                </c:pt>
                <c:pt idx="4268">
                  <c:v>1.7570700000000001</c:v>
                </c:pt>
                <c:pt idx="4269">
                  <c:v>1.9365500000000002</c:v>
                </c:pt>
                <c:pt idx="4270">
                  <c:v>1.9415899999999999</c:v>
                </c:pt>
                <c:pt idx="4271">
                  <c:v>1.8534100000000002</c:v>
                </c:pt>
                <c:pt idx="4272">
                  <c:v>1.8185000000000002</c:v>
                </c:pt>
                <c:pt idx="4273">
                  <c:v>1.8581399999999999</c:v>
                </c:pt>
                <c:pt idx="4274">
                  <c:v>1.9018300000000001</c:v>
                </c:pt>
                <c:pt idx="4275">
                  <c:v>2.0419999999999998</c:v>
                </c:pt>
                <c:pt idx="4276">
                  <c:v>2.0922399999999999</c:v>
                </c:pt>
                <c:pt idx="4277">
                  <c:v>2.2184499999999998</c:v>
                </c:pt>
                <c:pt idx="4278">
                  <c:v>2.23339</c:v>
                </c:pt>
                <c:pt idx="4279">
                  <c:v>2.1808399999999999</c:v>
                </c:pt>
                <c:pt idx="4280">
                  <c:v>2.1976899999999997</c:v>
                </c:pt>
                <c:pt idx="4281">
                  <c:v>2.2165599999999999</c:v>
                </c:pt>
                <c:pt idx="4282">
                  <c:v>2.2807899999999997</c:v>
                </c:pt>
                <c:pt idx="4283">
                  <c:v>2.3087799999999996</c:v>
                </c:pt>
                <c:pt idx="4284">
                  <c:v>2.3750399999999998</c:v>
                </c:pt>
                <c:pt idx="4285">
                  <c:v>2.26972</c:v>
                </c:pt>
                <c:pt idx="4286">
                  <c:v>2.1530499999999999</c:v>
                </c:pt>
                <c:pt idx="4287">
                  <c:v>2.1103399999999999</c:v>
                </c:pt>
                <c:pt idx="4288">
                  <c:v>2.0893299999999999</c:v>
                </c:pt>
                <c:pt idx="4289">
                  <c:v>1.9913500000000002</c:v>
                </c:pt>
                <c:pt idx="4290">
                  <c:v>2.0224799999999998</c:v>
                </c:pt>
                <c:pt idx="4291">
                  <c:v>2.0562199999999997</c:v>
                </c:pt>
                <c:pt idx="4292">
                  <c:v>2.1235399999999998</c:v>
                </c:pt>
                <c:pt idx="4293">
                  <c:v>2.2339799999999999</c:v>
                </c:pt>
                <c:pt idx="4294">
                  <c:v>2.0811600000000001</c:v>
                </c:pt>
                <c:pt idx="4295">
                  <c:v>2.1523400000000001</c:v>
                </c:pt>
                <c:pt idx="4296">
                  <c:v>2.10168</c:v>
                </c:pt>
                <c:pt idx="4297">
                  <c:v>2.05722</c:v>
                </c:pt>
                <c:pt idx="4298">
                  <c:v>2.1500400000000002</c:v>
                </c:pt>
                <c:pt idx="4299">
                  <c:v>2.3301799999999999</c:v>
                </c:pt>
                <c:pt idx="4300">
                  <c:v>2.2123500000000003</c:v>
                </c:pt>
                <c:pt idx="4301">
                  <c:v>2.5334300000000001</c:v>
                </c:pt>
                <c:pt idx="4302">
                  <c:v>2.28999</c:v>
                </c:pt>
                <c:pt idx="4303">
                  <c:v>2.2703099999999998</c:v>
                </c:pt>
                <c:pt idx="4304">
                  <c:v>2.22485</c:v>
                </c:pt>
                <c:pt idx="4305">
                  <c:v>2.2563299999999997</c:v>
                </c:pt>
                <c:pt idx="4306">
                  <c:v>2.2312499999999997</c:v>
                </c:pt>
                <c:pt idx="4307">
                  <c:v>2.1943299999999999</c:v>
                </c:pt>
                <c:pt idx="4308">
                  <c:v>2.2200599999999997</c:v>
                </c:pt>
                <c:pt idx="4309">
                  <c:v>2.3045</c:v>
                </c:pt>
                <c:pt idx="4310">
                  <c:v>2.2397300000000002</c:v>
                </c:pt>
                <c:pt idx="4311">
                  <c:v>2.3676900000000001</c:v>
                </c:pt>
                <c:pt idx="4312">
                  <c:v>2.3210200000000003</c:v>
                </c:pt>
                <c:pt idx="4313">
                  <c:v>2.2956300000000001</c:v>
                </c:pt>
                <c:pt idx="4314">
                  <c:v>2.3883899999999998</c:v>
                </c:pt>
                <c:pt idx="4315">
                  <c:v>2.4407099999999997</c:v>
                </c:pt>
                <c:pt idx="4316">
                  <c:v>2.4218299999999999</c:v>
                </c:pt>
                <c:pt idx="4317">
                  <c:v>2.4103599999999998</c:v>
                </c:pt>
                <c:pt idx="4318">
                  <c:v>2.36198</c:v>
                </c:pt>
                <c:pt idx="4319">
                  <c:v>2.2948899999999997</c:v>
                </c:pt>
                <c:pt idx="4320">
                  <c:v>2.3214999999999999</c:v>
                </c:pt>
                <c:pt idx="4321">
                  <c:v>2.3157199999999998</c:v>
                </c:pt>
                <c:pt idx="4322">
                  <c:v>2.2809499999999998</c:v>
                </c:pt>
                <c:pt idx="4323">
                  <c:v>2.2491099999999999</c:v>
                </c:pt>
                <c:pt idx="4324">
                  <c:v>2.3475899999999998</c:v>
                </c:pt>
                <c:pt idx="4325">
                  <c:v>2.2923299999999998</c:v>
                </c:pt>
                <c:pt idx="4326">
                  <c:v>2.2997899999999998</c:v>
                </c:pt>
                <c:pt idx="4327">
                  <c:v>2.2963999999999998</c:v>
                </c:pt>
                <c:pt idx="4328">
                  <c:v>2.3113599999999996</c:v>
                </c:pt>
                <c:pt idx="4329">
                  <c:v>2.3296900000000003</c:v>
                </c:pt>
                <c:pt idx="4330">
                  <c:v>2.2845400000000002</c:v>
                </c:pt>
                <c:pt idx="4331">
                  <c:v>2.2726100000000002</c:v>
                </c:pt>
                <c:pt idx="4332">
                  <c:v>2.11693</c:v>
                </c:pt>
                <c:pt idx="4333">
                  <c:v>2.1678899999999999</c:v>
                </c:pt>
                <c:pt idx="4334">
                  <c:v>2.3262499999999999</c:v>
                </c:pt>
                <c:pt idx="4335">
                  <c:v>2.35806</c:v>
                </c:pt>
                <c:pt idx="4336">
                  <c:v>2.36849</c:v>
                </c:pt>
                <c:pt idx="4337">
                  <c:v>2.3974199999999999</c:v>
                </c:pt>
                <c:pt idx="4338">
                  <c:v>2.4907599999999999</c:v>
                </c:pt>
                <c:pt idx="4339">
                  <c:v>2.4421300000000001</c:v>
                </c:pt>
                <c:pt idx="4340">
                  <c:v>2.3596200000000001</c:v>
                </c:pt>
                <c:pt idx="4341">
                  <c:v>2.2877900000000002</c:v>
                </c:pt>
                <c:pt idx="4342">
                  <c:v>2.2901199999999999</c:v>
                </c:pt>
                <c:pt idx="4343">
                  <c:v>2.3099799999999999</c:v>
                </c:pt>
                <c:pt idx="4344">
                  <c:v>2.4620099999999998</c:v>
                </c:pt>
                <c:pt idx="4345">
                  <c:v>2.3456299999999999</c:v>
                </c:pt>
                <c:pt idx="4346">
                  <c:v>2.3187500000000001</c:v>
                </c:pt>
                <c:pt idx="4347">
                  <c:v>2.3421500000000002</c:v>
                </c:pt>
                <c:pt idx="4348">
                  <c:v>2.4833500000000002</c:v>
                </c:pt>
                <c:pt idx="4349">
                  <c:v>2.5373299999999999</c:v>
                </c:pt>
                <c:pt idx="4350">
                  <c:v>2.5746899999999999</c:v>
                </c:pt>
                <c:pt idx="4351">
                  <c:v>2.6222500000000002</c:v>
                </c:pt>
                <c:pt idx="4352">
                  <c:v>2.5465</c:v>
                </c:pt>
                <c:pt idx="4353">
                  <c:v>2.5646800000000001</c:v>
                </c:pt>
                <c:pt idx="4354">
                  <c:v>2.5240900000000002</c:v>
                </c:pt>
                <c:pt idx="4355">
                  <c:v>2.6002900000000002</c:v>
                </c:pt>
                <c:pt idx="4356">
                  <c:v>2.6171099999999998</c:v>
                </c:pt>
                <c:pt idx="4357">
                  <c:v>2.7281</c:v>
                </c:pt>
                <c:pt idx="4358">
                  <c:v>2.7591200000000002</c:v>
                </c:pt>
                <c:pt idx="4359">
                  <c:v>2.6576499999999998</c:v>
                </c:pt>
                <c:pt idx="4360">
                  <c:v>2.6454</c:v>
                </c:pt>
                <c:pt idx="4361">
                  <c:v>2.6090300000000002</c:v>
                </c:pt>
                <c:pt idx="4362">
                  <c:v>2.67021</c:v>
                </c:pt>
                <c:pt idx="4363">
                  <c:v>2.6897199999999999</c:v>
                </c:pt>
                <c:pt idx="4364">
                  <c:v>2.6501800000000002</c:v>
                </c:pt>
                <c:pt idx="4365">
                  <c:v>2.5872299999999999</c:v>
                </c:pt>
                <c:pt idx="4366">
                  <c:v>2.6351200000000001</c:v>
                </c:pt>
                <c:pt idx="4367">
                  <c:v>2.6010400000000002</c:v>
                </c:pt>
                <c:pt idx="4368">
                  <c:v>2.6074799999999998</c:v>
                </c:pt>
                <c:pt idx="4369">
                  <c:v>2.58561</c:v>
                </c:pt>
                <c:pt idx="4370">
                  <c:v>2.54</c:v>
                </c:pt>
                <c:pt idx="4371">
                  <c:v>2.5851199999999999</c:v>
                </c:pt>
                <c:pt idx="4372">
                  <c:v>2.5377299999999998</c:v>
                </c:pt>
                <c:pt idx="4373">
                  <c:v>2.6676299999999999</c:v>
                </c:pt>
                <c:pt idx="4374">
                  <c:v>2.6531500000000001</c:v>
                </c:pt>
                <c:pt idx="4375">
                  <c:v>2.6680699999999997</c:v>
                </c:pt>
                <c:pt idx="4376">
                  <c:v>2.6751499999999999</c:v>
                </c:pt>
                <c:pt idx="4377">
                  <c:v>2.6702599999999999</c:v>
                </c:pt>
                <c:pt idx="4378">
                  <c:v>2.7300999999999997</c:v>
                </c:pt>
                <c:pt idx="4379">
                  <c:v>2.7900299999999998</c:v>
                </c:pt>
                <c:pt idx="4380">
                  <c:v>2.7345600000000001</c:v>
                </c:pt>
                <c:pt idx="4381">
                  <c:v>2.7786599999999999</c:v>
                </c:pt>
                <c:pt idx="4382">
                  <c:v>2.7267600000000001</c:v>
                </c:pt>
                <c:pt idx="4383">
                  <c:v>2.72743</c:v>
                </c:pt>
                <c:pt idx="4384">
                  <c:v>2.7261599999999997</c:v>
                </c:pt>
                <c:pt idx="4385">
                  <c:v>2.7421199999999999</c:v>
                </c:pt>
                <c:pt idx="4386">
                  <c:v>2.7941099999999999</c:v>
                </c:pt>
                <c:pt idx="4387">
                  <c:v>2.7276499999999997</c:v>
                </c:pt>
                <c:pt idx="4388">
                  <c:v>2.5050499999999998</c:v>
                </c:pt>
                <c:pt idx="4389">
                  <c:v>2.6097299999999999</c:v>
                </c:pt>
                <c:pt idx="4390">
                  <c:v>2.5673399999999997</c:v>
                </c:pt>
                <c:pt idx="4391">
                  <c:v>2.5766899999999997</c:v>
                </c:pt>
                <c:pt idx="4392">
                  <c:v>2.54026</c:v>
                </c:pt>
                <c:pt idx="4393">
                  <c:v>2.5919699999999999</c:v>
                </c:pt>
                <c:pt idx="4394">
                  <c:v>2.60677</c:v>
                </c:pt>
                <c:pt idx="4395">
                  <c:v>2.60704</c:v>
                </c:pt>
                <c:pt idx="4396">
                  <c:v>2.79365</c:v>
                </c:pt>
                <c:pt idx="4397">
                  <c:v>2.6458699999999999</c:v>
                </c:pt>
                <c:pt idx="4398">
                  <c:v>2.6715800000000001</c:v>
                </c:pt>
                <c:pt idx="4399">
                  <c:v>2.70316</c:v>
                </c:pt>
                <c:pt idx="4400">
                  <c:v>2.7320799999999998</c:v>
                </c:pt>
                <c:pt idx="4401">
                  <c:v>2.7505699999999997</c:v>
                </c:pt>
                <c:pt idx="4402">
                  <c:v>2.6265700000000001</c:v>
                </c:pt>
                <c:pt idx="4403">
                  <c:v>2.7000799999999998</c:v>
                </c:pt>
                <c:pt idx="4404">
                  <c:v>2.61375</c:v>
                </c:pt>
                <c:pt idx="4405">
                  <c:v>2.5869200000000001</c:v>
                </c:pt>
                <c:pt idx="4406">
                  <c:v>2.5202800000000001</c:v>
                </c:pt>
                <c:pt idx="4407">
                  <c:v>2.6299099999999997</c:v>
                </c:pt>
                <c:pt idx="4408">
                  <c:v>2.6074899999999999</c:v>
                </c:pt>
                <c:pt idx="4409">
                  <c:v>2.6703799999999998</c:v>
                </c:pt>
                <c:pt idx="4410">
                  <c:v>2.59483</c:v>
                </c:pt>
                <c:pt idx="4411">
                  <c:v>2.6587099999999997</c:v>
                </c:pt>
                <c:pt idx="4412">
                  <c:v>2.6829899999999998</c:v>
                </c:pt>
                <c:pt idx="4413">
                  <c:v>2.66662</c:v>
                </c:pt>
                <c:pt idx="4414">
                  <c:v>2.7443900000000001</c:v>
                </c:pt>
                <c:pt idx="4415">
                  <c:v>2.7633799999999997</c:v>
                </c:pt>
                <c:pt idx="4416">
                  <c:v>2.7017600000000002</c:v>
                </c:pt>
                <c:pt idx="4417">
                  <c:v>2.2865800000000003</c:v>
                </c:pt>
                <c:pt idx="4418">
                  <c:v>2.2175800000000003</c:v>
                </c:pt>
                <c:pt idx="4419">
                  <c:v>2.35683</c:v>
                </c:pt>
                <c:pt idx="4420">
                  <c:v>2.36456</c:v>
                </c:pt>
                <c:pt idx="4421">
                  <c:v>2.3849800000000001</c:v>
                </c:pt>
                <c:pt idx="4422">
                  <c:v>2.3407400000000003</c:v>
                </c:pt>
                <c:pt idx="4423">
                  <c:v>2.4154500000000003</c:v>
                </c:pt>
                <c:pt idx="4424">
                  <c:v>2.5247000000000002</c:v>
                </c:pt>
                <c:pt idx="4425">
                  <c:v>2.4111600000000002</c:v>
                </c:pt>
                <c:pt idx="4426">
                  <c:v>2.4209100000000001</c:v>
                </c:pt>
                <c:pt idx="4427">
                  <c:v>2.44922</c:v>
                </c:pt>
                <c:pt idx="4428">
                  <c:v>2.4449700000000001</c:v>
                </c:pt>
                <c:pt idx="4429">
                  <c:v>2.5122399999999998</c:v>
                </c:pt>
                <c:pt idx="4430">
                  <c:v>2.4260799999999998</c:v>
                </c:pt>
                <c:pt idx="4431">
                  <c:v>2.3891399999999998</c:v>
                </c:pt>
                <c:pt idx="4432">
                  <c:v>2.5486</c:v>
                </c:pt>
                <c:pt idx="4433">
                  <c:v>2.4799099999999998</c:v>
                </c:pt>
                <c:pt idx="4434">
                  <c:v>2.4560399999999998</c:v>
                </c:pt>
                <c:pt idx="4435">
                  <c:v>2.3608699999999998</c:v>
                </c:pt>
                <c:pt idx="4436">
                  <c:v>2.3973399999999998</c:v>
                </c:pt>
                <c:pt idx="4437">
                  <c:v>2.4554200000000002</c:v>
                </c:pt>
                <c:pt idx="4438">
                  <c:v>2.4794099999999997</c:v>
                </c:pt>
                <c:pt idx="4439">
                  <c:v>2.6849100000000004</c:v>
                </c:pt>
                <c:pt idx="4440">
                  <c:v>2.7653299999999996</c:v>
                </c:pt>
                <c:pt idx="4441">
                  <c:v>3.2017499999999997</c:v>
                </c:pt>
                <c:pt idx="4442">
                  <c:v>3.0603499999999997</c:v>
                </c:pt>
                <c:pt idx="4443">
                  <c:v>3.04664</c:v>
                </c:pt>
                <c:pt idx="4444">
                  <c:v>3.3989599999999998</c:v>
                </c:pt>
                <c:pt idx="4445">
                  <c:v>3.2052800000000001</c:v>
                </c:pt>
                <c:pt idx="4446">
                  <c:v>3.4420299999999999</c:v>
                </c:pt>
                <c:pt idx="4447">
                  <c:v>3.9540299999999995</c:v>
                </c:pt>
                <c:pt idx="4448">
                  <c:v>3.8557600000000001</c:v>
                </c:pt>
                <c:pt idx="4449">
                  <c:v>3.6065300000000002</c:v>
                </c:pt>
                <c:pt idx="4450">
                  <c:v>3.0315599999999998</c:v>
                </c:pt>
                <c:pt idx="4451">
                  <c:v>2.9936600000000002</c:v>
                </c:pt>
                <c:pt idx="4452">
                  <c:v>3.1752799999999999</c:v>
                </c:pt>
                <c:pt idx="4453">
                  <c:v>3.4945200000000001</c:v>
                </c:pt>
                <c:pt idx="4454">
                  <c:v>3.6154500000000001</c:v>
                </c:pt>
                <c:pt idx="4455">
                  <c:v>3.4704600000000001</c:v>
                </c:pt>
                <c:pt idx="4456">
                  <c:v>3.0589500000000003</c:v>
                </c:pt>
                <c:pt idx="4457">
                  <c:v>3.0337300000000003</c:v>
                </c:pt>
                <c:pt idx="4458">
                  <c:v>2.8893</c:v>
                </c:pt>
                <c:pt idx="4459">
                  <c:v>2.90063</c:v>
                </c:pt>
                <c:pt idx="4460">
                  <c:v>3.00108</c:v>
                </c:pt>
                <c:pt idx="4461">
                  <c:v>3.0682</c:v>
                </c:pt>
                <c:pt idx="4462">
                  <c:v>3.00467</c:v>
                </c:pt>
                <c:pt idx="4463">
                  <c:v>3.0253199999999998</c:v>
                </c:pt>
                <c:pt idx="4464">
                  <c:v>3.2370899999999998</c:v>
                </c:pt>
                <c:pt idx="4465">
                  <c:v>3.5318799999999997</c:v>
                </c:pt>
                <c:pt idx="4466">
                  <c:v>3.5225399999999998</c:v>
                </c:pt>
                <c:pt idx="4467">
                  <c:v>3.6295199999999999</c:v>
                </c:pt>
                <c:pt idx="4468">
                  <c:v>3.2808299999999999</c:v>
                </c:pt>
                <c:pt idx="4469">
                  <c:v>3.3336099999999997</c:v>
                </c:pt>
                <c:pt idx="4470">
                  <c:v>3.30274</c:v>
                </c:pt>
                <c:pt idx="4471">
                  <c:v>3.2937099999999999</c:v>
                </c:pt>
                <c:pt idx="4472">
                  <c:v>3.23875</c:v>
                </c:pt>
                <c:pt idx="4473">
                  <c:v>3.60947</c:v>
                </c:pt>
                <c:pt idx="4474">
                  <c:v>3.7134</c:v>
                </c:pt>
                <c:pt idx="4475">
                  <c:v>3.53796</c:v>
                </c:pt>
                <c:pt idx="4476">
                  <c:v>3.56412</c:v>
                </c:pt>
                <c:pt idx="4477">
                  <c:v>3.49804</c:v>
                </c:pt>
                <c:pt idx="4478">
                  <c:v>3.6465399999999999</c:v>
                </c:pt>
                <c:pt idx="4479">
                  <c:v>3.53247</c:v>
                </c:pt>
                <c:pt idx="4480">
                  <c:v>3.6553100000000001</c:v>
                </c:pt>
                <c:pt idx="4481">
                  <c:v>3.8500099999999997</c:v>
                </c:pt>
                <c:pt idx="4482">
                  <c:v>3.5463499999999999</c:v>
                </c:pt>
                <c:pt idx="4483">
                  <c:v>3.6025499999999999</c:v>
                </c:pt>
                <c:pt idx="4484">
                  <c:v>3.6737500000000001</c:v>
                </c:pt>
                <c:pt idx="4485">
                  <c:v>3.6559399999999997</c:v>
                </c:pt>
                <c:pt idx="4486">
                  <c:v>3.5793499999999998</c:v>
                </c:pt>
                <c:pt idx="4487">
                  <c:v>3.71197</c:v>
                </c:pt>
                <c:pt idx="4488">
                  <c:v>3.7198000000000002</c:v>
                </c:pt>
                <c:pt idx="4489">
                  <c:v>3.9145700000000003</c:v>
                </c:pt>
                <c:pt idx="4490">
                  <c:v>3.95329</c:v>
                </c:pt>
                <c:pt idx="4491">
                  <c:v>3.6492500000000003</c:v>
                </c:pt>
                <c:pt idx="4492">
                  <c:v>3.4547699999999999</c:v>
                </c:pt>
                <c:pt idx="4493">
                  <c:v>3.2380199999999997</c:v>
                </c:pt>
                <c:pt idx="4494">
                  <c:v>3.23081</c:v>
                </c:pt>
                <c:pt idx="4495">
                  <c:v>3.15144</c:v>
                </c:pt>
                <c:pt idx="4496">
                  <c:v>3.0415399999999999</c:v>
                </c:pt>
                <c:pt idx="4497">
                  <c:v>3.1113499999999998</c:v>
                </c:pt>
                <c:pt idx="4498">
                  <c:v>3.0825800000000001</c:v>
                </c:pt>
                <c:pt idx="4499">
                  <c:v>3.10805</c:v>
                </c:pt>
                <c:pt idx="4500">
                  <c:v>3.2195800000000001</c:v>
                </c:pt>
                <c:pt idx="4501">
                  <c:v>3.2202999999999999</c:v>
                </c:pt>
                <c:pt idx="4502">
                  <c:v>3.30931</c:v>
                </c:pt>
                <c:pt idx="4503">
                  <c:v>3.40008</c:v>
                </c:pt>
                <c:pt idx="4504">
                  <c:v>3.3370600000000001</c:v>
                </c:pt>
                <c:pt idx="4505">
                  <c:v>3.1710099999999999</c:v>
                </c:pt>
                <c:pt idx="4506">
                  <c:v>3.19875</c:v>
                </c:pt>
                <c:pt idx="4507">
                  <c:v>3.2291799999999999</c:v>
                </c:pt>
                <c:pt idx="4508">
                  <c:v>3.0248900000000001</c:v>
                </c:pt>
                <c:pt idx="4509">
                  <c:v>3.0505800000000001</c:v>
                </c:pt>
                <c:pt idx="4510">
                  <c:v>2.9795099999999999</c:v>
                </c:pt>
                <c:pt idx="4511">
                  <c:v>3.03973</c:v>
                </c:pt>
                <c:pt idx="4512">
                  <c:v>3.0569500000000001</c:v>
                </c:pt>
                <c:pt idx="4513">
                  <c:v>3.1212200000000001</c:v>
                </c:pt>
                <c:pt idx="4514">
                  <c:v>3.2884500000000001</c:v>
                </c:pt>
                <c:pt idx="4515">
                  <c:v>3.4838800000000001</c:v>
                </c:pt>
                <c:pt idx="4516">
                  <c:v>3.3037199999999998</c:v>
                </c:pt>
                <c:pt idx="4517">
                  <c:v>3.4360200000000001</c:v>
                </c:pt>
                <c:pt idx="4518">
                  <c:v>3.41255</c:v>
                </c:pt>
                <c:pt idx="4519">
                  <c:v>3.4650499999999997</c:v>
                </c:pt>
                <c:pt idx="4520">
                  <c:v>3.29541</c:v>
                </c:pt>
                <c:pt idx="4521">
                  <c:v>3.1983700000000002</c:v>
                </c:pt>
                <c:pt idx="4522">
                  <c:v>3.2666300000000001</c:v>
                </c:pt>
                <c:pt idx="4523">
                  <c:v>3.2187700000000001</c:v>
                </c:pt>
                <c:pt idx="4524">
                  <c:v>3.1394299999999999</c:v>
                </c:pt>
                <c:pt idx="4525">
                  <c:v>3.0465399999999998</c:v>
                </c:pt>
                <c:pt idx="4526">
                  <c:v>2.9572699999999998</c:v>
                </c:pt>
                <c:pt idx="4527">
                  <c:v>2.9738500000000001</c:v>
                </c:pt>
                <c:pt idx="4528">
                  <c:v>2.9162499999999998</c:v>
                </c:pt>
                <c:pt idx="4529">
                  <c:v>2.9487899999999998</c:v>
                </c:pt>
                <c:pt idx="4530">
                  <c:v>2.9312800000000001</c:v>
                </c:pt>
              </c:numCache>
            </c:numRef>
          </c:val>
          <c:smooth val="0"/>
        </c:ser>
        <c:ser>
          <c:idx val="2"/>
          <c:order val="2"/>
          <c:tx>
            <c:strRef>
              <c:f>Sheet1!$I$2</c:f>
              <c:strCache>
                <c:ptCount val="1"/>
                <c:pt idx="0">
                  <c:v>EMBI+ Spread</c:v>
                </c:pt>
              </c:strCache>
            </c:strRef>
          </c:tx>
          <c:marker>
            <c:symbol val="none"/>
          </c:marker>
          <c:cat>
            <c:numRef>
              <c:f>Sheet1!$F$3:$F$4533</c:f>
              <c:numCache>
                <c:formatCode>m/d/yyyy</c:formatCode>
                <c:ptCount val="4531"/>
                <c:pt idx="0">
                  <c:v>34337</c:v>
                </c:pt>
                <c:pt idx="1">
                  <c:v>34338</c:v>
                </c:pt>
                <c:pt idx="2">
                  <c:v>34339</c:v>
                </c:pt>
                <c:pt idx="3">
                  <c:v>34340</c:v>
                </c:pt>
                <c:pt idx="4">
                  <c:v>34341</c:v>
                </c:pt>
                <c:pt idx="5">
                  <c:v>34344</c:v>
                </c:pt>
                <c:pt idx="6">
                  <c:v>34345</c:v>
                </c:pt>
                <c:pt idx="7">
                  <c:v>34346</c:v>
                </c:pt>
                <c:pt idx="8">
                  <c:v>34347</c:v>
                </c:pt>
                <c:pt idx="9">
                  <c:v>34348</c:v>
                </c:pt>
                <c:pt idx="10">
                  <c:v>34351</c:v>
                </c:pt>
                <c:pt idx="11">
                  <c:v>34352</c:v>
                </c:pt>
                <c:pt idx="12">
                  <c:v>34353</c:v>
                </c:pt>
                <c:pt idx="13">
                  <c:v>34354</c:v>
                </c:pt>
                <c:pt idx="14">
                  <c:v>34355</c:v>
                </c:pt>
                <c:pt idx="15">
                  <c:v>34358</c:v>
                </c:pt>
                <c:pt idx="16">
                  <c:v>34359</c:v>
                </c:pt>
                <c:pt idx="17">
                  <c:v>34360</c:v>
                </c:pt>
                <c:pt idx="18">
                  <c:v>34361</c:v>
                </c:pt>
                <c:pt idx="19">
                  <c:v>34362</c:v>
                </c:pt>
                <c:pt idx="20">
                  <c:v>34365</c:v>
                </c:pt>
                <c:pt idx="21">
                  <c:v>34366</c:v>
                </c:pt>
                <c:pt idx="22">
                  <c:v>34367</c:v>
                </c:pt>
                <c:pt idx="23">
                  <c:v>34368</c:v>
                </c:pt>
                <c:pt idx="24">
                  <c:v>34369</c:v>
                </c:pt>
                <c:pt idx="25">
                  <c:v>34372</c:v>
                </c:pt>
                <c:pt idx="26">
                  <c:v>34373</c:v>
                </c:pt>
                <c:pt idx="27">
                  <c:v>34374</c:v>
                </c:pt>
                <c:pt idx="28">
                  <c:v>34375</c:v>
                </c:pt>
                <c:pt idx="29">
                  <c:v>34376</c:v>
                </c:pt>
                <c:pt idx="30">
                  <c:v>34379</c:v>
                </c:pt>
                <c:pt idx="31">
                  <c:v>34380</c:v>
                </c:pt>
                <c:pt idx="32">
                  <c:v>34381</c:v>
                </c:pt>
                <c:pt idx="33">
                  <c:v>34382</c:v>
                </c:pt>
                <c:pt idx="34">
                  <c:v>34383</c:v>
                </c:pt>
                <c:pt idx="35">
                  <c:v>34387</c:v>
                </c:pt>
                <c:pt idx="36">
                  <c:v>34388</c:v>
                </c:pt>
                <c:pt idx="37">
                  <c:v>34389</c:v>
                </c:pt>
                <c:pt idx="38">
                  <c:v>34390</c:v>
                </c:pt>
                <c:pt idx="39">
                  <c:v>34393</c:v>
                </c:pt>
                <c:pt idx="40">
                  <c:v>34394</c:v>
                </c:pt>
                <c:pt idx="41">
                  <c:v>34395</c:v>
                </c:pt>
                <c:pt idx="42">
                  <c:v>34396</c:v>
                </c:pt>
                <c:pt idx="43">
                  <c:v>34397</c:v>
                </c:pt>
                <c:pt idx="44">
                  <c:v>34400</c:v>
                </c:pt>
                <c:pt idx="45">
                  <c:v>34401</c:v>
                </c:pt>
                <c:pt idx="46">
                  <c:v>34402</c:v>
                </c:pt>
                <c:pt idx="47">
                  <c:v>34403</c:v>
                </c:pt>
                <c:pt idx="48">
                  <c:v>34404</c:v>
                </c:pt>
                <c:pt idx="49">
                  <c:v>34407</c:v>
                </c:pt>
                <c:pt idx="50">
                  <c:v>34408</c:v>
                </c:pt>
                <c:pt idx="51">
                  <c:v>34409</c:v>
                </c:pt>
                <c:pt idx="52">
                  <c:v>34410</c:v>
                </c:pt>
                <c:pt idx="53">
                  <c:v>34411</c:v>
                </c:pt>
                <c:pt idx="54">
                  <c:v>34414</c:v>
                </c:pt>
                <c:pt idx="55">
                  <c:v>34415</c:v>
                </c:pt>
                <c:pt idx="56">
                  <c:v>34416</c:v>
                </c:pt>
                <c:pt idx="57">
                  <c:v>34417</c:v>
                </c:pt>
                <c:pt idx="58">
                  <c:v>34418</c:v>
                </c:pt>
                <c:pt idx="59">
                  <c:v>34421</c:v>
                </c:pt>
                <c:pt idx="60">
                  <c:v>34422</c:v>
                </c:pt>
                <c:pt idx="61">
                  <c:v>34423</c:v>
                </c:pt>
                <c:pt idx="62">
                  <c:v>34424</c:v>
                </c:pt>
                <c:pt idx="63">
                  <c:v>34425</c:v>
                </c:pt>
                <c:pt idx="64">
                  <c:v>34428</c:v>
                </c:pt>
                <c:pt idx="65">
                  <c:v>34429</c:v>
                </c:pt>
                <c:pt idx="66">
                  <c:v>34430</c:v>
                </c:pt>
                <c:pt idx="67">
                  <c:v>34431</c:v>
                </c:pt>
                <c:pt idx="68">
                  <c:v>34432</c:v>
                </c:pt>
                <c:pt idx="69">
                  <c:v>34435</c:v>
                </c:pt>
                <c:pt idx="70">
                  <c:v>34436</c:v>
                </c:pt>
                <c:pt idx="71">
                  <c:v>34437</c:v>
                </c:pt>
                <c:pt idx="72">
                  <c:v>34438</c:v>
                </c:pt>
                <c:pt idx="73">
                  <c:v>34439</c:v>
                </c:pt>
                <c:pt idx="74">
                  <c:v>34442</c:v>
                </c:pt>
                <c:pt idx="75">
                  <c:v>34443</c:v>
                </c:pt>
                <c:pt idx="76">
                  <c:v>34444</c:v>
                </c:pt>
                <c:pt idx="77">
                  <c:v>34445</c:v>
                </c:pt>
                <c:pt idx="78">
                  <c:v>34446</c:v>
                </c:pt>
                <c:pt idx="79">
                  <c:v>34449</c:v>
                </c:pt>
                <c:pt idx="80">
                  <c:v>34450</c:v>
                </c:pt>
                <c:pt idx="81">
                  <c:v>34451</c:v>
                </c:pt>
                <c:pt idx="82">
                  <c:v>34452</c:v>
                </c:pt>
                <c:pt idx="83">
                  <c:v>34453</c:v>
                </c:pt>
                <c:pt idx="84">
                  <c:v>34456</c:v>
                </c:pt>
                <c:pt idx="85">
                  <c:v>34457</c:v>
                </c:pt>
                <c:pt idx="86">
                  <c:v>34458</c:v>
                </c:pt>
                <c:pt idx="87">
                  <c:v>34459</c:v>
                </c:pt>
                <c:pt idx="88">
                  <c:v>34460</c:v>
                </c:pt>
                <c:pt idx="89">
                  <c:v>34463</c:v>
                </c:pt>
                <c:pt idx="90">
                  <c:v>34464</c:v>
                </c:pt>
                <c:pt idx="91">
                  <c:v>34465</c:v>
                </c:pt>
                <c:pt idx="92">
                  <c:v>34466</c:v>
                </c:pt>
                <c:pt idx="93">
                  <c:v>34467</c:v>
                </c:pt>
                <c:pt idx="94">
                  <c:v>34470</c:v>
                </c:pt>
                <c:pt idx="95">
                  <c:v>34471</c:v>
                </c:pt>
                <c:pt idx="96">
                  <c:v>34472</c:v>
                </c:pt>
                <c:pt idx="97">
                  <c:v>34473</c:v>
                </c:pt>
                <c:pt idx="98">
                  <c:v>34474</c:v>
                </c:pt>
                <c:pt idx="99">
                  <c:v>34477</c:v>
                </c:pt>
                <c:pt idx="100">
                  <c:v>34478</c:v>
                </c:pt>
                <c:pt idx="101">
                  <c:v>34479</c:v>
                </c:pt>
                <c:pt idx="102">
                  <c:v>34480</c:v>
                </c:pt>
                <c:pt idx="103">
                  <c:v>34481</c:v>
                </c:pt>
                <c:pt idx="104">
                  <c:v>34485</c:v>
                </c:pt>
                <c:pt idx="105">
                  <c:v>34486</c:v>
                </c:pt>
                <c:pt idx="106">
                  <c:v>34487</c:v>
                </c:pt>
                <c:pt idx="107">
                  <c:v>34488</c:v>
                </c:pt>
                <c:pt idx="108">
                  <c:v>34491</c:v>
                </c:pt>
                <c:pt idx="109">
                  <c:v>34492</c:v>
                </c:pt>
                <c:pt idx="110">
                  <c:v>34493</c:v>
                </c:pt>
                <c:pt idx="111">
                  <c:v>34494</c:v>
                </c:pt>
                <c:pt idx="112">
                  <c:v>34495</c:v>
                </c:pt>
                <c:pt idx="113">
                  <c:v>34498</c:v>
                </c:pt>
                <c:pt idx="114">
                  <c:v>34499</c:v>
                </c:pt>
                <c:pt idx="115">
                  <c:v>34500</c:v>
                </c:pt>
                <c:pt idx="116">
                  <c:v>34501</c:v>
                </c:pt>
                <c:pt idx="117">
                  <c:v>34502</c:v>
                </c:pt>
                <c:pt idx="118">
                  <c:v>34505</c:v>
                </c:pt>
                <c:pt idx="119">
                  <c:v>34506</c:v>
                </c:pt>
                <c:pt idx="120">
                  <c:v>34507</c:v>
                </c:pt>
                <c:pt idx="121">
                  <c:v>34508</c:v>
                </c:pt>
                <c:pt idx="122">
                  <c:v>34509</c:v>
                </c:pt>
                <c:pt idx="123">
                  <c:v>34512</c:v>
                </c:pt>
                <c:pt idx="124">
                  <c:v>34513</c:v>
                </c:pt>
                <c:pt idx="125">
                  <c:v>34514</c:v>
                </c:pt>
                <c:pt idx="126">
                  <c:v>34515</c:v>
                </c:pt>
                <c:pt idx="127">
                  <c:v>34516</c:v>
                </c:pt>
                <c:pt idx="128">
                  <c:v>34520</c:v>
                </c:pt>
                <c:pt idx="129">
                  <c:v>34521</c:v>
                </c:pt>
                <c:pt idx="130">
                  <c:v>34522</c:v>
                </c:pt>
                <c:pt idx="131">
                  <c:v>34523</c:v>
                </c:pt>
                <c:pt idx="132">
                  <c:v>34526</c:v>
                </c:pt>
                <c:pt idx="133">
                  <c:v>34527</c:v>
                </c:pt>
                <c:pt idx="134">
                  <c:v>34528</c:v>
                </c:pt>
                <c:pt idx="135">
                  <c:v>34529</c:v>
                </c:pt>
                <c:pt idx="136">
                  <c:v>34530</c:v>
                </c:pt>
                <c:pt idx="137">
                  <c:v>34533</c:v>
                </c:pt>
                <c:pt idx="138">
                  <c:v>34534</c:v>
                </c:pt>
                <c:pt idx="139">
                  <c:v>34535</c:v>
                </c:pt>
                <c:pt idx="140">
                  <c:v>34536</c:v>
                </c:pt>
                <c:pt idx="141">
                  <c:v>34537</c:v>
                </c:pt>
                <c:pt idx="142">
                  <c:v>34540</c:v>
                </c:pt>
                <c:pt idx="143">
                  <c:v>34541</c:v>
                </c:pt>
                <c:pt idx="144">
                  <c:v>34542</c:v>
                </c:pt>
                <c:pt idx="145">
                  <c:v>34543</c:v>
                </c:pt>
                <c:pt idx="146">
                  <c:v>34544</c:v>
                </c:pt>
                <c:pt idx="147">
                  <c:v>34547</c:v>
                </c:pt>
                <c:pt idx="148">
                  <c:v>34548</c:v>
                </c:pt>
                <c:pt idx="149">
                  <c:v>34549</c:v>
                </c:pt>
                <c:pt idx="150">
                  <c:v>34550</c:v>
                </c:pt>
                <c:pt idx="151">
                  <c:v>34551</c:v>
                </c:pt>
                <c:pt idx="152">
                  <c:v>34554</c:v>
                </c:pt>
                <c:pt idx="153">
                  <c:v>34555</c:v>
                </c:pt>
                <c:pt idx="154">
                  <c:v>34556</c:v>
                </c:pt>
                <c:pt idx="155">
                  <c:v>34557</c:v>
                </c:pt>
                <c:pt idx="156">
                  <c:v>34558</c:v>
                </c:pt>
                <c:pt idx="157">
                  <c:v>34561</c:v>
                </c:pt>
                <c:pt idx="158">
                  <c:v>34562</c:v>
                </c:pt>
                <c:pt idx="159">
                  <c:v>34563</c:v>
                </c:pt>
                <c:pt idx="160">
                  <c:v>34564</c:v>
                </c:pt>
                <c:pt idx="161">
                  <c:v>34565</c:v>
                </c:pt>
                <c:pt idx="162">
                  <c:v>34568</c:v>
                </c:pt>
                <c:pt idx="163">
                  <c:v>34569</c:v>
                </c:pt>
                <c:pt idx="164">
                  <c:v>34570</c:v>
                </c:pt>
                <c:pt idx="165">
                  <c:v>34571</c:v>
                </c:pt>
                <c:pt idx="166">
                  <c:v>34572</c:v>
                </c:pt>
                <c:pt idx="167">
                  <c:v>34575</c:v>
                </c:pt>
                <c:pt idx="168">
                  <c:v>34576</c:v>
                </c:pt>
                <c:pt idx="169">
                  <c:v>34577</c:v>
                </c:pt>
                <c:pt idx="170">
                  <c:v>34578</c:v>
                </c:pt>
                <c:pt idx="171">
                  <c:v>34579</c:v>
                </c:pt>
                <c:pt idx="172">
                  <c:v>34583</c:v>
                </c:pt>
                <c:pt idx="173">
                  <c:v>34584</c:v>
                </c:pt>
                <c:pt idx="174">
                  <c:v>34585</c:v>
                </c:pt>
                <c:pt idx="175">
                  <c:v>34586</c:v>
                </c:pt>
                <c:pt idx="176">
                  <c:v>34589</c:v>
                </c:pt>
                <c:pt idx="177">
                  <c:v>34590</c:v>
                </c:pt>
                <c:pt idx="178">
                  <c:v>34591</c:v>
                </c:pt>
                <c:pt idx="179">
                  <c:v>34592</c:v>
                </c:pt>
                <c:pt idx="180">
                  <c:v>34593</c:v>
                </c:pt>
                <c:pt idx="181">
                  <c:v>34596</c:v>
                </c:pt>
                <c:pt idx="182">
                  <c:v>34597</c:v>
                </c:pt>
                <c:pt idx="183">
                  <c:v>34598</c:v>
                </c:pt>
                <c:pt idx="184">
                  <c:v>34599</c:v>
                </c:pt>
                <c:pt idx="185">
                  <c:v>34600</c:v>
                </c:pt>
                <c:pt idx="186">
                  <c:v>34603</c:v>
                </c:pt>
                <c:pt idx="187">
                  <c:v>34604</c:v>
                </c:pt>
                <c:pt idx="188">
                  <c:v>34605</c:v>
                </c:pt>
                <c:pt idx="189">
                  <c:v>34606</c:v>
                </c:pt>
                <c:pt idx="190">
                  <c:v>34607</c:v>
                </c:pt>
                <c:pt idx="191">
                  <c:v>34610</c:v>
                </c:pt>
                <c:pt idx="192">
                  <c:v>34611</c:v>
                </c:pt>
                <c:pt idx="193">
                  <c:v>34612</c:v>
                </c:pt>
                <c:pt idx="194">
                  <c:v>34613</c:v>
                </c:pt>
                <c:pt idx="195">
                  <c:v>34614</c:v>
                </c:pt>
                <c:pt idx="196">
                  <c:v>34617</c:v>
                </c:pt>
                <c:pt idx="197">
                  <c:v>34618</c:v>
                </c:pt>
                <c:pt idx="198">
                  <c:v>34619</c:v>
                </c:pt>
                <c:pt idx="199">
                  <c:v>34620</c:v>
                </c:pt>
                <c:pt idx="200">
                  <c:v>34621</c:v>
                </c:pt>
                <c:pt idx="201">
                  <c:v>34624</c:v>
                </c:pt>
                <c:pt idx="202">
                  <c:v>34625</c:v>
                </c:pt>
                <c:pt idx="203">
                  <c:v>34626</c:v>
                </c:pt>
                <c:pt idx="204">
                  <c:v>34627</c:v>
                </c:pt>
                <c:pt idx="205">
                  <c:v>34628</c:v>
                </c:pt>
                <c:pt idx="206">
                  <c:v>34631</c:v>
                </c:pt>
                <c:pt idx="207">
                  <c:v>34632</c:v>
                </c:pt>
                <c:pt idx="208">
                  <c:v>34633</c:v>
                </c:pt>
                <c:pt idx="209">
                  <c:v>34634</c:v>
                </c:pt>
                <c:pt idx="210">
                  <c:v>34635</c:v>
                </c:pt>
                <c:pt idx="211">
                  <c:v>34638</c:v>
                </c:pt>
                <c:pt idx="212">
                  <c:v>34639</c:v>
                </c:pt>
                <c:pt idx="213">
                  <c:v>34640</c:v>
                </c:pt>
                <c:pt idx="214">
                  <c:v>34641</c:v>
                </c:pt>
                <c:pt idx="215">
                  <c:v>34642</c:v>
                </c:pt>
                <c:pt idx="216">
                  <c:v>34645</c:v>
                </c:pt>
                <c:pt idx="217">
                  <c:v>34646</c:v>
                </c:pt>
                <c:pt idx="218">
                  <c:v>34647</c:v>
                </c:pt>
                <c:pt idx="219">
                  <c:v>34648</c:v>
                </c:pt>
                <c:pt idx="220">
                  <c:v>34649</c:v>
                </c:pt>
                <c:pt idx="221">
                  <c:v>34652</c:v>
                </c:pt>
                <c:pt idx="222">
                  <c:v>34653</c:v>
                </c:pt>
                <c:pt idx="223">
                  <c:v>34654</c:v>
                </c:pt>
                <c:pt idx="224">
                  <c:v>34655</c:v>
                </c:pt>
                <c:pt idx="225">
                  <c:v>34656</c:v>
                </c:pt>
                <c:pt idx="226">
                  <c:v>34659</c:v>
                </c:pt>
                <c:pt idx="227">
                  <c:v>34660</c:v>
                </c:pt>
                <c:pt idx="228">
                  <c:v>34661</c:v>
                </c:pt>
                <c:pt idx="229">
                  <c:v>34663</c:v>
                </c:pt>
                <c:pt idx="230">
                  <c:v>34666</c:v>
                </c:pt>
                <c:pt idx="231">
                  <c:v>34667</c:v>
                </c:pt>
                <c:pt idx="232">
                  <c:v>34668</c:v>
                </c:pt>
                <c:pt idx="233">
                  <c:v>34669</c:v>
                </c:pt>
                <c:pt idx="234">
                  <c:v>34670</c:v>
                </c:pt>
                <c:pt idx="235">
                  <c:v>34673</c:v>
                </c:pt>
                <c:pt idx="236">
                  <c:v>34674</c:v>
                </c:pt>
                <c:pt idx="237">
                  <c:v>34675</c:v>
                </c:pt>
                <c:pt idx="238">
                  <c:v>34676</c:v>
                </c:pt>
                <c:pt idx="239">
                  <c:v>34677</c:v>
                </c:pt>
                <c:pt idx="240">
                  <c:v>34680</c:v>
                </c:pt>
                <c:pt idx="241">
                  <c:v>34681</c:v>
                </c:pt>
                <c:pt idx="242">
                  <c:v>34682</c:v>
                </c:pt>
                <c:pt idx="243">
                  <c:v>34683</c:v>
                </c:pt>
                <c:pt idx="244">
                  <c:v>34684</c:v>
                </c:pt>
                <c:pt idx="245">
                  <c:v>34687</c:v>
                </c:pt>
                <c:pt idx="246">
                  <c:v>34688</c:v>
                </c:pt>
                <c:pt idx="247">
                  <c:v>34689</c:v>
                </c:pt>
                <c:pt idx="248">
                  <c:v>34690</c:v>
                </c:pt>
                <c:pt idx="249">
                  <c:v>34691</c:v>
                </c:pt>
                <c:pt idx="250">
                  <c:v>34695</c:v>
                </c:pt>
                <c:pt idx="251">
                  <c:v>34696</c:v>
                </c:pt>
                <c:pt idx="252">
                  <c:v>34697</c:v>
                </c:pt>
                <c:pt idx="253">
                  <c:v>34698</c:v>
                </c:pt>
                <c:pt idx="254">
                  <c:v>34702</c:v>
                </c:pt>
                <c:pt idx="255">
                  <c:v>34703</c:v>
                </c:pt>
                <c:pt idx="256">
                  <c:v>34704</c:v>
                </c:pt>
                <c:pt idx="257">
                  <c:v>34705</c:v>
                </c:pt>
                <c:pt idx="258">
                  <c:v>34708</c:v>
                </c:pt>
                <c:pt idx="259">
                  <c:v>34709</c:v>
                </c:pt>
                <c:pt idx="260">
                  <c:v>34710</c:v>
                </c:pt>
                <c:pt idx="261">
                  <c:v>34711</c:v>
                </c:pt>
                <c:pt idx="262">
                  <c:v>34712</c:v>
                </c:pt>
                <c:pt idx="263">
                  <c:v>34715</c:v>
                </c:pt>
                <c:pt idx="264">
                  <c:v>34716</c:v>
                </c:pt>
                <c:pt idx="265">
                  <c:v>34717</c:v>
                </c:pt>
                <c:pt idx="266">
                  <c:v>34718</c:v>
                </c:pt>
                <c:pt idx="267">
                  <c:v>34719</c:v>
                </c:pt>
                <c:pt idx="268">
                  <c:v>34722</c:v>
                </c:pt>
                <c:pt idx="269">
                  <c:v>34723</c:v>
                </c:pt>
                <c:pt idx="270">
                  <c:v>34724</c:v>
                </c:pt>
                <c:pt idx="271">
                  <c:v>34725</c:v>
                </c:pt>
                <c:pt idx="272">
                  <c:v>34726</c:v>
                </c:pt>
                <c:pt idx="273">
                  <c:v>34729</c:v>
                </c:pt>
                <c:pt idx="274">
                  <c:v>34730</c:v>
                </c:pt>
                <c:pt idx="275">
                  <c:v>34731</c:v>
                </c:pt>
                <c:pt idx="276">
                  <c:v>34732</c:v>
                </c:pt>
                <c:pt idx="277">
                  <c:v>34733</c:v>
                </c:pt>
                <c:pt idx="278">
                  <c:v>34736</c:v>
                </c:pt>
                <c:pt idx="279">
                  <c:v>34737</c:v>
                </c:pt>
                <c:pt idx="280">
                  <c:v>34738</c:v>
                </c:pt>
                <c:pt idx="281">
                  <c:v>34739</c:v>
                </c:pt>
                <c:pt idx="282">
                  <c:v>34740</c:v>
                </c:pt>
                <c:pt idx="283">
                  <c:v>34743</c:v>
                </c:pt>
                <c:pt idx="284">
                  <c:v>34744</c:v>
                </c:pt>
                <c:pt idx="285">
                  <c:v>34745</c:v>
                </c:pt>
                <c:pt idx="286">
                  <c:v>34746</c:v>
                </c:pt>
                <c:pt idx="287">
                  <c:v>34747</c:v>
                </c:pt>
                <c:pt idx="288">
                  <c:v>34751</c:v>
                </c:pt>
                <c:pt idx="289">
                  <c:v>34752</c:v>
                </c:pt>
                <c:pt idx="290">
                  <c:v>34753</c:v>
                </c:pt>
                <c:pt idx="291">
                  <c:v>34754</c:v>
                </c:pt>
                <c:pt idx="292">
                  <c:v>34757</c:v>
                </c:pt>
                <c:pt idx="293">
                  <c:v>34758</c:v>
                </c:pt>
                <c:pt idx="294">
                  <c:v>34759</c:v>
                </c:pt>
                <c:pt idx="295">
                  <c:v>34760</c:v>
                </c:pt>
                <c:pt idx="296">
                  <c:v>34761</c:v>
                </c:pt>
                <c:pt idx="297">
                  <c:v>34764</c:v>
                </c:pt>
                <c:pt idx="298">
                  <c:v>34765</c:v>
                </c:pt>
                <c:pt idx="299">
                  <c:v>34766</c:v>
                </c:pt>
                <c:pt idx="300">
                  <c:v>34767</c:v>
                </c:pt>
                <c:pt idx="301">
                  <c:v>34768</c:v>
                </c:pt>
                <c:pt idx="302">
                  <c:v>34771</c:v>
                </c:pt>
                <c:pt idx="303">
                  <c:v>34772</c:v>
                </c:pt>
                <c:pt idx="304">
                  <c:v>34773</c:v>
                </c:pt>
                <c:pt idx="305">
                  <c:v>34774</c:v>
                </c:pt>
                <c:pt idx="306">
                  <c:v>34775</c:v>
                </c:pt>
                <c:pt idx="307">
                  <c:v>34778</c:v>
                </c:pt>
                <c:pt idx="308">
                  <c:v>34779</c:v>
                </c:pt>
                <c:pt idx="309">
                  <c:v>34780</c:v>
                </c:pt>
                <c:pt idx="310">
                  <c:v>34781</c:v>
                </c:pt>
                <c:pt idx="311">
                  <c:v>34782</c:v>
                </c:pt>
                <c:pt idx="312">
                  <c:v>34785</c:v>
                </c:pt>
                <c:pt idx="313">
                  <c:v>34786</c:v>
                </c:pt>
                <c:pt idx="314">
                  <c:v>34787</c:v>
                </c:pt>
                <c:pt idx="315">
                  <c:v>34788</c:v>
                </c:pt>
                <c:pt idx="316">
                  <c:v>34789</c:v>
                </c:pt>
                <c:pt idx="317">
                  <c:v>34792</c:v>
                </c:pt>
                <c:pt idx="318">
                  <c:v>34793</c:v>
                </c:pt>
                <c:pt idx="319">
                  <c:v>34794</c:v>
                </c:pt>
                <c:pt idx="320">
                  <c:v>34795</c:v>
                </c:pt>
                <c:pt idx="321">
                  <c:v>34796</c:v>
                </c:pt>
                <c:pt idx="322">
                  <c:v>34799</c:v>
                </c:pt>
                <c:pt idx="323">
                  <c:v>34800</c:v>
                </c:pt>
                <c:pt idx="324">
                  <c:v>34801</c:v>
                </c:pt>
                <c:pt idx="325">
                  <c:v>34802</c:v>
                </c:pt>
                <c:pt idx="326">
                  <c:v>34806</c:v>
                </c:pt>
                <c:pt idx="327">
                  <c:v>34807</c:v>
                </c:pt>
                <c:pt idx="328">
                  <c:v>34808</c:v>
                </c:pt>
                <c:pt idx="329">
                  <c:v>34809</c:v>
                </c:pt>
                <c:pt idx="330">
                  <c:v>34810</c:v>
                </c:pt>
                <c:pt idx="331">
                  <c:v>34813</c:v>
                </c:pt>
                <c:pt idx="332">
                  <c:v>34814</c:v>
                </c:pt>
                <c:pt idx="333">
                  <c:v>34815</c:v>
                </c:pt>
                <c:pt idx="334">
                  <c:v>34816</c:v>
                </c:pt>
                <c:pt idx="335">
                  <c:v>34817</c:v>
                </c:pt>
                <c:pt idx="336">
                  <c:v>34820</c:v>
                </c:pt>
                <c:pt idx="337">
                  <c:v>34821</c:v>
                </c:pt>
                <c:pt idx="338">
                  <c:v>34822</c:v>
                </c:pt>
                <c:pt idx="339">
                  <c:v>34823</c:v>
                </c:pt>
                <c:pt idx="340">
                  <c:v>34824</c:v>
                </c:pt>
                <c:pt idx="341">
                  <c:v>34827</c:v>
                </c:pt>
                <c:pt idx="342">
                  <c:v>34828</c:v>
                </c:pt>
                <c:pt idx="343">
                  <c:v>34829</c:v>
                </c:pt>
                <c:pt idx="344">
                  <c:v>34830</c:v>
                </c:pt>
                <c:pt idx="345">
                  <c:v>34831</c:v>
                </c:pt>
                <c:pt idx="346">
                  <c:v>34834</c:v>
                </c:pt>
                <c:pt idx="347">
                  <c:v>34835</c:v>
                </c:pt>
                <c:pt idx="348">
                  <c:v>34836</c:v>
                </c:pt>
                <c:pt idx="349">
                  <c:v>34837</c:v>
                </c:pt>
                <c:pt idx="350">
                  <c:v>34838</c:v>
                </c:pt>
                <c:pt idx="351">
                  <c:v>34841</c:v>
                </c:pt>
                <c:pt idx="352">
                  <c:v>34842</c:v>
                </c:pt>
                <c:pt idx="353">
                  <c:v>34843</c:v>
                </c:pt>
                <c:pt idx="354">
                  <c:v>34844</c:v>
                </c:pt>
                <c:pt idx="355">
                  <c:v>34845</c:v>
                </c:pt>
                <c:pt idx="356">
                  <c:v>34849</c:v>
                </c:pt>
                <c:pt idx="357">
                  <c:v>34850</c:v>
                </c:pt>
                <c:pt idx="358">
                  <c:v>34851</c:v>
                </c:pt>
                <c:pt idx="359">
                  <c:v>34852</c:v>
                </c:pt>
                <c:pt idx="360">
                  <c:v>34855</c:v>
                </c:pt>
                <c:pt idx="361">
                  <c:v>34856</c:v>
                </c:pt>
                <c:pt idx="362">
                  <c:v>34857</c:v>
                </c:pt>
                <c:pt idx="363">
                  <c:v>34858</c:v>
                </c:pt>
                <c:pt idx="364">
                  <c:v>34859</c:v>
                </c:pt>
                <c:pt idx="365">
                  <c:v>34862</c:v>
                </c:pt>
                <c:pt idx="366">
                  <c:v>34863</c:v>
                </c:pt>
                <c:pt idx="367">
                  <c:v>34864</c:v>
                </c:pt>
                <c:pt idx="368">
                  <c:v>34865</c:v>
                </c:pt>
                <c:pt idx="369">
                  <c:v>34866</c:v>
                </c:pt>
                <c:pt idx="370">
                  <c:v>34869</c:v>
                </c:pt>
                <c:pt idx="371">
                  <c:v>34870</c:v>
                </c:pt>
                <c:pt idx="372">
                  <c:v>34871</c:v>
                </c:pt>
                <c:pt idx="373">
                  <c:v>34872</c:v>
                </c:pt>
                <c:pt idx="374">
                  <c:v>34873</c:v>
                </c:pt>
                <c:pt idx="375">
                  <c:v>34876</c:v>
                </c:pt>
                <c:pt idx="376">
                  <c:v>34877</c:v>
                </c:pt>
                <c:pt idx="377">
                  <c:v>34878</c:v>
                </c:pt>
                <c:pt idx="378">
                  <c:v>34879</c:v>
                </c:pt>
                <c:pt idx="379">
                  <c:v>34880</c:v>
                </c:pt>
                <c:pt idx="380">
                  <c:v>34883</c:v>
                </c:pt>
                <c:pt idx="381">
                  <c:v>34885</c:v>
                </c:pt>
                <c:pt idx="382">
                  <c:v>34886</c:v>
                </c:pt>
                <c:pt idx="383">
                  <c:v>34887</c:v>
                </c:pt>
                <c:pt idx="384">
                  <c:v>34890</c:v>
                </c:pt>
                <c:pt idx="385">
                  <c:v>34891</c:v>
                </c:pt>
                <c:pt idx="386">
                  <c:v>34892</c:v>
                </c:pt>
                <c:pt idx="387">
                  <c:v>34893</c:v>
                </c:pt>
                <c:pt idx="388">
                  <c:v>34894</c:v>
                </c:pt>
                <c:pt idx="389">
                  <c:v>34897</c:v>
                </c:pt>
                <c:pt idx="390">
                  <c:v>34898</c:v>
                </c:pt>
                <c:pt idx="391">
                  <c:v>34899</c:v>
                </c:pt>
                <c:pt idx="392">
                  <c:v>34900</c:v>
                </c:pt>
                <c:pt idx="393">
                  <c:v>34901</c:v>
                </c:pt>
                <c:pt idx="394">
                  <c:v>34904</c:v>
                </c:pt>
                <c:pt idx="395">
                  <c:v>34905</c:v>
                </c:pt>
                <c:pt idx="396">
                  <c:v>34906</c:v>
                </c:pt>
                <c:pt idx="397">
                  <c:v>34907</c:v>
                </c:pt>
                <c:pt idx="398">
                  <c:v>34908</c:v>
                </c:pt>
                <c:pt idx="399">
                  <c:v>34911</c:v>
                </c:pt>
                <c:pt idx="400">
                  <c:v>34912</c:v>
                </c:pt>
                <c:pt idx="401">
                  <c:v>34913</c:v>
                </c:pt>
                <c:pt idx="402">
                  <c:v>34914</c:v>
                </c:pt>
                <c:pt idx="403">
                  <c:v>34915</c:v>
                </c:pt>
                <c:pt idx="404">
                  <c:v>34918</c:v>
                </c:pt>
                <c:pt idx="405">
                  <c:v>34919</c:v>
                </c:pt>
                <c:pt idx="406">
                  <c:v>34920</c:v>
                </c:pt>
                <c:pt idx="407">
                  <c:v>34921</c:v>
                </c:pt>
                <c:pt idx="408">
                  <c:v>34922</c:v>
                </c:pt>
                <c:pt idx="409">
                  <c:v>34925</c:v>
                </c:pt>
                <c:pt idx="410">
                  <c:v>34926</c:v>
                </c:pt>
                <c:pt idx="411">
                  <c:v>34927</c:v>
                </c:pt>
                <c:pt idx="412">
                  <c:v>34928</c:v>
                </c:pt>
                <c:pt idx="413">
                  <c:v>34929</c:v>
                </c:pt>
                <c:pt idx="414">
                  <c:v>34932</c:v>
                </c:pt>
                <c:pt idx="415">
                  <c:v>34933</c:v>
                </c:pt>
                <c:pt idx="416">
                  <c:v>34934</c:v>
                </c:pt>
                <c:pt idx="417">
                  <c:v>34935</c:v>
                </c:pt>
                <c:pt idx="418">
                  <c:v>34936</c:v>
                </c:pt>
                <c:pt idx="419">
                  <c:v>34939</c:v>
                </c:pt>
                <c:pt idx="420">
                  <c:v>34940</c:v>
                </c:pt>
                <c:pt idx="421">
                  <c:v>34941</c:v>
                </c:pt>
                <c:pt idx="422">
                  <c:v>34942</c:v>
                </c:pt>
                <c:pt idx="423">
                  <c:v>34943</c:v>
                </c:pt>
                <c:pt idx="424">
                  <c:v>34947</c:v>
                </c:pt>
                <c:pt idx="425">
                  <c:v>34948</c:v>
                </c:pt>
                <c:pt idx="426">
                  <c:v>34949</c:v>
                </c:pt>
                <c:pt idx="427">
                  <c:v>34950</c:v>
                </c:pt>
                <c:pt idx="428">
                  <c:v>34953</c:v>
                </c:pt>
                <c:pt idx="429">
                  <c:v>34954</c:v>
                </c:pt>
                <c:pt idx="430">
                  <c:v>34955</c:v>
                </c:pt>
                <c:pt idx="431">
                  <c:v>34956</c:v>
                </c:pt>
                <c:pt idx="432">
                  <c:v>34957</c:v>
                </c:pt>
                <c:pt idx="433">
                  <c:v>34960</c:v>
                </c:pt>
                <c:pt idx="434">
                  <c:v>34961</c:v>
                </c:pt>
                <c:pt idx="435">
                  <c:v>34962</c:v>
                </c:pt>
                <c:pt idx="436">
                  <c:v>34963</c:v>
                </c:pt>
                <c:pt idx="437">
                  <c:v>34964</c:v>
                </c:pt>
                <c:pt idx="438">
                  <c:v>34967</c:v>
                </c:pt>
                <c:pt idx="439">
                  <c:v>34968</c:v>
                </c:pt>
                <c:pt idx="440">
                  <c:v>34969</c:v>
                </c:pt>
                <c:pt idx="441">
                  <c:v>34970</c:v>
                </c:pt>
                <c:pt idx="442">
                  <c:v>34971</c:v>
                </c:pt>
                <c:pt idx="443">
                  <c:v>34974</c:v>
                </c:pt>
                <c:pt idx="444">
                  <c:v>34975</c:v>
                </c:pt>
                <c:pt idx="445">
                  <c:v>34976</c:v>
                </c:pt>
                <c:pt idx="446">
                  <c:v>34977</c:v>
                </c:pt>
                <c:pt idx="447">
                  <c:v>34978</c:v>
                </c:pt>
                <c:pt idx="448">
                  <c:v>34981</c:v>
                </c:pt>
                <c:pt idx="449">
                  <c:v>34982</c:v>
                </c:pt>
                <c:pt idx="450">
                  <c:v>34983</c:v>
                </c:pt>
                <c:pt idx="451">
                  <c:v>34984</c:v>
                </c:pt>
                <c:pt idx="452">
                  <c:v>34985</c:v>
                </c:pt>
                <c:pt idx="453">
                  <c:v>34988</c:v>
                </c:pt>
                <c:pt idx="454">
                  <c:v>34989</c:v>
                </c:pt>
                <c:pt idx="455">
                  <c:v>34990</c:v>
                </c:pt>
                <c:pt idx="456">
                  <c:v>34991</c:v>
                </c:pt>
                <c:pt idx="457">
                  <c:v>34992</c:v>
                </c:pt>
                <c:pt idx="458">
                  <c:v>34995</c:v>
                </c:pt>
                <c:pt idx="459">
                  <c:v>34996</c:v>
                </c:pt>
                <c:pt idx="460">
                  <c:v>34997</c:v>
                </c:pt>
                <c:pt idx="461">
                  <c:v>34998</c:v>
                </c:pt>
                <c:pt idx="462">
                  <c:v>34999</c:v>
                </c:pt>
                <c:pt idx="463">
                  <c:v>35002</c:v>
                </c:pt>
                <c:pt idx="464">
                  <c:v>35003</c:v>
                </c:pt>
                <c:pt idx="465">
                  <c:v>35004</c:v>
                </c:pt>
                <c:pt idx="466">
                  <c:v>35005</c:v>
                </c:pt>
                <c:pt idx="467">
                  <c:v>35006</c:v>
                </c:pt>
                <c:pt idx="468">
                  <c:v>35009</c:v>
                </c:pt>
                <c:pt idx="469">
                  <c:v>35010</c:v>
                </c:pt>
                <c:pt idx="470">
                  <c:v>35011</c:v>
                </c:pt>
                <c:pt idx="471">
                  <c:v>35012</c:v>
                </c:pt>
                <c:pt idx="472">
                  <c:v>35013</c:v>
                </c:pt>
                <c:pt idx="473">
                  <c:v>35016</c:v>
                </c:pt>
                <c:pt idx="474">
                  <c:v>35017</c:v>
                </c:pt>
                <c:pt idx="475">
                  <c:v>35018</c:v>
                </c:pt>
                <c:pt idx="476">
                  <c:v>35019</c:v>
                </c:pt>
                <c:pt idx="477">
                  <c:v>35020</c:v>
                </c:pt>
                <c:pt idx="478">
                  <c:v>35023</c:v>
                </c:pt>
                <c:pt idx="479">
                  <c:v>35024</c:v>
                </c:pt>
                <c:pt idx="480">
                  <c:v>35025</c:v>
                </c:pt>
                <c:pt idx="481">
                  <c:v>35027</c:v>
                </c:pt>
                <c:pt idx="482">
                  <c:v>35030</c:v>
                </c:pt>
                <c:pt idx="483">
                  <c:v>35031</c:v>
                </c:pt>
                <c:pt idx="484">
                  <c:v>35032</c:v>
                </c:pt>
                <c:pt idx="485">
                  <c:v>35033</c:v>
                </c:pt>
                <c:pt idx="486">
                  <c:v>35034</c:v>
                </c:pt>
                <c:pt idx="487">
                  <c:v>35037</c:v>
                </c:pt>
                <c:pt idx="488">
                  <c:v>35038</c:v>
                </c:pt>
                <c:pt idx="489">
                  <c:v>35039</c:v>
                </c:pt>
                <c:pt idx="490">
                  <c:v>35040</c:v>
                </c:pt>
                <c:pt idx="491">
                  <c:v>35041</c:v>
                </c:pt>
                <c:pt idx="492">
                  <c:v>35044</c:v>
                </c:pt>
                <c:pt idx="493">
                  <c:v>35045</c:v>
                </c:pt>
                <c:pt idx="494">
                  <c:v>35046</c:v>
                </c:pt>
                <c:pt idx="495">
                  <c:v>35047</c:v>
                </c:pt>
                <c:pt idx="496">
                  <c:v>35048</c:v>
                </c:pt>
                <c:pt idx="497">
                  <c:v>35051</c:v>
                </c:pt>
                <c:pt idx="498">
                  <c:v>35052</c:v>
                </c:pt>
                <c:pt idx="499">
                  <c:v>35053</c:v>
                </c:pt>
                <c:pt idx="500">
                  <c:v>35054</c:v>
                </c:pt>
                <c:pt idx="501">
                  <c:v>35055</c:v>
                </c:pt>
                <c:pt idx="502">
                  <c:v>35059</c:v>
                </c:pt>
                <c:pt idx="503">
                  <c:v>35060</c:v>
                </c:pt>
                <c:pt idx="504">
                  <c:v>35061</c:v>
                </c:pt>
                <c:pt idx="505">
                  <c:v>35062</c:v>
                </c:pt>
                <c:pt idx="506">
                  <c:v>35066</c:v>
                </c:pt>
                <c:pt idx="507">
                  <c:v>35067</c:v>
                </c:pt>
                <c:pt idx="508">
                  <c:v>35068</c:v>
                </c:pt>
                <c:pt idx="509">
                  <c:v>35069</c:v>
                </c:pt>
                <c:pt idx="510">
                  <c:v>35072</c:v>
                </c:pt>
                <c:pt idx="511">
                  <c:v>35073</c:v>
                </c:pt>
                <c:pt idx="512">
                  <c:v>35074</c:v>
                </c:pt>
                <c:pt idx="513">
                  <c:v>35075</c:v>
                </c:pt>
                <c:pt idx="514">
                  <c:v>35076</c:v>
                </c:pt>
                <c:pt idx="515">
                  <c:v>35079</c:v>
                </c:pt>
                <c:pt idx="516">
                  <c:v>35080</c:v>
                </c:pt>
                <c:pt idx="517">
                  <c:v>35081</c:v>
                </c:pt>
                <c:pt idx="518">
                  <c:v>35082</c:v>
                </c:pt>
                <c:pt idx="519">
                  <c:v>35083</c:v>
                </c:pt>
                <c:pt idx="520">
                  <c:v>35086</c:v>
                </c:pt>
                <c:pt idx="521">
                  <c:v>35087</c:v>
                </c:pt>
                <c:pt idx="522">
                  <c:v>35088</c:v>
                </c:pt>
                <c:pt idx="523">
                  <c:v>35089</c:v>
                </c:pt>
                <c:pt idx="524">
                  <c:v>35090</c:v>
                </c:pt>
                <c:pt idx="525">
                  <c:v>35093</c:v>
                </c:pt>
                <c:pt idx="526">
                  <c:v>35094</c:v>
                </c:pt>
                <c:pt idx="527">
                  <c:v>35095</c:v>
                </c:pt>
                <c:pt idx="528">
                  <c:v>35096</c:v>
                </c:pt>
                <c:pt idx="529">
                  <c:v>35097</c:v>
                </c:pt>
                <c:pt idx="530">
                  <c:v>35100</c:v>
                </c:pt>
                <c:pt idx="531">
                  <c:v>35101</c:v>
                </c:pt>
                <c:pt idx="532">
                  <c:v>35102</c:v>
                </c:pt>
                <c:pt idx="533">
                  <c:v>35103</c:v>
                </c:pt>
                <c:pt idx="534">
                  <c:v>35104</c:v>
                </c:pt>
                <c:pt idx="535">
                  <c:v>35107</c:v>
                </c:pt>
                <c:pt idx="536">
                  <c:v>35108</c:v>
                </c:pt>
                <c:pt idx="537">
                  <c:v>35109</c:v>
                </c:pt>
                <c:pt idx="538">
                  <c:v>35110</c:v>
                </c:pt>
                <c:pt idx="539">
                  <c:v>35111</c:v>
                </c:pt>
                <c:pt idx="540">
                  <c:v>35115</c:v>
                </c:pt>
                <c:pt idx="541">
                  <c:v>35116</c:v>
                </c:pt>
                <c:pt idx="542">
                  <c:v>35117</c:v>
                </c:pt>
                <c:pt idx="543">
                  <c:v>35118</c:v>
                </c:pt>
                <c:pt idx="544">
                  <c:v>35121</c:v>
                </c:pt>
                <c:pt idx="545">
                  <c:v>35122</c:v>
                </c:pt>
                <c:pt idx="546">
                  <c:v>35123</c:v>
                </c:pt>
                <c:pt idx="547">
                  <c:v>35124</c:v>
                </c:pt>
                <c:pt idx="548">
                  <c:v>35125</c:v>
                </c:pt>
                <c:pt idx="549">
                  <c:v>35128</c:v>
                </c:pt>
                <c:pt idx="550">
                  <c:v>35129</c:v>
                </c:pt>
                <c:pt idx="551">
                  <c:v>35130</c:v>
                </c:pt>
                <c:pt idx="552">
                  <c:v>35131</c:v>
                </c:pt>
                <c:pt idx="553">
                  <c:v>35132</c:v>
                </c:pt>
                <c:pt idx="554">
                  <c:v>35135</c:v>
                </c:pt>
                <c:pt idx="555">
                  <c:v>35136</c:v>
                </c:pt>
                <c:pt idx="556">
                  <c:v>35137</c:v>
                </c:pt>
                <c:pt idx="557">
                  <c:v>35138</c:v>
                </c:pt>
                <c:pt idx="558">
                  <c:v>35139</c:v>
                </c:pt>
                <c:pt idx="559">
                  <c:v>35142</c:v>
                </c:pt>
                <c:pt idx="560">
                  <c:v>35143</c:v>
                </c:pt>
                <c:pt idx="561">
                  <c:v>35144</c:v>
                </c:pt>
                <c:pt idx="562">
                  <c:v>35145</c:v>
                </c:pt>
                <c:pt idx="563">
                  <c:v>35146</c:v>
                </c:pt>
                <c:pt idx="564">
                  <c:v>35149</c:v>
                </c:pt>
                <c:pt idx="565">
                  <c:v>35150</c:v>
                </c:pt>
                <c:pt idx="566">
                  <c:v>35151</c:v>
                </c:pt>
                <c:pt idx="567">
                  <c:v>35152</c:v>
                </c:pt>
                <c:pt idx="568">
                  <c:v>35153</c:v>
                </c:pt>
                <c:pt idx="569">
                  <c:v>35156</c:v>
                </c:pt>
                <c:pt idx="570">
                  <c:v>35157</c:v>
                </c:pt>
                <c:pt idx="571">
                  <c:v>35158</c:v>
                </c:pt>
                <c:pt idx="572">
                  <c:v>35159</c:v>
                </c:pt>
                <c:pt idx="573">
                  <c:v>35160</c:v>
                </c:pt>
                <c:pt idx="574">
                  <c:v>35163</c:v>
                </c:pt>
                <c:pt idx="575">
                  <c:v>35164</c:v>
                </c:pt>
                <c:pt idx="576">
                  <c:v>35165</c:v>
                </c:pt>
                <c:pt idx="577">
                  <c:v>35166</c:v>
                </c:pt>
                <c:pt idx="578">
                  <c:v>35167</c:v>
                </c:pt>
                <c:pt idx="579">
                  <c:v>35170</c:v>
                </c:pt>
                <c:pt idx="580">
                  <c:v>35171</c:v>
                </c:pt>
                <c:pt idx="581">
                  <c:v>35172</c:v>
                </c:pt>
                <c:pt idx="582">
                  <c:v>35173</c:v>
                </c:pt>
                <c:pt idx="583">
                  <c:v>35174</c:v>
                </c:pt>
                <c:pt idx="584">
                  <c:v>35177</c:v>
                </c:pt>
                <c:pt idx="585">
                  <c:v>35178</c:v>
                </c:pt>
                <c:pt idx="586">
                  <c:v>35179</c:v>
                </c:pt>
                <c:pt idx="587">
                  <c:v>35180</c:v>
                </c:pt>
                <c:pt idx="588">
                  <c:v>35181</c:v>
                </c:pt>
                <c:pt idx="589">
                  <c:v>35184</c:v>
                </c:pt>
                <c:pt idx="590">
                  <c:v>35185</c:v>
                </c:pt>
                <c:pt idx="591">
                  <c:v>35186</c:v>
                </c:pt>
                <c:pt idx="592">
                  <c:v>35187</c:v>
                </c:pt>
                <c:pt idx="593">
                  <c:v>35188</c:v>
                </c:pt>
                <c:pt idx="594">
                  <c:v>35191</c:v>
                </c:pt>
                <c:pt idx="595">
                  <c:v>35192</c:v>
                </c:pt>
                <c:pt idx="596">
                  <c:v>35193</c:v>
                </c:pt>
                <c:pt idx="597">
                  <c:v>35194</c:v>
                </c:pt>
                <c:pt idx="598">
                  <c:v>35195</c:v>
                </c:pt>
                <c:pt idx="599">
                  <c:v>35198</c:v>
                </c:pt>
                <c:pt idx="600">
                  <c:v>35199</c:v>
                </c:pt>
                <c:pt idx="601">
                  <c:v>35200</c:v>
                </c:pt>
                <c:pt idx="602">
                  <c:v>35201</c:v>
                </c:pt>
                <c:pt idx="603">
                  <c:v>35202</c:v>
                </c:pt>
                <c:pt idx="604">
                  <c:v>35205</c:v>
                </c:pt>
                <c:pt idx="605">
                  <c:v>35206</c:v>
                </c:pt>
                <c:pt idx="606">
                  <c:v>35207</c:v>
                </c:pt>
                <c:pt idx="607">
                  <c:v>35208</c:v>
                </c:pt>
                <c:pt idx="608">
                  <c:v>35209</c:v>
                </c:pt>
                <c:pt idx="609">
                  <c:v>35213</c:v>
                </c:pt>
                <c:pt idx="610">
                  <c:v>35214</c:v>
                </c:pt>
                <c:pt idx="611">
                  <c:v>35215</c:v>
                </c:pt>
                <c:pt idx="612">
                  <c:v>35216</c:v>
                </c:pt>
                <c:pt idx="613">
                  <c:v>35219</c:v>
                </c:pt>
                <c:pt idx="614">
                  <c:v>35220</c:v>
                </c:pt>
                <c:pt idx="615">
                  <c:v>35221</c:v>
                </c:pt>
                <c:pt idx="616">
                  <c:v>35222</c:v>
                </c:pt>
                <c:pt idx="617">
                  <c:v>35223</c:v>
                </c:pt>
                <c:pt idx="618">
                  <c:v>35226</c:v>
                </c:pt>
                <c:pt idx="619">
                  <c:v>35227</c:v>
                </c:pt>
                <c:pt idx="620">
                  <c:v>35228</c:v>
                </c:pt>
                <c:pt idx="621">
                  <c:v>35229</c:v>
                </c:pt>
                <c:pt idx="622">
                  <c:v>35230</c:v>
                </c:pt>
                <c:pt idx="623">
                  <c:v>35233</c:v>
                </c:pt>
                <c:pt idx="624">
                  <c:v>35234</c:v>
                </c:pt>
                <c:pt idx="625">
                  <c:v>35235</c:v>
                </c:pt>
                <c:pt idx="626">
                  <c:v>35236</c:v>
                </c:pt>
                <c:pt idx="627">
                  <c:v>35237</c:v>
                </c:pt>
                <c:pt idx="628">
                  <c:v>35240</c:v>
                </c:pt>
                <c:pt idx="629">
                  <c:v>35241</c:v>
                </c:pt>
                <c:pt idx="630">
                  <c:v>35242</c:v>
                </c:pt>
                <c:pt idx="631">
                  <c:v>35243</c:v>
                </c:pt>
                <c:pt idx="632">
                  <c:v>35244</c:v>
                </c:pt>
                <c:pt idx="633">
                  <c:v>35247</c:v>
                </c:pt>
                <c:pt idx="634">
                  <c:v>35248</c:v>
                </c:pt>
                <c:pt idx="635">
                  <c:v>35249</c:v>
                </c:pt>
                <c:pt idx="636">
                  <c:v>35251</c:v>
                </c:pt>
                <c:pt idx="637">
                  <c:v>35254</c:v>
                </c:pt>
                <c:pt idx="638">
                  <c:v>35255</c:v>
                </c:pt>
                <c:pt idx="639">
                  <c:v>35256</c:v>
                </c:pt>
                <c:pt idx="640">
                  <c:v>35257</c:v>
                </c:pt>
                <c:pt idx="641">
                  <c:v>35258</c:v>
                </c:pt>
                <c:pt idx="642">
                  <c:v>35261</c:v>
                </c:pt>
                <c:pt idx="643">
                  <c:v>35262</c:v>
                </c:pt>
                <c:pt idx="644">
                  <c:v>35263</c:v>
                </c:pt>
                <c:pt idx="645">
                  <c:v>35264</c:v>
                </c:pt>
                <c:pt idx="646">
                  <c:v>35265</c:v>
                </c:pt>
                <c:pt idx="647">
                  <c:v>35268</c:v>
                </c:pt>
                <c:pt idx="648">
                  <c:v>35269</c:v>
                </c:pt>
                <c:pt idx="649">
                  <c:v>35270</c:v>
                </c:pt>
                <c:pt idx="650">
                  <c:v>35271</c:v>
                </c:pt>
                <c:pt idx="651">
                  <c:v>35272</c:v>
                </c:pt>
                <c:pt idx="652">
                  <c:v>35275</c:v>
                </c:pt>
                <c:pt idx="653">
                  <c:v>35276</c:v>
                </c:pt>
                <c:pt idx="654">
                  <c:v>35277</c:v>
                </c:pt>
                <c:pt idx="655">
                  <c:v>35278</c:v>
                </c:pt>
                <c:pt idx="656">
                  <c:v>35279</c:v>
                </c:pt>
                <c:pt idx="657">
                  <c:v>35282</c:v>
                </c:pt>
                <c:pt idx="658">
                  <c:v>35283</c:v>
                </c:pt>
                <c:pt idx="659">
                  <c:v>35284</c:v>
                </c:pt>
                <c:pt idx="660">
                  <c:v>35285</c:v>
                </c:pt>
                <c:pt idx="661">
                  <c:v>35286</c:v>
                </c:pt>
                <c:pt idx="662">
                  <c:v>35289</c:v>
                </c:pt>
                <c:pt idx="663">
                  <c:v>35290</c:v>
                </c:pt>
                <c:pt idx="664">
                  <c:v>35291</c:v>
                </c:pt>
                <c:pt idx="665">
                  <c:v>35292</c:v>
                </c:pt>
                <c:pt idx="666">
                  <c:v>35293</c:v>
                </c:pt>
                <c:pt idx="667">
                  <c:v>35296</c:v>
                </c:pt>
                <c:pt idx="668">
                  <c:v>35297</c:v>
                </c:pt>
                <c:pt idx="669">
                  <c:v>35298</c:v>
                </c:pt>
                <c:pt idx="670">
                  <c:v>35299</c:v>
                </c:pt>
                <c:pt idx="671">
                  <c:v>35300</c:v>
                </c:pt>
                <c:pt idx="672">
                  <c:v>35303</c:v>
                </c:pt>
                <c:pt idx="673">
                  <c:v>35304</c:v>
                </c:pt>
                <c:pt idx="674">
                  <c:v>35305</c:v>
                </c:pt>
                <c:pt idx="675">
                  <c:v>35306</c:v>
                </c:pt>
                <c:pt idx="676">
                  <c:v>35307</c:v>
                </c:pt>
                <c:pt idx="677">
                  <c:v>35311</c:v>
                </c:pt>
                <c:pt idx="678">
                  <c:v>35312</c:v>
                </c:pt>
                <c:pt idx="679">
                  <c:v>35313</c:v>
                </c:pt>
                <c:pt idx="680">
                  <c:v>35314</c:v>
                </c:pt>
                <c:pt idx="681">
                  <c:v>35317</c:v>
                </c:pt>
                <c:pt idx="682">
                  <c:v>35318</c:v>
                </c:pt>
                <c:pt idx="683">
                  <c:v>35319</c:v>
                </c:pt>
                <c:pt idx="684">
                  <c:v>35320</c:v>
                </c:pt>
                <c:pt idx="685">
                  <c:v>35321</c:v>
                </c:pt>
                <c:pt idx="686">
                  <c:v>35324</c:v>
                </c:pt>
                <c:pt idx="687">
                  <c:v>35325</c:v>
                </c:pt>
                <c:pt idx="688">
                  <c:v>35326</c:v>
                </c:pt>
                <c:pt idx="689">
                  <c:v>35327</c:v>
                </c:pt>
                <c:pt idx="690">
                  <c:v>35328</c:v>
                </c:pt>
                <c:pt idx="691">
                  <c:v>35331</c:v>
                </c:pt>
                <c:pt idx="692">
                  <c:v>35332</c:v>
                </c:pt>
                <c:pt idx="693">
                  <c:v>35333</c:v>
                </c:pt>
                <c:pt idx="694">
                  <c:v>35334</c:v>
                </c:pt>
                <c:pt idx="695">
                  <c:v>35335</c:v>
                </c:pt>
                <c:pt idx="696">
                  <c:v>35338</c:v>
                </c:pt>
                <c:pt idx="697">
                  <c:v>35339</c:v>
                </c:pt>
                <c:pt idx="698">
                  <c:v>35340</c:v>
                </c:pt>
                <c:pt idx="699">
                  <c:v>35341</c:v>
                </c:pt>
                <c:pt idx="700">
                  <c:v>35342</c:v>
                </c:pt>
                <c:pt idx="701">
                  <c:v>35345</c:v>
                </c:pt>
                <c:pt idx="702">
                  <c:v>35346</c:v>
                </c:pt>
                <c:pt idx="703">
                  <c:v>35347</c:v>
                </c:pt>
                <c:pt idx="704">
                  <c:v>35348</c:v>
                </c:pt>
                <c:pt idx="705">
                  <c:v>35349</c:v>
                </c:pt>
                <c:pt idx="706">
                  <c:v>35352</c:v>
                </c:pt>
                <c:pt idx="707">
                  <c:v>35353</c:v>
                </c:pt>
                <c:pt idx="708">
                  <c:v>35354</c:v>
                </c:pt>
                <c:pt idx="709">
                  <c:v>35355</c:v>
                </c:pt>
                <c:pt idx="710">
                  <c:v>35356</c:v>
                </c:pt>
                <c:pt idx="711">
                  <c:v>35359</c:v>
                </c:pt>
                <c:pt idx="712">
                  <c:v>35360</c:v>
                </c:pt>
                <c:pt idx="713">
                  <c:v>35361</c:v>
                </c:pt>
                <c:pt idx="714">
                  <c:v>35362</c:v>
                </c:pt>
                <c:pt idx="715">
                  <c:v>35363</c:v>
                </c:pt>
                <c:pt idx="716">
                  <c:v>35366</c:v>
                </c:pt>
                <c:pt idx="717">
                  <c:v>35367</c:v>
                </c:pt>
                <c:pt idx="718">
                  <c:v>35368</c:v>
                </c:pt>
                <c:pt idx="719">
                  <c:v>35369</c:v>
                </c:pt>
                <c:pt idx="720">
                  <c:v>35370</c:v>
                </c:pt>
                <c:pt idx="721">
                  <c:v>35373</c:v>
                </c:pt>
                <c:pt idx="722">
                  <c:v>35374</c:v>
                </c:pt>
                <c:pt idx="723">
                  <c:v>35375</c:v>
                </c:pt>
                <c:pt idx="724">
                  <c:v>35376</c:v>
                </c:pt>
                <c:pt idx="725">
                  <c:v>35377</c:v>
                </c:pt>
                <c:pt idx="726">
                  <c:v>35380</c:v>
                </c:pt>
                <c:pt idx="727">
                  <c:v>35381</c:v>
                </c:pt>
                <c:pt idx="728">
                  <c:v>35382</c:v>
                </c:pt>
                <c:pt idx="729">
                  <c:v>35383</c:v>
                </c:pt>
                <c:pt idx="730">
                  <c:v>35384</c:v>
                </c:pt>
                <c:pt idx="731">
                  <c:v>35387</c:v>
                </c:pt>
                <c:pt idx="732">
                  <c:v>35388</c:v>
                </c:pt>
                <c:pt idx="733">
                  <c:v>35389</c:v>
                </c:pt>
                <c:pt idx="734">
                  <c:v>35390</c:v>
                </c:pt>
                <c:pt idx="735">
                  <c:v>35391</c:v>
                </c:pt>
                <c:pt idx="736">
                  <c:v>35394</c:v>
                </c:pt>
                <c:pt idx="737">
                  <c:v>35395</c:v>
                </c:pt>
                <c:pt idx="738">
                  <c:v>35396</c:v>
                </c:pt>
                <c:pt idx="739">
                  <c:v>35398</c:v>
                </c:pt>
                <c:pt idx="740">
                  <c:v>35401</c:v>
                </c:pt>
                <c:pt idx="741">
                  <c:v>35402</c:v>
                </c:pt>
                <c:pt idx="742">
                  <c:v>35403</c:v>
                </c:pt>
                <c:pt idx="743">
                  <c:v>35404</c:v>
                </c:pt>
                <c:pt idx="744">
                  <c:v>35405</c:v>
                </c:pt>
                <c:pt idx="745">
                  <c:v>35408</c:v>
                </c:pt>
                <c:pt idx="746">
                  <c:v>35409</c:v>
                </c:pt>
                <c:pt idx="747">
                  <c:v>35410</c:v>
                </c:pt>
                <c:pt idx="748">
                  <c:v>35411</c:v>
                </c:pt>
                <c:pt idx="749">
                  <c:v>35412</c:v>
                </c:pt>
                <c:pt idx="750">
                  <c:v>35415</c:v>
                </c:pt>
                <c:pt idx="751">
                  <c:v>35416</c:v>
                </c:pt>
                <c:pt idx="752">
                  <c:v>35417</c:v>
                </c:pt>
                <c:pt idx="753">
                  <c:v>35418</c:v>
                </c:pt>
                <c:pt idx="754">
                  <c:v>35419</c:v>
                </c:pt>
                <c:pt idx="755">
                  <c:v>35422</c:v>
                </c:pt>
                <c:pt idx="756">
                  <c:v>35423</c:v>
                </c:pt>
                <c:pt idx="757">
                  <c:v>35425</c:v>
                </c:pt>
                <c:pt idx="758">
                  <c:v>35426</c:v>
                </c:pt>
                <c:pt idx="759">
                  <c:v>35429</c:v>
                </c:pt>
                <c:pt idx="760">
                  <c:v>35430</c:v>
                </c:pt>
                <c:pt idx="761">
                  <c:v>35432</c:v>
                </c:pt>
                <c:pt idx="762">
                  <c:v>35433</c:v>
                </c:pt>
                <c:pt idx="763">
                  <c:v>35436</c:v>
                </c:pt>
                <c:pt idx="764">
                  <c:v>35437</c:v>
                </c:pt>
                <c:pt idx="765">
                  <c:v>35438</c:v>
                </c:pt>
                <c:pt idx="766">
                  <c:v>35439</c:v>
                </c:pt>
                <c:pt idx="767">
                  <c:v>35440</c:v>
                </c:pt>
                <c:pt idx="768">
                  <c:v>35443</c:v>
                </c:pt>
                <c:pt idx="769">
                  <c:v>35444</c:v>
                </c:pt>
                <c:pt idx="770">
                  <c:v>35445</c:v>
                </c:pt>
                <c:pt idx="771">
                  <c:v>35446</c:v>
                </c:pt>
                <c:pt idx="772">
                  <c:v>35447</c:v>
                </c:pt>
                <c:pt idx="773">
                  <c:v>35451</c:v>
                </c:pt>
                <c:pt idx="774">
                  <c:v>35452</c:v>
                </c:pt>
                <c:pt idx="775">
                  <c:v>35453</c:v>
                </c:pt>
                <c:pt idx="776">
                  <c:v>35454</c:v>
                </c:pt>
                <c:pt idx="777">
                  <c:v>35457</c:v>
                </c:pt>
                <c:pt idx="778">
                  <c:v>35458</c:v>
                </c:pt>
                <c:pt idx="779">
                  <c:v>35459</c:v>
                </c:pt>
                <c:pt idx="780">
                  <c:v>35460</c:v>
                </c:pt>
                <c:pt idx="781">
                  <c:v>35461</c:v>
                </c:pt>
                <c:pt idx="782">
                  <c:v>35464</c:v>
                </c:pt>
                <c:pt idx="783">
                  <c:v>35465</c:v>
                </c:pt>
                <c:pt idx="784">
                  <c:v>35466</c:v>
                </c:pt>
                <c:pt idx="785">
                  <c:v>35467</c:v>
                </c:pt>
                <c:pt idx="786">
                  <c:v>35468</c:v>
                </c:pt>
                <c:pt idx="787">
                  <c:v>35471</c:v>
                </c:pt>
                <c:pt idx="788">
                  <c:v>35472</c:v>
                </c:pt>
                <c:pt idx="789">
                  <c:v>35473</c:v>
                </c:pt>
                <c:pt idx="790">
                  <c:v>35474</c:v>
                </c:pt>
                <c:pt idx="791">
                  <c:v>35475</c:v>
                </c:pt>
                <c:pt idx="792">
                  <c:v>35479</c:v>
                </c:pt>
                <c:pt idx="793">
                  <c:v>35480</c:v>
                </c:pt>
                <c:pt idx="794">
                  <c:v>35481</c:v>
                </c:pt>
                <c:pt idx="795">
                  <c:v>35482</c:v>
                </c:pt>
                <c:pt idx="796">
                  <c:v>35485</c:v>
                </c:pt>
                <c:pt idx="797">
                  <c:v>35486</c:v>
                </c:pt>
                <c:pt idx="798">
                  <c:v>35487</c:v>
                </c:pt>
                <c:pt idx="799">
                  <c:v>35488</c:v>
                </c:pt>
                <c:pt idx="800">
                  <c:v>35489</c:v>
                </c:pt>
                <c:pt idx="801">
                  <c:v>35492</c:v>
                </c:pt>
                <c:pt idx="802">
                  <c:v>35493</c:v>
                </c:pt>
                <c:pt idx="803">
                  <c:v>35494</c:v>
                </c:pt>
                <c:pt idx="804">
                  <c:v>35495</c:v>
                </c:pt>
                <c:pt idx="805">
                  <c:v>35496</c:v>
                </c:pt>
                <c:pt idx="806">
                  <c:v>35499</c:v>
                </c:pt>
                <c:pt idx="807">
                  <c:v>35500</c:v>
                </c:pt>
                <c:pt idx="808">
                  <c:v>35501</c:v>
                </c:pt>
                <c:pt idx="809">
                  <c:v>35502</c:v>
                </c:pt>
                <c:pt idx="810">
                  <c:v>35503</c:v>
                </c:pt>
                <c:pt idx="811">
                  <c:v>35506</c:v>
                </c:pt>
                <c:pt idx="812">
                  <c:v>35507</c:v>
                </c:pt>
                <c:pt idx="813">
                  <c:v>35508</c:v>
                </c:pt>
                <c:pt idx="814">
                  <c:v>35509</c:v>
                </c:pt>
                <c:pt idx="815">
                  <c:v>35510</c:v>
                </c:pt>
                <c:pt idx="816">
                  <c:v>35513</c:v>
                </c:pt>
                <c:pt idx="817">
                  <c:v>35514</c:v>
                </c:pt>
                <c:pt idx="818">
                  <c:v>35515</c:v>
                </c:pt>
                <c:pt idx="819">
                  <c:v>35516</c:v>
                </c:pt>
                <c:pt idx="820">
                  <c:v>35520</c:v>
                </c:pt>
                <c:pt idx="821">
                  <c:v>35521</c:v>
                </c:pt>
                <c:pt idx="822">
                  <c:v>35522</c:v>
                </c:pt>
                <c:pt idx="823">
                  <c:v>35523</c:v>
                </c:pt>
                <c:pt idx="824">
                  <c:v>35524</c:v>
                </c:pt>
                <c:pt idx="825">
                  <c:v>35527</c:v>
                </c:pt>
                <c:pt idx="826">
                  <c:v>35528</c:v>
                </c:pt>
                <c:pt idx="827">
                  <c:v>35529</c:v>
                </c:pt>
                <c:pt idx="828">
                  <c:v>35530</c:v>
                </c:pt>
                <c:pt idx="829">
                  <c:v>35531</c:v>
                </c:pt>
                <c:pt idx="830">
                  <c:v>35534</c:v>
                </c:pt>
                <c:pt idx="831">
                  <c:v>35535</c:v>
                </c:pt>
                <c:pt idx="832">
                  <c:v>35536</c:v>
                </c:pt>
                <c:pt idx="833">
                  <c:v>35537</c:v>
                </c:pt>
                <c:pt idx="834">
                  <c:v>35538</c:v>
                </c:pt>
                <c:pt idx="835">
                  <c:v>35541</c:v>
                </c:pt>
                <c:pt idx="836">
                  <c:v>35542</c:v>
                </c:pt>
                <c:pt idx="837">
                  <c:v>35543</c:v>
                </c:pt>
                <c:pt idx="838">
                  <c:v>35544</c:v>
                </c:pt>
                <c:pt idx="839">
                  <c:v>35545</c:v>
                </c:pt>
                <c:pt idx="840">
                  <c:v>35548</c:v>
                </c:pt>
                <c:pt idx="841">
                  <c:v>35549</c:v>
                </c:pt>
                <c:pt idx="842">
                  <c:v>35550</c:v>
                </c:pt>
                <c:pt idx="843">
                  <c:v>35551</c:v>
                </c:pt>
                <c:pt idx="844">
                  <c:v>35552</c:v>
                </c:pt>
                <c:pt idx="845">
                  <c:v>35555</c:v>
                </c:pt>
                <c:pt idx="846">
                  <c:v>35556</c:v>
                </c:pt>
                <c:pt idx="847">
                  <c:v>35557</c:v>
                </c:pt>
                <c:pt idx="848">
                  <c:v>35558</c:v>
                </c:pt>
                <c:pt idx="849">
                  <c:v>35559</c:v>
                </c:pt>
                <c:pt idx="850">
                  <c:v>35562</c:v>
                </c:pt>
                <c:pt idx="851">
                  <c:v>35563</c:v>
                </c:pt>
                <c:pt idx="852">
                  <c:v>35564</c:v>
                </c:pt>
                <c:pt idx="853">
                  <c:v>35565</c:v>
                </c:pt>
                <c:pt idx="854">
                  <c:v>35566</c:v>
                </c:pt>
                <c:pt idx="855">
                  <c:v>35569</c:v>
                </c:pt>
                <c:pt idx="856">
                  <c:v>35570</c:v>
                </c:pt>
                <c:pt idx="857">
                  <c:v>35571</c:v>
                </c:pt>
                <c:pt idx="858">
                  <c:v>35572</c:v>
                </c:pt>
                <c:pt idx="859">
                  <c:v>35573</c:v>
                </c:pt>
                <c:pt idx="860">
                  <c:v>35577</c:v>
                </c:pt>
                <c:pt idx="861">
                  <c:v>35578</c:v>
                </c:pt>
                <c:pt idx="862">
                  <c:v>35579</c:v>
                </c:pt>
                <c:pt idx="863">
                  <c:v>35580</c:v>
                </c:pt>
                <c:pt idx="864">
                  <c:v>35583</c:v>
                </c:pt>
                <c:pt idx="865">
                  <c:v>35584</c:v>
                </c:pt>
                <c:pt idx="866">
                  <c:v>35585</c:v>
                </c:pt>
                <c:pt idx="867">
                  <c:v>35586</c:v>
                </c:pt>
                <c:pt idx="868">
                  <c:v>35587</c:v>
                </c:pt>
                <c:pt idx="869">
                  <c:v>35590</c:v>
                </c:pt>
                <c:pt idx="870">
                  <c:v>35591</c:v>
                </c:pt>
                <c:pt idx="871">
                  <c:v>35592</c:v>
                </c:pt>
                <c:pt idx="872">
                  <c:v>35593</c:v>
                </c:pt>
                <c:pt idx="873">
                  <c:v>35594</c:v>
                </c:pt>
                <c:pt idx="874">
                  <c:v>35597</c:v>
                </c:pt>
                <c:pt idx="875">
                  <c:v>35598</c:v>
                </c:pt>
                <c:pt idx="876">
                  <c:v>35599</c:v>
                </c:pt>
                <c:pt idx="877">
                  <c:v>35600</c:v>
                </c:pt>
                <c:pt idx="878">
                  <c:v>35601</c:v>
                </c:pt>
                <c:pt idx="879">
                  <c:v>35604</c:v>
                </c:pt>
                <c:pt idx="880">
                  <c:v>35605</c:v>
                </c:pt>
                <c:pt idx="881">
                  <c:v>35606</c:v>
                </c:pt>
                <c:pt idx="882">
                  <c:v>35607</c:v>
                </c:pt>
                <c:pt idx="883">
                  <c:v>35608</c:v>
                </c:pt>
                <c:pt idx="884">
                  <c:v>35611</c:v>
                </c:pt>
                <c:pt idx="885">
                  <c:v>35612</c:v>
                </c:pt>
                <c:pt idx="886">
                  <c:v>35613</c:v>
                </c:pt>
                <c:pt idx="887">
                  <c:v>35614</c:v>
                </c:pt>
                <c:pt idx="888">
                  <c:v>35618</c:v>
                </c:pt>
                <c:pt idx="889">
                  <c:v>35619</c:v>
                </c:pt>
                <c:pt idx="890">
                  <c:v>35620</c:v>
                </c:pt>
                <c:pt idx="891">
                  <c:v>35621</c:v>
                </c:pt>
                <c:pt idx="892">
                  <c:v>35622</c:v>
                </c:pt>
                <c:pt idx="893">
                  <c:v>35625</c:v>
                </c:pt>
                <c:pt idx="894">
                  <c:v>35626</c:v>
                </c:pt>
                <c:pt idx="895">
                  <c:v>35627</c:v>
                </c:pt>
                <c:pt idx="896">
                  <c:v>35628</c:v>
                </c:pt>
                <c:pt idx="897">
                  <c:v>35629</c:v>
                </c:pt>
                <c:pt idx="898">
                  <c:v>35632</c:v>
                </c:pt>
                <c:pt idx="899">
                  <c:v>35633</c:v>
                </c:pt>
                <c:pt idx="900">
                  <c:v>35634</c:v>
                </c:pt>
                <c:pt idx="901">
                  <c:v>35635</c:v>
                </c:pt>
                <c:pt idx="902">
                  <c:v>35636</c:v>
                </c:pt>
                <c:pt idx="903">
                  <c:v>35639</c:v>
                </c:pt>
                <c:pt idx="904">
                  <c:v>35640</c:v>
                </c:pt>
                <c:pt idx="905">
                  <c:v>35641</c:v>
                </c:pt>
                <c:pt idx="906">
                  <c:v>35642</c:v>
                </c:pt>
                <c:pt idx="907">
                  <c:v>35643</c:v>
                </c:pt>
                <c:pt idx="908">
                  <c:v>35646</c:v>
                </c:pt>
                <c:pt idx="909">
                  <c:v>35647</c:v>
                </c:pt>
                <c:pt idx="910">
                  <c:v>35648</c:v>
                </c:pt>
                <c:pt idx="911">
                  <c:v>35649</c:v>
                </c:pt>
                <c:pt idx="912">
                  <c:v>35650</c:v>
                </c:pt>
                <c:pt idx="913">
                  <c:v>35653</c:v>
                </c:pt>
                <c:pt idx="914">
                  <c:v>35654</c:v>
                </c:pt>
                <c:pt idx="915">
                  <c:v>35655</c:v>
                </c:pt>
                <c:pt idx="916">
                  <c:v>35656</c:v>
                </c:pt>
                <c:pt idx="917">
                  <c:v>35657</c:v>
                </c:pt>
                <c:pt idx="918">
                  <c:v>35660</c:v>
                </c:pt>
                <c:pt idx="919">
                  <c:v>35661</c:v>
                </c:pt>
                <c:pt idx="920">
                  <c:v>35662</c:v>
                </c:pt>
                <c:pt idx="921">
                  <c:v>35663</c:v>
                </c:pt>
                <c:pt idx="922">
                  <c:v>35664</c:v>
                </c:pt>
                <c:pt idx="923">
                  <c:v>35667</c:v>
                </c:pt>
                <c:pt idx="924">
                  <c:v>35668</c:v>
                </c:pt>
                <c:pt idx="925">
                  <c:v>35669</c:v>
                </c:pt>
                <c:pt idx="926">
                  <c:v>35670</c:v>
                </c:pt>
                <c:pt idx="927">
                  <c:v>35671</c:v>
                </c:pt>
                <c:pt idx="928">
                  <c:v>35675</c:v>
                </c:pt>
                <c:pt idx="929">
                  <c:v>35676</c:v>
                </c:pt>
                <c:pt idx="930">
                  <c:v>35677</c:v>
                </c:pt>
                <c:pt idx="931">
                  <c:v>35678</c:v>
                </c:pt>
                <c:pt idx="932">
                  <c:v>35681</c:v>
                </c:pt>
                <c:pt idx="933">
                  <c:v>35682</c:v>
                </c:pt>
                <c:pt idx="934">
                  <c:v>35683</c:v>
                </c:pt>
                <c:pt idx="935">
                  <c:v>35684</c:v>
                </c:pt>
                <c:pt idx="936">
                  <c:v>35685</c:v>
                </c:pt>
                <c:pt idx="937">
                  <c:v>35688</c:v>
                </c:pt>
                <c:pt idx="938">
                  <c:v>35689</c:v>
                </c:pt>
                <c:pt idx="939">
                  <c:v>35690</c:v>
                </c:pt>
                <c:pt idx="940">
                  <c:v>35691</c:v>
                </c:pt>
                <c:pt idx="941">
                  <c:v>35692</c:v>
                </c:pt>
                <c:pt idx="942">
                  <c:v>35695</c:v>
                </c:pt>
                <c:pt idx="943">
                  <c:v>35696</c:v>
                </c:pt>
                <c:pt idx="944">
                  <c:v>35697</c:v>
                </c:pt>
                <c:pt idx="945">
                  <c:v>35698</c:v>
                </c:pt>
                <c:pt idx="946">
                  <c:v>35699</c:v>
                </c:pt>
                <c:pt idx="947">
                  <c:v>35702</c:v>
                </c:pt>
                <c:pt idx="948">
                  <c:v>35703</c:v>
                </c:pt>
                <c:pt idx="949">
                  <c:v>35704</c:v>
                </c:pt>
                <c:pt idx="950">
                  <c:v>35705</c:v>
                </c:pt>
                <c:pt idx="951">
                  <c:v>35706</c:v>
                </c:pt>
                <c:pt idx="952">
                  <c:v>35709</c:v>
                </c:pt>
                <c:pt idx="953">
                  <c:v>35710</c:v>
                </c:pt>
                <c:pt idx="954">
                  <c:v>35711</c:v>
                </c:pt>
                <c:pt idx="955">
                  <c:v>35712</c:v>
                </c:pt>
                <c:pt idx="956">
                  <c:v>35713</c:v>
                </c:pt>
                <c:pt idx="957">
                  <c:v>35717</c:v>
                </c:pt>
                <c:pt idx="958">
                  <c:v>35718</c:v>
                </c:pt>
                <c:pt idx="959">
                  <c:v>35719</c:v>
                </c:pt>
                <c:pt idx="960">
                  <c:v>35720</c:v>
                </c:pt>
                <c:pt idx="961">
                  <c:v>35723</c:v>
                </c:pt>
                <c:pt idx="962">
                  <c:v>35724</c:v>
                </c:pt>
                <c:pt idx="963">
                  <c:v>35725</c:v>
                </c:pt>
                <c:pt idx="964">
                  <c:v>35726</c:v>
                </c:pt>
                <c:pt idx="965">
                  <c:v>35727</c:v>
                </c:pt>
                <c:pt idx="966">
                  <c:v>35730</c:v>
                </c:pt>
                <c:pt idx="967">
                  <c:v>35731</c:v>
                </c:pt>
                <c:pt idx="968">
                  <c:v>35732</c:v>
                </c:pt>
                <c:pt idx="969">
                  <c:v>35733</c:v>
                </c:pt>
                <c:pt idx="970">
                  <c:v>35734</c:v>
                </c:pt>
                <c:pt idx="971">
                  <c:v>35737</c:v>
                </c:pt>
                <c:pt idx="972">
                  <c:v>35738</c:v>
                </c:pt>
                <c:pt idx="973">
                  <c:v>35739</c:v>
                </c:pt>
                <c:pt idx="974">
                  <c:v>35740</c:v>
                </c:pt>
                <c:pt idx="975">
                  <c:v>35741</c:v>
                </c:pt>
                <c:pt idx="976">
                  <c:v>35744</c:v>
                </c:pt>
                <c:pt idx="977">
                  <c:v>35746</c:v>
                </c:pt>
                <c:pt idx="978">
                  <c:v>35747</c:v>
                </c:pt>
                <c:pt idx="979">
                  <c:v>35748</c:v>
                </c:pt>
                <c:pt idx="980">
                  <c:v>35751</c:v>
                </c:pt>
                <c:pt idx="981">
                  <c:v>35752</c:v>
                </c:pt>
                <c:pt idx="982">
                  <c:v>35753</c:v>
                </c:pt>
                <c:pt idx="983">
                  <c:v>35754</c:v>
                </c:pt>
                <c:pt idx="984">
                  <c:v>35755</c:v>
                </c:pt>
                <c:pt idx="985">
                  <c:v>35758</c:v>
                </c:pt>
                <c:pt idx="986">
                  <c:v>35759</c:v>
                </c:pt>
                <c:pt idx="987">
                  <c:v>35760</c:v>
                </c:pt>
                <c:pt idx="988">
                  <c:v>35762</c:v>
                </c:pt>
                <c:pt idx="989">
                  <c:v>35765</c:v>
                </c:pt>
                <c:pt idx="990">
                  <c:v>35766</c:v>
                </c:pt>
                <c:pt idx="991">
                  <c:v>35767</c:v>
                </c:pt>
                <c:pt idx="992">
                  <c:v>35768</c:v>
                </c:pt>
                <c:pt idx="993">
                  <c:v>35769</c:v>
                </c:pt>
                <c:pt idx="994">
                  <c:v>35772</c:v>
                </c:pt>
                <c:pt idx="995">
                  <c:v>35773</c:v>
                </c:pt>
                <c:pt idx="996">
                  <c:v>35774</c:v>
                </c:pt>
                <c:pt idx="997">
                  <c:v>35775</c:v>
                </c:pt>
                <c:pt idx="998">
                  <c:v>35776</c:v>
                </c:pt>
                <c:pt idx="999">
                  <c:v>35779</c:v>
                </c:pt>
                <c:pt idx="1000">
                  <c:v>35780</c:v>
                </c:pt>
                <c:pt idx="1001">
                  <c:v>35781</c:v>
                </c:pt>
                <c:pt idx="1002">
                  <c:v>35782</c:v>
                </c:pt>
                <c:pt idx="1003">
                  <c:v>35783</c:v>
                </c:pt>
                <c:pt idx="1004">
                  <c:v>35786</c:v>
                </c:pt>
                <c:pt idx="1005">
                  <c:v>35787</c:v>
                </c:pt>
                <c:pt idx="1006">
                  <c:v>35788</c:v>
                </c:pt>
                <c:pt idx="1007">
                  <c:v>35790</c:v>
                </c:pt>
                <c:pt idx="1008">
                  <c:v>35793</c:v>
                </c:pt>
                <c:pt idx="1009">
                  <c:v>35794</c:v>
                </c:pt>
                <c:pt idx="1010">
                  <c:v>35795</c:v>
                </c:pt>
                <c:pt idx="1011">
                  <c:v>35797</c:v>
                </c:pt>
                <c:pt idx="1012">
                  <c:v>35800</c:v>
                </c:pt>
                <c:pt idx="1013">
                  <c:v>35801</c:v>
                </c:pt>
                <c:pt idx="1014">
                  <c:v>35802</c:v>
                </c:pt>
                <c:pt idx="1015">
                  <c:v>35803</c:v>
                </c:pt>
                <c:pt idx="1016">
                  <c:v>35804</c:v>
                </c:pt>
                <c:pt idx="1017">
                  <c:v>35807</c:v>
                </c:pt>
                <c:pt idx="1018">
                  <c:v>35808</c:v>
                </c:pt>
                <c:pt idx="1019">
                  <c:v>35809</c:v>
                </c:pt>
                <c:pt idx="1020">
                  <c:v>35810</c:v>
                </c:pt>
                <c:pt idx="1021">
                  <c:v>35811</c:v>
                </c:pt>
                <c:pt idx="1022">
                  <c:v>35815</c:v>
                </c:pt>
                <c:pt idx="1023">
                  <c:v>35816</c:v>
                </c:pt>
                <c:pt idx="1024">
                  <c:v>35817</c:v>
                </c:pt>
                <c:pt idx="1025">
                  <c:v>35818</c:v>
                </c:pt>
                <c:pt idx="1026">
                  <c:v>35821</c:v>
                </c:pt>
                <c:pt idx="1027">
                  <c:v>35822</c:v>
                </c:pt>
                <c:pt idx="1028">
                  <c:v>35823</c:v>
                </c:pt>
                <c:pt idx="1029">
                  <c:v>35824</c:v>
                </c:pt>
                <c:pt idx="1030">
                  <c:v>35825</c:v>
                </c:pt>
                <c:pt idx="1031">
                  <c:v>35828</c:v>
                </c:pt>
                <c:pt idx="1032">
                  <c:v>35829</c:v>
                </c:pt>
                <c:pt idx="1033">
                  <c:v>35830</c:v>
                </c:pt>
                <c:pt idx="1034">
                  <c:v>35831</c:v>
                </c:pt>
                <c:pt idx="1035">
                  <c:v>35832</c:v>
                </c:pt>
                <c:pt idx="1036">
                  <c:v>35835</c:v>
                </c:pt>
                <c:pt idx="1037">
                  <c:v>35836</c:v>
                </c:pt>
                <c:pt idx="1038">
                  <c:v>35837</c:v>
                </c:pt>
                <c:pt idx="1039">
                  <c:v>35838</c:v>
                </c:pt>
                <c:pt idx="1040">
                  <c:v>35839</c:v>
                </c:pt>
                <c:pt idx="1041">
                  <c:v>35843</c:v>
                </c:pt>
                <c:pt idx="1042">
                  <c:v>35844</c:v>
                </c:pt>
                <c:pt idx="1043">
                  <c:v>35845</c:v>
                </c:pt>
                <c:pt idx="1044">
                  <c:v>35846</c:v>
                </c:pt>
                <c:pt idx="1045">
                  <c:v>35849</c:v>
                </c:pt>
                <c:pt idx="1046">
                  <c:v>35850</c:v>
                </c:pt>
                <c:pt idx="1047">
                  <c:v>35851</c:v>
                </c:pt>
                <c:pt idx="1048">
                  <c:v>35852</c:v>
                </c:pt>
                <c:pt idx="1049">
                  <c:v>35853</c:v>
                </c:pt>
                <c:pt idx="1050">
                  <c:v>35856</c:v>
                </c:pt>
                <c:pt idx="1051">
                  <c:v>35857</c:v>
                </c:pt>
                <c:pt idx="1052">
                  <c:v>35858</c:v>
                </c:pt>
                <c:pt idx="1053">
                  <c:v>35859</c:v>
                </c:pt>
                <c:pt idx="1054">
                  <c:v>35860</c:v>
                </c:pt>
                <c:pt idx="1055">
                  <c:v>35863</c:v>
                </c:pt>
                <c:pt idx="1056">
                  <c:v>35864</c:v>
                </c:pt>
                <c:pt idx="1057">
                  <c:v>35865</c:v>
                </c:pt>
                <c:pt idx="1058">
                  <c:v>35866</c:v>
                </c:pt>
                <c:pt idx="1059">
                  <c:v>35867</c:v>
                </c:pt>
                <c:pt idx="1060">
                  <c:v>35870</c:v>
                </c:pt>
                <c:pt idx="1061">
                  <c:v>35871</c:v>
                </c:pt>
                <c:pt idx="1062">
                  <c:v>35872</c:v>
                </c:pt>
                <c:pt idx="1063">
                  <c:v>35873</c:v>
                </c:pt>
                <c:pt idx="1064">
                  <c:v>35874</c:v>
                </c:pt>
                <c:pt idx="1065">
                  <c:v>35877</c:v>
                </c:pt>
                <c:pt idx="1066">
                  <c:v>35878</c:v>
                </c:pt>
                <c:pt idx="1067">
                  <c:v>35879</c:v>
                </c:pt>
                <c:pt idx="1068">
                  <c:v>35880</c:v>
                </c:pt>
                <c:pt idx="1069">
                  <c:v>35881</c:v>
                </c:pt>
                <c:pt idx="1070">
                  <c:v>35884</c:v>
                </c:pt>
                <c:pt idx="1071">
                  <c:v>35885</c:v>
                </c:pt>
                <c:pt idx="1072">
                  <c:v>35886</c:v>
                </c:pt>
                <c:pt idx="1073">
                  <c:v>35887</c:v>
                </c:pt>
                <c:pt idx="1074">
                  <c:v>35888</c:v>
                </c:pt>
                <c:pt idx="1075">
                  <c:v>35891</c:v>
                </c:pt>
                <c:pt idx="1076">
                  <c:v>35892</c:v>
                </c:pt>
                <c:pt idx="1077">
                  <c:v>35893</c:v>
                </c:pt>
                <c:pt idx="1078">
                  <c:v>35894</c:v>
                </c:pt>
                <c:pt idx="1079">
                  <c:v>35898</c:v>
                </c:pt>
                <c:pt idx="1080">
                  <c:v>35899</c:v>
                </c:pt>
                <c:pt idx="1081">
                  <c:v>35900</c:v>
                </c:pt>
                <c:pt idx="1082">
                  <c:v>35901</c:v>
                </c:pt>
                <c:pt idx="1083">
                  <c:v>35902</c:v>
                </c:pt>
                <c:pt idx="1084">
                  <c:v>35905</c:v>
                </c:pt>
                <c:pt idx="1085">
                  <c:v>35906</c:v>
                </c:pt>
                <c:pt idx="1086">
                  <c:v>35907</c:v>
                </c:pt>
                <c:pt idx="1087">
                  <c:v>35908</c:v>
                </c:pt>
                <c:pt idx="1088">
                  <c:v>35909</c:v>
                </c:pt>
                <c:pt idx="1089">
                  <c:v>35912</c:v>
                </c:pt>
                <c:pt idx="1090">
                  <c:v>35913</c:v>
                </c:pt>
                <c:pt idx="1091">
                  <c:v>35914</c:v>
                </c:pt>
                <c:pt idx="1092">
                  <c:v>35915</c:v>
                </c:pt>
                <c:pt idx="1093">
                  <c:v>35916</c:v>
                </c:pt>
                <c:pt idx="1094">
                  <c:v>35919</c:v>
                </c:pt>
                <c:pt idx="1095">
                  <c:v>35920</c:v>
                </c:pt>
                <c:pt idx="1096">
                  <c:v>35921</c:v>
                </c:pt>
                <c:pt idx="1097">
                  <c:v>35922</c:v>
                </c:pt>
                <c:pt idx="1098">
                  <c:v>35923</c:v>
                </c:pt>
                <c:pt idx="1099">
                  <c:v>35926</c:v>
                </c:pt>
                <c:pt idx="1100">
                  <c:v>35927</c:v>
                </c:pt>
                <c:pt idx="1101">
                  <c:v>35928</c:v>
                </c:pt>
                <c:pt idx="1102">
                  <c:v>35929</c:v>
                </c:pt>
                <c:pt idx="1103">
                  <c:v>35930</c:v>
                </c:pt>
                <c:pt idx="1104">
                  <c:v>35933</c:v>
                </c:pt>
                <c:pt idx="1105">
                  <c:v>35934</c:v>
                </c:pt>
                <c:pt idx="1106">
                  <c:v>35935</c:v>
                </c:pt>
                <c:pt idx="1107">
                  <c:v>35936</c:v>
                </c:pt>
                <c:pt idx="1108">
                  <c:v>35937</c:v>
                </c:pt>
                <c:pt idx="1109">
                  <c:v>35941</c:v>
                </c:pt>
                <c:pt idx="1110">
                  <c:v>35942</c:v>
                </c:pt>
                <c:pt idx="1111">
                  <c:v>35943</c:v>
                </c:pt>
                <c:pt idx="1112">
                  <c:v>35944</c:v>
                </c:pt>
                <c:pt idx="1113">
                  <c:v>35947</c:v>
                </c:pt>
                <c:pt idx="1114">
                  <c:v>35948</c:v>
                </c:pt>
                <c:pt idx="1115">
                  <c:v>35949</c:v>
                </c:pt>
                <c:pt idx="1116">
                  <c:v>35950</c:v>
                </c:pt>
                <c:pt idx="1117">
                  <c:v>35951</c:v>
                </c:pt>
                <c:pt idx="1118">
                  <c:v>35954</c:v>
                </c:pt>
                <c:pt idx="1119">
                  <c:v>35955</c:v>
                </c:pt>
                <c:pt idx="1120">
                  <c:v>35956</c:v>
                </c:pt>
                <c:pt idx="1121">
                  <c:v>35957</c:v>
                </c:pt>
                <c:pt idx="1122">
                  <c:v>35958</c:v>
                </c:pt>
                <c:pt idx="1123">
                  <c:v>35961</c:v>
                </c:pt>
                <c:pt idx="1124">
                  <c:v>35962</c:v>
                </c:pt>
                <c:pt idx="1125">
                  <c:v>35963</c:v>
                </c:pt>
                <c:pt idx="1126">
                  <c:v>35964</c:v>
                </c:pt>
                <c:pt idx="1127">
                  <c:v>35965</c:v>
                </c:pt>
                <c:pt idx="1128">
                  <c:v>35968</c:v>
                </c:pt>
                <c:pt idx="1129">
                  <c:v>35969</c:v>
                </c:pt>
                <c:pt idx="1130">
                  <c:v>35970</c:v>
                </c:pt>
                <c:pt idx="1131">
                  <c:v>35971</c:v>
                </c:pt>
                <c:pt idx="1132">
                  <c:v>35972</c:v>
                </c:pt>
                <c:pt idx="1133">
                  <c:v>35975</c:v>
                </c:pt>
                <c:pt idx="1134">
                  <c:v>35976</c:v>
                </c:pt>
                <c:pt idx="1135">
                  <c:v>35977</c:v>
                </c:pt>
                <c:pt idx="1136">
                  <c:v>35978</c:v>
                </c:pt>
                <c:pt idx="1137">
                  <c:v>35982</c:v>
                </c:pt>
                <c:pt idx="1138">
                  <c:v>35983</c:v>
                </c:pt>
                <c:pt idx="1139">
                  <c:v>35984</c:v>
                </c:pt>
                <c:pt idx="1140">
                  <c:v>35985</c:v>
                </c:pt>
                <c:pt idx="1141">
                  <c:v>35986</c:v>
                </c:pt>
                <c:pt idx="1142">
                  <c:v>35989</c:v>
                </c:pt>
                <c:pt idx="1143">
                  <c:v>35990</c:v>
                </c:pt>
                <c:pt idx="1144">
                  <c:v>35991</c:v>
                </c:pt>
                <c:pt idx="1145">
                  <c:v>35992</c:v>
                </c:pt>
                <c:pt idx="1146">
                  <c:v>35993</c:v>
                </c:pt>
                <c:pt idx="1147">
                  <c:v>35996</c:v>
                </c:pt>
                <c:pt idx="1148">
                  <c:v>35997</c:v>
                </c:pt>
                <c:pt idx="1149">
                  <c:v>35998</c:v>
                </c:pt>
                <c:pt idx="1150">
                  <c:v>35999</c:v>
                </c:pt>
                <c:pt idx="1151">
                  <c:v>36000</c:v>
                </c:pt>
                <c:pt idx="1152">
                  <c:v>36003</c:v>
                </c:pt>
                <c:pt idx="1153">
                  <c:v>36004</c:v>
                </c:pt>
                <c:pt idx="1154">
                  <c:v>36005</c:v>
                </c:pt>
                <c:pt idx="1155">
                  <c:v>36006</c:v>
                </c:pt>
                <c:pt idx="1156">
                  <c:v>36007</c:v>
                </c:pt>
                <c:pt idx="1157">
                  <c:v>36010</c:v>
                </c:pt>
                <c:pt idx="1158">
                  <c:v>36011</c:v>
                </c:pt>
                <c:pt idx="1159">
                  <c:v>36012</c:v>
                </c:pt>
                <c:pt idx="1160">
                  <c:v>36013</c:v>
                </c:pt>
                <c:pt idx="1161">
                  <c:v>36014</c:v>
                </c:pt>
                <c:pt idx="1162">
                  <c:v>36017</c:v>
                </c:pt>
                <c:pt idx="1163">
                  <c:v>36018</c:v>
                </c:pt>
                <c:pt idx="1164">
                  <c:v>36019</c:v>
                </c:pt>
                <c:pt idx="1165">
                  <c:v>36020</c:v>
                </c:pt>
                <c:pt idx="1166">
                  <c:v>36021</c:v>
                </c:pt>
                <c:pt idx="1167">
                  <c:v>36024</c:v>
                </c:pt>
                <c:pt idx="1168">
                  <c:v>36025</c:v>
                </c:pt>
                <c:pt idx="1169">
                  <c:v>36026</c:v>
                </c:pt>
                <c:pt idx="1170">
                  <c:v>36027</c:v>
                </c:pt>
                <c:pt idx="1171">
                  <c:v>36028</c:v>
                </c:pt>
                <c:pt idx="1172">
                  <c:v>36031</c:v>
                </c:pt>
                <c:pt idx="1173">
                  <c:v>36032</c:v>
                </c:pt>
                <c:pt idx="1174">
                  <c:v>36033</c:v>
                </c:pt>
                <c:pt idx="1175">
                  <c:v>36034</c:v>
                </c:pt>
                <c:pt idx="1176">
                  <c:v>36035</c:v>
                </c:pt>
                <c:pt idx="1177">
                  <c:v>36038</c:v>
                </c:pt>
                <c:pt idx="1178">
                  <c:v>36039</c:v>
                </c:pt>
                <c:pt idx="1179">
                  <c:v>36040</c:v>
                </c:pt>
                <c:pt idx="1180">
                  <c:v>36041</c:v>
                </c:pt>
                <c:pt idx="1181">
                  <c:v>36042</c:v>
                </c:pt>
                <c:pt idx="1182">
                  <c:v>36046</c:v>
                </c:pt>
                <c:pt idx="1183">
                  <c:v>36047</c:v>
                </c:pt>
                <c:pt idx="1184">
                  <c:v>36048</c:v>
                </c:pt>
                <c:pt idx="1185">
                  <c:v>36049</c:v>
                </c:pt>
                <c:pt idx="1186">
                  <c:v>36052</c:v>
                </c:pt>
                <c:pt idx="1187">
                  <c:v>36053</c:v>
                </c:pt>
                <c:pt idx="1188">
                  <c:v>36054</c:v>
                </c:pt>
                <c:pt idx="1189">
                  <c:v>36055</c:v>
                </c:pt>
                <c:pt idx="1190">
                  <c:v>36056</c:v>
                </c:pt>
                <c:pt idx="1191">
                  <c:v>36059</c:v>
                </c:pt>
                <c:pt idx="1192">
                  <c:v>36060</c:v>
                </c:pt>
                <c:pt idx="1193">
                  <c:v>36061</c:v>
                </c:pt>
                <c:pt idx="1194">
                  <c:v>36062</c:v>
                </c:pt>
                <c:pt idx="1195">
                  <c:v>36063</c:v>
                </c:pt>
                <c:pt idx="1196">
                  <c:v>36066</c:v>
                </c:pt>
                <c:pt idx="1197">
                  <c:v>36067</c:v>
                </c:pt>
                <c:pt idx="1198">
                  <c:v>36068</c:v>
                </c:pt>
                <c:pt idx="1199">
                  <c:v>36069</c:v>
                </c:pt>
                <c:pt idx="1200">
                  <c:v>36070</c:v>
                </c:pt>
                <c:pt idx="1201">
                  <c:v>36073</c:v>
                </c:pt>
                <c:pt idx="1202">
                  <c:v>36074</c:v>
                </c:pt>
                <c:pt idx="1203">
                  <c:v>36075</c:v>
                </c:pt>
                <c:pt idx="1204">
                  <c:v>36076</c:v>
                </c:pt>
                <c:pt idx="1205">
                  <c:v>36077</c:v>
                </c:pt>
                <c:pt idx="1206">
                  <c:v>36081</c:v>
                </c:pt>
                <c:pt idx="1207">
                  <c:v>36082</c:v>
                </c:pt>
                <c:pt idx="1208">
                  <c:v>36083</c:v>
                </c:pt>
                <c:pt idx="1209">
                  <c:v>36084</c:v>
                </c:pt>
                <c:pt idx="1210">
                  <c:v>36087</c:v>
                </c:pt>
                <c:pt idx="1211">
                  <c:v>36088</c:v>
                </c:pt>
                <c:pt idx="1212">
                  <c:v>36089</c:v>
                </c:pt>
                <c:pt idx="1213">
                  <c:v>36090</c:v>
                </c:pt>
                <c:pt idx="1214">
                  <c:v>36091</c:v>
                </c:pt>
                <c:pt idx="1215">
                  <c:v>36094</c:v>
                </c:pt>
                <c:pt idx="1216">
                  <c:v>36095</c:v>
                </c:pt>
                <c:pt idx="1217">
                  <c:v>36096</c:v>
                </c:pt>
                <c:pt idx="1218">
                  <c:v>36097</c:v>
                </c:pt>
                <c:pt idx="1219">
                  <c:v>36098</c:v>
                </c:pt>
                <c:pt idx="1220">
                  <c:v>36101</c:v>
                </c:pt>
                <c:pt idx="1221">
                  <c:v>36102</c:v>
                </c:pt>
                <c:pt idx="1222">
                  <c:v>36103</c:v>
                </c:pt>
                <c:pt idx="1223">
                  <c:v>36104</c:v>
                </c:pt>
                <c:pt idx="1224">
                  <c:v>36105</c:v>
                </c:pt>
                <c:pt idx="1225">
                  <c:v>36108</c:v>
                </c:pt>
                <c:pt idx="1226">
                  <c:v>36109</c:v>
                </c:pt>
                <c:pt idx="1227">
                  <c:v>36110</c:v>
                </c:pt>
                <c:pt idx="1228">
                  <c:v>36111</c:v>
                </c:pt>
                <c:pt idx="1229">
                  <c:v>36112</c:v>
                </c:pt>
                <c:pt idx="1230">
                  <c:v>36115</c:v>
                </c:pt>
                <c:pt idx="1231">
                  <c:v>36116</c:v>
                </c:pt>
                <c:pt idx="1232">
                  <c:v>36117</c:v>
                </c:pt>
                <c:pt idx="1233">
                  <c:v>36118</c:v>
                </c:pt>
                <c:pt idx="1234">
                  <c:v>36119</c:v>
                </c:pt>
                <c:pt idx="1235">
                  <c:v>36122</c:v>
                </c:pt>
                <c:pt idx="1236">
                  <c:v>36123</c:v>
                </c:pt>
                <c:pt idx="1237">
                  <c:v>36124</c:v>
                </c:pt>
                <c:pt idx="1238">
                  <c:v>36126</c:v>
                </c:pt>
                <c:pt idx="1239">
                  <c:v>36129</c:v>
                </c:pt>
                <c:pt idx="1240">
                  <c:v>36130</c:v>
                </c:pt>
                <c:pt idx="1241">
                  <c:v>36131</c:v>
                </c:pt>
                <c:pt idx="1242">
                  <c:v>36132</c:v>
                </c:pt>
                <c:pt idx="1243">
                  <c:v>36133</c:v>
                </c:pt>
                <c:pt idx="1244">
                  <c:v>36136</c:v>
                </c:pt>
                <c:pt idx="1245">
                  <c:v>36137</c:v>
                </c:pt>
                <c:pt idx="1246">
                  <c:v>36138</c:v>
                </c:pt>
                <c:pt idx="1247">
                  <c:v>36139</c:v>
                </c:pt>
                <c:pt idx="1248">
                  <c:v>36140</c:v>
                </c:pt>
                <c:pt idx="1249">
                  <c:v>36143</c:v>
                </c:pt>
                <c:pt idx="1250">
                  <c:v>36144</c:v>
                </c:pt>
                <c:pt idx="1251">
                  <c:v>36145</c:v>
                </c:pt>
                <c:pt idx="1252">
                  <c:v>36146</c:v>
                </c:pt>
                <c:pt idx="1253">
                  <c:v>36147</c:v>
                </c:pt>
                <c:pt idx="1254">
                  <c:v>36150</c:v>
                </c:pt>
                <c:pt idx="1255">
                  <c:v>36151</c:v>
                </c:pt>
                <c:pt idx="1256">
                  <c:v>36152</c:v>
                </c:pt>
                <c:pt idx="1257">
                  <c:v>36153</c:v>
                </c:pt>
                <c:pt idx="1258">
                  <c:v>36157</c:v>
                </c:pt>
                <c:pt idx="1259">
                  <c:v>36158</c:v>
                </c:pt>
                <c:pt idx="1260">
                  <c:v>36159</c:v>
                </c:pt>
                <c:pt idx="1261">
                  <c:v>36160</c:v>
                </c:pt>
                <c:pt idx="1262">
                  <c:v>36164</c:v>
                </c:pt>
                <c:pt idx="1263">
                  <c:v>36165</c:v>
                </c:pt>
                <c:pt idx="1264">
                  <c:v>36166</c:v>
                </c:pt>
                <c:pt idx="1265">
                  <c:v>36167</c:v>
                </c:pt>
                <c:pt idx="1266">
                  <c:v>36168</c:v>
                </c:pt>
                <c:pt idx="1267">
                  <c:v>36171</c:v>
                </c:pt>
                <c:pt idx="1268">
                  <c:v>36172</c:v>
                </c:pt>
                <c:pt idx="1269">
                  <c:v>36173</c:v>
                </c:pt>
                <c:pt idx="1270">
                  <c:v>36174</c:v>
                </c:pt>
                <c:pt idx="1271">
                  <c:v>36175</c:v>
                </c:pt>
                <c:pt idx="1272">
                  <c:v>36179</c:v>
                </c:pt>
                <c:pt idx="1273">
                  <c:v>36180</c:v>
                </c:pt>
                <c:pt idx="1274">
                  <c:v>36181</c:v>
                </c:pt>
                <c:pt idx="1275">
                  <c:v>36182</c:v>
                </c:pt>
                <c:pt idx="1276">
                  <c:v>36185</c:v>
                </c:pt>
                <c:pt idx="1277">
                  <c:v>36186</c:v>
                </c:pt>
                <c:pt idx="1278">
                  <c:v>36187</c:v>
                </c:pt>
                <c:pt idx="1279">
                  <c:v>36188</c:v>
                </c:pt>
                <c:pt idx="1280">
                  <c:v>36189</c:v>
                </c:pt>
                <c:pt idx="1281">
                  <c:v>36192</c:v>
                </c:pt>
                <c:pt idx="1282">
                  <c:v>36193</c:v>
                </c:pt>
                <c:pt idx="1283">
                  <c:v>36194</c:v>
                </c:pt>
                <c:pt idx="1284">
                  <c:v>36195</c:v>
                </c:pt>
                <c:pt idx="1285">
                  <c:v>36196</c:v>
                </c:pt>
                <c:pt idx="1286">
                  <c:v>36199</c:v>
                </c:pt>
                <c:pt idx="1287">
                  <c:v>36200</c:v>
                </c:pt>
                <c:pt idx="1288">
                  <c:v>36201</c:v>
                </c:pt>
                <c:pt idx="1289">
                  <c:v>36202</c:v>
                </c:pt>
                <c:pt idx="1290">
                  <c:v>36203</c:v>
                </c:pt>
                <c:pt idx="1291">
                  <c:v>36207</c:v>
                </c:pt>
                <c:pt idx="1292">
                  <c:v>36208</c:v>
                </c:pt>
                <c:pt idx="1293">
                  <c:v>36209</c:v>
                </c:pt>
                <c:pt idx="1294">
                  <c:v>36210</c:v>
                </c:pt>
                <c:pt idx="1295">
                  <c:v>36213</c:v>
                </c:pt>
                <c:pt idx="1296">
                  <c:v>36214</c:v>
                </c:pt>
                <c:pt idx="1297">
                  <c:v>36215</c:v>
                </c:pt>
                <c:pt idx="1298">
                  <c:v>36216</c:v>
                </c:pt>
                <c:pt idx="1299">
                  <c:v>36217</c:v>
                </c:pt>
                <c:pt idx="1300">
                  <c:v>36220</c:v>
                </c:pt>
                <c:pt idx="1301">
                  <c:v>36221</c:v>
                </c:pt>
                <c:pt idx="1302">
                  <c:v>36222</c:v>
                </c:pt>
                <c:pt idx="1303">
                  <c:v>36223</c:v>
                </c:pt>
                <c:pt idx="1304">
                  <c:v>36224</c:v>
                </c:pt>
                <c:pt idx="1305">
                  <c:v>36227</c:v>
                </c:pt>
                <c:pt idx="1306">
                  <c:v>36228</c:v>
                </c:pt>
                <c:pt idx="1307">
                  <c:v>36229</c:v>
                </c:pt>
                <c:pt idx="1308">
                  <c:v>36230</c:v>
                </c:pt>
                <c:pt idx="1309">
                  <c:v>36231</c:v>
                </c:pt>
                <c:pt idx="1310">
                  <c:v>36234</c:v>
                </c:pt>
                <c:pt idx="1311">
                  <c:v>36235</c:v>
                </c:pt>
                <c:pt idx="1312">
                  <c:v>36236</c:v>
                </c:pt>
                <c:pt idx="1313">
                  <c:v>36237</c:v>
                </c:pt>
                <c:pt idx="1314">
                  <c:v>36238</c:v>
                </c:pt>
                <c:pt idx="1315">
                  <c:v>36241</c:v>
                </c:pt>
                <c:pt idx="1316">
                  <c:v>36242</c:v>
                </c:pt>
                <c:pt idx="1317">
                  <c:v>36243</c:v>
                </c:pt>
                <c:pt idx="1318">
                  <c:v>36244</c:v>
                </c:pt>
                <c:pt idx="1319">
                  <c:v>36245</c:v>
                </c:pt>
                <c:pt idx="1320">
                  <c:v>36248</c:v>
                </c:pt>
                <c:pt idx="1321">
                  <c:v>36249</c:v>
                </c:pt>
                <c:pt idx="1322">
                  <c:v>36250</c:v>
                </c:pt>
                <c:pt idx="1323">
                  <c:v>36251</c:v>
                </c:pt>
                <c:pt idx="1324">
                  <c:v>36255</c:v>
                </c:pt>
                <c:pt idx="1325">
                  <c:v>36256</c:v>
                </c:pt>
                <c:pt idx="1326">
                  <c:v>36257</c:v>
                </c:pt>
                <c:pt idx="1327">
                  <c:v>36258</c:v>
                </c:pt>
                <c:pt idx="1328">
                  <c:v>36259</c:v>
                </c:pt>
                <c:pt idx="1329">
                  <c:v>36262</c:v>
                </c:pt>
                <c:pt idx="1330">
                  <c:v>36263</c:v>
                </c:pt>
                <c:pt idx="1331">
                  <c:v>36264</c:v>
                </c:pt>
                <c:pt idx="1332">
                  <c:v>36265</c:v>
                </c:pt>
                <c:pt idx="1333">
                  <c:v>36266</c:v>
                </c:pt>
                <c:pt idx="1334">
                  <c:v>36269</c:v>
                </c:pt>
                <c:pt idx="1335">
                  <c:v>36270</c:v>
                </c:pt>
                <c:pt idx="1336">
                  <c:v>36271</c:v>
                </c:pt>
                <c:pt idx="1337">
                  <c:v>36272</c:v>
                </c:pt>
                <c:pt idx="1338">
                  <c:v>36273</c:v>
                </c:pt>
                <c:pt idx="1339">
                  <c:v>36276</c:v>
                </c:pt>
                <c:pt idx="1340">
                  <c:v>36277</c:v>
                </c:pt>
                <c:pt idx="1341">
                  <c:v>36278</c:v>
                </c:pt>
                <c:pt idx="1342">
                  <c:v>36279</c:v>
                </c:pt>
                <c:pt idx="1343">
                  <c:v>36280</c:v>
                </c:pt>
                <c:pt idx="1344">
                  <c:v>36283</c:v>
                </c:pt>
                <c:pt idx="1345">
                  <c:v>36284</c:v>
                </c:pt>
                <c:pt idx="1346">
                  <c:v>36285</c:v>
                </c:pt>
                <c:pt idx="1347">
                  <c:v>36286</c:v>
                </c:pt>
                <c:pt idx="1348">
                  <c:v>36287</c:v>
                </c:pt>
                <c:pt idx="1349">
                  <c:v>36290</c:v>
                </c:pt>
                <c:pt idx="1350">
                  <c:v>36291</c:v>
                </c:pt>
                <c:pt idx="1351">
                  <c:v>36292</c:v>
                </c:pt>
                <c:pt idx="1352">
                  <c:v>36293</c:v>
                </c:pt>
                <c:pt idx="1353">
                  <c:v>36294</c:v>
                </c:pt>
                <c:pt idx="1354">
                  <c:v>36297</c:v>
                </c:pt>
                <c:pt idx="1355">
                  <c:v>36298</c:v>
                </c:pt>
                <c:pt idx="1356">
                  <c:v>36299</c:v>
                </c:pt>
                <c:pt idx="1357">
                  <c:v>36300</c:v>
                </c:pt>
                <c:pt idx="1358">
                  <c:v>36301</c:v>
                </c:pt>
                <c:pt idx="1359">
                  <c:v>36304</c:v>
                </c:pt>
                <c:pt idx="1360">
                  <c:v>36305</c:v>
                </c:pt>
                <c:pt idx="1361">
                  <c:v>36306</c:v>
                </c:pt>
                <c:pt idx="1362">
                  <c:v>36307</c:v>
                </c:pt>
                <c:pt idx="1363">
                  <c:v>36308</c:v>
                </c:pt>
                <c:pt idx="1364">
                  <c:v>36312</c:v>
                </c:pt>
                <c:pt idx="1365">
                  <c:v>36313</c:v>
                </c:pt>
                <c:pt idx="1366">
                  <c:v>36314</c:v>
                </c:pt>
                <c:pt idx="1367">
                  <c:v>36315</c:v>
                </c:pt>
                <c:pt idx="1368">
                  <c:v>36318</c:v>
                </c:pt>
                <c:pt idx="1369">
                  <c:v>36319</c:v>
                </c:pt>
                <c:pt idx="1370">
                  <c:v>36320</c:v>
                </c:pt>
                <c:pt idx="1371">
                  <c:v>36321</c:v>
                </c:pt>
                <c:pt idx="1372">
                  <c:v>36322</c:v>
                </c:pt>
                <c:pt idx="1373">
                  <c:v>36325</c:v>
                </c:pt>
                <c:pt idx="1374">
                  <c:v>36326</c:v>
                </c:pt>
                <c:pt idx="1375">
                  <c:v>36327</c:v>
                </c:pt>
                <c:pt idx="1376">
                  <c:v>36328</c:v>
                </c:pt>
                <c:pt idx="1377">
                  <c:v>36329</c:v>
                </c:pt>
                <c:pt idx="1378">
                  <c:v>36332</c:v>
                </c:pt>
                <c:pt idx="1379">
                  <c:v>36333</c:v>
                </c:pt>
                <c:pt idx="1380">
                  <c:v>36334</c:v>
                </c:pt>
                <c:pt idx="1381">
                  <c:v>36335</c:v>
                </c:pt>
                <c:pt idx="1382">
                  <c:v>36336</c:v>
                </c:pt>
                <c:pt idx="1383">
                  <c:v>36339</c:v>
                </c:pt>
                <c:pt idx="1384">
                  <c:v>36340</c:v>
                </c:pt>
                <c:pt idx="1385">
                  <c:v>36341</c:v>
                </c:pt>
                <c:pt idx="1386">
                  <c:v>36342</c:v>
                </c:pt>
                <c:pt idx="1387">
                  <c:v>36343</c:v>
                </c:pt>
                <c:pt idx="1388">
                  <c:v>36347</c:v>
                </c:pt>
                <c:pt idx="1389">
                  <c:v>36348</c:v>
                </c:pt>
                <c:pt idx="1390">
                  <c:v>36349</c:v>
                </c:pt>
                <c:pt idx="1391">
                  <c:v>36350</c:v>
                </c:pt>
                <c:pt idx="1392">
                  <c:v>36353</c:v>
                </c:pt>
                <c:pt idx="1393">
                  <c:v>36354</c:v>
                </c:pt>
                <c:pt idx="1394">
                  <c:v>36355</c:v>
                </c:pt>
                <c:pt idx="1395">
                  <c:v>36356</c:v>
                </c:pt>
                <c:pt idx="1396">
                  <c:v>36357</c:v>
                </c:pt>
                <c:pt idx="1397">
                  <c:v>36360</c:v>
                </c:pt>
                <c:pt idx="1398">
                  <c:v>36361</c:v>
                </c:pt>
                <c:pt idx="1399">
                  <c:v>36362</c:v>
                </c:pt>
                <c:pt idx="1400">
                  <c:v>36363</c:v>
                </c:pt>
                <c:pt idx="1401">
                  <c:v>36364</c:v>
                </c:pt>
                <c:pt idx="1402">
                  <c:v>36367</c:v>
                </c:pt>
                <c:pt idx="1403">
                  <c:v>36368</c:v>
                </c:pt>
                <c:pt idx="1404">
                  <c:v>36369</c:v>
                </c:pt>
                <c:pt idx="1405">
                  <c:v>36370</c:v>
                </c:pt>
                <c:pt idx="1406">
                  <c:v>36371</c:v>
                </c:pt>
                <c:pt idx="1407">
                  <c:v>36374</c:v>
                </c:pt>
                <c:pt idx="1408">
                  <c:v>36375</c:v>
                </c:pt>
                <c:pt idx="1409">
                  <c:v>36376</c:v>
                </c:pt>
                <c:pt idx="1410">
                  <c:v>36377</c:v>
                </c:pt>
                <c:pt idx="1411">
                  <c:v>36378</c:v>
                </c:pt>
                <c:pt idx="1412">
                  <c:v>36381</c:v>
                </c:pt>
                <c:pt idx="1413">
                  <c:v>36382</c:v>
                </c:pt>
                <c:pt idx="1414">
                  <c:v>36383</c:v>
                </c:pt>
                <c:pt idx="1415">
                  <c:v>36384</c:v>
                </c:pt>
                <c:pt idx="1416">
                  <c:v>36385</c:v>
                </c:pt>
                <c:pt idx="1417">
                  <c:v>36388</c:v>
                </c:pt>
                <c:pt idx="1418">
                  <c:v>36389</c:v>
                </c:pt>
                <c:pt idx="1419">
                  <c:v>36390</c:v>
                </c:pt>
                <c:pt idx="1420">
                  <c:v>36391</c:v>
                </c:pt>
                <c:pt idx="1421">
                  <c:v>36392</c:v>
                </c:pt>
                <c:pt idx="1422">
                  <c:v>36395</c:v>
                </c:pt>
                <c:pt idx="1423">
                  <c:v>36396</c:v>
                </c:pt>
                <c:pt idx="1424">
                  <c:v>36397</c:v>
                </c:pt>
                <c:pt idx="1425">
                  <c:v>36398</c:v>
                </c:pt>
                <c:pt idx="1426">
                  <c:v>36399</c:v>
                </c:pt>
                <c:pt idx="1427">
                  <c:v>36402</c:v>
                </c:pt>
                <c:pt idx="1428">
                  <c:v>36403</c:v>
                </c:pt>
                <c:pt idx="1429">
                  <c:v>36404</c:v>
                </c:pt>
                <c:pt idx="1430">
                  <c:v>36405</c:v>
                </c:pt>
                <c:pt idx="1431">
                  <c:v>36406</c:v>
                </c:pt>
                <c:pt idx="1432">
                  <c:v>36410</c:v>
                </c:pt>
                <c:pt idx="1433">
                  <c:v>36411</c:v>
                </c:pt>
                <c:pt idx="1434">
                  <c:v>36412</c:v>
                </c:pt>
                <c:pt idx="1435">
                  <c:v>36413</c:v>
                </c:pt>
                <c:pt idx="1436">
                  <c:v>36416</c:v>
                </c:pt>
                <c:pt idx="1437">
                  <c:v>36417</c:v>
                </c:pt>
                <c:pt idx="1438">
                  <c:v>36418</c:v>
                </c:pt>
                <c:pt idx="1439">
                  <c:v>36419</c:v>
                </c:pt>
                <c:pt idx="1440">
                  <c:v>36420</c:v>
                </c:pt>
                <c:pt idx="1441">
                  <c:v>36423</c:v>
                </c:pt>
                <c:pt idx="1442">
                  <c:v>36424</c:v>
                </c:pt>
                <c:pt idx="1443">
                  <c:v>36425</c:v>
                </c:pt>
                <c:pt idx="1444">
                  <c:v>36426</c:v>
                </c:pt>
                <c:pt idx="1445">
                  <c:v>36427</c:v>
                </c:pt>
                <c:pt idx="1446">
                  <c:v>36430</c:v>
                </c:pt>
                <c:pt idx="1447">
                  <c:v>36431</c:v>
                </c:pt>
                <c:pt idx="1448">
                  <c:v>36432</c:v>
                </c:pt>
                <c:pt idx="1449">
                  <c:v>36433</c:v>
                </c:pt>
                <c:pt idx="1450">
                  <c:v>36434</c:v>
                </c:pt>
                <c:pt idx="1451">
                  <c:v>36437</c:v>
                </c:pt>
                <c:pt idx="1452">
                  <c:v>36438</c:v>
                </c:pt>
                <c:pt idx="1453">
                  <c:v>36439</c:v>
                </c:pt>
                <c:pt idx="1454">
                  <c:v>36440</c:v>
                </c:pt>
                <c:pt idx="1455">
                  <c:v>36441</c:v>
                </c:pt>
                <c:pt idx="1456">
                  <c:v>36445</c:v>
                </c:pt>
                <c:pt idx="1457">
                  <c:v>36446</c:v>
                </c:pt>
                <c:pt idx="1458">
                  <c:v>36447</c:v>
                </c:pt>
                <c:pt idx="1459">
                  <c:v>36448</c:v>
                </c:pt>
                <c:pt idx="1460">
                  <c:v>36451</c:v>
                </c:pt>
                <c:pt idx="1461">
                  <c:v>36452</c:v>
                </c:pt>
                <c:pt idx="1462">
                  <c:v>36453</c:v>
                </c:pt>
                <c:pt idx="1463">
                  <c:v>36454</c:v>
                </c:pt>
                <c:pt idx="1464">
                  <c:v>36455</c:v>
                </c:pt>
                <c:pt idx="1465">
                  <c:v>36458</c:v>
                </c:pt>
                <c:pt idx="1466">
                  <c:v>36459</c:v>
                </c:pt>
                <c:pt idx="1467">
                  <c:v>36460</c:v>
                </c:pt>
                <c:pt idx="1468">
                  <c:v>36461</c:v>
                </c:pt>
                <c:pt idx="1469">
                  <c:v>36462</c:v>
                </c:pt>
                <c:pt idx="1470">
                  <c:v>36465</c:v>
                </c:pt>
                <c:pt idx="1471">
                  <c:v>36466</c:v>
                </c:pt>
                <c:pt idx="1472">
                  <c:v>36467</c:v>
                </c:pt>
                <c:pt idx="1473">
                  <c:v>36468</c:v>
                </c:pt>
                <c:pt idx="1474">
                  <c:v>36469</c:v>
                </c:pt>
                <c:pt idx="1475">
                  <c:v>36472</c:v>
                </c:pt>
                <c:pt idx="1476">
                  <c:v>36473</c:v>
                </c:pt>
                <c:pt idx="1477">
                  <c:v>36474</c:v>
                </c:pt>
                <c:pt idx="1478">
                  <c:v>36476</c:v>
                </c:pt>
                <c:pt idx="1479">
                  <c:v>36479</c:v>
                </c:pt>
                <c:pt idx="1480">
                  <c:v>36480</c:v>
                </c:pt>
                <c:pt idx="1481">
                  <c:v>36481</c:v>
                </c:pt>
                <c:pt idx="1482">
                  <c:v>36482</c:v>
                </c:pt>
                <c:pt idx="1483">
                  <c:v>36483</c:v>
                </c:pt>
                <c:pt idx="1484">
                  <c:v>36486</c:v>
                </c:pt>
                <c:pt idx="1485">
                  <c:v>36487</c:v>
                </c:pt>
                <c:pt idx="1486">
                  <c:v>36488</c:v>
                </c:pt>
                <c:pt idx="1487">
                  <c:v>36490</c:v>
                </c:pt>
                <c:pt idx="1488">
                  <c:v>36493</c:v>
                </c:pt>
                <c:pt idx="1489">
                  <c:v>36494</c:v>
                </c:pt>
                <c:pt idx="1490">
                  <c:v>36495</c:v>
                </c:pt>
                <c:pt idx="1491">
                  <c:v>36496</c:v>
                </c:pt>
                <c:pt idx="1492">
                  <c:v>36497</c:v>
                </c:pt>
                <c:pt idx="1493">
                  <c:v>36500</c:v>
                </c:pt>
                <c:pt idx="1494">
                  <c:v>36501</c:v>
                </c:pt>
                <c:pt idx="1495">
                  <c:v>36502</c:v>
                </c:pt>
                <c:pt idx="1496">
                  <c:v>36503</c:v>
                </c:pt>
                <c:pt idx="1497">
                  <c:v>36504</c:v>
                </c:pt>
                <c:pt idx="1498">
                  <c:v>36507</c:v>
                </c:pt>
                <c:pt idx="1499">
                  <c:v>36508</c:v>
                </c:pt>
                <c:pt idx="1500">
                  <c:v>36509</c:v>
                </c:pt>
                <c:pt idx="1501">
                  <c:v>36510</c:v>
                </c:pt>
                <c:pt idx="1502">
                  <c:v>36511</c:v>
                </c:pt>
                <c:pt idx="1503">
                  <c:v>36514</c:v>
                </c:pt>
                <c:pt idx="1504">
                  <c:v>36515</c:v>
                </c:pt>
                <c:pt idx="1505">
                  <c:v>36516</c:v>
                </c:pt>
                <c:pt idx="1506">
                  <c:v>36517</c:v>
                </c:pt>
                <c:pt idx="1507">
                  <c:v>36521</c:v>
                </c:pt>
                <c:pt idx="1508">
                  <c:v>36522</c:v>
                </c:pt>
                <c:pt idx="1509">
                  <c:v>36523</c:v>
                </c:pt>
                <c:pt idx="1510">
                  <c:v>36524</c:v>
                </c:pt>
                <c:pt idx="1511">
                  <c:v>36525</c:v>
                </c:pt>
                <c:pt idx="1512">
                  <c:v>36528</c:v>
                </c:pt>
                <c:pt idx="1513">
                  <c:v>36529</c:v>
                </c:pt>
                <c:pt idx="1514">
                  <c:v>36530</c:v>
                </c:pt>
                <c:pt idx="1515">
                  <c:v>36531</c:v>
                </c:pt>
                <c:pt idx="1516">
                  <c:v>36532</c:v>
                </c:pt>
                <c:pt idx="1517">
                  <c:v>36535</c:v>
                </c:pt>
                <c:pt idx="1518">
                  <c:v>36536</c:v>
                </c:pt>
                <c:pt idx="1519">
                  <c:v>36537</c:v>
                </c:pt>
                <c:pt idx="1520">
                  <c:v>36538</c:v>
                </c:pt>
                <c:pt idx="1521">
                  <c:v>36539</c:v>
                </c:pt>
                <c:pt idx="1522">
                  <c:v>36543</c:v>
                </c:pt>
                <c:pt idx="1523">
                  <c:v>36544</c:v>
                </c:pt>
                <c:pt idx="1524">
                  <c:v>36545</c:v>
                </c:pt>
                <c:pt idx="1525">
                  <c:v>36546</c:v>
                </c:pt>
                <c:pt idx="1526">
                  <c:v>36549</c:v>
                </c:pt>
                <c:pt idx="1527">
                  <c:v>36550</c:v>
                </c:pt>
                <c:pt idx="1528">
                  <c:v>36551</c:v>
                </c:pt>
                <c:pt idx="1529">
                  <c:v>36552</c:v>
                </c:pt>
                <c:pt idx="1530">
                  <c:v>36553</c:v>
                </c:pt>
                <c:pt idx="1531">
                  <c:v>36556</c:v>
                </c:pt>
                <c:pt idx="1532">
                  <c:v>36557</c:v>
                </c:pt>
                <c:pt idx="1533">
                  <c:v>36558</c:v>
                </c:pt>
                <c:pt idx="1534">
                  <c:v>36559</c:v>
                </c:pt>
                <c:pt idx="1535">
                  <c:v>36560</c:v>
                </c:pt>
                <c:pt idx="1536">
                  <c:v>36563</c:v>
                </c:pt>
                <c:pt idx="1537">
                  <c:v>36564</c:v>
                </c:pt>
                <c:pt idx="1538">
                  <c:v>36565</c:v>
                </c:pt>
                <c:pt idx="1539">
                  <c:v>36566</c:v>
                </c:pt>
                <c:pt idx="1540">
                  <c:v>36567</c:v>
                </c:pt>
                <c:pt idx="1541">
                  <c:v>36570</c:v>
                </c:pt>
                <c:pt idx="1542">
                  <c:v>36571</c:v>
                </c:pt>
                <c:pt idx="1543">
                  <c:v>36572</c:v>
                </c:pt>
                <c:pt idx="1544">
                  <c:v>36573</c:v>
                </c:pt>
                <c:pt idx="1545">
                  <c:v>36574</c:v>
                </c:pt>
                <c:pt idx="1546">
                  <c:v>36578</c:v>
                </c:pt>
                <c:pt idx="1547">
                  <c:v>36579</c:v>
                </c:pt>
                <c:pt idx="1548">
                  <c:v>36580</c:v>
                </c:pt>
                <c:pt idx="1549">
                  <c:v>36581</c:v>
                </c:pt>
                <c:pt idx="1550">
                  <c:v>36584</c:v>
                </c:pt>
                <c:pt idx="1551">
                  <c:v>36585</c:v>
                </c:pt>
                <c:pt idx="1552">
                  <c:v>36586</c:v>
                </c:pt>
                <c:pt idx="1553">
                  <c:v>36587</c:v>
                </c:pt>
                <c:pt idx="1554">
                  <c:v>36588</c:v>
                </c:pt>
                <c:pt idx="1555">
                  <c:v>36591</c:v>
                </c:pt>
                <c:pt idx="1556">
                  <c:v>36592</c:v>
                </c:pt>
                <c:pt idx="1557">
                  <c:v>36593</c:v>
                </c:pt>
                <c:pt idx="1558">
                  <c:v>36594</c:v>
                </c:pt>
                <c:pt idx="1559">
                  <c:v>36595</c:v>
                </c:pt>
                <c:pt idx="1560">
                  <c:v>36598</c:v>
                </c:pt>
                <c:pt idx="1561">
                  <c:v>36599</c:v>
                </c:pt>
                <c:pt idx="1562">
                  <c:v>36600</c:v>
                </c:pt>
                <c:pt idx="1563">
                  <c:v>36601</c:v>
                </c:pt>
                <c:pt idx="1564">
                  <c:v>36602</c:v>
                </c:pt>
                <c:pt idx="1565">
                  <c:v>36605</c:v>
                </c:pt>
                <c:pt idx="1566">
                  <c:v>36606</c:v>
                </c:pt>
                <c:pt idx="1567">
                  <c:v>36607</c:v>
                </c:pt>
                <c:pt idx="1568">
                  <c:v>36608</c:v>
                </c:pt>
                <c:pt idx="1569">
                  <c:v>36609</c:v>
                </c:pt>
                <c:pt idx="1570">
                  <c:v>36612</c:v>
                </c:pt>
                <c:pt idx="1571">
                  <c:v>36613</c:v>
                </c:pt>
                <c:pt idx="1572">
                  <c:v>36614</c:v>
                </c:pt>
                <c:pt idx="1573">
                  <c:v>36615</c:v>
                </c:pt>
                <c:pt idx="1574">
                  <c:v>36616</c:v>
                </c:pt>
                <c:pt idx="1575">
                  <c:v>36619</c:v>
                </c:pt>
                <c:pt idx="1576">
                  <c:v>36620</c:v>
                </c:pt>
                <c:pt idx="1577">
                  <c:v>36621</c:v>
                </c:pt>
                <c:pt idx="1578">
                  <c:v>36622</c:v>
                </c:pt>
                <c:pt idx="1579">
                  <c:v>36623</c:v>
                </c:pt>
                <c:pt idx="1580">
                  <c:v>36626</c:v>
                </c:pt>
                <c:pt idx="1581">
                  <c:v>36627</c:v>
                </c:pt>
                <c:pt idx="1582">
                  <c:v>36628</c:v>
                </c:pt>
                <c:pt idx="1583">
                  <c:v>36629</c:v>
                </c:pt>
                <c:pt idx="1584">
                  <c:v>36630</c:v>
                </c:pt>
                <c:pt idx="1585">
                  <c:v>36633</c:v>
                </c:pt>
                <c:pt idx="1586">
                  <c:v>36634</c:v>
                </c:pt>
                <c:pt idx="1587">
                  <c:v>36635</c:v>
                </c:pt>
                <c:pt idx="1588">
                  <c:v>36636</c:v>
                </c:pt>
                <c:pt idx="1589">
                  <c:v>36640</c:v>
                </c:pt>
                <c:pt idx="1590">
                  <c:v>36641</c:v>
                </c:pt>
                <c:pt idx="1591">
                  <c:v>36642</c:v>
                </c:pt>
                <c:pt idx="1592">
                  <c:v>36643</c:v>
                </c:pt>
                <c:pt idx="1593">
                  <c:v>36644</c:v>
                </c:pt>
                <c:pt idx="1594">
                  <c:v>36647</c:v>
                </c:pt>
                <c:pt idx="1595">
                  <c:v>36648</c:v>
                </c:pt>
                <c:pt idx="1596">
                  <c:v>36649</c:v>
                </c:pt>
                <c:pt idx="1597">
                  <c:v>36650</c:v>
                </c:pt>
                <c:pt idx="1598">
                  <c:v>36651</c:v>
                </c:pt>
                <c:pt idx="1599">
                  <c:v>36654</c:v>
                </c:pt>
                <c:pt idx="1600">
                  <c:v>36655</c:v>
                </c:pt>
                <c:pt idx="1601">
                  <c:v>36656</c:v>
                </c:pt>
                <c:pt idx="1602">
                  <c:v>36657</c:v>
                </c:pt>
                <c:pt idx="1603">
                  <c:v>36658</c:v>
                </c:pt>
                <c:pt idx="1604">
                  <c:v>36661</c:v>
                </c:pt>
                <c:pt idx="1605">
                  <c:v>36662</c:v>
                </c:pt>
                <c:pt idx="1606">
                  <c:v>36663</c:v>
                </c:pt>
                <c:pt idx="1607">
                  <c:v>36664</c:v>
                </c:pt>
                <c:pt idx="1608">
                  <c:v>36665</c:v>
                </c:pt>
                <c:pt idx="1609">
                  <c:v>36668</c:v>
                </c:pt>
                <c:pt idx="1610">
                  <c:v>36669</c:v>
                </c:pt>
                <c:pt idx="1611">
                  <c:v>36670</c:v>
                </c:pt>
                <c:pt idx="1612">
                  <c:v>36671</c:v>
                </c:pt>
                <c:pt idx="1613">
                  <c:v>36672</c:v>
                </c:pt>
                <c:pt idx="1614">
                  <c:v>36676</c:v>
                </c:pt>
                <c:pt idx="1615">
                  <c:v>36677</c:v>
                </c:pt>
                <c:pt idx="1616">
                  <c:v>36678</c:v>
                </c:pt>
                <c:pt idx="1617">
                  <c:v>36679</c:v>
                </c:pt>
                <c:pt idx="1618">
                  <c:v>36682</c:v>
                </c:pt>
                <c:pt idx="1619">
                  <c:v>36683</c:v>
                </c:pt>
                <c:pt idx="1620">
                  <c:v>36684</c:v>
                </c:pt>
                <c:pt idx="1621">
                  <c:v>36685</c:v>
                </c:pt>
                <c:pt idx="1622">
                  <c:v>36686</c:v>
                </c:pt>
                <c:pt idx="1623">
                  <c:v>36689</c:v>
                </c:pt>
                <c:pt idx="1624">
                  <c:v>36690</c:v>
                </c:pt>
                <c:pt idx="1625">
                  <c:v>36691</c:v>
                </c:pt>
                <c:pt idx="1626">
                  <c:v>36692</c:v>
                </c:pt>
                <c:pt idx="1627">
                  <c:v>36693</c:v>
                </c:pt>
                <c:pt idx="1628">
                  <c:v>36696</c:v>
                </c:pt>
                <c:pt idx="1629">
                  <c:v>36697</c:v>
                </c:pt>
                <c:pt idx="1630">
                  <c:v>36698</c:v>
                </c:pt>
                <c:pt idx="1631">
                  <c:v>36699</c:v>
                </c:pt>
                <c:pt idx="1632">
                  <c:v>36700</c:v>
                </c:pt>
                <c:pt idx="1633">
                  <c:v>36703</c:v>
                </c:pt>
                <c:pt idx="1634">
                  <c:v>36704</c:v>
                </c:pt>
                <c:pt idx="1635">
                  <c:v>36705</c:v>
                </c:pt>
                <c:pt idx="1636">
                  <c:v>36706</c:v>
                </c:pt>
                <c:pt idx="1637">
                  <c:v>36707</c:v>
                </c:pt>
                <c:pt idx="1638">
                  <c:v>36710</c:v>
                </c:pt>
                <c:pt idx="1639">
                  <c:v>36712</c:v>
                </c:pt>
                <c:pt idx="1640">
                  <c:v>36713</c:v>
                </c:pt>
                <c:pt idx="1641">
                  <c:v>36714</c:v>
                </c:pt>
                <c:pt idx="1642">
                  <c:v>36717</c:v>
                </c:pt>
                <c:pt idx="1643">
                  <c:v>36718</c:v>
                </c:pt>
                <c:pt idx="1644">
                  <c:v>36719</c:v>
                </c:pt>
                <c:pt idx="1645">
                  <c:v>36720</c:v>
                </c:pt>
                <c:pt idx="1646">
                  <c:v>36721</c:v>
                </c:pt>
                <c:pt idx="1647">
                  <c:v>36724</c:v>
                </c:pt>
                <c:pt idx="1648">
                  <c:v>36725</c:v>
                </c:pt>
                <c:pt idx="1649">
                  <c:v>36726</c:v>
                </c:pt>
                <c:pt idx="1650">
                  <c:v>36727</c:v>
                </c:pt>
                <c:pt idx="1651">
                  <c:v>36728</c:v>
                </c:pt>
                <c:pt idx="1652">
                  <c:v>36731</c:v>
                </c:pt>
                <c:pt idx="1653">
                  <c:v>36732</c:v>
                </c:pt>
                <c:pt idx="1654">
                  <c:v>36733</c:v>
                </c:pt>
                <c:pt idx="1655">
                  <c:v>36734</c:v>
                </c:pt>
                <c:pt idx="1656">
                  <c:v>36735</c:v>
                </c:pt>
                <c:pt idx="1657">
                  <c:v>36738</c:v>
                </c:pt>
                <c:pt idx="1658">
                  <c:v>36739</c:v>
                </c:pt>
                <c:pt idx="1659">
                  <c:v>36740</c:v>
                </c:pt>
                <c:pt idx="1660">
                  <c:v>36741</c:v>
                </c:pt>
                <c:pt idx="1661">
                  <c:v>36742</c:v>
                </c:pt>
                <c:pt idx="1662">
                  <c:v>36745</c:v>
                </c:pt>
                <c:pt idx="1663">
                  <c:v>36746</c:v>
                </c:pt>
                <c:pt idx="1664">
                  <c:v>36747</c:v>
                </c:pt>
                <c:pt idx="1665">
                  <c:v>36748</c:v>
                </c:pt>
                <c:pt idx="1666">
                  <c:v>36749</c:v>
                </c:pt>
                <c:pt idx="1667">
                  <c:v>36752</c:v>
                </c:pt>
                <c:pt idx="1668">
                  <c:v>36753</c:v>
                </c:pt>
                <c:pt idx="1669">
                  <c:v>36754</c:v>
                </c:pt>
                <c:pt idx="1670">
                  <c:v>36755</c:v>
                </c:pt>
                <c:pt idx="1671">
                  <c:v>36756</c:v>
                </c:pt>
                <c:pt idx="1672">
                  <c:v>36759</c:v>
                </c:pt>
                <c:pt idx="1673">
                  <c:v>36760</c:v>
                </c:pt>
                <c:pt idx="1674">
                  <c:v>36761</c:v>
                </c:pt>
                <c:pt idx="1675">
                  <c:v>36762</c:v>
                </c:pt>
                <c:pt idx="1676">
                  <c:v>36763</c:v>
                </c:pt>
                <c:pt idx="1677">
                  <c:v>36766</c:v>
                </c:pt>
                <c:pt idx="1678">
                  <c:v>36767</c:v>
                </c:pt>
                <c:pt idx="1679">
                  <c:v>36768</c:v>
                </c:pt>
                <c:pt idx="1680">
                  <c:v>36769</c:v>
                </c:pt>
                <c:pt idx="1681">
                  <c:v>36770</c:v>
                </c:pt>
                <c:pt idx="1682">
                  <c:v>36774</c:v>
                </c:pt>
                <c:pt idx="1683">
                  <c:v>36775</c:v>
                </c:pt>
                <c:pt idx="1684">
                  <c:v>36776</c:v>
                </c:pt>
                <c:pt idx="1685">
                  <c:v>36777</c:v>
                </c:pt>
                <c:pt idx="1686">
                  <c:v>36780</c:v>
                </c:pt>
                <c:pt idx="1687">
                  <c:v>36781</c:v>
                </c:pt>
                <c:pt idx="1688">
                  <c:v>36782</c:v>
                </c:pt>
                <c:pt idx="1689">
                  <c:v>36783</c:v>
                </c:pt>
                <c:pt idx="1690">
                  <c:v>36784</c:v>
                </c:pt>
                <c:pt idx="1691">
                  <c:v>36787</c:v>
                </c:pt>
                <c:pt idx="1692">
                  <c:v>36788</c:v>
                </c:pt>
                <c:pt idx="1693">
                  <c:v>36789</c:v>
                </c:pt>
                <c:pt idx="1694">
                  <c:v>36790</c:v>
                </c:pt>
                <c:pt idx="1695">
                  <c:v>36791</c:v>
                </c:pt>
                <c:pt idx="1696">
                  <c:v>36794</c:v>
                </c:pt>
                <c:pt idx="1697">
                  <c:v>36795</c:v>
                </c:pt>
                <c:pt idx="1698">
                  <c:v>36796</c:v>
                </c:pt>
                <c:pt idx="1699">
                  <c:v>36797</c:v>
                </c:pt>
                <c:pt idx="1700">
                  <c:v>36798</c:v>
                </c:pt>
                <c:pt idx="1701">
                  <c:v>36801</c:v>
                </c:pt>
                <c:pt idx="1702">
                  <c:v>36802</c:v>
                </c:pt>
                <c:pt idx="1703">
                  <c:v>36803</c:v>
                </c:pt>
                <c:pt idx="1704">
                  <c:v>36804</c:v>
                </c:pt>
                <c:pt idx="1705">
                  <c:v>36805</c:v>
                </c:pt>
                <c:pt idx="1706">
                  <c:v>36809</c:v>
                </c:pt>
                <c:pt idx="1707">
                  <c:v>36810</c:v>
                </c:pt>
                <c:pt idx="1708">
                  <c:v>36811</c:v>
                </c:pt>
                <c:pt idx="1709">
                  <c:v>36812</c:v>
                </c:pt>
                <c:pt idx="1710">
                  <c:v>36815</c:v>
                </c:pt>
                <c:pt idx="1711">
                  <c:v>36816</c:v>
                </c:pt>
                <c:pt idx="1712">
                  <c:v>36817</c:v>
                </c:pt>
                <c:pt idx="1713">
                  <c:v>36818</c:v>
                </c:pt>
                <c:pt idx="1714">
                  <c:v>36819</c:v>
                </c:pt>
                <c:pt idx="1715">
                  <c:v>36822</c:v>
                </c:pt>
                <c:pt idx="1716">
                  <c:v>36823</c:v>
                </c:pt>
                <c:pt idx="1717">
                  <c:v>36824</c:v>
                </c:pt>
                <c:pt idx="1718">
                  <c:v>36825</c:v>
                </c:pt>
                <c:pt idx="1719">
                  <c:v>36826</c:v>
                </c:pt>
                <c:pt idx="1720">
                  <c:v>36829</c:v>
                </c:pt>
                <c:pt idx="1721">
                  <c:v>36830</c:v>
                </c:pt>
                <c:pt idx="1722">
                  <c:v>36831</c:v>
                </c:pt>
                <c:pt idx="1723">
                  <c:v>36832</c:v>
                </c:pt>
                <c:pt idx="1724">
                  <c:v>36833</c:v>
                </c:pt>
                <c:pt idx="1725">
                  <c:v>36836</c:v>
                </c:pt>
                <c:pt idx="1726">
                  <c:v>36837</c:v>
                </c:pt>
                <c:pt idx="1727">
                  <c:v>36838</c:v>
                </c:pt>
                <c:pt idx="1728">
                  <c:v>36839</c:v>
                </c:pt>
                <c:pt idx="1729">
                  <c:v>36840</c:v>
                </c:pt>
                <c:pt idx="1730">
                  <c:v>36843</c:v>
                </c:pt>
                <c:pt idx="1731">
                  <c:v>36844</c:v>
                </c:pt>
                <c:pt idx="1732">
                  <c:v>36845</c:v>
                </c:pt>
                <c:pt idx="1733">
                  <c:v>36846</c:v>
                </c:pt>
                <c:pt idx="1734">
                  <c:v>36847</c:v>
                </c:pt>
                <c:pt idx="1735">
                  <c:v>36850</c:v>
                </c:pt>
                <c:pt idx="1736">
                  <c:v>36851</c:v>
                </c:pt>
                <c:pt idx="1737">
                  <c:v>36852</c:v>
                </c:pt>
                <c:pt idx="1738">
                  <c:v>36854</c:v>
                </c:pt>
                <c:pt idx="1739">
                  <c:v>36857</c:v>
                </c:pt>
                <c:pt idx="1740">
                  <c:v>36858</c:v>
                </c:pt>
                <c:pt idx="1741">
                  <c:v>36859</c:v>
                </c:pt>
                <c:pt idx="1742">
                  <c:v>36860</c:v>
                </c:pt>
                <c:pt idx="1743">
                  <c:v>36861</c:v>
                </c:pt>
                <c:pt idx="1744">
                  <c:v>36864</c:v>
                </c:pt>
                <c:pt idx="1745">
                  <c:v>36865</c:v>
                </c:pt>
                <c:pt idx="1746">
                  <c:v>36866</c:v>
                </c:pt>
                <c:pt idx="1747">
                  <c:v>36867</c:v>
                </c:pt>
                <c:pt idx="1748">
                  <c:v>36868</c:v>
                </c:pt>
                <c:pt idx="1749">
                  <c:v>36871</c:v>
                </c:pt>
                <c:pt idx="1750">
                  <c:v>36872</c:v>
                </c:pt>
                <c:pt idx="1751">
                  <c:v>36873</c:v>
                </c:pt>
                <c:pt idx="1752">
                  <c:v>36874</c:v>
                </c:pt>
                <c:pt idx="1753">
                  <c:v>36875</c:v>
                </c:pt>
                <c:pt idx="1754">
                  <c:v>36878</c:v>
                </c:pt>
                <c:pt idx="1755">
                  <c:v>36879</c:v>
                </c:pt>
                <c:pt idx="1756">
                  <c:v>36880</c:v>
                </c:pt>
                <c:pt idx="1757">
                  <c:v>36881</c:v>
                </c:pt>
                <c:pt idx="1758">
                  <c:v>36882</c:v>
                </c:pt>
                <c:pt idx="1759">
                  <c:v>36886</c:v>
                </c:pt>
                <c:pt idx="1760">
                  <c:v>36887</c:v>
                </c:pt>
                <c:pt idx="1761">
                  <c:v>36888</c:v>
                </c:pt>
                <c:pt idx="1762">
                  <c:v>36889</c:v>
                </c:pt>
                <c:pt idx="1763">
                  <c:v>36893</c:v>
                </c:pt>
                <c:pt idx="1764">
                  <c:v>36894</c:v>
                </c:pt>
                <c:pt idx="1765">
                  <c:v>36895</c:v>
                </c:pt>
                <c:pt idx="1766">
                  <c:v>36896</c:v>
                </c:pt>
                <c:pt idx="1767">
                  <c:v>36899</c:v>
                </c:pt>
                <c:pt idx="1768">
                  <c:v>36900</c:v>
                </c:pt>
                <c:pt idx="1769">
                  <c:v>36901</c:v>
                </c:pt>
                <c:pt idx="1770">
                  <c:v>36902</c:v>
                </c:pt>
                <c:pt idx="1771">
                  <c:v>36903</c:v>
                </c:pt>
                <c:pt idx="1772">
                  <c:v>36907</c:v>
                </c:pt>
                <c:pt idx="1773">
                  <c:v>36908</c:v>
                </c:pt>
                <c:pt idx="1774">
                  <c:v>36909</c:v>
                </c:pt>
                <c:pt idx="1775">
                  <c:v>36910</c:v>
                </c:pt>
                <c:pt idx="1776">
                  <c:v>36913</c:v>
                </c:pt>
                <c:pt idx="1777">
                  <c:v>36914</c:v>
                </c:pt>
                <c:pt idx="1778">
                  <c:v>36915</c:v>
                </c:pt>
                <c:pt idx="1779">
                  <c:v>36916</c:v>
                </c:pt>
                <c:pt idx="1780">
                  <c:v>36917</c:v>
                </c:pt>
                <c:pt idx="1781">
                  <c:v>36920</c:v>
                </c:pt>
                <c:pt idx="1782">
                  <c:v>36921</c:v>
                </c:pt>
                <c:pt idx="1783">
                  <c:v>36922</c:v>
                </c:pt>
                <c:pt idx="1784">
                  <c:v>36923</c:v>
                </c:pt>
                <c:pt idx="1785">
                  <c:v>36924</c:v>
                </c:pt>
                <c:pt idx="1786">
                  <c:v>36927</c:v>
                </c:pt>
                <c:pt idx="1787">
                  <c:v>36928</c:v>
                </c:pt>
                <c:pt idx="1788">
                  <c:v>36929</c:v>
                </c:pt>
                <c:pt idx="1789">
                  <c:v>36930</c:v>
                </c:pt>
                <c:pt idx="1790">
                  <c:v>36931</c:v>
                </c:pt>
                <c:pt idx="1791">
                  <c:v>36934</c:v>
                </c:pt>
                <c:pt idx="1792">
                  <c:v>36935</c:v>
                </c:pt>
                <c:pt idx="1793">
                  <c:v>36936</c:v>
                </c:pt>
                <c:pt idx="1794">
                  <c:v>36937</c:v>
                </c:pt>
                <c:pt idx="1795">
                  <c:v>36938</c:v>
                </c:pt>
                <c:pt idx="1796">
                  <c:v>36942</c:v>
                </c:pt>
                <c:pt idx="1797">
                  <c:v>36943</c:v>
                </c:pt>
                <c:pt idx="1798">
                  <c:v>36944</c:v>
                </c:pt>
                <c:pt idx="1799">
                  <c:v>36945</c:v>
                </c:pt>
                <c:pt idx="1800">
                  <c:v>36948</c:v>
                </c:pt>
                <c:pt idx="1801">
                  <c:v>36949</c:v>
                </c:pt>
                <c:pt idx="1802">
                  <c:v>36950</c:v>
                </c:pt>
                <c:pt idx="1803">
                  <c:v>36951</c:v>
                </c:pt>
                <c:pt idx="1804">
                  <c:v>36952</c:v>
                </c:pt>
                <c:pt idx="1805">
                  <c:v>36955</c:v>
                </c:pt>
                <c:pt idx="1806">
                  <c:v>36956</c:v>
                </c:pt>
                <c:pt idx="1807">
                  <c:v>36957</c:v>
                </c:pt>
                <c:pt idx="1808">
                  <c:v>36958</c:v>
                </c:pt>
                <c:pt idx="1809">
                  <c:v>36959</c:v>
                </c:pt>
                <c:pt idx="1810">
                  <c:v>36962</c:v>
                </c:pt>
                <c:pt idx="1811">
                  <c:v>36963</c:v>
                </c:pt>
                <c:pt idx="1812">
                  <c:v>36964</c:v>
                </c:pt>
                <c:pt idx="1813">
                  <c:v>36965</c:v>
                </c:pt>
                <c:pt idx="1814">
                  <c:v>36966</c:v>
                </c:pt>
                <c:pt idx="1815">
                  <c:v>36969</c:v>
                </c:pt>
                <c:pt idx="1816">
                  <c:v>36970</c:v>
                </c:pt>
                <c:pt idx="1817">
                  <c:v>36971</c:v>
                </c:pt>
                <c:pt idx="1818">
                  <c:v>36972</c:v>
                </c:pt>
                <c:pt idx="1819">
                  <c:v>36973</c:v>
                </c:pt>
                <c:pt idx="1820">
                  <c:v>36976</c:v>
                </c:pt>
                <c:pt idx="1821">
                  <c:v>36977</c:v>
                </c:pt>
                <c:pt idx="1822">
                  <c:v>36978</c:v>
                </c:pt>
                <c:pt idx="1823">
                  <c:v>36979</c:v>
                </c:pt>
                <c:pt idx="1824">
                  <c:v>36980</c:v>
                </c:pt>
                <c:pt idx="1825">
                  <c:v>36983</c:v>
                </c:pt>
                <c:pt idx="1826">
                  <c:v>36984</c:v>
                </c:pt>
                <c:pt idx="1827">
                  <c:v>36985</c:v>
                </c:pt>
                <c:pt idx="1828">
                  <c:v>36986</c:v>
                </c:pt>
                <c:pt idx="1829">
                  <c:v>36987</c:v>
                </c:pt>
                <c:pt idx="1830">
                  <c:v>36990</c:v>
                </c:pt>
                <c:pt idx="1831">
                  <c:v>36991</c:v>
                </c:pt>
                <c:pt idx="1832">
                  <c:v>36992</c:v>
                </c:pt>
                <c:pt idx="1833">
                  <c:v>36993</c:v>
                </c:pt>
                <c:pt idx="1834">
                  <c:v>36997</c:v>
                </c:pt>
                <c:pt idx="1835">
                  <c:v>36998</c:v>
                </c:pt>
                <c:pt idx="1836">
                  <c:v>36999</c:v>
                </c:pt>
                <c:pt idx="1837">
                  <c:v>37000</c:v>
                </c:pt>
                <c:pt idx="1838">
                  <c:v>37001</c:v>
                </c:pt>
                <c:pt idx="1839">
                  <c:v>37004</c:v>
                </c:pt>
                <c:pt idx="1840">
                  <c:v>37005</c:v>
                </c:pt>
                <c:pt idx="1841">
                  <c:v>37006</c:v>
                </c:pt>
                <c:pt idx="1842">
                  <c:v>37007</c:v>
                </c:pt>
                <c:pt idx="1843">
                  <c:v>37008</c:v>
                </c:pt>
                <c:pt idx="1844">
                  <c:v>37011</c:v>
                </c:pt>
                <c:pt idx="1845">
                  <c:v>37012</c:v>
                </c:pt>
                <c:pt idx="1846">
                  <c:v>37013</c:v>
                </c:pt>
                <c:pt idx="1847">
                  <c:v>37014</c:v>
                </c:pt>
                <c:pt idx="1848">
                  <c:v>37015</c:v>
                </c:pt>
                <c:pt idx="1849">
                  <c:v>37018</c:v>
                </c:pt>
                <c:pt idx="1850">
                  <c:v>37019</c:v>
                </c:pt>
                <c:pt idx="1851">
                  <c:v>37020</c:v>
                </c:pt>
                <c:pt idx="1852">
                  <c:v>37021</c:v>
                </c:pt>
                <c:pt idx="1853">
                  <c:v>37022</c:v>
                </c:pt>
                <c:pt idx="1854">
                  <c:v>37025</c:v>
                </c:pt>
                <c:pt idx="1855">
                  <c:v>37026</c:v>
                </c:pt>
                <c:pt idx="1856">
                  <c:v>37027</c:v>
                </c:pt>
                <c:pt idx="1857">
                  <c:v>37028</c:v>
                </c:pt>
                <c:pt idx="1858">
                  <c:v>37029</c:v>
                </c:pt>
                <c:pt idx="1859">
                  <c:v>37032</c:v>
                </c:pt>
                <c:pt idx="1860">
                  <c:v>37033</c:v>
                </c:pt>
                <c:pt idx="1861">
                  <c:v>37034</c:v>
                </c:pt>
                <c:pt idx="1862">
                  <c:v>37035</c:v>
                </c:pt>
                <c:pt idx="1863">
                  <c:v>37036</c:v>
                </c:pt>
                <c:pt idx="1864">
                  <c:v>37040</c:v>
                </c:pt>
                <c:pt idx="1865">
                  <c:v>37041</c:v>
                </c:pt>
                <c:pt idx="1866">
                  <c:v>37042</c:v>
                </c:pt>
                <c:pt idx="1867">
                  <c:v>37043</c:v>
                </c:pt>
                <c:pt idx="1868">
                  <c:v>37046</c:v>
                </c:pt>
                <c:pt idx="1869">
                  <c:v>37047</c:v>
                </c:pt>
                <c:pt idx="1870">
                  <c:v>37048</c:v>
                </c:pt>
                <c:pt idx="1871">
                  <c:v>37049</c:v>
                </c:pt>
                <c:pt idx="1872">
                  <c:v>37050</c:v>
                </c:pt>
                <c:pt idx="1873">
                  <c:v>37053</c:v>
                </c:pt>
                <c:pt idx="1874">
                  <c:v>37054</c:v>
                </c:pt>
                <c:pt idx="1875">
                  <c:v>37055</c:v>
                </c:pt>
                <c:pt idx="1876">
                  <c:v>37056</c:v>
                </c:pt>
                <c:pt idx="1877">
                  <c:v>37057</c:v>
                </c:pt>
                <c:pt idx="1878">
                  <c:v>37060</c:v>
                </c:pt>
                <c:pt idx="1879">
                  <c:v>37061</c:v>
                </c:pt>
                <c:pt idx="1880">
                  <c:v>37062</c:v>
                </c:pt>
                <c:pt idx="1881">
                  <c:v>37063</c:v>
                </c:pt>
                <c:pt idx="1882">
                  <c:v>37064</c:v>
                </c:pt>
                <c:pt idx="1883">
                  <c:v>37067</c:v>
                </c:pt>
                <c:pt idx="1884">
                  <c:v>37068</c:v>
                </c:pt>
                <c:pt idx="1885">
                  <c:v>37069</c:v>
                </c:pt>
                <c:pt idx="1886">
                  <c:v>37070</c:v>
                </c:pt>
                <c:pt idx="1887">
                  <c:v>37071</c:v>
                </c:pt>
                <c:pt idx="1888">
                  <c:v>37074</c:v>
                </c:pt>
                <c:pt idx="1889">
                  <c:v>37075</c:v>
                </c:pt>
                <c:pt idx="1890">
                  <c:v>37077</c:v>
                </c:pt>
                <c:pt idx="1891">
                  <c:v>37078</c:v>
                </c:pt>
                <c:pt idx="1892">
                  <c:v>37081</c:v>
                </c:pt>
                <c:pt idx="1893">
                  <c:v>37082</c:v>
                </c:pt>
                <c:pt idx="1894">
                  <c:v>37083</c:v>
                </c:pt>
                <c:pt idx="1895">
                  <c:v>37084</c:v>
                </c:pt>
                <c:pt idx="1896">
                  <c:v>37085</c:v>
                </c:pt>
                <c:pt idx="1897">
                  <c:v>37088</c:v>
                </c:pt>
                <c:pt idx="1898">
                  <c:v>37089</c:v>
                </c:pt>
                <c:pt idx="1899">
                  <c:v>37090</c:v>
                </c:pt>
                <c:pt idx="1900">
                  <c:v>37091</c:v>
                </c:pt>
                <c:pt idx="1901">
                  <c:v>37092</c:v>
                </c:pt>
                <c:pt idx="1902">
                  <c:v>37095</c:v>
                </c:pt>
                <c:pt idx="1903">
                  <c:v>37096</c:v>
                </c:pt>
                <c:pt idx="1904">
                  <c:v>37097</c:v>
                </c:pt>
                <c:pt idx="1905">
                  <c:v>37098</c:v>
                </c:pt>
                <c:pt idx="1906">
                  <c:v>37099</c:v>
                </c:pt>
                <c:pt idx="1907">
                  <c:v>37102</c:v>
                </c:pt>
                <c:pt idx="1908">
                  <c:v>37103</c:v>
                </c:pt>
                <c:pt idx="1909">
                  <c:v>37104</c:v>
                </c:pt>
                <c:pt idx="1910">
                  <c:v>37105</c:v>
                </c:pt>
                <c:pt idx="1911">
                  <c:v>37106</c:v>
                </c:pt>
                <c:pt idx="1912">
                  <c:v>37109</c:v>
                </c:pt>
                <c:pt idx="1913">
                  <c:v>37110</c:v>
                </c:pt>
                <c:pt idx="1914">
                  <c:v>37111</c:v>
                </c:pt>
                <c:pt idx="1915">
                  <c:v>37112</c:v>
                </c:pt>
                <c:pt idx="1916">
                  <c:v>37113</c:v>
                </c:pt>
                <c:pt idx="1917">
                  <c:v>37116</c:v>
                </c:pt>
                <c:pt idx="1918">
                  <c:v>37117</c:v>
                </c:pt>
                <c:pt idx="1919">
                  <c:v>37118</c:v>
                </c:pt>
                <c:pt idx="1920">
                  <c:v>37119</c:v>
                </c:pt>
                <c:pt idx="1921">
                  <c:v>37120</c:v>
                </c:pt>
                <c:pt idx="1922">
                  <c:v>37123</c:v>
                </c:pt>
                <c:pt idx="1923">
                  <c:v>37124</c:v>
                </c:pt>
                <c:pt idx="1924">
                  <c:v>37125</c:v>
                </c:pt>
                <c:pt idx="1925">
                  <c:v>37126</c:v>
                </c:pt>
                <c:pt idx="1926">
                  <c:v>37127</c:v>
                </c:pt>
                <c:pt idx="1927">
                  <c:v>37130</c:v>
                </c:pt>
                <c:pt idx="1928">
                  <c:v>37131</c:v>
                </c:pt>
                <c:pt idx="1929">
                  <c:v>37132</c:v>
                </c:pt>
                <c:pt idx="1930">
                  <c:v>37133</c:v>
                </c:pt>
                <c:pt idx="1931">
                  <c:v>37134</c:v>
                </c:pt>
                <c:pt idx="1932">
                  <c:v>37138</c:v>
                </c:pt>
                <c:pt idx="1933">
                  <c:v>37139</c:v>
                </c:pt>
                <c:pt idx="1934">
                  <c:v>37140</c:v>
                </c:pt>
                <c:pt idx="1935">
                  <c:v>37141</c:v>
                </c:pt>
                <c:pt idx="1936">
                  <c:v>37144</c:v>
                </c:pt>
                <c:pt idx="1937">
                  <c:v>37145</c:v>
                </c:pt>
                <c:pt idx="1938">
                  <c:v>37146</c:v>
                </c:pt>
                <c:pt idx="1939">
                  <c:v>37147</c:v>
                </c:pt>
                <c:pt idx="1940">
                  <c:v>37148</c:v>
                </c:pt>
                <c:pt idx="1941">
                  <c:v>37151</c:v>
                </c:pt>
                <c:pt idx="1942">
                  <c:v>37152</c:v>
                </c:pt>
                <c:pt idx="1943">
                  <c:v>37153</c:v>
                </c:pt>
                <c:pt idx="1944">
                  <c:v>37154</c:v>
                </c:pt>
                <c:pt idx="1945">
                  <c:v>37155</c:v>
                </c:pt>
                <c:pt idx="1946">
                  <c:v>37158</c:v>
                </c:pt>
                <c:pt idx="1947">
                  <c:v>37159</c:v>
                </c:pt>
                <c:pt idx="1948">
                  <c:v>37160</c:v>
                </c:pt>
                <c:pt idx="1949">
                  <c:v>37161</c:v>
                </c:pt>
                <c:pt idx="1950">
                  <c:v>37162</c:v>
                </c:pt>
                <c:pt idx="1951">
                  <c:v>37165</c:v>
                </c:pt>
                <c:pt idx="1952">
                  <c:v>37166</c:v>
                </c:pt>
                <c:pt idx="1953">
                  <c:v>37167</c:v>
                </c:pt>
                <c:pt idx="1954">
                  <c:v>37168</c:v>
                </c:pt>
                <c:pt idx="1955">
                  <c:v>37169</c:v>
                </c:pt>
                <c:pt idx="1956">
                  <c:v>37173</c:v>
                </c:pt>
                <c:pt idx="1957">
                  <c:v>37174</c:v>
                </c:pt>
                <c:pt idx="1958">
                  <c:v>37175</c:v>
                </c:pt>
                <c:pt idx="1959">
                  <c:v>37176</c:v>
                </c:pt>
                <c:pt idx="1960">
                  <c:v>37179</c:v>
                </c:pt>
                <c:pt idx="1961">
                  <c:v>37180</c:v>
                </c:pt>
                <c:pt idx="1962">
                  <c:v>37181</c:v>
                </c:pt>
                <c:pt idx="1963">
                  <c:v>37182</c:v>
                </c:pt>
                <c:pt idx="1964">
                  <c:v>37183</c:v>
                </c:pt>
                <c:pt idx="1965">
                  <c:v>37186</c:v>
                </c:pt>
                <c:pt idx="1966">
                  <c:v>37187</c:v>
                </c:pt>
                <c:pt idx="1967">
                  <c:v>37188</c:v>
                </c:pt>
                <c:pt idx="1968">
                  <c:v>37189</c:v>
                </c:pt>
                <c:pt idx="1969">
                  <c:v>37190</c:v>
                </c:pt>
                <c:pt idx="1970">
                  <c:v>37193</c:v>
                </c:pt>
                <c:pt idx="1971">
                  <c:v>37194</c:v>
                </c:pt>
                <c:pt idx="1972">
                  <c:v>37195</c:v>
                </c:pt>
                <c:pt idx="1973">
                  <c:v>37196</c:v>
                </c:pt>
                <c:pt idx="1974">
                  <c:v>37197</c:v>
                </c:pt>
                <c:pt idx="1975">
                  <c:v>37200</c:v>
                </c:pt>
                <c:pt idx="1976">
                  <c:v>37201</c:v>
                </c:pt>
                <c:pt idx="1977">
                  <c:v>37202</c:v>
                </c:pt>
                <c:pt idx="1978">
                  <c:v>37203</c:v>
                </c:pt>
                <c:pt idx="1979">
                  <c:v>37204</c:v>
                </c:pt>
                <c:pt idx="1980">
                  <c:v>37208</c:v>
                </c:pt>
                <c:pt idx="1981">
                  <c:v>37209</c:v>
                </c:pt>
                <c:pt idx="1982">
                  <c:v>37210</c:v>
                </c:pt>
                <c:pt idx="1983">
                  <c:v>37211</c:v>
                </c:pt>
                <c:pt idx="1984">
                  <c:v>37214</c:v>
                </c:pt>
                <c:pt idx="1985">
                  <c:v>37215</c:v>
                </c:pt>
                <c:pt idx="1986">
                  <c:v>37216</c:v>
                </c:pt>
                <c:pt idx="1987">
                  <c:v>37218</c:v>
                </c:pt>
                <c:pt idx="1988">
                  <c:v>37221</c:v>
                </c:pt>
                <c:pt idx="1989">
                  <c:v>37222</c:v>
                </c:pt>
                <c:pt idx="1990">
                  <c:v>37223</c:v>
                </c:pt>
                <c:pt idx="1991">
                  <c:v>37224</c:v>
                </c:pt>
                <c:pt idx="1992">
                  <c:v>37225</c:v>
                </c:pt>
                <c:pt idx="1993">
                  <c:v>37228</c:v>
                </c:pt>
                <c:pt idx="1994">
                  <c:v>37229</c:v>
                </c:pt>
                <c:pt idx="1995">
                  <c:v>37230</c:v>
                </c:pt>
                <c:pt idx="1996">
                  <c:v>37231</c:v>
                </c:pt>
                <c:pt idx="1997">
                  <c:v>37232</c:v>
                </c:pt>
                <c:pt idx="1998">
                  <c:v>37235</c:v>
                </c:pt>
                <c:pt idx="1999">
                  <c:v>37236</c:v>
                </c:pt>
                <c:pt idx="2000">
                  <c:v>37237</c:v>
                </c:pt>
                <c:pt idx="2001">
                  <c:v>37238</c:v>
                </c:pt>
                <c:pt idx="2002">
                  <c:v>37239</c:v>
                </c:pt>
                <c:pt idx="2003">
                  <c:v>37242</c:v>
                </c:pt>
                <c:pt idx="2004">
                  <c:v>37243</c:v>
                </c:pt>
                <c:pt idx="2005">
                  <c:v>37244</c:v>
                </c:pt>
                <c:pt idx="2006">
                  <c:v>37245</c:v>
                </c:pt>
                <c:pt idx="2007">
                  <c:v>37246</c:v>
                </c:pt>
                <c:pt idx="2008">
                  <c:v>37249</c:v>
                </c:pt>
                <c:pt idx="2009">
                  <c:v>37251</c:v>
                </c:pt>
                <c:pt idx="2010">
                  <c:v>37252</c:v>
                </c:pt>
                <c:pt idx="2011">
                  <c:v>37253</c:v>
                </c:pt>
                <c:pt idx="2012">
                  <c:v>37256</c:v>
                </c:pt>
                <c:pt idx="2013">
                  <c:v>37258</c:v>
                </c:pt>
                <c:pt idx="2014">
                  <c:v>37259</c:v>
                </c:pt>
                <c:pt idx="2015">
                  <c:v>37260</c:v>
                </c:pt>
                <c:pt idx="2016">
                  <c:v>37263</c:v>
                </c:pt>
                <c:pt idx="2017">
                  <c:v>37264</c:v>
                </c:pt>
                <c:pt idx="2018">
                  <c:v>37265</c:v>
                </c:pt>
                <c:pt idx="2019">
                  <c:v>37266</c:v>
                </c:pt>
                <c:pt idx="2020">
                  <c:v>37267</c:v>
                </c:pt>
                <c:pt idx="2021">
                  <c:v>37270</c:v>
                </c:pt>
                <c:pt idx="2022">
                  <c:v>37271</c:v>
                </c:pt>
                <c:pt idx="2023">
                  <c:v>37272</c:v>
                </c:pt>
                <c:pt idx="2024">
                  <c:v>37273</c:v>
                </c:pt>
                <c:pt idx="2025">
                  <c:v>37274</c:v>
                </c:pt>
                <c:pt idx="2026">
                  <c:v>37278</c:v>
                </c:pt>
                <c:pt idx="2027">
                  <c:v>37279</c:v>
                </c:pt>
                <c:pt idx="2028">
                  <c:v>37280</c:v>
                </c:pt>
                <c:pt idx="2029">
                  <c:v>37281</c:v>
                </c:pt>
                <c:pt idx="2030">
                  <c:v>37284</c:v>
                </c:pt>
                <c:pt idx="2031">
                  <c:v>37285</c:v>
                </c:pt>
                <c:pt idx="2032">
                  <c:v>37286</c:v>
                </c:pt>
                <c:pt idx="2033">
                  <c:v>37287</c:v>
                </c:pt>
                <c:pt idx="2034">
                  <c:v>37288</c:v>
                </c:pt>
                <c:pt idx="2035">
                  <c:v>37291</c:v>
                </c:pt>
                <c:pt idx="2036">
                  <c:v>37292</c:v>
                </c:pt>
                <c:pt idx="2037">
                  <c:v>37293</c:v>
                </c:pt>
                <c:pt idx="2038">
                  <c:v>37294</c:v>
                </c:pt>
                <c:pt idx="2039">
                  <c:v>37295</c:v>
                </c:pt>
                <c:pt idx="2040">
                  <c:v>37298</c:v>
                </c:pt>
                <c:pt idx="2041">
                  <c:v>37299</c:v>
                </c:pt>
                <c:pt idx="2042">
                  <c:v>37300</c:v>
                </c:pt>
                <c:pt idx="2043">
                  <c:v>37301</c:v>
                </c:pt>
                <c:pt idx="2044">
                  <c:v>37302</c:v>
                </c:pt>
                <c:pt idx="2045">
                  <c:v>37306</c:v>
                </c:pt>
                <c:pt idx="2046">
                  <c:v>37307</c:v>
                </c:pt>
                <c:pt idx="2047">
                  <c:v>37308</c:v>
                </c:pt>
                <c:pt idx="2048">
                  <c:v>37309</c:v>
                </c:pt>
                <c:pt idx="2049">
                  <c:v>37312</c:v>
                </c:pt>
                <c:pt idx="2050">
                  <c:v>37313</c:v>
                </c:pt>
                <c:pt idx="2051">
                  <c:v>37314</c:v>
                </c:pt>
                <c:pt idx="2052">
                  <c:v>37315</c:v>
                </c:pt>
                <c:pt idx="2053">
                  <c:v>37316</c:v>
                </c:pt>
                <c:pt idx="2054">
                  <c:v>37319</c:v>
                </c:pt>
                <c:pt idx="2055">
                  <c:v>37320</c:v>
                </c:pt>
                <c:pt idx="2056">
                  <c:v>37321</c:v>
                </c:pt>
                <c:pt idx="2057">
                  <c:v>37322</c:v>
                </c:pt>
                <c:pt idx="2058">
                  <c:v>37323</c:v>
                </c:pt>
                <c:pt idx="2059">
                  <c:v>37326</c:v>
                </c:pt>
                <c:pt idx="2060">
                  <c:v>37327</c:v>
                </c:pt>
                <c:pt idx="2061">
                  <c:v>37328</c:v>
                </c:pt>
                <c:pt idx="2062">
                  <c:v>37329</c:v>
                </c:pt>
                <c:pt idx="2063">
                  <c:v>37330</c:v>
                </c:pt>
                <c:pt idx="2064">
                  <c:v>37333</c:v>
                </c:pt>
                <c:pt idx="2065">
                  <c:v>37334</c:v>
                </c:pt>
                <c:pt idx="2066">
                  <c:v>37335</c:v>
                </c:pt>
                <c:pt idx="2067">
                  <c:v>37336</c:v>
                </c:pt>
                <c:pt idx="2068">
                  <c:v>37337</c:v>
                </c:pt>
                <c:pt idx="2069">
                  <c:v>37340</c:v>
                </c:pt>
                <c:pt idx="2070">
                  <c:v>37341</c:v>
                </c:pt>
                <c:pt idx="2071">
                  <c:v>37342</c:v>
                </c:pt>
                <c:pt idx="2072">
                  <c:v>37343</c:v>
                </c:pt>
                <c:pt idx="2073">
                  <c:v>37347</c:v>
                </c:pt>
                <c:pt idx="2074">
                  <c:v>37348</c:v>
                </c:pt>
                <c:pt idx="2075">
                  <c:v>37349</c:v>
                </c:pt>
                <c:pt idx="2076">
                  <c:v>37350</c:v>
                </c:pt>
                <c:pt idx="2077">
                  <c:v>37351</c:v>
                </c:pt>
                <c:pt idx="2078">
                  <c:v>37354</c:v>
                </c:pt>
                <c:pt idx="2079">
                  <c:v>37355</c:v>
                </c:pt>
                <c:pt idx="2080">
                  <c:v>37356</c:v>
                </c:pt>
                <c:pt idx="2081">
                  <c:v>37357</c:v>
                </c:pt>
                <c:pt idx="2082">
                  <c:v>37358</c:v>
                </c:pt>
                <c:pt idx="2083">
                  <c:v>37361</c:v>
                </c:pt>
                <c:pt idx="2084">
                  <c:v>37362</c:v>
                </c:pt>
                <c:pt idx="2085">
                  <c:v>37363</c:v>
                </c:pt>
                <c:pt idx="2086">
                  <c:v>37364</c:v>
                </c:pt>
                <c:pt idx="2087">
                  <c:v>37365</c:v>
                </c:pt>
                <c:pt idx="2088">
                  <c:v>37368</c:v>
                </c:pt>
                <c:pt idx="2089">
                  <c:v>37369</c:v>
                </c:pt>
                <c:pt idx="2090">
                  <c:v>37370</c:v>
                </c:pt>
                <c:pt idx="2091">
                  <c:v>37371</c:v>
                </c:pt>
                <c:pt idx="2092">
                  <c:v>37372</c:v>
                </c:pt>
                <c:pt idx="2093">
                  <c:v>37375</c:v>
                </c:pt>
                <c:pt idx="2094">
                  <c:v>37376</c:v>
                </c:pt>
                <c:pt idx="2095">
                  <c:v>37377</c:v>
                </c:pt>
                <c:pt idx="2096">
                  <c:v>37378</c:v>
                </c:pt>
                <c:pt idx="2097">
                  <c:v>37379</c:v>
                </c:pt>
                <c:pt idx="2098">
                  <c:v>37382</c:v>
                </c:pt>
                <c:pt idx="2099">
                  <c:v>37383</c:v>
                </c:pt>
                <c:pt idx="2100">
                  <c:v>37384</c:v>
                </c:pt>
                <c:pt idx="2101">
                  <c:v>37385</c:v>
                </c:pt>
                <c:pt idx="2102">
                  <c:v>37386</c:v>
                </c:pt>
                <c:pt idx="2103">
                  <c:v>37389</c:v>
                </c:pt>
                <c:pt idx="2104">
                  <c:v>37390</c:v>
                </c:pt>
                <c:pt idx="2105">
                  <c:v>37391</c:v>
                </c:pt>
                <c:pt idx="2106">
                  <c:v>37392</c:v>
                </c:pt>
                <c:pt idx="2107">
                  <c:v>37393</c:v>
                </c:pt>
                <c:pt idx="2108">
                  <c:v>37396</c:v>
                </c:pt>
                <c:pt idx="2109">
                  <c:v>37397</c:v>
                </c:pt>
                <c:pt idx="2110">
                  <c:v>37398</c:v>
                </c:pt>
                <c:pt idx="2111">
                  <c:v>37399</c:v>
                </c:pt>
                <c:pt idx="2112">
                  <c:v>37400</c:v>
                </c:pt>
                <c:pt idx="2113">
                  <c:v>37404</c:v>
                </c:pt>
                <c:pt idx="2114">
                  <c:v>37405</c:v>
                </c:pt>
                <c:pt idx="2115">
                  <c:v>37406</c:v>
                </c:pt>
                <c:pt idx="2116">
                  <c:v>37407</c:v>
                </c:pt>
                <c:pt idx="2117">
                  <c:v>37410</c:v>
                </c:pt>
                <c:pt idx="2118">
                  <c:v>37411</c:v>
                </c:pt>
                <c:pt idx="2119">
                  <c:v>37412</c:v>
                </c:pt>
                <c:pt idx="2120">
                  <c:v>37413</c:v>
                </c:pt>
                <c:pt idx="2121">
                  <c:v>37414</c:v>
                </c:pt>
                <c:pt idx="2122">
                  <c:v>37417</c:v>
                </c:pt>
                <c:pt idx="2123">
                  <c:v>37418</c:v>
                </c:pt>
                <c:pt idx="2124">
                  <c:v>37419</c:v>
                </c:pt>
                <c:pt idx="2125">
                  <c:v>37420</c:v>
                </c:pt>
                <c:pt idx="2126">
                  <c:v>37421</c:v>
                </c:pt>
                <c:pt idx="2127">
                  <c:v>37424</c:v>
                </c:pt>
                <c:pt idx="2128">
                  <c:v>37425</c:v>
                </c:pt>
                <c:pt idx="2129">
                  <c:v>37426</c:v>
                </c:pt>
                <c:pt idx="2130">
                  <c:v>37427</c:v>
                </c:pt>
                <c:pt idx="2131">
                  <c:v>37428</c:v>
                </c:pt>
                <c:pt idx="2132">
                  <c:v>37431</c:v>
                </c:pt>
                <c:pt idx="2133">
                  <c:v>37432</c:v>
                </c:pt>
                <c:pt idx="2134">
                  <c:v>37433</c:v>
                </c:pt>
                <c:pt idx="2135">
                  <c:v>37434</c:v>
                </c:pt>
                <c:pt idx="2136">
                  <c:v>37435</c:v>
                </c:pt>
                <c:pt idx="2137">
                  <c:v>37438</c:v>
                </c:pt>
                <c:pt idx="2138">
                  <c:v>37439</c:v>
                </c:pt>
                <c:pt idx="2139">
                  <c:v>37440</c:v>
                </c:pt>
                <c:pt idx="2140">
                  <c:v>37442</c:v>
                </c:pt>
                <c:pt idx="2141">
                  <c:v>37445</c:v>
                </c:pt>
                <c:pt idx="2142">
                  <c:v>37446</c:v>
                </c:pt>
                <c:pt idx="2143">
                  <c:v>37447</c:v>
                </c:pt>
                <c:pt idx="2144">
                  <c:v>37448</c:v>
                </c:pt>
                <c:pt idx="2145">
                  <c:v>37449</c:v>
                </c:pt>
                <c:pt idx="2146">
                  <c:v>37452</c:v>
                </c:pt>
                <c:pt idx="2147">
                  <c:v>37453</c:v>
                </c:pt>
                <c:pt idx="2148">
                  <c:v>37454</c:v>
                </c:pt>
                <c:pt idx="2149">
                  <c:v>37455</c:v>
                </c:pt>
                <c:pt idx="2150">
                  <c:v>37456</c:v>
                </c:pt>
                <c:pt idx="2151">
                  <c:v>37459</c:v>
                </c:pt>
                <c:pt idx="2152">
                  <c:v>37460</c:v>
                </c:pt>
                <c:pt idx="2153">
                  <c:v>37461</c:v>
                </c:pt>
                <c:pt idx="2154">
                  <c:v>37462</c:v>
                </c:pt>
                <c:pt idx="2155">
                  <c:v>37463</c:v>
                </c:pt>
                <c:pt idx="2156">
                  <c:v>37466</c:v>
                </c:pt>
                <c:pt idx="2157">
                  <c:v>37467</c:v>
                </c:pt>
                <c:pt idx="2158">
                  <c:v>37468</c:v>
                </c:pt>
                <c:pt idx="2159">
                  <c:v>37469</c:v>
                </c:pt>
                <c:pt idx="2160">
                  <c:v>37470</c:v>
                </c:pt>
                <c:pt idx="2161">
                  <c:v>37473</c:v>
                </c:pt>
                <c:pt idx="2162">
                  <c:v>37474</c:v>
                </c:pt>
                <c:pt idx="2163">
                  <c:v>37475</c:v>
                </c:pt>
                <c:pt idx="2164">
                  <c:v>37476</c:v>
                </c:pt>
                <c:pt idx="2165">
                  <c:v>37477</c:v>
                </c:pt>
                <c:pt idx="2166">
                  <c:v>37480</c:v>
                </c:pt>
                <c:pt idx="2167">
                  <c:v>37481</c:v>
                </c:pt>
                <c:pt idx="2168">
                  <c:v>37482</c:v>
                </c:pt>
                <c:pt idx="2169">
                  <c:v>37483</c:v>
                </c:pt>
                <c:pt idx="2170">
                  <c:v>37484</c:v>
                </c:pt>
                <c:pt idx="2171">
                  <c:v>37487</c:v>
                </c:pt>
                <c:pt idx="2172">
                  <c:v>37488</c:v>
                </c:pt>
                <c:pt idx="2173">
                  <c:v>37489</c:v>
                </c:pt>
                <c:pt idx="2174">
                  <c:v>37490</c:v>
                </c:pt>
                <c:pt idx="2175">
                  <c:v>37491</c:v>
                </c:pt>
                <c:pt idx="2176">
                  <c:v>37494</c:v>
                </c:pt>
                <c:pt idx="2177">
                  <c:v>37495</c:v>
                </c:pt>
                <c:pt idx="2178">
                  <c:v>37496</c:v>
                </c:pt>
                <c:pt idx="2179">
                  <c:v>37497</c:v>
                </c:pt>
                <c:pt idx="2180">
                  <c:v>37498</c:v>
                </c:pt>
                <c:pt idx="2181">
                  <c:v>37502</c:v>
                </c:pt>
                <c:pt idx="2182">
                  <c:v>37503</c:v>
                </c:pt>
                <c:pt idx="2183">
                  <c:v>37504</c:v>
                </c:pt>
                <c:pt idx="2184">
                  <c:v>37505</c:v>
                </c:pt>
                <c:pt idx="2185">
                  <c:v>37508</c:v>
                </c:pt>
                <c:pt idx="2186">
                  <c:v>37509</c:v>
                </c:pt>
                <c:pt idx="2187">
                  <c:v>37510</c:v>
                </c:pt>
                <c:pt idx="2188">
                  <c:v>37511</c:v>
                </c:pt>
                <c:pt idx="2189">
                  <c:v>37512</c:v>
                </c:pt>
                <c:pt idx="2190">
                  <c:v>37515</c:v>
                </c:pt>
                <c:pt idx="2191">
                  <c:v>37516</c:v>
                </c:pt>
                <c:pt idx="2192">
                  <c:v>37517</c:v>
                </c:pt>
                <c:pt idx="2193">
                  <c:v>37518</c:v>
                </c:pt>
                <c:pt idx="2194">
                  <c:v>37519</c:v>
                </c:pt>
                <c:pt idx="2195">
                  <c:v>37522</c:v>
                </c:pt>
                <c:pt idx="2196">
                  <c:v>37523</c:v>
                </c:pt>
                <c:pt idx="2197">
                  <c:v>37524</c:v>
                </c:pt>
                <c:pt idx="2198">
                  <c:v>37525</c:v>
                </c:pt>
                <c:pt idx="2199">
                  <c:v>37526</c:v>
                </c:pt>
                <c:pt idx="2200">
                  <c:v>37529</c:v>
                </c:pt>
                <c:pt idx="2201">
                  <c:v>37530</c:v>
                </c:pt>
                <c:pt idx="2202">
                  <c:v>37531</c:v>
                </c:pt>
                <c:pt idx="2203">
                  <c:v>37532</c:v>
                </c:pt>
                <c:pt idx="2204">
                  <c:v>37533</c:v>
                </c:pt>
                <c:pt idx="2205">
                  <c:v>37536</c:v>
                </c:pt>
                <c:pt idx="2206">
                  <c:v>37537</c:v>
                </c:pt>
                <c:pt idx="2207">
                  <c:v>37538</c:v>
                </c:pt>
                <c:pt idx="2208">
                  <c:v>37539</c:v>
                </c:pt>
                <c:pt idx="2209">
                  <c:v>37540</c:v>
                </c:pt>
                <c:pt idx="2210">
                  <c:v>37544</c:v>
                </c:pt>
                <c:pt idx="2211">
                  <c:v>37545</c:v>
                </c:pt>
                <c:pt idx="2212">
                  <c:v>37546</c:v>
                </c:pt>
                <c:pt idx="2213">
                  <c:v>37547</c:v>
                </c:pt>
                <c:pt idx="2214">
                  <c:v>37550</c:v>
                </c:pt>
                <c:pt idx="2215">
                  <c:v>37551</c:v>
                </c:pt>
                <c:pt idx="2216">
                  <c:v>37552</c:v>
                </c:pt>
                <c:pt idx="2217">
                  <c:v>37553</c:v>
                </c:pt>
                <c:pt idx="2218">
                  <c:v>37554</c:v>
                </c:pt>
                <c:pt idx="2219">
                  <c:v>37557</c:v>
                </c:pt>
                <c:pt idx="2220">
                  <c:v>37558</c:v>
                </c:pt>
                <c:pt idx="2221">
                  <c:v>37559</c:v>
                </c:pt>
                <c:pt idx="2222">
                  <c:v>37560</c:v>
                </c:pt>
                <c:pt idx="2223">
                  <c:v>37561</c:v>
                </c:pt>
                <c:pt idx="2224">
                  <c:v>37564</c:v>
                </c:pt>
                <c:pt idx="2225">
                  <c:v>37565</c:v>
                </c:pt>
                <c:pt idx="2226">
                  <c:v>37566</c:v>
                </c:pt>
                <c:pt idx="2227">
                  <c:v>37567</c:v>
                </c:pt>
                <c:pt idx="2228">
                  <c:v>37568</c:v>
                </c:pt>
                <c:pt idx="2229">
                  <c:v>37572</c:v>
                </c:pt>
                <c:pt idx="2230">
                  <c:v>37573</c:v>
                </c:pt>
                <c:pt idx="2231">
                  <c:v>37574</c:v>
                </c:pt>
                <c:pt idx="2232">
                  <c:v>37575</c:v>
                </c:pt>
                <c:pt idx="2233">
                  <c:v>37578</c:v>
                </c:pt>
                <c:pt idx="2234">
                  <c:v>37579</c:v>
                </c:pt>
                <c:pt idx="2235">
                  <c:v>37580</c:v>
                </c:pt>
                <c:pt idx="2236">
                  <c:v>37581</c:v>
                </c:pt>
                <c:pt idx="2237">
                  <c:v>37582</c:v>
                </c:pt>
                <c:pt idx="2238">
                  <c:v>37585</c:v>
                </c:pt>
                <c:pt idx="2239">
                  <c:v>37586</c:v>
                </c:pt>
                <c:pt idx="2240">
                  <c:v>37587</c:v>
                </c:pt>
                <c:pt idx="2241">
                  <c:v>37589</c:v>
                </c:pt>
                <c:pt idx="2242">
                  <c:v>37592</c:v>
                </c:pt>
                <c:pt idx="2243">
                  <c:v>37593</c:v>
                </c:pt>
                <c:pt idx="2244">
                  <c:v>37594</c:v>
                </c:pt>
                <c:pt idx="2245">
                  <c:v>37595</c:v>
                </c:pt>
                <c:pt idx="2246">
                  <c:v>37596</c:v>
                </c:pt>
                <c:pt idx="2247">
                  <c:v>37599</c:v>
                </c:pt>
                <c:pt idx="2248">
                  <c:v>37600</c:v>
                </c:pt>
                <c:pt idx="2249">
                  <c:v>37601</c:v>
                </c:pt>
                <c:pt idx="2250">
                  <c:v>37602</c:v>
                </c:pt>
                <c:pt idx="2251">
                  <c:v>37603</c:v>
                </c:pt>
                <c:pt idx="2252">
                  <c:v>37606</c:v>
                </c:pt>
                <c:pt idx="2253">
                  <c:v>37607</c:v>
                </c:pt>
                <c:pt idx="2254">
                  <c:v>37608</c:v>
                </c:pt>
                <c:pt idx="2255">
                  <c:v>37609</c:v>
                </c:pt>
                <c:pt idx="2256">
                  <c:v>37610</c:v>
                </c:pt>
                <c:pt idx="2257">
                  <c:v>37613</c:v>
                </c:pt>
                <c:pt idx="2258">
                  <c:v>37614</c:v>
                </c:pt>
                <c:pt idx="2259">
                  <c:v>37616</c:v>
                </c:pt>
                <c:pt idx="2260">
                  <c:v>37617</c:v>
                </c:pt>
                <c:pt idx="2261">
                  <c:v>37620</c:v>
                </c:pt>
                <c:pt idx="2262">
                  <c:v>37621</c:v>
                </c:pt>
                <c:pt idx="2263">
                  <c:v>37623</c:v>
                </c:pt>
                <c:pt idx="2264">
                  <c:v>37624</c:v>
                </c:pt>
                <c:pt idx="2265">
                  <c:v>37627</c:v>
                </c:pt>
                <c:pt idx="2266">
                  <c:v>37628</c:v>
                </c:pt>
                <c:pt idx="2267">
                  <c:v>37629</c:v>
                </c:pt>
                <c:pt idx="2268">
                  <c:v>37630</c:v>
                </c:pt>
                <c:pt idx="2269">
                  <c:v>37631</c:v>
                </c:pt>
                <c:pt idx="2270">
                  <c:v>37634</c:v>
                </c:pt>
                <c:pt idx="2271">
                  <c:v>37635</c:v>
                </c:pt>
                <c:pt idx="2272">
                  <c:v>37636</c:v>
                </c:pt>
                <c:pt idx="2273">
                  <c:v>37637</c:v>
                </c:pt>
                <c:pt idx="2274">
                  <c:v>37638</c:v>
                </c:pt>
                <c:pt idx="2275">
                  <c:v>37642</c:v>
                </c:pt>
                <c:pt idx="2276">
                  <c:v>37643</c:v>
                </c:pt>
                <c:pt idx="2277">
                  <c:v>37644</c:v>
                </c:pt>
                <c:pt idx="2278">
                  <c:v>37645</c:v>
                </c:pt>
                <c:pt idx="2279">
                  <c:v>37648</c:v>
                </c:pt>
                <c:pt idx="2280">
                  <c:v>37649</c:v>
                </c:pt>
                <c:pt idx="2281">
                  <c:v>37650</c:v>
                </c:pt>
                <c:pt idx="2282">
                  <c:v>37651</c:v>
                </c:pt>
                <c:pt idx="2283">
                  <c:v>37652</c:v>
                </c:pt>
                <c:pt idx="2284">
                  <c:v>37655</c:v>
                </c:pt>
                <c:pt idx="2285">
                  <c:v>37656</c:v>
                </c:pt>
                <c:pt idx="2286">
                  <c:v>37657</c:v>
                </c:pt>
                <c:pt idx="2287">
                  <c:v>37658</c:v>
                </c:pt>
                <c:pt idx="2288">
                  <c:v>37659</c:v>
                </c:pt>
                <c:pt idx="2289">
                  <c:v>37662</c:v>
                </c:pt>
                <c:pt idx="2290">
                  <c:v>37663</c:v>
                </c:pt>
                <c:pt idx="2291">
                  <c:v>37664</c:v>
                </c:pt>
                <c:pt idx="2292">
                  <c:v>37665</c:v>
                </c:pt>
                <c:pt idx="2293">
                  <c:v>37666</c:v>
                </c:pt>
                <c:pt idx="2294">
                  <c:v>37670</c:v>
                </c:pt>
                <c:pt idx="2295">
                  <c:v>37671</c:v>
                </c:pt>
                <c:pt idx="2296">
                  <c:v>37672</c:v>
                </c:pt>
                <c:pt idx="2297">
                  <c:v>37673</c:v>
                </c:pt>
                <c:pt idx="2298">
                  <c:v>37676</c:v>
                </c:pt>
                <c:pt idx="2299">
                  <c:v>37677</c:v>
                </c:pt>
                <c:pt idx="2300">
                  <c:v>37678</c:v>
                </c:pt>
                <c:pt idx="2301">
                  <c:v>37679</c:v>
                </c:pt>
                <c:pt idx="2302">
                  <c:v>37680</c:v>
                </c:pt>
                <c:pt idx="2303">
                  <c:v>37683</c:v>
                </c:pt>
                <c:pt idx="2304">
                  <c:v>37684</c:v>
                </c:pt>
                <c:pt idx="2305">
                  <c:v>37685</c:v>
                </c:pt>
                <c:pt idx="2306">
                  <c:v>37686</c:v>
                </c:pt>
                <c:pt idx="2307">
                  <c:v>37687</c:v>
                </c:pt>
                <c:pt idx="2308">
                  <c:v>37690</c:v>
                </c:pt>
                <c:pt idx="2309">
                  <c:v>37691</c:v>
                </c:pt>
                <c:pt idx="2310">
                  <c:v>37692</c:v>
                </c:pt>
                <c:pt idx="2311">
                  <c:v>37693</c:v>
                </c:pt>
                <c:pt idx="2312">
                  <c:v>37694</c:v>
                </c:pt>
                <c:pt idx="2313">
                  <c:v>37697</c:v>
                </c:pt>
                <c:pt idx="2314">
                  <c:v>37698</c:v>
                </c:pt>
                <c:pt idx="2315">
                  <c:v>37699</c:v>
                </c:pt>
                <c:pt idx="2316">
                  <c:v>37700</c:v>
                </c:pt>
                <c:pt idx="2317">
                  <c:v>37701</c:v>
                </c:pt>
                <c:pt idx="2318">
                  <c:v>37704</c:v>
                </c:pt>
                <c:pt idx="2319">
                  <c:v>37705</c:v>
                </c:pt>
                <c:pt idx="2320">
                  <c:v>37706</c:v>
                </c:pt>
                <c:pt idx="2321">
                  <c:v>37707</c:v>
                </c:pt>
                <c:pt idx="2322">
                  <c:v>37708</c:v>
                </c:pt>
                <c:pt idx="2323">
                  <c:v>37711</c:v>
                </c:pt>
                <c:pt idx="2324">
                  <c:v>37712</c:v>
                </c:pt>
                <c:pt idx="2325">
                  <c:v>37713</c:v>
                </c:pt>
                <c:pt idx="2326">
                  <c:v>37714</c:v>
                </c:pt>
                <c:pt idx="2327">
                  <c:v>37715</c:v>
                </c:pt>
                <c:pt idx="2328">
                  <c:v>37718</c:v>
                </c:pt>
                <c:pt idx="2329">
                  <c:v>37719</c:v>
                </c:pt>
                <c:pt idx="2330">
                  <c:v>37720</c:v>
                </c:pt>
                <c:pt idx="2331">
                  <c:v>37721</c:v>
                </c:pt>
                <c:pt idx="2332">
                  <c:v>37722</c:v>
                </c:pt>
                <c:pt idx="2333">
                  <c:v>37725</c:v>
                </c:pt>
                <c:pt idx="2334">
                  <c:v>37726</c:v>
                </c:pt>
                <c:pt idx="2335">
                  <c:v>37727</c:v>
                </c:pt>
                <c:pt idx="2336">
                  <c:v>37728</c:v>
                </c:pt>
                <c:pt idx="2337">
                  <c:v>37732</c:v>
                </c:pt>
                <c:pt idx="2338">
                  <c:v>37733</c:v>
                </c:pt>
                <c:pt idx="2339">
                  <c:v>37734</c:v>
                </c:pt>
                <c:pt idx="2340">
                  <c:v>37735</c:v>
                </c:pt>
                <c:pt idx="2341">
                  <c:v>37736</c:v>
                </c:pt>
                <c:pt idx="2342">
                  <c:v>37739</c:v>
                </c:pt>
                <c:pt idx="2343">
                  <c:v>37740</c:v>
                </c:pt>
                <c:pt idx="2344">
                  <c:v>37741</c:v>
                </c:pt>
                <c:pt idx="2345">
                  <c:v>37742</c:v>
                </c:pt>
                <c:pt idx="2346">
                  <c:v>37743</c:v>
                </c:pt>
                <c:pt idx="2347">
                  <c:v>37746</c:v>
                </c:pt>
                <c:pt idx="2348">
                  <c:v>37747</c:v>
                </c:pt>
                <c:pt idx="2349">
                  <c:v>37748</c:v>
                </c:pt>
                <c:pt idx="2350">
                  <c:v>37749</c:v>
                </c:pt>
                <c:pt idx="2351">
                  <c:v>37750</c:v>
                </c:pt>
                <c:pt idx="2352">
                  <c:v>37753</c:v>
                </c:pt>
                <c:pt idx="2353">
                  <c:v>37754</c:v>
                </c:pt>
                <c:pt idx="2354">
                  <c:v>37755</c:v>
                </c:pt>
                <c:pt idx="2355">
                  <c:v>37756</c:v>
                </c:pt>
                <c:pt idx="2356">
                  <c:v>37757</c:v>
                </c:pt>
                <c:pt idx="2357">
                  <c:v>37760</c:v>
                </c:pt>
                <c:pt idx="2358">
                  <c:v>37761</c:v>
                </c:pt>
                <c:pt idx="2359">
                  <c:v>37762</c:v>
                </c:pt>
                <c:pt idx="2360">
                  <c:v>37763</c:v>
                </c:pt>
                <c:pt idx="2361">
                  <c:v>37764</c:v>
                </c:pt>
                <c:pt idx="2362">
                  <c:v>37768</c:v>
                </c:pt>
                <c:pt idx="2363">
                  <c:v>37769</c:v>
                </c:pt>
                <c:pt idx="2364">
                  <c:v>37770</c:v>
                </c:pt>
                <c:pt idx="2365">
                  <c:v>37771</c:v>
                </c:pt>
                <c:pt idx="2366">
                  <c:v>37774</c:v>
                </c:pt>
                <c:pt idx="2367">
                  <c:v>37775</c:v>
                </c:pt>
                <c:pt idx="2368">
                  <c:v>37776</c:v>
                </c:pt>
                <c:pt idx="2369">
                  <c:v>37777</c:v>
                </c:pt>
                <c:pt idx="2370">
                  <c:v>37778</c:v>
                </c:pt>
                <c:pt idx="2371">
                  <c:v>37781</c:v>
                </c:pt>
                <c:pt idx="2372">
                  <c:v>37782</c:v>
                </c:pt>
                <c:pt idx="2373">
                  <c:v>37783</c:v>
                </c:pt>
                <c:pt idx="2374">
                  <c:v>37784</c:v>
                </c:pt>
                <c:pt idx="2375">
                  <c:v>37785</c:v>
                </c:pt>
                <c:pt idx="2376">
                  <c:v>37788</c:v>
                </c:pt>
                <c:pt idx="2377">
                  <c:v>37789</c:v>
                </c:pt>
                <c:pt idx="2378">
                  <c:v>37790</c:v>
                </c:pt>
                <c:pt idx="2379">
                  <c:v>37791</c:v>
                </c:pt>
                <c:pt idx="2380">
                  <c:v>37792</c:v>
                </c:pt>
                <c:pt idx="2381">
                  <c:v>37795</c:v>
                </c:pt>
                <c:pt idx="2382">
                  <c:v>37796</c:v>
                </c:pt>
                <c:pt idx="2383">
                  <c:v>37797</c:v>
                </c:pt>
                <c:pt idx="2384">
                  <c:v>37798</c:v>
                </c:pt>
                <c:pt idx="2385">
                  <c:v>37799</c:v>
                </c:pt>
                <c:pt idx="2386">
                  <c:v>37802</c:v>
                </c:pt>
                <c:pt idx="2387">
                  <c:v>37803</c:v>
                </c:pt>
                <c:pt idx="2388">
                  <c:v>37804</c:v>
                </c:pt>
                <c:pt idx="2389">
                  <c:v>37805</c:v>
                </c:pt>
                <c:pt idx="2390">
                  <c:v>37809</c:v>
                </c:pt>
                <c:pt idx="2391">
                  <c:v>37810</c:v>
                </c:pt>
                <c:pt idx="2392">
                  <c:v>37811</c:v>
                </c:pt>
                <c:pt idx="2393">
                  <c:v>37812</c:v>
                </c:pt>
                <c:pt idx="2394">
                  <c:v>37813</c:v>
                </c:pt>
                <c:pt idx="2395">
                  <c:v>37816</c:v>
                </c:pt>
                <c:pt idx="2396">
                  <c:v>37817</c:v>
                </c:pt>
                <c:pt idx="2397">
                  <c:v>37818</c:v>
                </c:pt>
                <c:pt idx="2398">
                  <c:v>37819</c:v>
                </c:pt>
                <c:pt idx="2399">
                  <c:v>37820</c:v>
                </c:pt>
                <c:pt idx="2400">
                  <c:v>37823</c:v>
                </c:pt>
                <c:pt idx="2401">
                  <c:v>37824</c:v>
                </c:pt>
                <c:pt idx="2402">
                  <c:v>37825</c:v>
                </c:pt>
                <c:pt idx="2403">
                  <c:v>37826</c:v>
                </c:pt>
                <c:pt idx="2404">
                  <c:v>37827</c:v>
                </c:pt>
                <c:pt idx="2405">
                  <c:v>37830</c:v>
                </c:pt>
                <c:pt idx="2406">
                  <c:v>37831</c:v>
                </c:pt>
                <c:pt idx="2407">
                  <c:v>37832</c:v>
                </c:pt>
                <c:pt idx="2408">
                  <c:v>37833</c:v>
                </c:pt>
                <c:pt idx="2409">
                  <c:v>37834</c:v>
                </c:pt>
                <c:pt idx="2410">
                  <c:v>37837</c:v>
                </c:pt>
                <c:pt idx="2411">
                  <c:v>37838</c:v>
                </c:pt>
                <c:pt idx="2412">
                  <c:v>37839</c:v>
                </c:pt>
                <c:pt idx="2413">
                  <c:v>37840</c:v>
                </c:pt>
                <c:pt idx="2414">
                  <c:v>37841</c:v>
                </c:pt>
                <c:pt idx="2415">
                  <c:v>37844</c:v>
                </c:pt>
                <c:pt idx="2416">
                  <c:v>37845</c:v>
                </c:pt>
                <c:pt idx="2417">
                  <c:v>37846</c:v>
                </c:pt>
                <c:pt idx="2418">
                  <c:v>37847</c:v>
                </c:pt>
                <c:pt idx="2419">
                  <c:v>37848</c:v>
                </c:pt>
                <c:pt idx="2420">
                  <c:v>37851</c:v>
                </c:pt>
                <c:pt idx="2421">
                  <c:v>37852</c:v>
                </c:pt>
                <c:pt idx="2422">
                  <c:v>37853</c:v>
                </c:pt>
                <c:pt idx="2423">
                  <c:v>37854</c:v>
                </c:pt>
                <c:pt idx="2424">
                  <c:v>37855</c:v>
                </c:pt>
                <c:pt idx="2425">
                  <c:v>37858</c:v>
                </c:pt>
                <c:pt idx="2426">
                  <c:v>37859</c:v>
                </c:pt>
                <c:pt idx="2427">
                  <c:v>37860</c:v>
                </c:pt>
                <c:pt idx="2428">
                  <c:v>37861</c:v>
                </c:pt>
                <c:pt idx="2429">
                  <c:v>37862</c:v>
                </c:pt>
                <c:pt idx="2430">
                  <c:v>37866</c:v>
                </c:pt>
                <c:pt idx="2431">
                  <c:v>37867</c:v>
                </c:pt>
                <c:pt idx="2432">
                  <c:v>37868</c:v>
                </c:pt>
                <c:pt idx="2433">
                  <c:v>37869</c:v>
                </c:pt>
                <c:pt idx="2434">
                  <c:v>37872</c:v>
                </c:pt>
                <c:pt idx="2435">
                  <c:v>37873</c:v>
                </c:pt>
                <c:pt idx="2436">
                  <c:v>37874</c:v>
                </c:pt>
                <c:pt idx="2437">
                  <c:v>37875</c:v>
                </c:pt>
                <c:pt idx="2438">
                  <c:v>37876</c:v>
                </c:pt>
                <c:pt idx="2439">
                  <c:v>37879</c:v>
                </c:pt>
                <c:pt idx="2440">
                  <c:v>37880</c:v>
                </c:pt>
                <c:pt idx="2441">
                  <c:v>37881</c:v>
                </c:pt>
                <c:pt idx="2442">
                  <c:v>37882</c:v>
                </c:pt>
                <c:pt idx="2443">
                  <c:v>37883</c:v>
                </c:pt>
                <c:pt idx="2444">
                  <c:v>37886</c:v>
                </c:pt>
                <c:pt idx="2445">
                  <c:v>37887</c:v>
                </c:pt>
                <c:pt idx="2446">
                  <c:v>37888</c:v>
                </c:pt>
                <c:pt idx="2447">
                  <c:v>37889</c:v>
                </c:pt>
                <c:pt idx="2448">
                  <c:v>37890</c:v>
                </c:pt>
                <c:pt idx="2449">
                  <c:v>37893</c:v>
                </c:pt>
                <c:pt idx="2450">
                  <c:v>37894</c:v>
                </c:pt>
                <c:pt idx="2451">
                  <c:v>37895</c:v>
                </c:pt>
                <c:pt idx="2452">
                  <c:v>37896</c:v>
                </c:pt>
                <c:pt idx="2453">
                  <c:v>37897</c:v>
                </c:pt>
                <c:pt idx="2454">
                  <c:v>37900</c:v>
                </c:pt>
                <c:pt idx="2455">
                  <c:v>37901</c:v>
                </c:pt>
                <c:pt idx="2456">
                  <c:v>37902</c:v>
                </c:pt>
                <c:pt idx="2457">
                  <c:v>37903</c:v>
                </c:pt>
                <c:pt idx="2458">
                  <c:v>37904</c:v>
                </c:pt>
                <c:pt idx="2459">
                  <c:v>37908</c:v>
                </c:pt>
                <c:pt idx="2460">
                  <c:v>37909</c:v>
                </c:pt>
                <c:pt idx="2461">
                  <c:v>37910</c:v>
                </c:pt>
                <c:pt idx="2462">
                  <c:v>37911</c:v>
                </c:pt>
                <c:pt idx="2463">
                  <c:v>37914</c:v>
                </c:pt>
                <c:pt idx="2464">
                  <c:v>37915</c:v>
                </c:pt>
                <c:pt idx="2465">
                  <c:v>37916</c:v>
                </c:pt>
                <c:pt idx="2466">
                  <c:v>37917</c:v>
                </c:pt>
                <c:pt idx="2467">
                  <c:v>37918</c:v>
                </c:pt>
                <c:pt idx="2468">
                  <c:v>37921</c:v>
                </c:pt>
                <c:pt idx="2469">
                  <c:v>37922</c:v>
                </c:pt>
                <c:pt idx="2470">
                  <c:v>37923</c:v>
                </c:pt>
                <c:pt idx="2471">
                  <c:v>37924</c:v>
                </c:pt>
                <c:pt idx="2472">
                  <c:v>37925</c:v>
                </c:pt>
                <c:pt idx="2473">
                  <c:v>37928</c:v>
                </c:pt>
                <c:pt idx="2474">
                  <c:v>37929</c:v>
                </c:pt>
                <c:pt idx="2475">
                  <c:v>37930</c:v>
                </c:pt>
                <c:pt idx="2476">
                  <c:v>37931</c:v>
                </c:pt>
                <c:pt idx="2477">
                  <c:v>37932</c:v>
                </c:pt>
                <c:pt idx="2478">
                  <c:v>37935</c:v>
                </c:pt>
                <c:pt idx="2479">
                  <c:v>37937</c:v>
                </c:pt>
                <c:pt idx="2480">
                  <c:v>37938</c:v>
                </c:pt>
                <c:pt idx="2481">
                  <c:v>37939</c:v>
                </c:pt>
                <c:pt idx="2482">
                  <c:v>37942</c:v>
                </c:pt>
                <c:pt idx="2483">
                  <c:v>37943</c:v>
                </c:pt>
                <c:pt idx="2484">
                  <c:v>37944</c:v>
                </c:pt>
                <c:pt idx="2485">
                  <c:v>37945</c:v>
                </c:pt>
                <c:pt idx="2486">
                  <c:v>37946</c:v>
                </c:pt>
                <c:pt idx="2487">
                  <c:v>37949</c:v>
                </c:pt>
                <c:pt idx="2488">
                  <c:v>37950</c:v>
                </c:pt>
                <c:pt idx="2489">
                  <c:v>37951</c:v>
                </c:pt>
                <c:pt idx="2490">
                  <c:v>37953</c:v>
                </c:pt>
                <c:pt idx="2491">
                  <c:v>37956</c:v>
                </c:pt>
                <c:pt idx="2492">
                  <c:v>37957</c:v>
                </c:pt>
                <c:pt idx="2493">
                  <c:v>37958</c:v>
                </c:pt>
                <c:pt idx="2494">
                  <c:v>37959</c:v>
                </c:pt>
                <c:pt idx="2495">
                  <c:v>37960</c:v>
                </c:pt>
                <c:pt idx="2496">
                  <c:v>37963</c:v>
                </c:pt>
                <c:pt idx="2497">
                  <c:v>37964</c:v>
                </c:pt>
                <c:pt idx="2498">
                  <c:v>37965</c:v>
                </c:pt>
                <c:pt idx="2499">
                  <c:v>37966</c:v>
                </c:pt>
                <c:pt idx="2500">
                  <c:v>37967</c:v>
                </c:pt>
                <c:pt idx="2501">
                  <c:v>37970</c:v>
                </c:pt>
                <c:pt idx="2502">
                  <c:v>37971</c:v>
                </c:pt>
                <c:pt idx="2503">
                  <c:v>37972</c:v>
                </c:pt>
                <c:pt idx="2504">
                  <c:v>37973</c:v>
                </c:pt>
                <c:pt idx="2505">
                  <c:v>37974</c:v>
                </c:pt>
                <c:pt idx="2506">
                  <c:v>37977</c:v>
                </c:pt>
                <c:pt idx="2507">
                  <c:v>37978</c:v>
                </c:pt>
                <c:pt idx="2508">
                  <c:v>37979</c:v>
                </c:pt>
                <c:pt idx="2509">
                  <c:v>37981</c:v>
                </c:pt>
                <c:pt idx="2510">
                  <c:v>37984</c:v>
                </c:pt>
                <c:pt idx="2511">
                  <c:v>37985</c:v>
                </c:pt>
                <c:pt idx="2512">
                  <c:v>37986</c:v>
                </c:pt>
                <c:pt idx="2513">
                  <c:v>37988</c:v>
                </c:pt>
                <c:pt idx="2514">
                  <c:v>37991</c:v>
                </c:pt>
                <c:pt idx="2515">
                  <c:v>37992</c:v>
                </c:pt>
                <c:pt idx="2516">
                  <c:v>37993</c:v>
                </c:pt>
                <c:pt idx="2517">
                  <c:v>37994</c:v>
                </c:pt>
                <c:pt idx="2518">
                  <c:v>37995</c:v>
                </c:pt>
                <c:pt idx="2519">
                  <c:v>37998</c:v>
                </c:pt>
                <c:pt idx="2520">
                  <c:v>37999</c:v>
                </c:pt>
                <c:pt idx="2521">
                  <c:v>38000</c:v>
                </c:pt>
                <c:pt idx="2522">
                  <c:v>38001</c:v>
                </c:pt>
                <c:pt idx="2523">
                  <c:v>38002</c:v>
                </c:pt>
                <c:pt idx="2524">
                  <c:v>38006</c:v>
                </c:pt>
                <c:pt idx="2525">
                  <c:v>38007</c:v>
                </c:pt>
                <c:pt idx="2526">
                  <c:v>38008</c:v>
                </c:pt>
                <c:pt idx="2527">
                  <c:v>38009</c:v>
                </c:pt>
                <c:pt idx="2528">
                  <c:v>38012</c:v>
                </c:pt>
                <c:pt idx="2529">
                  <c:v>38013</c:v>
                </c:pt>
                <c:pt idx="2530">
                  <c:v>38014</c:v>
                </c:pt>
                <c:pt idx="2531">
                  <c:v>38015</c:v>
                </c:pt>
                <c:pt idx="2532">
                  <c:v>38016</c:v>
                </c:pt>
                <c:pt idx="2533">
                  <c:v>38019</c:v>
                </c:pt>
                <c:pt idx="2534">
                  <c:v>38020</c:v>
                </c:pt>
                <c:pt idx="2535">
                  <c:v>38021</c:v>
                </c:pt>
                <c:pt idx="2536">
                  <c:v>38022</c:v>
                </c:pt>
                <c:pt idx="2537">
                  <c:v>38023</c:v>
                </c:pt>
                <c:pt idx="2538">
                  <c:v>38026</c:v>
                </c:pt>
                <c:pt idx="2539">
                  <c:v>38027</c:v>
                </c:pt>
                <c:pt idx="2540">
                  <c:v>38028</c:v>
                </c:pt>
                <c:pt idx="2541">
                  <c:v>38029</c:v>
                </c:pt>
                <c:pt idx="2542">
                  <c:v>38030</c:v>
                </c:pt>
                <c:pt idx="2543">
                  <c:v>38034</c:v>
                </c:pt>
                <c:pt idx="2544">
                  <c:v>38035</c:v>
                </c:pt>
                <c:pt idx="2545">
                  <c:v>38036</c:v>
                </c:pt>
                <c:pt idx="2546">
                  <c:v>38037</c:v>
                </c:pt>
                <c:pt idx="2547">
                  <c:v>38040</c:v>
                </c:pt>
                <c:pt idx="2548">
                  <c:v>38041</c:v>
                </c:pt>
                <c:pt idx="2549">
                  <c:v>38042</c:v>
                </c:pt>
                <c:pt idx="2550">
                  <c:v>38043</c:v>
                </c:pt>
                <c:pt idx="2551">
                  <c:v>38044</c:v>
                </c:pt>
                <c:pt idx="2552">
                  <c:v>38047</c:v>
                </c:pt>
                <c:pt idx="2553">
                  <c:v>38048</c:v>
                </c:pt>
                <c:pt idx="2554">
                  <c:v>38049</c:v>
                </c:pt>
                <c:pt idx="2555">
                  <c:v>38050</c:v>
                </c:pt>
                <c:pt idx="2556">
                  <c:v>38051</c:v>
                </c:pt>
                <c:pt idx="2557">
                  <c:v>38054</c:v>
                </c:pt>
                <c:pt idx="2558">
                  <c:v>38055</c:v>
                </c:pt>
                <c:pt idx="2559">
                  <c:v>38056</c:v>
                </c:pt>
                <c:pt idx="2560">
                  <c:v>38057</c:v>
                </c:pt>
                <c:pt idx="2561">
                  <c:v>38058</c:v>
                </c:pt>
                <c:pt idx="2562">
                  <c:v>38061</c:v>
                </c:pt>
                <c:pt idx="2563">
                  <c:v>38062</c:v>
                </c:pt>
                <c:pt idx="2564">
                  <c:v>38063</c:v>
                </c:pt>
                <c:pt idx="2565">
                  <c:v>38064</c:v>
                </c:pt>
                <c:pt idx="2566">
                  <c:v>38065</c:v>
                </c:pt>
                <c:pt idx="2567">
                  <c:v>38068</c:v>
                </c:pt>
                <c:pt idx="2568">
                  <c:v>38069</c:v>
                </c:pt>
                <c:pt idx="2569">
                  <c:v>38070</c:v>
                </c:pt>
                <c:pt idx="2570">
                  <c:v>38071</c:v>
                </c:pt>
                <c:pt idx="2571">
                  <c:v>38072</c:v>
                </c:pt>
                <c:pt idx="2572">
                  <c:v>38075</c:v>
                </c:pt>
                <c:pt idx="2573">
                  <c:v>38076</c:v>
                </c:pt>
                <c:pt idx="2574">
                  <c:v>38077</c:v>
                </c:pt>
                <c:pt idx="2575">
                  <c:v>38078</c:v>
                </c:pt>
                <c:pt idx="2576">
                  <c:v>38079</c:v>
                </c:pt>
                <c:pt idx="2577">
                  <c:v>38082</c:v>
                </c:pt>
                <c:pt idx="2578">
                  <c:v>38083</c:v>
                </c:pt>
                <c:pt idx="2579">
                  <c:v>38084</c:v>
                </c:pt>
                <c:pt idx="2580">
                  <c:v>38085</c:v>
                </c:pt>
                <c:pt idx="2581">
                  <c:v>38089</c:v>
                </c:pt>
                <c:pt idx="2582">
                  <c:v>38090</c:v>
                </c:pt>
                <c:pt idx="2583">
                  <c:v>38091</c:v>
                </c:pt>
                <c:pt idx="2584">
                  <c:v>38092</c:v>
                </c:pt>
                <c:pt idx="2585">
                  <c:v>38093</c:v>
                </c:pt>
                <c:pt idx="2586">
                  <c:v>38096</c:v>
                </c:pt>
                <c:pt idx="2587">
                  <c:v>38097</c:v>
                </c:pt>
                <c:pt idx="2588">
                  <c:v>38098</c:v>
                </c:pt>
                <c:pt idx="2589">
                  <c:v>38099</c:v>
                </c:pt>
                <c:pt idx="2590">
                  <c:v>38100</c:v>
                </c:pt>
                <c:pt idx="2591">
                  <c:v>38103</c:v>
                </c:pt>
                <c:pt idx="2592">
                  <c:v>38104</c:v>
                </c:pt>
                <c:pt idx="2593">
                  <c:v>38105</c:v>
                </c:pt>
                <c:pt idx="2594">
                  <c:v>38106</c:v>
                </c:pt>
                <c:pt idx="2595">
                  <c:v>38107</c:v>
                </c:pt>
                <c:pt idx="2596">
                  <c:v>38110</c:v>
                </c:pt>
                <c:pt idx="2597">
                  <c:v>38111</c:v>
                </c:pt>
                <c:pt idx="2598">
                  <c:v>38112</c:v>
                </c:pt>
                <c:pt idx="2599">
                  <c:v>38113</c:v>
                </c:pt>
                <c:pt idx="2600">
                  <c:v>38114</c:v>
                </c:pt>
                <c:pt idx="2601">
                  <c:v>38117</c:v>
                </c:pt>
                <c:pt idx="2602">
                  <c:v>38118</c:v>
                </c:pt>
                <c:pt idx="2603">
                  <c:v>38119</c:v>
                </c:pt>
                <c:pt idx="2604">
                  <c:v>38120</c:v>
                </c:pt>
                <c:pt idx="2605">
                  <c:v>38121</c:v>
                </c:pt>
                <c:pt idx="2606">
                  <c:v>38124</c:v>
                </c:pt>
                <c:pt idx="2607">
                  <c:v>38125</c:v>
                </c:pt>
                <c:pt idx="2608">
                  <c:v>38126</c:v>
                </c:pt>
                <c:pt idx="2609">
                  <c:v>38127</c:v>
                </c:pt>
                <c:pt idx="2610">
                  <c:v>38128</c:v>
                </c:pt>
                <c:pt idx="2611">
                  <c:v>38131</c:v>
                </c:pt>
                <c:pt idx="2612">
                  <c:v>38132</c:v>
                </c:pt>
                <c:pt idx="2613">
                  <c:v>38133</c:v>
                </c:pt>
                <c:pt idx="2614">
                  <c:v>38134</c:v>
                </c:pt>
                <c:pt idx="2615">
                  <c:v>38135</c:v>
                </c:pt>
                <c:pt idx="2616">
                  <c:v>38139</c:v>
                </c:pt>
                <c:pt idx="2617">
                  <c:v>38140</c:v>
                </c:pt>
                <c:pt idx="2618">
                  <c:v>38141</c:v>
                </c:pt>
                <c:pt idx="2619">
                  <c:v>38142</c:v>
                </c:pt>
                <c:pt idx="2620">
                  <c:v>38145</c:v>
                </c:pt>
                <c:pt idx="2621">
                  <c:v>38146</c:v>
                </c:pt>
                <c:pt idx="2622">
                  <c:v>38147</c:v>
                </c:pt>
                <c:pt idx="2623">
                  <c:v>38148</c:v>
                </c:pt>
                <c:pt idx="2624">
                  <c:v>38149</c:v>
                </c:pt>
                <c:pt idx="2625">
                  <c:v>38152</c:v>
                </c:pt>
                <c:pt idx="2626">
                  <c:v>38153</c:v>
                </c:pt>
                <c:pt idx="2627">
                  <c:v>38154</c:v>
                </c:pt>
                <c:pt idx="2628">
                  <c:v>38155</c:v>
                </c:pt>
                <c:pt idx="2629">
                  <c:v>38156</c:v>
                </c:pt>
                <c:pt idx="2630">
                  <c:v>38159</c:v>
                </c:pt>
                <c:pt idx="2631">
                  <c:v>38160</c:v>
                </c:pt>
                <c:pt idx="2632">
                  <c:v>38161</c:v>
                </c:pt>
                <c:pt idx="2633">
                  <c:v>38162</c:v>
                </c:pt>
                <c:pt idx="2634">
                  <c:v>38163</c:v>
                </c:pt>
                <c:pt idx="2635">
                  <c:v>38166</c:v>
                </c:pt>
                <c:pt idx="2636">
                  <c:v>38167</c:v>
                </c:pt>
                <c:pt idx="2637">
                  <c:v>38168</c:v>
                </c:pt>
                <c:pt idx="2638">
                  <c:v>38169</c:v>
                </c:pt>
                <c:pt idx="2639">
                  <c:v>38170</c:v>
                </c:pt>
                <c:pt idx="2640">
                  <c:v>38174</c:v>
                </c:pt>
                <c:pt idx="2641">
                  <c:v>38175</c:v>
                </c:pt>
                <c:pt idx="2642">
                  <c:v>38176</c:v>
                </c:pt>
                <c:pt idx="2643">
                  <c:v>38177</c:v>
                </c:pt>
                <c:pt idx="2644">
                  <c:v>38180</c:v>
                </c:pt>
                <c:pt idx="2645">
                  <c:v>38181</c:v>
                </c:pt>
                <c:pt idx="2646">
                  <c:v>38182</c:v>
                </c:pt>
                <c:pt idx="2647">
                  <c:v>38183</c:v>
                </c:pt>
                <c:pt idx="2648">
                  <c:v>38184</c:v>
                </c:pt>
                <c:pt idx="2649">
                  <c:v>38187</c:v>
                </c:pt>
                <c:pt idx="2650">
                  <c:v>38188</c:v>
                </c:pt>
                <c:pt idx="2651">
                  <c:v>38189</c:v>
                </c:pt>
                <c:pt idx="2652">
                  <c:v>38190</c:v>
                </c:pt>
                <c:pt idx="2653">
                  <c:v>38191</c:v>
                </c:pt>
                <c:pt idx="2654">
                  <c:v>38194</c:v>
                </c:pt>
                <c:pt idx="2655">
                  <c:v>38195</c:v>
                </c:pt>
                <c:pt idx="2656">
                  <c:v>38196</c:v>
                </c:pt>
                <c:pt idx="2657">
                  <c:v>38197</c:v>
                </c:pt>
                <c:pt idx="2658">
                  <c:v>38198</c:v>
                </c:pt>
                <c:pt idx="2659">
                  <c:v>38201</c:v>
                </c:pt>
                <c:pt idx="2660">
                  <c:v>38202</c:v>
                </c:pt>
                <c:pt idx="2661">
                  <c:v>38203</c:v>
                </c:pt>
                <c:pt idx="2662">
                  <c:v>38204</c:v>
                </c:pt>
                <c:pt idx="2663">
                  <c:v>38205</c:v>
                </c:pt>
                <c:pt idx="2664">
                  <c:v>38208</c:v>
                </c:pt>
                <c:pt idx="2665">
                  <c:v>38209</c:v>
                </c:pt>
                <c:pt idx="2666">
                  <c:v>38210</c:v>
                </c:pt>
                <c:pt idx="2667">
                  <c:v>38211</c:v>
                </c:pt>
                <c:pt idx="2668">
                  <c:v>38212</c:v>
                </c:pt>
                <c:pt idx="2669">
                  <c:v>38215</c:v>
                </c:pt>
                <c:pt idx="2670">
                  <c:v>38216</c:v>
                </c:pt>
                <c:pt idx="2671">
                  <c:v>38217</c:v>
                </c:pt>
                <c:pt idx="2672">
                  <c:v>38218</c:v>
                </c:pt>
                <c:pt idx="2673">
                  <c:v>38219</c:v>
                </c:pt>
                <c:pt idx="2674">
                  <c:v>38222</c:v>
                </c:pt>
                <c:pt idx="2675">
                  <c:v>38223</c:v>
                </c:pt>
                <c:pt idx="2676">
                  <c:v>38224</c:v>
                </c:pt>
                <c:pt idx="2677">
                  <c:v>38225</c:v>
                </c:pt>
                <c:pt idx="2678">
                  <c:v>38226</c:v>
                </c:pt>
                <c:pt idx="2679">
                  <c:v>38229</c:v>
                </c:pt>
                <c:pt idx="2680">
                  <c:v>38230</c:v>
                </c:pt>
                <c:pt idx="2681">
                  <c:v>38231</c:v>
                </c:pt>
                <c:pt idx="2682">
                  <c:v>38232</c:v>
                </c:pt>
                <c:pt idx="2683">
                  <c:v>38233</c:v>
                </c:pt>
                <c:pt idx="2684">
                  <c:v>38237</c:v>
                </c:pt>
                <c:pt idx="2685">
                  <c:v>38238</c:v>
                </c:pt>
                <c:pt idx="2686">
                  <c:v>38239</c:v>
                </c:pt>
                <c:pt idx="2687">
                  <c:v>38240</c:v>
                </c:pt>
                <c:pt idx="2688">
                  <c:v>38243</c:v>
                </c:pt>
                <c:pt idx="2689">
                  <c:v>38244</c:v>
                </c:pt>
                <c:pt idx="2690">
                  <c:v>38245</c:v>
                </c:pt>
                <c:pt idx="2691">
                  <c:v>38246</c:v>
                </c:pt>
                <c:pt idx="2692">
                  <c:v>38247</c:v>
                </c:pt>
                <c:pt idx="2693">
                  <c:v>38250</c:v>
                </c:pt>
                <c:pt idx="2694">
                  <c:v>38251</c:v>
                </c:pt>
                <c:pt idx="2695">
                  <c:v>38252</c:v>
                </c:pt>
                <c:pt idx="2696">
                  <c:v>38253</c:v>
                </c:pt>
                <c:pt idx="2697">
                  <c:v>38254</c:v>
                </c:pt>
                <c:pt idx="2698">
                  <c:v>38257</c:v>
                </c:pt>
                <c:pt idx="2699">
                  <c:v>38258</c:v>
                </c:pt>
                <c:pt idx="2700">
                  <c:v>38259</c:v>
                </c:pt>
                <c:pt idx="2701">
                  <c:v>38260</c:v>
                </c:pt>
                <c:pt idx="2702">
                  <c:v>38261</c:v>
                </c:pt>
                <c:pt idx="2703">
                  <c:v>38264</c:v>
                </c:pt>
                <c:pt idx="2704">
                  <c:v>38265</c:v>
                </c:pt>
                <c:pt idx="2705">
                  <c:v>38266</c:v>
                </c:pt>
                <c:pt idx="2706">
                  <c:v>38267</c:v>
                </c:pt>
                <c:pt idx="2707">
                  <c:v>38268</c:v>
                </c:pt>
                <c:pt idx="2708">
                  <c:v>38272</c:v>
                </c:pt>
                <c:pt idx="2709">
                  <c:v>38273</c:v>
                </c:pt>
                <c:pt idx="2710">
                  <c:v>38274</c:v>
                </c:pt>
                <c:pt idx="2711">
                  <c:v>38275</c:v>
                </c:pt>
                <c:pt idx="2712">
                  <c:v>38278</c:v>
                </c:pt>
                <c:pt idx="2713">
                  <c:v>38279</c:v>
                </c:pt>
                <c:pt idx="2714">
                  <c:v>38280</c:v>
                </c:pt>
                <c:pt idx="2715">
                  <c:v>38281</c:v>
                </c:pt>
                <c:pt idx="2716">
                  <c:v>38282</c:v>
                </c:pt>
                <c:pt idx="2717">
                  <c:v>38285</c:v>
                </c:pt>
                <c:pt idx="2718">
                  <c:v>38286</c:v>
                </c:pt>
                <c:pt idx="2719">
                  <c:v>38287</c:v>
                </c:pt>
                <c:pt idx="2720">
                  <c:v>38288</c:v>
                </c:pt>
                <c:pt idx="2721">
                  <c:v>38289</c:v>
                </c:pt>
                <c:pt idx="2722">
                  <c:v>38292</c:v>
                </c:pt>
                <c:pt idx="2723">
                  <c:v>38293</c:v>
                </c:pt>
                <c:pt idx="2724">
                  <c:v>38294</c:v>
                </c:pt>
                <c:pt idx="2725">
                  <c:v>38295</c:v>
                </c:pt>
                <c:pt idx="2726">
                  <c:v>38296</c:v>
                </c:pt>
                <c:pt idx="2727">
                  <c:v>38299</c:v>
                </c:pt>
                <c:pt idx="2728">
                  <c:v>38300</c:v>
                </c:pt>
                <c:pt idx="2729">
                  <c:v>38301</c:v>
                </c:pt>
                <c:pt idx="2730">
                  <c:v>38303</c:v>
                </c:pt>
                <c:pt idx="2731">
                  <c:v>38306</c:v>
                </c:pt>
                <c:pt idx="2732">
                  <c:v>38307</c:v>
                </c:pt>
                <c:pt idx="2733">
                  <c:v>38308</c:v>
                </c:pt>
                <c:pt idx="2734">
                  <c:v>38309</c:v>
                </c:pt>
                <c:pt idx="2735">
                  <c:v>38310</c:v>
                </c:pt>
                <c:pt idx="2736">
                  <c:v>38313</c:v>
                </c:pt>
                <c:pt idx="2737">
                  <c:v>38314</c:v>
                </c:pt>
                <c:pt idx="2738">
                  <c:v>38315</c:v>
                </c:pt>
                <c:pt idx="2739">
                  <c:v>38317</c:v>
                </c:pt>
                <c:pt idx="2740">
                  <c:v>38320</c:v>
                </c:pt>
                <c:pt idx="2741">
                  <c:v>38321</c:v>
                </c:pt>
                <c:pt idx="2742">
                  <c:v>38322</c:v>
                </c:pt>
                <c:pt idx="2743">
                  <c:v>38323</c:v>
                </c:pt>
                <c:pt idx="2744">
                  <c:v>38324</c:v>
                </c:pt>
                <c:pt idx="2745">
                  <c:v>38327</c:v>
                </c:pt>
                <c:pt idx="2746">
                  <c:v>38328</c:v>
                </c:pt>
                <c:pt idx="2747">
                  <c:v>38329</c:v>
                </c:pt>
                <c:pt idx="2748">
                  <c:v>38330</c:v>
                </c:pt>
                <c:pt idx="2749">
                  <c:v>38331</c:v>
                </c:pt>
                <c:pt idx="2750">
                  <c:v>38334</c:v>
                </c:pt>
                <c:pt idx="2751">
                  <c:v>38335</c:v>
                </c:pt>
                <c:pt idx="2752">
                  <c:v>38336</c:v>
                </c:pt>
                <c:pt idx="2753">
                  <c:v>38337</c:v>
                </c:pt>
                <c:pt idx="2754">
                  <c:v>38338</c:v>
                </c:pt>
                <c:pt idx="2755">
                  <c:v>38341</c:v>
                </c:pt>
                <c:pt idx="2756">
                  <c:v>38342</c:v>
                </c:pt>
                <c:pt idx="2757">
                  <c:v>38343</c:v>
                </c:pt>
                <c:pt idx="2758">
                  <c:v>38344</c:v>
                </c:pt>
                <c:pt idx="2759">
                  <c:v>38348</c:v>
                </c:pt>
                <c:pt idx="2760">
                  <c:v>38349</c:v>
                </c:pt>
                <c:pt idx="2761">
                  <c:v>38350</c:v>
                </c:pt>
                <c:pt idx="2762">
                  <c:v>38351</c:v>
                </c:pt>
                <c:pt idx="2763">
                  <c:v>38352</c:v>
                </c:pt>
                <c:pt idx="2764">
                  <c:v>38355</c:v>
                </c:pt>
                <c:pt idx="2765">
                  <c:v>38356</c:v>
                </c:pt>
                <c:pt idx="2766">
                  <c:v>38357</c:v>
                </c:pt>
                <c:pt idx="2767">
                  <c:v>38358</c:v>
                </c:pt>
                <c:pt idx="2768">
                  <c:v>38359</c:v>
                </c:pt>
                <c:pt idx="2769">
                  <c:v>38362</c:v>
                </c:pt>
                <c:pt idx="2770">
                  <c:v>38363</c:v>
                </c:pt>
                <c:pt idx="2771">
                  <c:v>38364</c:v>
                </c:pt>
                <c:pt idx="2772">
                  <c:v>38365</c:v>
                </c:pt>
                <c:pt idx="2773">
                  <c:v>38366</c:v>
                </c:pt>
                <c:pt idx="2774">
                  <c:v>38370</c:v>
                </c:pt>
                <c:pt idx="2775">
                  <c:v>38371</c:v>
                </c:pt>
                <c:pt idx="2776">
                  <c:v>38372</c:v>
                </c:pt>
                <c:pt idx="2777">
                  <c:v>38373</c:v>
                </c:pt>
                <c:pt idx="2778">
                  <c:v>38376</c:v>
                </c:pt>
                <c:pt idx="2779">
                  <c:v>38377</c:v>
                </c:pt>
                <c:pt idx="2780">
                  <c:v>38378</c:v>
                </c:pt>
                <c:pt idx="2781">
                  <c:v>38379</c:v>
                </c:pt>
                <c:pt idx="2782">
                  <c:v>38380</c:v>
                </c:pt>
                <c:pt idx="2783">
                  <c:v>38383</c:v>
                </c:pt>
                <c:pt idx="2784">
                  <c:v>38384</c:v>
                </c:pt>
                <c:pt idx="2785">
                  <c:v>38385</c:v>
                </c:pt>
                <c:pt idx="2786">
                  <c:v>38386</c:v>
                </c:pt>
                <c:pt idx="2787">
                  <c:v>38387</c:v>
                </c:pt>
                <c:pt idx="2788">
                  <c:v>38390</c:v>
                </c:pt>
                <c:pt idx="2789">
                  <c:v>38391</c:v>
                </c:pt>
                <c:pt idx="2790">
                  <c:v>38392</c:v>
                </c:pt>
                <c:pt idx="2791">
                  <c:v>38393</c:v>
                </c:pt>
                <c:pt idx="2792">
                  <c:v>38394</c:v>
                </c:pt>
                <c:pt idx="2793">
                  <c:v>38397</c:v>
                </c:pt>
                <c:pt idx="2794">
                  <c:v>38398</c:v>
                </c:pt>
                <c:pt idx="2795">
                  <c:v>38399</c:v>
                </c:pt>
                <c:pt idx="2796">
                  <c:v>38400</c:v>
                </c:pt>
                <c:pt idx="2797">
                  <c:v>38401</c:v>
                </c:pt>
                <c:pt idx="2798">
                  <c:v>38405</c:v>
                </c:pt>
                <c:pt idx="2799">
                  <c:v>38406</c:v>
                </c:pt>
                <c:pt idx="2800">
                  <c:v>38407</c:v>
                </c:pt>
                <c:pt idx="2801">
                  <c:v>38408</c:v>
                </c:pt>
                <c:pt idx="2802">
                  <c:v>38411</c:v>
                </c:pt>
                <c:pt idx="2803">
                  <c:v>38412</c:v>
                </c:pt>
                <c:pt idx="2804">
                  <c:v>38413</c:v>
                </c:pt>
                <c:pt idx="2805">
                  <c:v>38414</c:v>
                </c:pt>
                <c:pt idx="2806">
                  <c:v>38415</c:v>
                </c:pt>
                <c:pt idx="2807">
                  <c:v>38418</c:v>
                </c:pt>
                <c:pt idx="2808">
                  <c:v>38419</c:v>
                </c:pt>
                <c:pt idx="2809">
                  <c:v>38420</c:v>
                </c:pt>
                <c:pt idx="2810">
                  <c:v>38421</c:v>
                </c:pt>
                <c:pt idx="2811">
                  <c:v>38422</c:v>
                </c:pt>
                <c:pt idx="2812">
                  <c:v>38425</c:v>
                </c:pt>
                <c:pt idx="2813">
                  <c:v>38426</c:v>
                </c:pt>
                <c:pt idx="2814">
                  <c:v>38427</c:v>
                </c:pt>
                <c:pt idx="2815">
                  <c:v>38428</c:v>
                </c:pt>
                <c:pt idx="2816">
                  <c:v>38429</c:v>
                </c:pt>
                <c:pt idx="2817">
                  <c:v>38432</c:v>
                </c:pt>
                <c:pt idx="2818">
                  <c:v>38433</c:v>
                </c:pt>
                <c:pt idx="2819">
                  <c:v>38434</c:v>
                </c:pt>
                <c:pt idx="2820">
                  <c:v>38435</c:v>
                </c:pt>
                <c:pt idx="2821">
                  <c:v>38439</c:v>
                </c:pt>
                <c:pt idx="2822">
                  <c:v>38440</c:v>
                </c:pt>
                <c:pt idx="2823">
                  <c:v>38441</c:v>
                </c:pt>
                <c:pt idx="2824">
                  <c:v>38442</c:v>
                </c:pt>
                <c:pt idx="2825">
                  <c:v>38443</c:v>
                </c:pt>
                <c:pt idx="2826">
                  <c:v>38446</c:v>
                </c:pt>
                <c:pt idx="2827">
                  <c:v>38447</c:v>
                </c:pt>
                <c:pt idx="2828">
                  <c:v>38448</c:v>
                </c:pt>
                <c:pt idx="2829">
                  <c:v>38449</c:v>
                </c:pt>
                <c:pt idx="2830">
                  <c:v>38450</c:v>
                </c:pt>
                <c:pt idx="2831">
                  <c:v>38453</c:v>
                </c:pt>
                <c:pt idx="2832">
                  <c:v>38454</c:v>
                </c:pt>
                <c:pt idx="2833">
                  <c:v>38455</c:v>
                </c:pt>
                <c:pt idx="2834">
                  <c:v>38456</c:v>
                </c:pt>
                <c:pt idx="2835">
                  <c:v>38457</c:v>
                </c:pt>
                <c:pt idx="2836">
                  <c:v>38460</c:v>
                </c:pt>
                <c:pt idx="2837">
                  <c:v>38461</c:v>
                </c:pt>
                <c:pt idx="2838">
                  <c:v>38462</c:v>
                </c:pt>
                <c:pt idx="2839">
                  <c:v>38463</c:v>
                </c:pt>
                <c:pt idx="2840">
                  <c:v>38464</c:v>
                </c:pt>
                <c:pt idx="2841">
                  <c:v>38467</c:v>
                </c:pt>
                <c:pt idx="2842">
                  <c:v>38468</c:v>
                </c:pt>
                <c:pt idx="2843">
                  <c:v>38469</c:v>
                </c:pt>
                <c:pt idx="2844">
                  <c:v>38470</c:v>
                </c:pt>
                <c:pt idx="2845">
                  <c:v>38471</c:v>
                </c:pt>
                <c:pt idx="2846">
                  <c:v>38474</c:v>
                </c:pt>
                <c:pt idx="2847">
                  <c:v>38475</c:v>
                </c:pt>
                <c:pt idx="2848">
                  <c:v>38476</c:v>
                </c:pt>
                <c:pt idx="2849">
                  <c:v>38477</c:v>
                </c:pt>
                <c:pt idx="2850">
                  <c:v>38478</c:v>
                </c:pt>
                <c:pt idx="2851">
                  <c:v>38481</c:v>
                </c:pt>
                <c:pt idx="2852">
                  <c:v>38482</c:v>
                </c:pt>
                <c:pt idx="2853">
                  <c:v>38483</c:v>
                </c:pt>
                <c:pt idx="2854">
                  <c:v>38484</c:v>
                </c:pt>
                <c:pt idx="2855">
                  <c:v>38485</c:v>
                </c:pt>
                <c:pt idx="2856">
                  <c:v>38488</c:v>
                </c:pt>
                <c:pt idx="2857">
                  <c:v>38489</c:v>
                </c:pt>
                <c:pt idx="2858">
                  <c:v>38490</c:v>
                </c:pt>
                <c:pt idx="2859">
                  <c:v>38491</c:v>
                </c:pt>
                <c:pt idx="2860">
                  <c:v>38492</c:v>
                </c:pt>
                <c:pt idx="2861">
                  <c:v>38495</c:v>
                </c:pt>
                <c:pt idx="2862">
                  <c:v>38496</c:v>
                </c:pt>
                <c:pt idx="2863">
                  <c:v>38497</c:v>
                </c:pt>
                <c:pt idx="2864">
                  <c:v>38498</c:v>
                </c:pt>
                <c:pt idx="2865">
                  <c:v>38499</c:v>
                </c:pt>
                <c:pt idx="2866">
                  <c:v>38503</c:v>
                </c:pt>
                <c:pt idx="2867">
                  <c:v>38504</c:v>
                </c:pt>
                <c:pt idx="2868">
                  <c:v>38505</c:v>
                </c:pt>
                <c:pt idx="2869">
                  <c:v>38506</c:v>
                </c:pt>
                <c:pt idx="2870">
                  <c:v>38509</c:v>
                </c:pt>
                <c:pt idx="2871">
                  <c:v>38510</c:v>
                </c:pt>
                <c:pt idx="2872">
                  <c:v>38511</c:v>
                </c:pt>
                <c:pt idx="2873">
                  <c:v>38512</c:v>
                </c:pt>
                <c:pt idx="2874">
                  <c:v>38513</c:v>
                </c:pt>
                <c:pt idx="2875">
                  <c:v>38516</c:v>
                </c:pt>
                <c:pt idx="2876">
                  <c:v>38517</c:v>
                </c:pt>
                <c:pt idx="2877">
                  <c:v>38518</c:v>
                </c:pt>
                <c:pt idx="2878">
                  <c:v>38519</c:v>
                </c:pt>
                <c:pt idx="2879">
                  <c:v>38520</c:v>
                </c:pt>
                <c:pt idx="2880">
                  <c:v>38523</c:v>
                </c:pt>
                <c:pt idx="2881">
                  <c:v>38524</c:v>
                </c:pt>
                <c:pt idx="2882">
                  <c:v>38525</c:v>
                </c:pt>
                <c:pt idx="2883">
                  <c:v>38526</c:v>
                </c:pt>
                <c:pt idx="2884">
                  <c:v>38527</c:v>
                </c:pt>
                <c:pt idx="2885">
                  <c:v>38530</c:v>
                </c:pt>
                <c:pt idx="2886">
                  <c:v>38531</c:v>
                </c:pt>
                <c:pt idx="2887">
                  <c:v>38532</c:v>
                </c:pt>
                <c:pt idx="2888">
                  <c:v>38533</c:v>
                </c:pt>
                <c:pt idx="2889">
                  <c:v>38534</c:v>
                </c:pt>
                <c:pt idx="2890">
                  <c:v>38538</c:v>
                </c:pt>
                <c:pt idx="2891">
                  <c:v>38539</c:v>
                </c:pt>
                <c:pt idx="2892">
                  <c:v>38540</c:v>
                </c:pt>
                <c:pt idx="2893">
                  <c:v>38541</c:v>
                </c:pt>
                <c:pt idx="2894">
                  <c:v>38544</c:v>
                </c:pt>
                <c:pt idx="2895">
                  <c:v>38545</c:v>
                </c:pt>
                <c:pt idx="2896">
                  <c:v>38546</c:v>
                </c:pt>
                <c:pt idx="2897">
                  <c:v>38547</c:v>
                </c:pt>
                <c:pt idx="2898">
                  <c:v>38548</c:v>
                </c:pt>
                <c:pt idx="2899">
                  <c:v>38551</c:v>
                </c:pt>
                <c:pt idx="2900">
                  <c:v>38552</c:v>
                </c:pt>
                <c:pt idx="2901">
                  <c:v>38553</c:v>
                </c:pt>
                <c:pt idx="2902">
                  <c:v>38554</c:v>
                </c:pt>
                <c:pt idx="2903">
                  <c:v>38555</c:v>
                </c:pt>
                <c:pt idx="2904">
                  <c:v>38558</c:v>
                </c:pt>
                <c:pt idx="2905">
                  <c:v>38559</c:v>
                </c:pt>
                <c:pt idx="2906">
                  <c:v>38560</c:v>
                </c:pt>
                <c:pt idx="2907">
                  <c:v>38561</c:v>
                </c:pt>
                <c:pt idx="2908">
                  <c:v>38562</c:v>
                </c:pt>
                <c:pt idx="2909">
                  <c:v>38565</c:v>
                </c:pt>
                <c:pt idx="2910">
                  <c:v>38566</c:v>
                </c:pt>
                <c:pt idx="2911">
                  <c:v>38567</c:v>
                </c:pt>
                <c:pt idx="2912">
                  <c:v>38568</c:v>
                </c:pt>
                <c:pt idx="2913">
                  <c:v>38569</c:v>
                </c:pt>
                <c:pt idx="2914">
                  <c:v>38572</c:v>
                </c:pt>
                <c:pt idx="2915">
                  <c:v>38573</c:v>
                </c:pt>
                <c:pt idx="2916">
                  <c:v>38574</c:v>
                </c:pt>
                <c:pt idx="2917">
                  <c:v>38575</c:v>
                </c:pt>
                <c:pt idx="2918">
                  <c:v>38576</c:v>
                </c:pt>
                <c:pt idx="2919">
                  <c:v>38579</c:v>
                </c:pt>
                <c:pt idx="2920">
                  <c:v>38580</c:v>
                </c:pt>
                <c:pt idx="2921">
                  <c:v>38581</c:v>
                </c:pt>
                <c:pt idx="2922">
                  <c:v>38582</c:v>
                </c:pt>
                <c:pt idx="2923">
                  <c:v>38583</c:v>
                </c:pt>
                <c:pt idx="2924">
                  <c:v>38586</c:v>
                </c:pt>
                <c:pt idx="2925">
                  <c:v>38587</c:v>
                </c:pt>
                <c:pt idx="2926">
                  <c:v>38588</c:v>
                </c:pt>
                <c:pt idx="2927">
                  <c:v>38589</c:v>
                </c:pt>
                <c:pt idx="2928">
                  <c:v>38590</c:v>
                </c:pt>
                <c:pt idx="2929">
                  <c:v>38593</c:v>
                </c:pt>
                <c:pt idx="2930">
                  <c:v>38594</c:v>
                </c:pt>
                <c:pt idx="2931">
                  <c:v>38595</c:v>
                </c:pt>
                <c:pt idx="2932">
                  <c:v>38596</c:v>
                </c:pt>
                <c:pt idx="2933">
                  <c:v>38597</c:v>
                </c:pt>
                <c:pt idx="2934">
                  <c:v>38601</c:v>
                </c:pt>
                <c:pt idx="2935">
                  <c:v>38602</c:v>
                </c:pt>
                <c:pt idx="2936">
                  <c:v>38603</c:v>
                </c:pt>
                <c:pt idx="2937">
                  <c:v>38604</c:v>
                </c:pt>
                <c:pt idx="2938">
                  <c:v>38607</c:v>
                </c:pt>
                <c:pt idx="2939">
                  <c:v>38608</c:v>
                </c:pt>
                <c:pt idx="2940">
                  <c:v>38609</c:v>
                </c:pt>
                <c:pt idx="2941">
                  <c:v>38610</c:v>
                </c:pt>
                <c:pt idx="2942">
                  <c:v>38611</c:v>
                </c:pt>
                <c:pt idx="2943">
                  <c:v>38614</c:v>
                </c:pt>
                <c:pt idx="2944">
                  <c:v>38615</c:v>
                </c:pt>
                <c:pt idx="2945">
                  <c:v>38616</c:v>
                </c:pt>
                <c:pt idx="2946">
                  <c:v>38617</c:v>
                </c:pt>
                <c:pt idx="2947">
                  <c:v>38618</c:v>
                </c:pt>
                <c:pt idx="2948">
                  <c:v>38621</c:v>
                </c:pt>
                <c:pt idx="2949">
                  <c:v>38622</c:v>
                </c:pt>
                <c:pt idx="2950">
                  <c:v>38623</c:v>
                </c:pt>
                <c:pt idx="2951">
                  <c:v>38624</c:v>
                </c:pt>
                <c:pt idx="2952">
                  <c:v>38625</c:v>
                </c:pt>
                <c:pt idx="2953">
                  <c:v>38628</c:v>
                </c:pt>
                <c:pt idx="2954">
                  <c:v>38629</c:v>
                </c:pt>
                <c:pt idx="2955">
                  <c:v>38630</c:v>
                </c:pt>
                <c:pt idx="2956">
                  <c:v>38631</c:v>
                </c:pt>
                <c:pt idx="2957">
                  <c:v>38632</c:v>
                </c:pt>
                <c:pt idx="2958">
                  <c:v>38636</c:v>
                </c:pt>
                <c:pt idx="2959">
                  <c:v>38637</c:v>
                </c:pt>
                <c:pt idx="2960">
                  <c:v>38638</c:v>
                </c:pt>
                <c:pt idx="2961">
                  <c:v>38639</c:v>
                </c:pt>
                <c:pt idx="2962">
                  <c:v>38642</c:v>
                </c:pt>
                <c:pt idx="2963">
                  <c:v>38643</c:v>
                </c:pt>
                <c:pt idx="2964">
                  <c:v>38644</c:v>
                </c:pt>
                <c:pt idx="2965">
                  <c:v>38645</c:v>
                </c:pt>
                <c:pt idx="2966">
                  <c:v>38646</c:v>
                </c:pt>
                <c:pt idx="2967">
                  <c:v>38649</c:v>
                </c:pt>
                <c:pt idx="2968">
                  <c:v>38650</c:v>
                </c:pt>
                <c:pt idx="2969">
                  <c:v>38651</c:v>
                </c:pt>
                <c:pt idx="2970">
                  <c:v>38652</c:v>
                </c:pt>
                <c:pt idx="2971">
                  <c:v>38653</c:v>
                </c:pt>
                <c:pt idx="2972">
                  <c:v>38656</c:v>
                </c:pt>
                <c:pt idx="2973">
                  <c:v>38657</c:v>
                </c:pt>
                <c:pt idx="2974">
                  <c:v>38658</c:v>
                </c:pt>
                <c:pt idx="2975">
                  <c:v>38659</c:v>
                </c:pt>
                <c:pt idx="2976">
                  <c:v>38660</c:v>
                </c:pt>
                <c:pt idx="2977">
                  <c:v>38663</c:v>
                </c:pt>
                <c:pt idx="2978">
                  <c:v>38664</c:v>
                </c:pt>
                <c:pt idx="2979">
                  <c:v>38665</c:v>
                </c:pt>
                <c:pt idx="2980">
                  <c:v>38666</c:v>
                </c:pt>
                <c:pt idx="2981">
                  <c:v>38670</c:v>
                </c:pt>
                <c:pt idx="2982">
                  <c:v>38671</c:v>
                </c:pt>
                <c:pt idx="2983">
                  <c:v>38672</c:v>
                </c:pt>
                <c:pt idx="2984">
                  <c:v>38673</c:v>
                </c:pt>
                <c:pt idx="2985">
                  <c:v>38674</c:v>
                </c:pt>
                <c:pt idx="2986">
                  <c:v>38677</c:v>
                </c:pt>
                <c:pt idx="2987">
                  <c:v>38678</c:v>
                </c:pt>
                <c:pt idx="2988">
                  <c:v>38679</c:v>
                </c:pt>
                <c:pt idx="2989">
                  <c:v>38681</c:v>
                </c:pt>
                <c:pt idx="2990">
                  <c:v>38684</c:v>
                </c:pt>
                <c:pt idx="2991">
                  <c:v>38685</c:v>
                </c:pt>
                <c:pt idx="2992">
                  <c:v>38686</c:v>
                </c:pt>
                <c:pt idx="2993">
                  <c:v>38687</c:v>
                </c:pt>
                <c:pt idx="2994">
                  <c:v>38688</c:v>
                </c:pt>
                <c:pt idx="2995">
                  <c:v>38691</c:v>
                </c:pt>
                <c:pt idx="2996">
                  <c:v>38692</c:v>
                </c:pt>
                <c:pt idx="2997">
                  <c:v>38693</c:v>
                </c:pt>
                <c:pt idx="2998">
                  <c:v>38694</c:v>
                </c:pt>
                <c:pt idx="2999">
                  <c:v>38695</c:v>
                </c:pt>
                <c:pt idx="3000">
                  <c:v>38698</c:v>
                </c:pt>
                <c:pt idx="3001">
                  <c:v>38699</c:v>
                </c:pt>
                <c:pt idx="3002">
                  <c:v>38700</c:v>
                </c:pt>
                <c:pt idx="3003">
                  <c:v>38701</c:v>
                </c:pt>
                <c:pt idx="3004">
                  <c:v>38702</c:v>
                </c:pt>
                <c:pt idx="3005">
                  <c:v>38705</c:v>
                </c:pt>
                <c:pt idx="3006">
                  <c:v>38706</c:v>
                </c:pt>
                <c:pt idx="3007">
                  <c:v>38707</c:v>
                </c:pt>
                <c:pt idx="3008">
                  <c:v>38708</c:v>
                </c:pt>
                <c:pt idx="3009">
                  <c:v>38709</c:v>
                </c:pt>
                <c:pt idx="3010">
                  <c:v>38713</c:v>
                </c:pt>
                <c:pt idx="3011">
                  <c:v>38714</c:v>
                </c:pt>
                <c:pt idx="3012">
                  <c:v>38715</c:v>
                </c:pt>
                <c:pt idx="3013">
                  <c:v>38716</c:v>
                </c:pt>
                <c:pt idx="3014">
                  <c:v>38720</c:v>
                </c:pt>
                <c:pt idx="3015">
                  <c:v>38721</c:v>
                </c:pt>
                <c:pt idx="3016">
                  <c:v>38722</c:v>
                </c:pt>
                <c:pt idx="3017">
                  <c:v>38723</c:v>
                </c:pt>
                <c:pt idx="3018">
                  <c:v>38726</c:v>
                </c:pt>
                <c:pt idx="3019">
                  <c:v>38727</c:v>
                </c:pt>
                <c:pt idx="3020">
                  <c:v>38728</c:v>
                </c:pt>
                <c:pt idx="3021">
                  <c:v>38729</c:v>
                </c:pt>
                <c:pt idx="3022">
                  <c:v>38730</c:v>
                </c:pt>
                <c:pt idx="3023">
                  <c:v>38734</c:v>
                </c:pt>
                <c:pt idx="3024">
                  <c:v>38735</c:v>
                </c:pt>
                <c:pt idx="3025">
                  <c:v>38736</c:v>
                </c:pt>
                <c:pt idx="3026">
                  <c:v>38737</c:v>
                </c:pt>
                <c:pt idx="3027">
                  <c:v>38740</c:v>
                </c:pt>
                <c:pt idx="3028">
                  <c:v>38741</c:v>
                </c:pt>
                <c:pt idx="3029">
                  <c:v>38742</c:v>
                </c:pt>
                <c:pt idx="3030">
                  <c:v>38743</c:v>
                </c:pt>
                <c:pt idx="3031">
                  <c:v>38744</c:v>
                </c:pt>
                <c:pt idx="3032">
                  <c:v>38747</c:v>
                </c:pt>
                <c:pt idx="3033">
                  <c:v>38748</c:v>
                </c:pt>
                <c:pt idx="3034">
                  <c:v>38749</c:v>
                </c:pt>
                <c:pt idx="3035">
                  <c:v>38750</c:v>
                </c:pt>
                <c:pt idx="3036">
                  <c:v>38751</c:v>
                </c:pt>
                <c:pt idx="3037">
                  <c:v>38754</c:v>
                </c:pt>
                <c:pt idx="3038">
                  <c:v>38755</c:v>
                </c:pt>
                <c:pt idx="3039">
                  <c:v>38756</c:v>
                </c:pt>
                <c:pt idx="3040">
                  <c:v>38757</c:v>
                </c:pt>
                <c:pt idx="3041">
                  <c:v>38758</c:v>
                </c:pt>
                <c:pt idx="3042">
                  <c:v>38761</c:v>
                </c:pt>
                <c:pt idx="3043">
                  <c:v>38762</c:v>
                </c:pt>
                <c:pt idx="3044">
                  <c:v>38763</c:v>
                </c:pt>
                <c:pt idx="3045">
                  <c:v>38764</c:v>
                </c:pt>
                <c:pt idx="3046">
                  <c:v>38765</c:v>
                </c:pt>
                <c:pt idx="3047">
                  <c:v>38769</c:v>
                </c:pt>
                <c:pt idx="3048">
                  <c:v>38770</c:v>
                </c:pt>
                <c:pt idx="3049">
                  <c:v>38771</c:v>
                </c:pt>
                <c:pt idx="3050">
                  <c:v>38772</c:v>
                </c:pt>
                <c:pt idx="3051">
                  <c:v>38775</c:v>
                </c:pt>
                <c:pt idx="3052">
                  <c:v>38776</c:v>
                </c:pt>
                <c:pt idx="3053">
                  <c:v>38777</c:v>
                </c:pt>
                <c:pt idx="3054">
                  <c:v>38778</c:v>
                </c:pt>
                <c:pt idx="3055">
                  <c:v>38779</c:v>
                </c:pt>
                <c:pt idx="3056">
                  <c:v>38782</c:v>
                </c:pt>
                <c:pt idx="3057">
                  <c:v>38783</c:v>
                </c:pt>
                <c:pt idx="3058">
                  <c:v>38784</c:v>
                </c:pt>
                <c:pt idx="3059">
                  <c:v>38785</c:v>
                </c:pt>
                <c:pt idx="3060">
                  <c:v>38786</c:v>
                </c:pt>
                <c:pt idx="3061">
                  <c:v>38789</c:v>
                </c:pt>
                <c:pt idx="3062">
                  <c:v>38790</c:v>
                </c:pt>
                <c:pt idx="3063">
                  <c:v>38791</c:v>
                </c:pt>
                <c:pt idx="3064">
                  <c:v>38792</c:v>
                </c:pt>
                <c:pt idx="3065">
                  <c:v>38793</c:v>
                </c:pt>
                <c:pt idx="3066">
                  <c:v>38796</c:v>
                </c:pt>
                <c:pt idx="3067">
                  <c:v>38797</c:v>
                </c:pt>
                <c:pt idx="3068">
                  <c:v>38798</c:v>
                </c:pt>
                <c:pt idx="3069">
                  <c:v>38799</c:v>
                </c:pt>
                <c:pt idx="3070">
                  <c:v>38800</c:v>
                </c:pt>
                <c:pt idx="3071">
                  <c:v>38803</c:v>
                </c:pt>
                <c:pt idx="3072">
                  <c:v>38804</c:v>
                </c:pt>
                <c:pt idx="3073">
                  <c:v>38805</c:v>
                </c:pt>
                <c:pt idx="3074">
                  <c:v>38806</c:v>
                </c:pt>
                <c:pt idx="3075">
                  <c:v>38807</c:v>
                </c:pt>
                <c:pt idx="3076">
                  <c:v>38810</c:v>
                </c:pt>
                <c:pt idx="3077">
                  <c:v>38811</c:v>
                </c:pt>
                <c:pt idx="3078">
                  <c:v>38812</c:v>
                </c:pt>
                <c:pt idx="3079">
                  <c:v>38813</c:v>
                </c:pt>
                <c:pt idx="3080">
                  <c:v>38814</c:v>
                </c:pt>
                <c:pt idx="3081">
                  <c:v>38817</c:v>
                </c:pt>
                <c:pt idx="3082">
                  <c:v>38818</c:v>
                </c:pt>
                <c:pt idx="3083">
                  <c:v>38819</c:v>
                </c:pt>
                <c:pt idx="3084">
                  <c:v>38820</c:v>
                </c:pt>
                <c:pt idx="3085">
                  <c:v>38824</c:v>
                </c:pt>
                <c:pt idx="3086">
                  <c:v>38825</c:v>
                </c:pt>
                <c:pt idx="3087">
                  <c:v>38826</c:v>
                </c:pt>
                <c:pt idx="3088">
                  <c:v>38827</c:v>
                </c:pt>
                <c:pt idx="3089">
                  <c:v>38828</c:v>
                </c:pt>
                <c:pt idx="3090">
                  <c:v>38831</c:v>
                </c:pt>
                <c:pt idx="3091">
                  <c:v>38832</c:v>
                </c:pt>
                <c:pt idx="3092">
                  <c:v>38833</c:v>
                </c:pt>
                <c:pt idx="3093">
                  <c:v>38834</c:v>
                </c:pt>
                <c:pt idx="3094">
                  <c:v>38835</c:v>
                </c:pt>
                <c:pt idx="3095">
                  <c:v>38838</c:v>
                </c:pt>
                <c:pt idx="3096">
                  <c:v>38839</c:v>
                </c:pt>
                <c:pt idx="3097">
                  <c:v>38840</c:v>
                </c:pt>
                <c:pt idx="3098">
                  <c:v>38841</c:v>
                </c:pt>
                <c:pt idx="3099">
                  <c:v>38842</c:v>
                </c:pt>
                <c:pt idx="3100">
                  <c:v>38845</c:v>
                </c:pt>
                <c:pt idx="3101">
                  <c:v>38846</c:v>
                </c:pt>
                <c:pt idx="3102">
                  <c:v>38847</c:v>
                </c:pt>
                <c:pt idx="3103">
                  <c:v>38848</c:v>
                </c:pt>
                <c:pt idx="3104">
                  <c:v>38849</c:v>
                </c:pt>
                <c:pt idx="3105">
                  <c:v>38852</c:v>
                </c:pt>
                <c:pt idx="3106">
                  <c:v>38853</c:v>
                </c:pt>
                <c:pt idx="3107">
                  <c:v>38854</c:v>
                </c:pt>
                <c:pt idx="3108">
                  <c:v>38855</c:v>
                </c:pt>
                <c:pt idx="3109">
                  <c:v>38856</c:v>
                </c:pt>
                <c:pt idx="3110">
                  <c:v>38859</c:v>
                </c:pt>
                <c:pt idx="3111">
                  <c:v>38860</c:v>
                </c:pt>
                <c:pt idx="3112">
                  <c:v>38861</c:v>
                </c:pt>
                <c:pt idx="3113">
                  <c:v>38862</c:v>
                </c:pt>
                <c:pt idx="3114">
                  <c:v>38863</c:v>
                </c:pt>
                <c:pt idx="3115">
                  <c:v>38867</c:v>
                </c:pt>
                <c:pt idx="3116">
                  <c:v>38868</c:v>
                </c:pt>
                <c:pt idx="3117">
                  <c:v>38869</c:v>
                </c:pt>
                <c:pt idx="3118">
                  <c:v>38870</c:v>
                </c:pt>
                <c:pt idx="3119">
                  <c:v>38873</c:v>
                </c:pt>
                <c:pt idx="3120">
                  <c:v>38874</c:v>
                </c:pt>
                <c:pt idx="3121">
                  <c:v>38875</c:v>
                </c:pt>
                <c:pt idx="3122">
                  <c:v>38876</c:v>
                </c:pt>
                <c:pt idx="3123">
                  <c:v>38877</c:v>
                </c:pt>
                <c:pt idx="3124">
                  <c:v>38880</c:v>
                </c:pt>
                <c:pt idx="3125">
                  <c:v>38881</c:v>
                </c:pt>
                <c:pt idx="3126">
                  <c:v>38882</c:v>
                </c:pt>
                <c:pt idx="3127">
                  <c:v>38883</c:v>
                </c:pt>
                <c:pt idx="3128">
                  <c:v>38884</c:v>
                </c:pt>
                <c:pt idx="3129">
                  <c:v>38887</c:v>
                </c:pt>
                <c:pt idx="3130">
                  <c:v>38888</c:v>
                </c:pt>
                <c:pt idx="3131">
                  <c:v>38889</c:v>
                </c:pt>
                <c:pt idx="3132">
                  <c:v>38890</c:v>
                </c:pt>
                <c:pt idx="3133">
                  <c:v>38891</c:v>
                </c:pt>
                <c:pt idx="3134">
                  <c:v>38894</c:v>
                </c:pt>
                <c:pt idx="3135">
                  <c:v>38895</c:v>
                </c:pt>
                <c:pt idx="3136">
                  <c:v>38896</c:v>
                </c:pt>
                <c:pt idx="3137">
                  <c:v>38897</c:v>
                </c:pt>
                <c:pt idx="3138">
                  <c:v>38898</c:v>
                </c:pt>
                <c:pt idx="3139">
                  <c:v>38901</c:v>
                </c:pt>
                <c:pt idx="3140">
                  <c:v>38903</c:v>
                </c:pt>
                <c:pt idx="3141">
                  <c:v>38904</c:v>
                </c:pt>
                <c:pt idx="3142">
                  <c:v>38905</c:v>
                </c:pt>
                <c:pt idx="3143">
                  <c:v>38908</c:v>
                </c:pt>
                <c:pt idx="3144">
                  <c:v>38909</c:v>
                </c:pt>
                <c:pt idx="3145">
                  <c:v>38910</c:v>
                </c:pt>
                <c:pt idx="3146">
                  <c:v>38911</c:v>
                </c:pt>
                <c:pt idx="3147">
                  <c:v>38912</c:v>
                </c:pt>
                <c:pt idx="3148">
                  <c:v>38915</c:v>
                </c:pt>
                <c:pt idx="3149">
                  <c:v>38916</c:v>
                </c:pt>
                <c:pt idx="3150">
                  <c:v>38917</c:v>
                </c:pt>
                <c:pt idx="3151">
                  <c:v>38918</c:v>
                </c:pt>
                <c:pt idx="3152">
                  <c:v>38919</c:v>
                </c:pt>
                <c:pt idx="3153">
                  <c:v>38922</c:v>
                </c:pt>
                <c:pt idx="3154">
                  <c:v>38923</c:v>
                </c:pt>
                <c:pt idx="3155">
                  <c:v>38924</c:v>
                </c:pt>
                <c:pt idx="3156">
                  <c:v>38925</c:v>
                </c:pt>
                <c:pt idx="3157">
                  <c:v>38926</c:v>
                </c:pt>
                <c:pt idx="3158">
                  <c:v>38929</c:v>
                </c:pt>
                <c:pt idx="3159">
                  <c:v>38930</c:v>
                </c:pt>
                <c:pt idx="3160">
                  <c:v>38931</c:v>
                </c:pt>
                <c:pt idx="3161">
                  <c:v>38932</c:v>
                </c:pt>
                <c:pt idx="3162">
                  <c:v>38933</c:v>
                </c:pt>
                <c:pt idx="3163">
                  <c:v>38936</c:v>
                </c:pt>
                <c:pt idx="3164">
                  <c:v>38937</c:v>
                </c:pt>
                <c:pt idx="3165">
                  <c:v>38938</c:v>
                </c:pt>
                <c:pt idx="3166">
                  <c:v>38939</c:v>
                </c:pt>
                <c:pt idx="3167">
                  <c:v>38940</c:v>
                </c:pt>
                <c:pt idx="3168">
                  <c:v>38943</c:v>
                </c:pt>
                <c:pt idx="3169">
                  <c:v>38944</c:v>
                </c:pt>
                <c:pt idx="3170">
                  <c:v>38945</c:v>
                </c:pt>
                <c:pt idx="3171">
                  <c:v>38946</c:v>
                </c:pt>
                <c:pt idx="3172">
                  <c:v>38947</c:v>
                </c:pt>
                <c:pt idx="3173">
                  <c:v>38950</c:v>
                </c:pt>
                <c:pt idx="3174">
                  <c:v>38951</c:v>
                </c:pt>
                <c:pt idx="3175">
                  <c:v>38952</c:v>
                </c:pt>
                <c:pt idx="3176">
                  <c:v>38953</c:v>
                </c:pt>
                <c:pt idx="3177">
                  <c:v>38954</c:v>
                </c:pt>
                <c:pt idx="3178">
                  <c:v>38957</c:v>
                </c:pt>
                <c:pt idx="3179">
                  <c:v>38958</c:v>
                </c:pt>
                <c:pt idx="3180">
                  <c:v>38959</c:v>
                </c:pt>
                <c:pt idx="3181">
                  <c:v>38960</c:v>
                </c:pt>
                <c:pt idx="3182">
                  <c:v>38961</c:v>
                </c:pt>
                <c:pt idx="3183">
                  <c:v>38965</c:v>
                </c:pt>
                <c:pt idx="3184">
                  <c:v>38966</c:v>
                </c:pt>
                <c:pt idx="3185">
                  <c:v>38967</c:v>
                </c:pt>
                <c:pt idx="3186">
                  <c:v>38968</c:v>
                </c:pt>
                <c:pt idx="3187">
                  <c:v>38971</c:v>
                </c:pt>
                <c:pt idx="3188">
                  <c:v>38972</c:v>
                </c:pt>
                <c:pt idx="3189">
                  <c:v>38973</c:v>
                </c:pt>
                <c:pt idx="3190">
                  <c:v>38974</c:v>
                </c:pt>
                <c:pt idx="3191">
                  <c:v>38975</c:v>
                </c:pt>
                <c:pt idx="3192">
                  <c:v>38978</c:v>
                </c:pt>
                <c:pt idx="3193">
                  <c:v>38979</c:v>
                </c:pt>
                <c:pt idx="3194">
                  <c:v>38980</c:v>
                </c:pt>
                <c:pt idx="3195">
                  <c:v>38981</c:v>
                </c:pt>
                <c:pt idx="3196">
                  <c:v>38982</c:v>
                </c:pt>
                <c:pt idx="3197">
                  <c:v>38985</c:v>
                </c:pt>
                <c:pt idx="3198">
                  <c:v>38986</c:v>
                </c:pt>
                <c:pt idx="3199">
                  <c:v>38987</c:v>
                </c:pt>
                <c:pt idx="3200">
                  <c:v>38988</c:v>
                </c:pt>
                <c:pt idx="3201">
                  <c:v>38989</c:v>
                </c:pt>
                <c:pt idx="3202">
                  <c:v>38992</c:v>
                </c:pt>
                <c:pt idx="3203">
                  <c:v>38993</c:v>
                </c:pt>
                <c:pt idx="3204">
                  <c:v>38994</c:v>
                </c:pt>
                <c:pt idx="3205">
                  <c:v>38995</c:v>
                </c:pt>
                <c:pt idx="3206">
                  <c:v>38996</c:v>
                </c:pt>
                <c:pt idx="3207">
                  <c:v>39000</c:v>
                </c:pt>
                <c:pt idx="3208">
                  <c:v>39001</c:v>
                </c:pt>
                <c:pt idx="3209">
                  <c:v>39002</c:v>
                </c:pt>
                <c:pt idx="3210">
                  <c:v>39003</c:v>
                </c:pt>
                <c:pt idx="3211">
                  <c:v>39006</c:v>
                </c:pt>
                <c:pt idx="3212">
                  <c:v>39007</c:v>
                </c:pt>
                <c:pt idx="3213">
                  <c:v>39008</c:v>
                </c:pt>
                <c:pt idx="3214">
                  <c:v>39009</c:v>
                </c:pt>
                <c:pt idx="3215">
                  <c:v>39010</c:v>
                </c:pt>
                <c:pt idx="3216">
                  <c:v>39013</c:v>
                </c:pt>
                <c:pt idx="3217">
                  <c:v>39014</c:v>
                </c:pt>
                <c:pt idx="3218">
                  <c:v>39015</c:v>
                </c:pt>
                <c:pt idx="3219">
                  <c:v>39016</c:v>
                </c:pt>
                <c:pt idx="3220">
                  <c:v>39017</c:v>
                </c:pt>
                <c:pt idx="3221">
                  <c:v>39020</c:v>
                </c:pt>
                <c:pt idx="3222">
                  <c:v>39021</c:v>
                </c:pt>
                <c:pt idx="3223">
                  <c:v>39022</c:v>
                </c:pt>
                <c:pt idx="3224">
                  <c:v>39023</c:v>
                </c:pt>
                <c:pt idx="3225">
                  <c:v>39024</c:v>
                </c:pt>
                <c:pt idx="3226">
                  <c:v>39027</c:v>
                </c:pt>
                <c:pt idx="3227">
                  <c:v>39028</c:v>
                </c:pt>
                <c:pt idx="3228">
                  <c:v>39029</c:v>
                </c:pt>
                <c:pt idx="3229">
                  <c:v>39030</c:v>
                </c:pt>
                <c:pt idx="3230">
                  <c:v>39031</c:v>
                </c:pt>
                <c:pt idx="3231">
                  <c:v>39034</c:v>
                </c:pt>
                <c:pt idx="3232">
                  <c:v>39035</c:v>
                </c:pt>
                <c:pt idx="3233">
                  <c:v>39036</c:v>
                </c:pt>
                <c:pt idx="3234">
                  <c:v>39037</c:v>
                </c:pt>
                <c:pt idx="3235">
                  <c:v>39038</c:v>
                </c:pt>
                <c:pt idx="3236">
                  <c:v>39041</c:v>
                </c:pt>
                <c:pt idx="3237">
                  <c:v>39042</c:v>
                </c:pt>
                <c:pt idx="3238">
                  <c:v>39043</c:v>
                </c:pt>
                <c:pt idx="3239">
                  <c:v>39045</c:v>
                </c:pt>
                <c:pt idx="3240">
                  <c:v>39048</c:v>
                </c:pt>
                <c:pt idx="3241">
                  <c:v>39049</c:v>
                </c:pt>
                <c:pt idx="3242">
                  <c:v>39050</c:v>
                </c:pt>
                <c:pt idx="3243">
                  <c:v>39051</c:v>
                </c:pt>
                <c:pt idx="3244">
                  <c:v>39052</c:v>
                </c:pt>
                <c:pt idx="3245">
                  <c:v>39055</c:v>
                </c:pt>
                <c:pt idx="3246">
                  <c:v>39056</c:v>
                </c:pt>
                <c:pt idx="3247">
                  <c:v>39057</c:v>
                </c:pt>
                <c:pt idx="3248">
                  <c:v>39058</c:v>
                </c:pt>
                <c:pt idx="3249">
                  <c:v>39059</c:v>
                </c:pt>
                <c:pt idx="3250">
                  <c:v>39062</c:v>
                </c:pt>
                <c:pt idx="3251">
                  <c:v>39063</c:v>
                </c:pt>
                <c:pt idx="3252">
                  <c:v>39064</c:v>
                </c:pt>
                <c:pt idx="3253">
                  <c:v>39065</c:v>
                </c:pt>
                <c:pt idx="3254">
                  <c:v>39066</c:v>
                </c:pt>
                <c:pt idx="3255">
                  <c:v>39069</c:v>
                </c:pt>
                <c:pt idx="3256">
                  <c:v>39070</c:v>
                </c:pt>
                <c:pt idx="3257">
                  <c:v>39071</c:v>
                </c:pt>
                <c:pt idx="3258">
                  <c:v>39072</c:v>
                </c:pt>
                <c:pt idx="3259">
                  <c:v>39073</c:v>
                </c:pt>
                <c:pt idx="3260">
                  <c:v>39077</c:v>
                </c:pt>
                <c:pt idx="3261">
                  <c:v>39078</c:v>
                </c:pt>
                <c:pt idx="3262">
                  <c:v>39079</c:v>
                </c:pt>
                <c:pt idx="3263">
                  <c:v>39080</c:v>
                </c:pt>
                <c:pt idx="3264">
                  <c:v>39084</c:v>
                </c:pt>
                <c:pt idx="3265">
                  <c:v>39085</c:v>
                </c:pt>
                <c:pt idx="3266">
                  <c:v>39086</c:v>
                </c:pt>
                <c:pt idx="3267">
                  <c:v>39087</c:v>
                </c:pt>
                <c:pt idx="3268">
                  <c:v>39090</c:v>
                </c:pt>
                <c:pt idx="3269">
                  <c:v>39091</c:v>
                </c:pt>
                <c:pt idx="3270">
                  <c:v>39092</c:v>
                </c:pt>
                <c:pt idx="3271">
                  <c:v>39093</c:v>
                </c:pt>
                <c:pt idx="3272">
                  <c:v>39094</c:v>
                </c:pt>
                <c:pt idx="3273">
                  <c:v>39098</c:v>
                </c:pt>
                <c:pt idx="3274">
                  <c:v>39099</c:v>
                </c:pt>
                <c:pt idx="3275">
                  <c:v>39100</c:v>
                </c:pt>
                <c:pt idx="3276">
                  <c:v>39101</c:v>
                </c:pt>
                <c:pt idx="3277">
                  <c:v>39104</c:v>
                </c:pt>
                <c:pt idx="3278">
                  <c:v>39105</c:v>
                </c:pt>
                <c:pt idx="3279">
                  <c:v>39106</c:v>
                </c:pt>
                <c:pt idx="3280">
                  <c:v>39107</c:v>
                </c:pt>
                <c:pt idx="3281">
                  <c:v>39108</c:v>
                </c:pt>
                <c:pt idx="3282">
                  <c:v>39111</c:v>
                </c:pt>
                <c:pt idx="3283">
                  <c:v>39112</c:v>
                </c:pt>
                <c:pt idx="3284">
                  <c:v>39113</c:v>
                </c:pt>
                <c:pt idx="3285">
                  <c:v>39114</c:v>
                </c:pt>
                <c:pt idx="3286">
                  <c:v>39115</c:v>
                </c:pt>
                <c:pt idx="3287">
                  <c:v>39118</c:v>
                </c:pt>
                <c:pt idx="3288">
                  <c:v>39119</c:v>
                </c:pt>
                <c:pt idx="3289">
                  <c:v>39120</c:v>
                </c:pt>
                <c:pt idx="3290">
                  <c:v>39121</c:v>
                </c:pt>
                <c:pt idx="3291">
                  <c:v>39122</c:v>
                </c:pt>
                <c:pt idx="3292">
                  <c:v>39125</c:v>
                </c:pt>
                <c:pt idx="3293">
                  <c:v>39126</c:v>
                </c:pt>
                <c:pt idx="3294">
                  <c:v>39127</c:v>
                </c:pt>
                <c:pt idx="3295">
                  <c:v>39128</c:v>
                </c:pt>
                <c:pt idx="3296">
                  <c:v>39129</c:v>
                </c:pt>
                <c:pt idx="3297">
                  <c:v>39133</c:v>
                </c:pt>
                <c:pt idx="3298">
                  <c:v>39134</c:v>
                </c:pt>
                <c:pt idx="3299">
                  <c:v>39135</c:v>
                </c:pt>
                <c:pt idx="3300">
                  <c:v>39136</c:v>
                </c:pt>
                <c:pt idx="3301">
                  <c:v>39139</c:v>
                </c:pt>
                <c:pt idx="3302">
                  <c:v>39140</c:v>
                </c:pt>
                <c:pt idx="3303">
                  <c:v>39141</c:v>
                </c:pt>
                <c:pt idx="3304">
                  <c:v>39142</c:v>
                </c:pt>
                <c:pt idx="3305">
                  <c:v>39143</c:v>
                </c:pt>
                <c:pt idx="3306">
                  <c:v>39146</c:v>
                </c:pt>
                <c:pt idx="3307">
                  <c:v>39147</c:v>
                </c:pt>
                <c:pt idx="3308">
                  <c:v>39148</c:v>
                </c:pt>
                <c:pt idx="3309">
                  <c:v>39149</c:v>
                </c:pt>
                <c:pt idx="3310">
                  <c:v>39150</c:v>
                </c:pt>
                <c:pt idx="3311">
                  <c:v>39153</c:v>
                </c:pt>
                <c:pt idx="3312">
                  <c:v>39154</c:v>
                </c:pt>
                <c:pt idx="3313">
                  <c:v>39155</c:v>
                </c:pt>
                <c:pt idx="3314">
                  <c:v>39156</c:v>
                </c:pt>
                <c:pt idx="3315">
                  <c:v>39157</c:v>
                </c:pt>
                <c:pt idx="3316">
                  <c:v>39160</c:v>
                </c:pt>
                <c:pt idx="3317">
                  <c:v>39161</c:v>
                </c:pt>
                <c:pt idx="3318">
                  <c:v>39162</c:v>
                </c:pt>
                <c:pt idx="3319">
                  <c:v>39163</c:v>
                </c:pt>
                <c:pt idx="3320">
                  <c:v>39164</c:v>
                </c:pt>
                <c:pt idx="3321">
                  <c:v>39167</c:v>
                </c:pt>
                <c:pt idx="3322">
                  <c:v>39168</c:v>
                </c:pt>
                <c:pt idx="3323">
                  <c:v>39169</c:v>
                </c:pt>
                <c:pt idx="3324">
                  <c:v>39170</c:v>
                </c:pt>
                <c:pt idx="3325">
                  <c:v>39171</c:v>
                </c:pt>
                <c:pt idx="3326">
                  <c:v>39174</c:v>
                </c:pt>
                <c:pt idx="3327">
                  <c:v>39175</c:v>
                </c:pt>
                <c:pt idx="3328">
                  <c:v>39176</c:v>
                </c:pt>
                <c:pt idx="3329">
                  <c:v>39177</c:v>
                </c:pt>
                <c:pt idx="3330">
                  <c:v>39181</c:v>
                </c:pt>
                <c:pt idx="3331">
                  <c:v>39182</c:v>
                </c:pt>
                <c:pt idx="3332">
                  <c:v>39183</c:v>
                </c:pt>
                <c:pt idx="3333">
                  <c:v>39184</c:v>
                </c:pt>
                <c:pt idx="3334">
                  <c:v>39185</c:v>
                </c:pt>
                <c:pt idx="3335">
                  <c:v>39188</c:v>
                </c:pt>
                <c:pt idx="3336">
                  <c:v>39189</c:v>
                </c:pt>
                <c:pt idx="3337">
                  <c:v>39190</c:v>
                </c:pt>
                <c:pt idx="3338">
                  <c:v>39191</c:v>
                </c:pt>
                <c:pt idx="3339">
                  <c:v>39192</c:v>
                </c:pt>
                <c:pt idx="3340">
                  <c:v>39195</c:v>
                </c:pt>
                <c:pt idx="3341">
                  <c:v>39196</c:v>
                </c:pt>
                <c:pt idx="3342">
                  <c:v>39197</c:v>
                </c:pt>
                <c:pt idx="3343">
                  <c:v>39198</c:v>
                </c:pt>
                <c:pt idx="3344">
                  <c:v>39199</c:v>
                </c:pt>
                <c:pt idx="3345">
                  <c:v>39202</c:v>
                </c:pt>
                <c:pt idx="3346">
                  <c:v>39203</c:v>
                </c:pt>
                <c:pt idx="3347">
                  <c:v>39204</c:v>
                </c:pt>
                <c:pt idx="3348">
                  <c:v>39205</c:v>
                </c:pt>
                <c:pt idx="3349">
                  <c:v>39206</c:v>
                </c:pt>
                <c:pt idx="3350">
                  <c:v>39209</c:v>
                </c:pt>
                <c:pt idx="3351">
                  <c:v>39210</c:v>
                </c:pt>
                <c:pt idx="3352">
                  <c:v>39211</c:v>
                </c:pt>
                <c:pt idx="3353">
                  <c:v>39212</c:v>
                </c:pt>
                <c:pt idx="3354">
                  <c:v>39213</c:v>
                </c:pt>
                <c:pt idx="3355">
                  <c:v>39216</c:v>
                </c:pt>
                <c:pt idx="3356">
                  <c:v>39217</c:v>
                </c:pt>
                <c:pt idx="3357">
                  <c:v>39218</c:v>
                </c:pt>
                <c:pt idx="3358">
                  <c:v>39219</c:v>
                </c:pt>
                <c:pt idx="3359">
                  <c:v>39220</c:v>
                </c:pt>
                <c:pt idx="3360">
                  <c:v>39223</c:v>
                </c:pt>
                <c:pt idx="3361">
                  <c:v>39224</c:v>
                </c:pt>
                <c:pt idx="3362">
                  <c:v>39225</c:v>
                </c:pt>
                <c:pt idx="3363">
                  <c:v>39226</c:v>
                </c:pt>
                <c:pt idx="3364">
                  <c:v>39227</c:v>
                </c:pt>
                <c:pt idx="3365">
                  <c:v>39231</c:v>
                </c:pt>
                <c:pt idx="3366">
                  <c:v>39232</c:v>
                </c:pt>
                <c:pt idx="3367">
                  <c:v>39233</c:v>
                </c:pt>
                <c:pt idx="3368">
                  <c:v>39234</c:v>
                </c:pt>
                <c:pt idx="3369">
                  <c:v>39237</c:v>
                </c:pt>
                <c:pt idx="3370">
                  <c:v>39238</c:v>
                </c:pt>
                <c:pt idx="3371">
                  <c:v>39239</c:v>
                </c:pt>
                <c:pt idx="3372">
                  <c:v>39240</c:v>
                </c:pt>
                <c:pt idx="3373">
                  <c:v>39241</c:v>
                </c:pt>
                <c:pt idx="3374">
                  <c:v>39244</c:v>
                </c:pt>
                <c:pt idx="3375">
                  <c:v>39245</c:v>
                </c:pt>
                <c:pt idx="3376">
                  <c:v>39246</c:v>
                </c:pt>
                <c:pt idx="3377">
                  <c:v>39247</c:v>
                </c:pt>
                <c:pt idx="3378">
                  <c:v>39248</c:v>
                </c:pt>
                <c:pt idx="3379">
                  <c:v>39251</c:v>
                </c:pt>
                <c:pt idx="3380">
                  <c:v>39252</c:v>
                </c:pt>
                <c:pt idx="3381">
                  <c:v>39253</c:v>
                </c:pt>
                <c:pt idx="3382">
                  <c:v>39254</c:v>
                </c:pt>
                <c:pt idx="3383">
                  <c:v>39255</c:v>
                </c:pt>
                <c:pt idx="3384">
                  <c:v>39258</c:v>
                </c:pt>
                <c:pt idx="3385">
                  <c:v>39259</c:v>
                </c:pt>
                <c:pt idx="3386">
                  <c:v>39260</c:v>
                </c:pt>
                <c:pt idx="3387">
                  <c:v>39261</c:v>
                </c:pt>
                <c:pt idx="3388">
                  <c:v>39262</c:v>
                </c:pt>
                <c:pt idx="3389">
                  <c:v>39265</c:v>
                </c:pt>
                <c:pt idx="3390">
                  <c:v>39266</c:v>
                </c:pt>
                <c:pt idx="3391">
                  <c:v>39268</c:v>
                </c:pt>
                <c:pt idx="3392">
                  <c:v>39269</c:v>
                </c:pt>
                <c:pt idx="3393">
                  <c:v>39272</c:v>
                </c:pt>
                <c:pt idx="3394">
                  <c:v>39273</c:v>
                </c:pt>
                <c:pt idx="3395">
                  <c:v>39274</c:v>
                </c:pt>
                <c:pt idx="3396">
                  <c:v>39275</c:v>
                </c:pt>
                <c:pt idx="3397">
                  <c:v>39276</c:v>
                </c:pt>
                <c:pt idx="3398">
                  <c:v>39279</c:v>
                </c:pt>
                <c:pt idx="3399">
                  <c:v>39280</c:v>
                </c:pt>
                <c:pt idx="3400">
                  <c:v>39281</c:v>
                </c:pt>
                <c:pt idx="3401">
                  <c:v>39282</c:v>
                </c:pt>
                <c:pt idx="3402">
                  <c:v>39283</c:v>
                </c:pt>
                <c:pt idx="3403">
                  <c:v>39286</c:v>
                </c:pt>
                <c:pt idx="3404">
                  <c:v>39287</c:v>
                </c:pt>
                <c:pt idx="3405">
                  <c:v>39288</c:v>
                </c:pt>
                <c:pt idx="3406">
                  <c:v>39289</c:v>
                </c:pt>
                <c:pt idx="3407">
                  <c:v>39290</c:v>
                </c:pt>
                <c:pt idx="3408">
                  <c:v>39293</c:v>
                </c:pt>
                <c:pt idx="3409">
                  <c:v>39294</c:v>
                </c:pt>
                <c:pt idx="3410">
                  <c:v>39295</c:v>
                </c:pt>
                <c:pt idx="3411">
                  <c:v>39296</c:v>
                </c:pt>
                <c:pt idx="3412">
                  <c:v>39297</c:v>
                </c:pt>
                <c:pt idx="3413">
                  <c:v>39300</c:v>
                </c:pt>
                <c:pt idx="3414">
                  <c:v>39301</c:v>
                </c:pt>
                <c:pt idx="3415">
                  <c:v>39302</c:v>
                </c:pt>
                <c:pt idx="3416">
                  <c:v>39303</c:v>
                </c:pt>
                <c:pt idx="3417">
                  <c:v>39304</c:v>
                </c:pt>
                <c:pt idx="3418">
                  <c:v>39307</c:v>
                </c:pt>
                <c:pt idx="3419">
                  <c:v>39308</c:v>
                </c:pt>
                <c:pt idx="3420">
                  <c:v>39309</c:v>
                </c:pt>
                <c:pt idx="3421">
                  <c:v>39310</c:v>
                </c:pt>
                <c:pt idx="3422">
                  <c:v>39311</c:v>
                </c:pt>
                <c:pt idx="3423">
                  <c:v>39314</c:v>
                </c:pt>
                <c:pt idx="3424">
                  <c:v>39315</c:v>
                </c:pt>
                <c:pt idx="3425">
                  <c:v>39316</c:v>
                </c:pt>
                <c:pt idx="3426">
                  <c:v>39317</c:v>
                </c:pt>
                <c:pt idx="3427">
                  <c:v>39318</c:v>
                </c:pt>
                <c:pt idx="3428">
                  <c:v>39321</c:v>
                </c:pt>
                <c:pt idx="3429">
                  <c:v>39322</c:v>
                </c:pt>
                <c:pt idx="3430">
                  <c:v>39323</c:v>
                </c:pt>
                <c:pt idx="3431">
                  <c:v>39324</c:v>
                </c:pt>
                <c:pt idx="3432">
                  <c:v>39325</c:v>
                </c:pt>
                <c:pt idx="3433">
                  <c:v>39329</c:v>
                </c:pt>
                <c:pt idx="3434">
                  <c:v>39330</c:v>
                </c:pt>
                <c:pt idx="3435">
                  <c:v>39331</c:v>
                </c:pt>
                <c:pt idx="3436">
                  <c:v>39332</c:v>
                </c:pt>
                <c:pt idx="3437">
                  <c:v>39335</c:v>
                </c:pt>
                <c:pt idx="3438">
                  <c:v>39336</c:v>
                </c:pt>
                <c:pt idx="3439">
                  <c:v>39337</c:v>
                </c:pt>
                <c:pt idx="3440">
                  <c:v>39338</c:v>
                </c:pt>
                <c:pt idx="3441">
                  <c:v>39339</c:v>
                </c:pt>
                <c:pt idx="3442">
                  <c:v>39342</c:v>
                </c:pt>
                <c:pt idx="3443">
                  <c:v>39343</c:v>
                </c:pt>
                <c:pt idx="3444">
                  <c:v>39344</c:v>
                </c:pt>
                <c:pt idx="3445">
                  <c:v>39345</c:v>
                </c:pt>
                <c:pt idx="3446">
                  <c:v>39346</c:v>
                </c:pt>
                <c:pt idx="3447">
                  <c:v>39349</c:v>
                </c:pt>
                <c:pt idx="3448">
                  <c:v>39350</c:v>
                </c:pt>
                <c:pt idx="3449">
                  <c:v>39351</c:v>
                </c:pt>
                <c:pt idx="3450">
                  <c:v>39352</c:v>
                </c:pt>
                <c:pt idx="3451">
                  <c:v>39353</c:v>
                </c:pt>
                <c:pt idx="3452">
                  <c:v>39356</c:v>
                </c:pt>
                <c:pt idx="3453">
                  <c:v>39357</c:v>
                </c:pt>
                <c:pt idx="3454">
                  <c:v>39358</c:v>
                </c:pt>
                <c:pt idx="3455">
                  <c:v>39359</c:v>
                </c:pt>
                <c:pt idx="3456">
                  <c:v>39360</c:v>
                </c:pt>
                <c:pt idx="3457">
                  <c:v>39364</c:v>
                </c:pt>
                <c:pt idx="3458">
                  <c:v>39365</c:v>
                </c:pt>
                <c:pt idx="3459">
                  <c:v>39366</c:v>
                </c:pt>
                <c:pt idx="3460">
                  <c:v>39367</c:v>
                </c:pt>
                <c:pt idx="3461">
                  <c:v>39370</c:v>
                </c:pt>
                <c:pt idx="3462">
                  <c:v>39371</c:v>
                </c:pt>
                <c:pt idx="3463">
                  <c:v>39372</c:v>
                </c:pt>
                <c:pt idx="3464">
                  <c:v>39373</c:v>
                </c:pt>
                <c:pt idx="3465">
                  <c:v>39374</c:v>
                </c:pt>
                <c:pt idx="3466">
                  <c:v>39377</c:v>
                </c:pt>
                <c:pt idx="3467">
                  <c:v>39378</c:v>
                </c:pt>
                <c:pt idx="3468">
                  <c:v>39379</c:v>
                </c:pt>
                <c:pt idx="3469">
                  <c:v>39380</c:v>
                </c:pt>
                <c:pt idx="3470">
                  <c:v>39381</c:v>
                </c:pt>
                <c:pt idx="3471">
                  <c:v>39384</c:v>
                </c:pt>
                <c:pt idx="3472">
                  <c:v>39385</c:v>
                </c:pt>
                <c:pt idx="3473">
                  <c:v>39386</c:v>
                </c:pt>
                <c:pt idx="3474">
                  <c:v>39387</c:v>
                </c:pt>
                <c:pt idx="3475">
                  <c:v>39388</c:v>
                </c:pt>
                <c:pt idx="3476">
                  <c:v>39391</c:v>
                </c:pt>
                <c:pt idx="3477">
                  <c:v>39392</c:v>
                </c:pt>
                <c:pt idx="3478">
                  <c:v>39393</c:v>
                </c:pt>
                <c:pt idx="3479">
                  <c:v>39394</c:v>
                </c:pt>
                <c:pt idx="3480">
                  <c:v>39395</c:v>
                </c:pt>
                <c:pt idx="3481">
                  <c:v>39399</c:v>
                </c:pt>
                <c:pt idx="3482">
                  <c:v>39400</c:v>
                </c:pt>
                <c:pt idx="3483">
                  <c:v>39401</c:v>
                </c:pt>
                <c:pt idx="3484">
                  <c:v>39402</c:v>
                </c:pt>
                <c:pt idx="3485">
                  <c:v>39405</c:v>
                </c:pt>
                <c:pt idx="3486">
                  <c:v>39406</c:v>
                </c:pt>
                <c:pt idx="3487">
                  <c:v>39407</c:v>
                </c:pt>
                <c:pt idx="3488">
                  <c:v>39409</c:v>
                </c:pt>
                <c:pt idx="3489">
                  <c:v>39412</c:v>
                </c:pt>
                <c:pt idx="3490">
                  <c:v>39413</c:v>
                </c:pt>
                <c:pt idx="3491">
                  <c:v>39414</c:v>
                </c:pt>
                <c:pt idx="3492">
                  <c:v>39415</c:v>
                </c:pt>
                <c:pt idx="3493">
                  <c:v>39416</c:v>
                </c:pt>
                <c:pt idx="3494">
                  <c:v>39419</c:v>
                </c:pt>
                <c:pt idx="3495">
                  <c:v>39420</c:v>
                </c:pt>
                <c:pt idx="3496">
                  <c:v>39421</c:v>
                </c:pt>
                <c:pt idx="3497">
                  <c:v>39422</c:v>
                </c:pt>
                <c:pt idx="3498">
                  <c:v>39423</c:v>
                </c:pt>
                <c:pt idx="3499">
                  <c:v>39426</c:v>
                </c:pt>
                <c:pt idx="3500">
                  <c:v>39427</c:v>
                </c:pt>
                <c:pt idx="3501">
                  <c:v>39428</c:v>
                </c:pt>
                <c:pt idx="3502">
                  <c:v>39429</c:v>
                </c:pt>
                <c:pt idx="3503">
                  <c:v>39430</c:v>
                </c:pt>
                <c:pt idx="3504">
                  <c:v>39433</c:v>
                </c:pt>
                <c:pt idx="3505">
                  <c:v>39434</c:v>
                </c:pt>
                <c:pt idx="3506">
                  <c:v>39435</c:v>
                </c:pt>
                <c:pt idx="3507">
                  <c:v>39436</c:v>
                </c:pt>
                <c:pt idx="3508">
                  <c:v>39437</c:v>
                </c:pt>
                <c:pt idx="3509">
                  <c:v>39440</c:v>
                </c:pt>
                <c:pt idx="3510">
                  <c:v>39442</c:v>
                </c:pt>
                <c:pt idx="3511">
                  <c:v>39443</c:v>
                </c:pt>
                <c:pt idx="3512">
                  <c:v>39444</c:v>
                </c:pt>
                <c:pt idx="3513">
                  <c:v>39447</c:v>
                </c:pt>
                <c:pt idx="3514">
                  <c:v>39449</c:v>
                </c:pt>
                <c:pt idx="3515">
                  <c:v>39450</c:v>
                </c:pt>
                <c:pt idx="3516">
                  <c:v>39451</c:v>
                </c:pt>
                <c:pt idx="3517">
                  <c:v>39454</c:v>
                </c:pt>
                <c:pt idx="3518">
                  <c:v>39455</c:v>
                </c:pt>
                <c:pt idx="3519">
                  <c:v>39456</c:v>
                </c:pt>
                <c:pt idx="3520">
                  <c:v>39457</c:v>
                </c:pt>
                <c:pt idx="3521">
                  <c:v>39458</c:v>
                </c:pt>
                <c:pt idx="3522">
                  <c:v>39461</c:v>
                </c:pt>
                <c:pt idx="3523">
                  <c:v>39462</c:v>
                </c:pt>
                <c:pt idx="3524">
                  <c:v>39463</c:v>
                </c:pt>
                <c:pt idx="3525">
                  <c:v>39464</c:v>
                </c:pt>
                <c:pt idx="3526">
                  <c:v>39465</c:v>
                </c:pt>
                <c:pt idx="3527">
                  <c:v>39469</c:v>
                </c:pt>
                <c:pt idx="3528">
                  <c:v>39470</c:v>
                </c:pt>
                <c:pt idx="3529">
                  <c:v>39471</c:v>
                </c:pt>
                <c:pt idx="3530">
                  <c:v>39472</c:v>
                </c:pt>
                <c:pt idx="3531">
                  <c:v>39475</c:v>
                </c:pt>
                <c:pt idx="3532">
                  <c:v>39476</c:v>
                </c:pt>
                <c:pt idx="3533">
                  <c:v>39477</c:v>
                </c:pt>
                <c:pt idx="3534">
                  <c:v>39478</c:v>
                </c:pt>
                <c:pt idx="3535">
                  <c:v>39479</c:v>
                </c:pt>
                <c:pt idx="3536">
                  <c:v>39482</c:v>
                </c:pt>
                <c:pt idx="3537">
                  <c:v>39483</c:v>
                </c:pt>
                <c:pt idx="3538">
                  <c:v>39484</c:v>
                </c:pt>
                <c:pt idx="3539">
                  <c:v>39485</c:v>
                </c:pt>
                <c:pt idx="3540">
                  <c:v>39486</c:v>
                </c:pt>
                <c:pt idx="3541">
                  <c:v>39489</c:v>
                </c:pt>
                <c:pt idx="3542">
                  <c:v>39490</c:v>
                </c:pt>
                <c:pt idx="3543">
                  <c:v>39491</c:v>
                </c:pt>
                <c:pt idx="3544">
                  <c:v>39492</c:v>
                </c:pt>
                <c:pt idx="3545">
                  <c:v>39493</c:v>
                </c:pt>
                <c:pt idx="3546">
                  <c:v>39497</c:v>
                </c:pt>
                <c:pt idx="3547">
                  <c:v>39498</c:v>
                </c:pt>
                <c:pt idx="3548">
                  <c:v>39499</c:v>
                </c:pt>
                <c:pt idx="3549">
                  <c:v>39500</c:v>
                </c:pt>
                <c:pt idx="3550">
                  <c:v>39503</c:v>
                </c:pt>
                <c:pt idx="3551">
                  <c:v>39504</c:v>
                </c:pt>
                <c:pt idx="3552">
                  <c:v>39505</c:v>
                </c:pt>
                <c:pt idx="3553">
                  <c:v>39506</c:v>
                </c:pt>
                <c:pt idx="3554">
                  <c:v>39507</c:v>
                </c:pt>
                <c:pt idx="3555">
                  <c:v>39510</c:v>
                </c:pt>
                <c:pt idx="3556">
                  <c:v>39511</c:v>
                </c:pt>
                <c:pt idx="3557">
                  <c:v>39512</c:v>
                </c:pt>
                <c:pt idx="3558">
                  <c:v>39513</c:v>
                </c:pt>
                <c:pt idx="3559">
                  <c:v>39514</c:v>
                </c:pt>
                <c:pt idx="3560">
                  <c:v>39517</c:v>
                </c:pt>
                <c:pt idx="3561">
                  <c:v>39518</c:v>
                </c:pt>
                <c:pt idx="3562">
                  <c:v>39519</c:v>
                </c:pt>
                <c:pt idx="3563">
                  <c:v>39520</c:v>
                </c:pt>
                <c:pt idx="3564">
                  <c:v>39521</c:v>
                </c:pt>
                <c:pt idx="3565">
                  <c:v>39524</c:v>
                </c:pt>
                <c:pt idx="3566">
                  <c:v>39525</c:v>
                </c:pt>
                <c:pt idx="3567">
                  <c:v>39526</c:v>
                </c:pt>
                <c:pt idx="3568">
                  <c:v>39527</c:v>
                </c:pt>
                <c:pt idx="3569">
                  <c:v>39531</c:v>
                </c:pt>
                <c:pt idx="3570">
                  <c:v>39532</c:v>
                </c:pt>
                <c:pt idx="3571">
                  <c:v>39533</c:v>
                </c:pt>
                <c:pt idx="3572">
                  <c:v>39534</c:v>
                </c:pt>
                <c:pt idx="3573">
                  <c:v>39535</c:v>
                </c:pt>
                <c:pt idx="3574">
                  <c:v>39538</c:v>
                </c:pt>
                <c:pt idx="3575">
                  <c:v>39539</c:v>
                </c:pt>
                <c:pt idx="3576">
                  <c:v>39540</c:v>
                </c:pt>
                <c:pt idx="3577">
                  <c:v>39541</c:v>
                </c:pt>
                <c:pt idx="3578">
                  <c:v>39542</c:v>
                </c:pt>
                <c:pt idx="3579">
                  <c:v>39545</c:v>
                </c:pt>
                <c:pt idx="3580">
                  <c:v>39546</c:v>
                </c:pt>
                <c:pt idx="3581">
                  <c:v>39547</c:v>
                </c:pt>
                <c:pt idx="3582">
                  <c:v>39548</c:v>
                </c:pt>
                <c:pt idx="3583">
                  <c:v>39549</c:v>
                </c:pt>
                <c:pt idx="3584">
                  <c:v>39552</c:v>
                </c:pt>
                <c:pt idx="3585">
                  <c:v>39553</c:v>
                </c:pt>
                <c:pt idx="3586">
                  <c:v>39554</c:v>
                </c:pt>
                <c:pt idx="3587">
                  <c:v>39555</c:v>
                </c:pt>
                <c:pt idx="3588">
                  <c:v>39556</c:v>
                </c:pt>
                <c:pt idx="3589">
                  <c:v>39559</c:v>
                </c:pt>
                <c:pt idx="3590">
                  <c:v>39560</c:v>
                </c:pt>
                <c:pt idx="3591">
                  <c:v>39561</c:v>
                </c:pt>
                <c:pt idx="3592">
                  <c:v>39562</c:v>
                </c:pt>
                <c:pt idx="3593">
                  <c:v>39563</c:v>
                </c:pt>
                <c:pt idx="3594">
                  <c:v>39566</c:v>
                </c:pt>
                <c:pt idx="3595">
                  <c:v>39567</c:v>
                </c:pt>
                <c:pt idx="3596">
                  <c:v>39568</c:v>
                </c:pt>
                <c:pt idx="3597">
                  <c:v>39569</c:v>
                </c:pt>
                <c:pt idx="3598">
                  <c:v>39570</c:v>
                </c:pt>
                <c:pt idx="3599">
                  <c:v>39573</c:v>
                </c:pt>
                <c:pt idx="3600">
                  <c:v>39574</c:v>
                </c:pt>
                <c:pt idx="3601">
                  <c:v>39575</c:v>
                </c:pt>
                <c:pt idx="3602">
                  <c:v>39576</c:v>
                </c:pt>
                <c:pt idx="3603">
                  <c:v>39577</c:v>
                </c:pt>
                <c:pt idx="3604">
                  <c:v>39580</c:v>
                </c:pt>
                <c:pt idx="3605">
                  <c:v>39581</c:v>
                </c:pt>
                <c:pt idx="3606">
                  <c:v>39582</c:v>
                </c:pt>
                <c:pt idx="3607">
                  <c:v>39583</c:v>
                </c:pt>
                <c:pt idx="3608">
                  <c:v>39584</c:v>
                </c:pt>
                <c:pt idx="3609">
                  <c:v>39587</c:v>
                </c:pt>
                <c:pt idx="3610">
                  <c:v>39588</c:v>
                </c:pt>
                <c:pt idx="3611">
                  <c:v>39589</c:v>
                </c:pt>
                <c:pt idx="3612">
                  <c:v>39590</c:v>
                </c:pt>
                <c:pt idx="3613">
                  <c:v>39591</c:v>
                </c:pt>
                <c:pt idx="3614">
                  <c:v>39595</c:v>
                </c:pt>
                <c:pt idx="3615">
                  <c:v>39596</c:v>
                </c:pt>
                <c:pt idx="3616">
                  <c:v>39597</c:v>
                </c:pt>
                <c:pt idx="3617">
                  <c:v>39598</c:v>
                </c:pt>
                <c:pt idx="3618">
                  <c:v>39601</c:v>
                </c:pt>
                <c:pt idx="3619">
                  <c:v>39602</c:v>
                </c:pt>
                <c:pt idx="3620">
                  <c:v>39603</c:v>
                </c:pt>
                <c:pt idx="3621">
                  <c:v>39604</c:v>
                </c:pt>
                <c:pt idx="3622">
                  <c:v>39605</c:v>
                </c:pt>
                <c:pt idx="3623">
                  <c:v>39608</c:v>
                </c:pt>
                <c:pt idx="3624">
                  <c:v>39609</c:v>
                </c:pt>
                <c:pt idx="3625">
                  <c:v>39610</c:v>
                </c:pt>
                <c:pt idx="3626">
                  <c:v>39611</c:v>
                </c:pt>
                <c:pt idx="3627">
                  <c:v>39612</c:v>
                </c:pt>
                <c:pt idx="3628">
                  <c:v>39615</c:v>
                </c:pt>
                <c:pt idx="3629">
                  <c:v>39616</c:v>
                </c:pt>
                <c:pt idx="3630">
                  <c:v>39617</c:v>
                </c:pt>
                <c:pt idx="3631">
                  <c:v>39618</c:v>
                </c:pt>
                <c:pt idx="3632">
                  <c:v>39619</c:v>
                </c:pt>
                <c:pt idx="3633">
                  <c:v>39622</c:v>
                </c:pt>
                <c:pt idx="3634">
                  <c:v>39623</c:v>
                </c:pt>
                <c:pt idx="3635">
                  <c:v>39624</c:v>
                </c:pt>
                <c:pt idx="3636">
                  <c:v>39625</c:v>
                </c:pt>
                <c:pt idx="3637">
                  <c:v>39626</c:v>
                </c:pt>
                <c:pt idx="3638">
                  <c:v>39629</c:v>
                </c:pt>
                <c:pt idx="3639">
                  <c:v>39630</c:v>
                </c:pt>
                <c:pt idx="3640">
                  <c:v>39631</c:v>
                </c:pt>
                <c:pt idx="3641">
                  <c:v>39632</c:v>
                </c:pt>
                <c:pt idx="3642">
                  <c:v>39636</c:v>
                </c:pt>
                <c:pt idx="3643">
                  <c:v>39637</c:v>
                </c:pt>
                <c:pt idx="3644">
                  <c:v>39638</c:v>
                </c:pt>
                <c:pt idx="3645">
                  <c:v>39639</c:v>
                </c:pt>
                <c:pt idx="3646">
                  <c:v>39640</c:v>
                </c:pt>
                <c:pt idx="3647">
                  <c:v>39643</c:v>
                </c:pt>
                <c:pt idx="3648">
                  <c:v>39644</c:v>
                </c:pt>
                <c:pt idx="3649">
                  <c:v>39645</c:v>
                </c:pt>
                <c:pt idx="3650">
                  <c:v>39646</c:v>
                </c:pt>
                <c:pt idx="3651">
                  <c:v>39647</c:v>
                </c:pt>
                <c:pt idx="3652">
                  <c:v>39650</c:v>
                </c:pt>
                <c:pt idx="3653">
                  <c:v>39651</c:v>
                </c:pt>
                <c:pt idx="3654">
                  <c:v>39652</c:v>
                </c:pt>
                <c:pt idx="3655">
                  <c:v>39653</c:v>
                </c:pt>
                <c:pt idx="3656">
                  <c:v>39654</c:v>
                </c:pt>
                <c:pt idx="3657">
                  <c:v>39657</c:v>
                </c:pt>
                <c:pt idx="3658">
                  <c:v>39658</c:v>
                </c:pt>
                <c:pt idx="3659">
                  <c:v>39659</c:v>
                </c:pt>
                <c:pt idx="3660">
                  <c:v>39660</c:v>
                </c:pt>
                <c:pt idx="3661">
                  <c:v>39661</c:v>
                </c:pt>
                <c:pt idx="3662">
                  <c:v>39664</c:v>
                </c:pt>
                <c:pt idx="3663">
                  <c:v>39665</c:v>
                </c:pt>
                <c:pt idx="3664">
                  <c:v>39666</c:v>
                </c:pt>
                <c:pt idx="3665">
                  <c:v>39667</c:v>
                </c:pt>
                <c:pt idx="3666">
                  <c:v>39668</c:v>
                </c:pt>
                <c:pt idx="3667">
                  <c:v>39671</c:v>
                </c:pt>
                <c:pt idx="3668">
                  <c:v>39672</c:v>
                </c:pt>
                <c:pt idx="3669">
                  <c:v>39673</c:v>
                </c:pt>
                <c:pt idx="3670">
                  <c:v>39674</c:v>
                </c:pt>
                <c:pt idx="3671">
                  <c:v>39675</c:v>
                </c:pt>
                <c:pt idx="3672">
                  <c:v>39678</c:v>
                </c:pt>
                <c:pt idx="3673">
                  <c:v>39679</c:v>
                </c:pt>
                <c:pt idx="3674">
                  <c:v>39680</c:v>
                </c:pt>
                <c:pt idx="3675">
                  <c:v>39681</c:v>
                </c:pt>
                <c:pt idx="3676">
                  <c:v>39682</c:v>
                </c:pt>
                <c:pt idx="3677">
                  <c:v>39685</c:v>
                </c:pt>
                <c:pt idx="3678">
                  <c:v>39686</c:v>
                </c:pt>
                <c:pt idx="3679">
                  <c:v>39687</c:v>
                </c:pt>
                <c:pt idx="3680">
                  <c:v>39688</c:v>
                </c:pt>
                <c:pt idx="3681">
                  <c:v>39689</c:v>
                </c:pt>
                <c:pt idx="3682">
                  <c:v>39693</c:v>
                </c:pt>
                <c:pt idx="3683">
                  <c:v>39694</c:v>
                </c:pt>
                <c:pt idx="3684">
                  <c:v>39695</c:v>
                </c:pt>
                <c:pt idx="3685">
                  <c:v>39696</c:v>
                </c:pt>
                <c:pt idx="3686">
                  <c:v>39699</c:v>
                </c:pt>
                <c:pt idx="3687">
                  <c:v>39700</c:v>
                </c:pt>
                <c:pt idx="3688">
                  <c:v>39701</c:v>
                </c:pt>
                <c:pt idx="3689">
                  <c:v>39702</c:v>
                </c:pt>
                <c:pt idx="3690">
                  <c:v>39703</c:v>
                </c:pt>
                <c:pt idx="3691">
                  <c:v>39706</c:v>
                </c:pt>
                <c:pt idx="3692">
                  <c:v>39707</c:v>
                </c:pt>
                <c:pt idx="3693">
                  <c:v>39708</c:v>
                </c:pt>
                <c:pt idx="3694">
                  <c:v>39709</c:v>
                </c:pt>
                <c:pt idx="3695">
                  <c:v>39710</c:v>
                </c:pt>
                <c:pt idx="3696">
                  <c:v>39713</c:v>
                </c:pt>
                <c:pt idx="3697">
                  <c:v>39714</c:v>
                </c:pt>
                <c:pt idx="3698">
                  <c:v>39715</c:v>
                </c:pt>
                <c:pt idx="3699">
                  <c:v>39716</c:v>
                </c:pt>
                <c:pt idx="3700">
                  <c:v>39717</c:v>
                </c:pt>
                <c:pt idx="3701">
                  <c:v>39720</c:v>
                </c:pt>
                <c:pt idx="3702">
                  <c:v>39721</c:v>
                </c:pt>
                <c:pt idx="3703">
                  <c:v>39722</c:v>
                </c:pt>
                <c:pt idx="3704">
                  <c:v>39723</c:v>
                </c:pt>
                <c:pt idx="3705">
                  <c:v>39724</c:v>
                </c:pt>
                <c:pt idx="3706">
                  <c:v>39727</c:v>
                </c:pt>
                <c:pt idx="3707">
                  <c:v>39728</c:v>
                </c:pt>
                <c:pt idx="3708">
                  <c:v>39729</c:v>
                </c:pt>
                <c:pt idx="3709">
                  <c:v>39730</c:v>
                </c:pt>
                <c:pt idx="3710">
                  <c:v>39731</c:v>
                </c:pt>
                <c:pt idx="3711">
                  <c:v>39735</c:v>
                </c:pt>
                <c:pt idx="3712">
                  <c:v>39736</c:v>
                </c:pt>
                <c:pt idx="3713">
                  <c:v>39737</c:v>
                </c:pt>
                <c:pt idx="3714">
                  <c:v>39738</c:v>
                </c:pt>
                <c:pt idx="3715">
                  <c:v>39741</c:v>
                </c:pt>
                <c:pt idx="3716">
                  <c:v>39742</c:v>
                </c:pt>
                <c:pt idx="3717">
                  <c:v>39743</c:v>
                </c:pt>
                <c:pt idx="3718">
                  <c:v>39744</c:v>
                </c:pt>
                <c:pt idx="3719">
                  <c:v>39745</c:v>
                </c:pt>
                <c:pt idx="3720">
                  <c:v>39748</c:v>
                </c:pt>
                <c:pt idx="3721">
                  <c:v>39749</c:v>
                </c:pt>
                <c:pt idx="3722">
                  <c:v>39750</c:v>
                </c:pt>
                <c:pt idx="3723">
                  <c:v>39751</c:v>
                </c:pt>
                <c:pt idx="3724">
                  <c:v>39752</c:v>
                </c:pt>
                <c:pt idx="3725">
                  <c:v>39755</c:v>
                </c:pt>
                <c:pt idx="3726">
                  <c:v>39756</c:v>
                </c:pt>
                <c:pt idx="3727">
                  <c:v>39757</c:v>
                </c:pt>
                <c:pt idx="3728">
                  <c:v>39758</c:v>
                </c:pt>
                <c:pt idx="3729">
                  <c:v>39759</c:v>
                </c:pt>
                <c:pt idx="3730">
                  <c:v>39762</c:v>
                </c:pt>
                <c:pt idx="3731">
                  <c:v>39764</c:v>
                </c:pt>
                <c:pt idx="3732">
                  <c:v>39765</c:v>
                </c:pt>
                <c:pt idx="3733">
                  <c:v>39766</c:v>
                </c:pt>
                <c:pt idx="3734">
                  <c:v>39769</c:v>
                </c:pt>
                <c:pt idx="3735">
                  <c:v>39770</c:v>
                </c:pt>
                <c:pt idx="3736">
                  <c:v>39771</c:v>
                </c:pt>
                <c:pt idx="3737">
                  <c:v>39772</c:v>
                </c:pt>
                <c:pt idx="3738">
                  <c:v>39773</c:v>
                </c:pt>
                <c:pt idx="3739">
                  <c:v>39776</c:v>
                </c:pt>
                <c:pt idx="3740">
                  <c:v>39777</c:v>
                </c:pt>
                <c:pt idx="3741">
                  <c:v>39778</c:v>
                </c:pt>
                <c:pt idx="3742">
                  <c:v>39780</c:v>
                </c:pt>
                <c:pt idx="3743">
                  <c:v>39783</c:v>
                </c:pt>
                <c:pt idx="3744">
                  <c:v>39784</c:v>
                </c:pt>
                <c:pt idx="3745">
                  <c:v>39785</c:v>
                </c:pt>
                <c:pt idx="3746">
                  <c:v>39786</c:v>
                </c:pt>
                <c:pt idx="3747">
                  <c:v>39787</c:v>
                </c:pt>
                <c:pt idx="3748">
                  <c:v>39790</c:v>
                </c:pt>
                <c:pt idx="3749">
                  <c:v>39791</c:v>
                </c:pt>
                <c:pt idx="3750">
                  <c:v>39792</c:v>
                </c:pt>
                <c:pt idx="3751">
                  <c:v>39793</c:v>
                </c:pt>
                <c:pt idx="3752">
                  <c:v>39794</c:v>
                </c:pt>
                <c:pt idx="3753">
                  <c:v>39797</c:v>
                </c:pt>
                <c:pt idx="3754">
                  <c:v>39798</c:v>
                </c:pt>
                <c:pt idx="3755">
                  <c:v>39799</c:v>
                </c:pt>
                <c:pt idx="3756">
                  <c:v>39800</c:v>
                </c:pt>
                <c:pt idx="3757">
                  <c:v>39801</c:v>
                </c:pt>
                <c:pt idx="3758">
                  <c:v>39804</c:v>
                </c:pt>
                <c:pt idx="3759">
                  <c:v>39805</c:v>
                </c:pt>
                <c:pt idx="3760">
                  <c:v>39806</c:v>
                </c:pt>
                <c:pt idx="3761">
                  <c:v>39808</c:v>
                </c:pt>
                <c:pt idx="3762">
                  <c:v>39811</c:v>
                </c:pt>
                <c:pt idx="3763">
                  <c:v>39812</c:v>
                </c:pt>
                <c:pt idx="3764">
                  <c:v>39813</c:v>
                </c:pt>
                <c:pt idx="3765">
                  <c:v>39815</c:v>
                </c:pt>
                <c:pt idx="3766">
                  <c:v>39818</c:v>
                </c:pt>
                <c:pt idx="3767">
                  <c:v>39819</c:v>
                </c:pt>
                <c:pt idx="3768">
                  <c:v>39820</c:v>
                </c:pt>
                <c:pt idx="3769">
                  <c:v>39821</c:v>
                </c:pt>
                <c:pt idx="3770">
                  <c:v>39822</c:v>
                </c:pt>
                <c:pt idx="3771">
                  <c:v>39825</c:v>
                </c:pt>
                <c:pt idx="3772">
                  <c:v>39826</c:v>
                </c:pt>
                <c:pt idx="3773">
                  <c:v>39827</c:v>
                </c:pt>
                <c:pt idx="3774">
                  <c:v>39828</c:v>
                </c:pt>
                <c:pt idx="3775">
                  <c:v>39829</c:v>
                </c:pt>
                <c:pt idx="3776">
                  <c:v>39833</c:v>
                </c:pt>
                <c:pt idx="3777">
                  <c:v>39834</c:v>
                </c:pt>
                <c:pt idx="3778">
                  <c:v>39835</c:v>
                </c:pt>
                <c:pt idx="3779">
                  <c:v>39836</c:v>
                </c:pt>
                <c:pt idx="3780">
                  <c:v>39839</c:v>
                </c:pt>
                <c:pt idx="3781">
                  <c:v>39840</c:v>
                </c:pt>
                <c:pt idx="3782">
                  <c:v>39841</c:v>
                </c:pt>
                <c:pt idx="3783">
                  <c:v>39842</c:v>
                </c:pt>
                <c:pt idx="3784">
                  <c:v>39843</c:v>
                </c:pt>
                <c:pt idx="3785">
                  <c:v>39846</c:v>
                </c:pt>
                <c:pt idx="3786">
                  <c:v>39847</c:v>
                </c:pt>
                <c:pt idx="3787">
                  <c:v>39848</c:v>
                </c:pt>
                <c:pt idx="3788">
                  <c:v>39849</c:v>
                </c:pt>
                <c:pt idx="3789">
                  <c:v>39850</c:v>
                </c:pt>
                <c:pt idx="3790">
                  <c:v>39853</c:v>
                </c:pt>
                <c:pt idx="3791">
                  <c:v>39854</c:v>
                </c:pt>
                <c:pt idx="3792">
                  <c:v>39855</c:v>
                </c:pt>
                <c:pt idx="3793">
                  <c:v>39856</c:v>
                </c:pt>
                <c:pt idx="3794">
                  <c:v>39857</c:v>
                </c:pt>
                <c:pt idx="3795">
                  <c:v>39861</c:v>
                </c:pt>
                <c:pt idx="3796">
                  <c:v>39862</c:v>
                </c:pt>
                <c:pt idx="3797">
                  <c:v>39863</c:v>
                </c:pt>
                <c:pt idx="3798">
                  <c:v>39864</c:v>
                </c:pt>
                <c:pt idx="3799">
                  <c:v>39867</c:v>
                </c:pt>
                <c:pt idx="3800">
                  <c:v>39868</c:v>
                </c:pt>
                <c:pt idx="3801">
                  <c:v>39869</c:v>
                </c:pt>
                <c:pt idx="3802">
                  <c:v>39870</c:v>
                </c:pt>
                <c:pt idx="3803">
                  <c:v>39871</c:v>
                </c:pt>
                <c:pt idx="3804">
                  <c:v>39874</c:v>
                </c:pt>
                <c:pt idx="3805">
                  <c:v>39875</c:v>
                </c:pt>
                <c:pt idx="3806">
                  <c:v>39876</c:v>
                </c:pt>
                <c:pt idx="3807">
                  <c:v>39877</c:v>
                </c:pt>
                <c:pt idx="3808">
                  <c:v>39878</c:v>
                </c:pt>
                <c:pt idx="3809">
                  <c:v>39881</c:v>
                </c:pt>
                <c:pt idx="3810">
                  <c:v>39882</c:v>
                </c:pt>
                <c:pt idx="3811">
                  <c:v>39883</c:v>
                </c:pt>
                <c:pt idx="3812">
                  <c:v>39884</c:v>
                </c:pt>
                <c:pt idx="3813">
                  <c:v>39885</c:v>
                </c:pt>
                <c:pt idx="3814">
                  <c:v>39888</c:v>
                </c:pt>
                <c:pt idx="3815">
                  <c:v>39889</c:v>
                </c:pt>
                <c:pt idx="3816">
                  <c:v>39890</c:v>
                </c:pt>
                <c:pt idx="3817">
                  <c:v>39891</c:v>
                </c:pt>
                <c:pt idx="3818">
                  <c:v>39892</c:v>
                </c:pt>
                <c:pt idx="3819">
                  <c:v>39895</c:v>
                </c:pt>
                <c:pt idx="3820">
                  <c:v>39896</c:v>
                </c:pt>
                <c:pt idx="3821">
                  <c:v>39897</c:v>
                </c:pt>
                <c:pt idx="3822">
                  <c:v>39898</c:v>
                </c:pt>
                <c:pt idx="3823">
                  <c:v>39899</c:v>
                </c:pt>
                <c:pt idx="3824">
                  <c:v>39902</c:v>
                </c:pt>
                <c:pt idx="3825">
                  <c:v>39903</c:v>
                </c:pt>
                <c:pt idx="3826">
                  <c:v>39904</c:v>
                </c:pt>
                <c:pt idx="3827">
                  <c:v>39905</c:v>
                </c:pt>
                <c:pt idx="3828">
                  <c:v>39906</c:v>
                </c:pt>
                <c:pt idx="3829">
                  <c:v>39909</c:v>
                </c:pt>
                <c:pt idx="3830">
                  <c:v>39910</c:v>
                </c:pt>
                <c:pt idx="3831">
                  <c:v>39911</c:v>
                </c:pt>
                <c:pt idx="3832">
                  <c:v>39912</c:v>
                </c:pt>
                <c:pt idx="3833">
                  <c:v>39916</c:v>
                </c:pt>
                <c:pt idx="3834">
                  <c:v>39917</c:v>
                </c:pt>
                <c:pt idx="3835">
                  <c:v>39918</c:v>
                </c:pt>
                <c:pt idx="3836">
                  <c:v>39919</c:v>
                </c:pt>
                <c:pt idx="3837">
                  <c:v>39920</c:v>
                </c:pt>
                <c:pt idx="3838">
                  <c:v>39923</c:v>
                </c:pt>
                <c:pt idx="3839">
                  <c:v>39924</c:v>
                </c:pt>
                <c:pt idx="3840">
                  <c:v>39925</c:v>
                </c:pt>
                <c:pt idx="3841">
                  <c:v>39926</c:v>
                </c:pt>
                <c:pt idx="3842">
                  <c:v>39927</c:v>
                </c:pt>
                <c:pt idx="3843">
                  <c:v>39930</c:v>
                </c:pt>
                <c:pt idx="3844">
                  <c:v>39931</c:v>
                </c:pt>
                <c:pt idx="3845">
                  <c:v>39932</c:v>
                </c:pt>
                <c:pt idx="3846">
                  <c:v>39933</c:v>
                </c:pt>
                <c:pt idx="3847">
                  <c:v>39934</c:v>
                </c:pt>
                <c:pt idx="3848">
                  <c:v>39937</c:v>
                </c:pt>
                <c:pt idx="3849">
                  <c:v>39938</c:v>
                </c:pt>
                <c:pt idx="3850">
                  <c:v>39939</c:v>
                </c:pt>
                <c:pt idx="3851">
                  <c:v>39940</c:v>
                </c:pt>
                <c:pt idx="3852">
                  <c:v>39941</c:v>
                </c:pt>
                <c:pt idx="3853">
                  <c:v>39944</c:v>
                </c:pt>
                <c:pt idx="3854">
                  <c:v>39945</c:v>
                </c:pt>
                <c:pt idx="3855">
                  <c:v>39946</c:v>
                </c:pt>
                <c:pt idx="3856">
                  <c:v>39947</c:v>
                </c:pt>
                <c:pt idx="3857">
                  <c:v>39948</c:v>
                </c:pt>
                <c:pt idx="3858">
                  <c:v>39951</c:v>
                </c:pt>
                <c:pt idx="3859">
                  <c:v>39952</c:v>
                </c:pt>
                <c:pt idx="3860">
                  <c:v>39953</c:v>
                </c:pt>
                <c:pt idx="3861">
                  <c:v>39954</c:v>
                </c:pt>
                <c:pt idx="3862">
                  <c:v>39955</c:v>
                </c:pt>
                <c:pt idx="3863">
                  <c:v>39959</c:v>
                </c:pt>
                <c:pt idx="3864">
                  <c:v>39960</c:v>
                </c:pt>
                <c:pt idx="3865">
                  <c:v>39961</c:v>
                </c:pt>
                <c:pt idx="3866">
                  <c:v>39962</c:v>
                </c:pt>
                <c:pt idx="3867">
                  <c:v>39965</c:v>
                </c:pt>
                <c:pt idx="3868">
                  <c:v>39966</c:v>
                </c:pt>
                <c:pt idx="3869">
                  <c:v>39967</c:v>
                </c:pt>
                <c:pt idx="3870">
                  <c:v>39968</c:v>
                </c:pt>
                <c:pt idx="3871">
                  <c:v>39969</c:v>
                </c:pt>
                <c:pt idx="3872">
                  <c:v>39972</c:v>
                </c:pt>
                <c:pt idx="3873">
                  <c:v>39973</c:v>
                </c:pt>
                <c:pt idx="3874">
                  <c:v>39974</c:v>
                </c:pt>
                <c:pt idx="3875">
                  <c:v>39975</c:v>
                </c:pt>
                <c:pt idx="3876">
                  <c:v>39976</c:v>
                </c:pt>
                <c:pt idx="3877">
                  <c:v>39979</c:v>
                </c:pt>
                <c:pt idx="3878">
                  <c:v>39980</c:v>
                </c:pt>
                <c:pt idx="3879">
                  <c:v>39981</c:v>
                </c:pt>
                <c:pt idx="3880">
                  <c:v>39982</c:v>
                </c:pt>
                <c:pt idx="3881">
                  <c:v>39983</c:v>
                </c:pt>
                <c:pt idx="3882">
                  <c:v>39986</c:v>
                </c:pt>
                <c:pt idx="3883">
                  <c:v>39987</c:v>
                </c:pt>
                <c:pt idx="3884">
                  <c:v>39988</c:v>
                </c:pt>
                <c:pt idx="3885">
                  <c:v>39989</c:v>
                </c:pt>
                <c:pt idx="3886">
                  <c:v>39990</c:v>
                </c:pt>
                <c:pt idx="3887">
                  <c:v>39993</c:v>
                </c:pt>
                <c:pt idx="3888">
                  <c:v>39994</c:v>
                </c:pt>
                <c:pt idx="3889">
                  <c:v>39995</c:v>
                </c:pt>
                <c:pt idx="3890">
                  <c:v>39996</c:v>
                </c:pt>
                <c:pt idx="3891">
                  <c:v>40000</c:v>
                </c:pt>
                <c:pt idx="3892">
                  <c:v>40001</c:v>
                </c:pt>
                <c:pt idx="3893">
                  <c:v>40002</c:v>
                </c:pt>
                <c:pt idx="3894">
                  <c:v>40003</c:v>
                </c:pt>
                <c:pt idx="3895">
                  <c:v>40004</c:v>
                </c:pt>
                <c:pt idx="3896">
                  <c:v>40007</c:v>
                </c:pt>
                <c:pt idx="3897">
                  <c:v>40008</c:v>
                </c:pt>
                <c:pt idx="3898">
                  <c:v>40009</c:v>
                </c:pt>
                <c:pt idx="3899">
                  <c:v>40010</c:v>
                </c:pt>
                <c:pt idx="3900">
                  <c:v>40011</c:v>
                </c:pt>
                <c:pt idx="3901">
                  <c:v>40014</c:v>
                </c:pt>
                <c:pt idx="3902">
                  <c:v>40015</c:v>
                </c:pt>
                <c:pt idx="3903">
                  <c:v>40016</c:v>
                </c:pt>
                <c:pt idx="3904">
                  <c:v>40017</c:v>
                </c:pt>
                <c:pt idx="3905">
                  <c:v>40018</c:v>
                </c:pt>
                <c:pt idx="3906">
                  <c:v>40021</c:v>
                </c:pt>
                <c:pt idx="3907">
                  <c:v>40022</c:v>
                </c:pt>
                <c:pt idx="3908">
                  <c:v>40023</c:v>
                </c:pt>
                <c:pt idx="3909">
                  <c:v>40024</c:v>
                </c:pt>
                <c:pt idx="3910">
                  <c:v>40025</c:v>
                </c:pt>
                <c:pt idx="3911">
                  <c:v>40028</c:v>
                </c:pt>
                <c:pt idx="3912">
                  <c:v>40029</c:v>
                </c:pt>
                <c:pt idx="3913">
                  <c:v>40030</c:v>
                </c:pt>
                <c:pt idx="3914">
                  <c:v>40031</c:v>
                </c:pt>
                <c:pt idx="3915">
                  <c:v>40032</c:v>
                </c:pt>
                <c:pt idx="3916">
                  <c:v>40035</c:v>
                </c:pt>
                <c:pt idx="3917">
                  <c:v>40036</c:v>
                </c:pt>
                <c:pt idx="3918">
                  <c:v>40037</c:v>
                </c:pt>
                <c:pt idx="3919">
                  <c:v>40038</c:v>
                </c:pt>
                <c:pt idx="3920">
                  <c:v>40039</c:v>
                </c:pt>
                <c:pt idx="3921">
                  <c:v>40042</c:v>
                </c:pt>
                <c:pt idx="3922">
                  <c:v>40043</c:v>
                </c:pt>
                <c:pt idx="3923">
                  <c:v>40044</c:v>
                </c:pt>
                <c:pt idx="3924">
                  <c:v>40045</c:v>
                </c:pt>
                <c:pt idx="3925">
                  <c:v>40046</c:v>
                </c:pt>
                <c:pt idx="3926">
                  <c:v>40049</c:v>
                </c:pt>
                <c:pt idx="3927">
                  <c:v>40050</c:v>
                </c:pt>
                <c:pt idx="3928">
                  <c:v>40051</c:v>
                </c:pt>
                <c:pt idx="3929">
                  <c:v>40052</c:v>
                </c:pt>
                <c:pt idx="3930">
                  <c:v>40053</c:v>
                </c:pt>
                <c:pt idx="3931">
                  <c:v>40056</c:v>
                </c:pt>
                <c:pt idx="3932">
                  <c:v>40057</c:v>
                </c:pt>
                <c:pt idx="3933">
                  <c:v>40058</c:v>
                </c:pt>
                <c:pt idx="3934">
                  <c:v>40059</c:v>
                </c:pt>
                <c:pt idx="3935">
                  <c:v>40060</c:v>
                </c:pt>
                <c:pt idx="3936">
                  <c:v>40064</c:v>
                </c:pt>
                <c:pt idx="3937">
                  <c:v>40065</c:v>
                </c:pt>
                <c:pt idx="3938">
                  <c:v>40066</c:v>
                </c:pt>
                <c:pt idx="3939">
                  <c:v>40067</c:v>
                </c:pt>
                <c:pt idx="3940">
                  <c:v>40070</c:v>
                </c:pt>
                <c:pt idx="3941">
                  <c:v>40071</c:v>
                </c:pt>
                <c:pt idx="3942">
                  <c:v>40072</c:v>
                </c:pt>
                <c:pt idx="3943">
                  <c:v>40073</c:v>
                </c:pt>
                <c:pt idx="3944">
                  <c:v>40074</c:v>
                </c:pt>
                <c:pt idx="3945">
                  <c:v>40077</c:v>
                </c:pt>
                <c:pt idx="3946">
                  <c:v>40078</c:v>
                </c:pt>
                <c:pt idx="3947">
                  <c:v>40079</c:v>
                </c:pt>
                <c:pt idx="3948">
                  <c:v>40080</c:v>
                </c:pt>
                <c:pt idx="3949">
                  <c:v>40081</c:v>
                </c:pt>
                <c:pt idx="3950">
                  <c:v>40084</c:v>
                </c:pt>
                <c:pt idx="3951">
                  <c:v>40085</c:v>
                </c:pt>
                <c:pt idx="3952">
                  <c:v>40086</c:v>
                </c:pt>
                <c:pt idx="3953">
                  <c:v>40087</c:v>
                </c:pt>
                <c:pt idx="3954">
                  <c:v>40088</c:v>
                </c:pt>
                <c:pt idx="3955">
                  <c:v>40091</c:v>
                </c:pt>
                <c:pt idx="3956">
                  <c:v>40092</c:v>
                </c:pt>
                <c:pt idx="3957">
                  <c:v>40093</c:v>
                </c:pt>
                <c:pt idx="3958">
                  <c:v>40094</c:v>
                </c:pt>
                <c:pt idx="3959">
                  <c:v>40095</c:v>
                </c:pt>
                <c:pt idx="3960">
                  <c:v>40099</c:v>
                </c:pt>
                <c:pt idx="3961">
                  <c:v>40100</c:v>
                </c:pt>
                <c:pt idx="3962">
                  <c:v>40101</c:v>
                </c:pt>
                <c:pt idx="3963">
                  <c:v>40102</c:v>
                </c:pt>
                <c:pt idx="3964">
                  <c:v>40105</c:v>
                </c:pt>
                <c:pt idx="3965">
                  <c:v>40106</c:v>
                </c:pt>
                <c:pt idx="3966">
                  <c:v>40107</c:v>
                </c:pt>
                <c:pt idx="3967">
                  <c:v>40108</c:v>
                </c:pt>
                <c:pt idx="3968">
                  <c:v>40109</c:v>
                </c:pt>
                <c:pt idx="3969">
                  <c:v>40112</c:v>
                </c:pt>
                <c:pt idx="3970">
                  <c:v>40113</c:v>
                </c:pt>
                <c:pt idx="3971">
                  <c:v>40114</c:v>
                </c:pt>
                <c:pt idx="3972">
                  <c:v>40115</c:v>
                </c:pt>
                <c:pt idx="3973">
                  <c:v>40116</c:v>
                </c:pt>
                <c:pt idx="3974">
                  <c:v>40119</c:v>
                </c:pt>
                <c:pt idx="3975">
                  <c:v>40120</c:v>
                </c:pt>
                <c:pt idx="3976">
                  <c:v>40121</c:v>
                </c:pt>
                <c:pt idx="3977">
                  <c:v>40122</c:v>
                </c:pt>
                <c:pt idx="3978">
                  <c:v>40123</c:v>
                </c:pt>
                <c:pt idx="3979">
                  <c:v>40126</c:v>
                </c:pt>
                <c:pt idx="3980">
                  <c:v>40127</c:v>
                </c:pt>
                <c:pt idx="3981">
                  <c:v>40129</c:v>
                </c:pt>
                <c:pt idx="3982">
                  <c:v>40130</c:v>
                </c:pt>
                <c:pt idx="3983">
                  <c:v>40133</c:v>
                </c:pt>
                <c:pt idx="3984">
                  <c:v>40134</c:v>
                </c:pt>
                <c:pt idx="3985">
                  <c:v>40135</c:v>
                </c:pt>
                <c:pt idx="3986">
                  <c:v>40136</c:v>
                </c:pt>
                <c:pt idx="3987">
                  <c:v>40137</c:v>
                </c:pt>
                <c:pt idx="3988">
                  <c:v>40140</c:v>
                </c:pt>
                <c:pt idx="3989">
                  <c:v>40141</c:v>
                </c:pt>
                <c:pt idx="3990">
                  <c:v>40142</c:v>
                </c:pt>
                <c:pt idx="3991">
                  <c:v>40144</c:v>
                </c:pt>
                <c:pt idx="3992">
                  <c:v>40147</c:v>
                </c:pt>
                <c:pt idx="3993">
                  <c:v>40148</c:v>
                </c:pt>
                <c:pt idx="3994">
                  <c:v>40149</c:v>
                </c:pt>
                <c:pt idx="3995">
                  <c:v>40150</c:v>
                </c:pt>
                <c:pt idx="3996">
                  <c:v>40151</c:v>
                </c:pt>
                <c:pt idx="3997">
                  <c:v>40154</c:v>
                </c:pt>
                <c:pt idx="3998">
                  <c:v>40155</c:v>
                </c:pt>
                <c:pt idx="3999">
                  <c:v>40156</c:v>
                </c:pt>
                <c:pt idx="4000">
                  <c:v>40157</c:v>
                </c:pt>
                <c:pt idx="4001">
                  <c:v>40158</c:v>
                </c:pt>
                <c:pt idx="4002">
                  <c:v>40161</c:v>
                </c:pt>
                <c:pt idx="4003">
                  <c:v>40162</c:v>
                </c:pt>
                <c:pt idx="4004">
                  <c:v>40163</c:v>
                </c:pt>
                <c:pt idx="4005">
                  <c:v>40164</c:v>
                </c:pt>
                <c:pt idx="4006">
                  <c:v>40165</c:v>
                </c:pt>
                <c:pt idx="4007">
                  <c:v>40168</c:v>
                </c:pt>
                <c:pt idx="4008">
                  <c:v>40169</c:v>
                </c:pt>
                <c:pt idx="4009">
                  <c:v>40170</c:v>
                </c:pt>
                <c:pt idx="4010">
                  <c:v>40171</c:v>
                </c:pt>
                <c:pt idx="4011">
                  <c:v>40175</c:v>
                </c:pt>
                <c:pt idx="4012">
                  <c:v>40176</c:v>
                </c:pt>
                <c:pt idx="4013">
                  <c:v>40177</c:v>
                </c:pt>
                <c:pt idx="4014">
                  <c:v>40178</c:v>
                </c:pt>
                <c:pt idx="4015">
                  <c:v>40182</c:v>
                </c:pt>
                <c:pt idx="4016">
                  <c:v>40183</c:v>
                </c:pt>
                <c:pt idx="4017">
                  <c:v>40184</c:v>
                </c:pt>
                <c:pt idx="4018">
                  <c:v>40185</c:v>
                </c:pt>
                <c:pt idx="4019">
                  <c:v>40186</c:v>
                </c:pt>
                <c:pt idx="4020">
                  <c:v>40189</c:v>
                </c:pt>
                <c:pt idx="4021">
                  <c:v>40190</c:v>
                </c:pt>
                <c:pt idx="4022">
                  <c:v>40191</c:v>
                </c:pt>
                <c:pt idx="4023">
                  <c:v>40192</c:v>
                </c:pt>
                <c:pt idx="4024">
                  <c:v>40193</c:v>
                </c:pt>
                <c:pt idx="4025">
                  <c:v>40197</c:v>
                </c:pt>
                <c:pt idx="4026">
                  <c:v>40198</c:v>
                </c:pt>
                <c:pt idx="4027">
                  <c:v>40199</c:v>
                </c:pt>
                <c:pt idx="4028">
                  <c:v>40200</c:v>
                </c:pt>
                <c:pt idx="4029">
                  <c:v>40203</c:v>
                </c:pt>
                <c:pt idx="4030">
                  <c:v>40204</c:v>
                </c:pt>
                <c:pt idx="4031">
                  <c:v>40205</c:v>
                </c:pt>
                <c:pt idx="4032">
                  <c:v>40206</c:v>
                </c:pt>
                <c:pt idx="4033">
                  <c:v>40207</c:v>
                </c:pt>
                <c:pt idx="4034">
                  <c:v>40210</c:v>
                </c:pt>
                <c:pt idx="4035">
                  <c:v>40211</c:v>
                </c:pt>
                <c:pt idx="4036">
                  <c:v>40212</c:v>
                </c:pt>
                <c:pt idx="4037">
                  <c:v>40213</c:v>
                </c:pt>
                <c:pt idx="4038">
                  <c:v>40214</c:v>
                </c:pt>
                <c:pt idx="4039">
                  <c:v>40217</c:v>
                </c:pt>
                <c:pt idx="4040">
                  <c:v>40218</c:v>
                </c:pt>
                <c:pt idx="4041">
                  <c:v>40219</c:v>
                </c:pt>
                <c:pt idx="4042">
                  <c:v>40220</c:v>
                </c:pt>
                <c:pt idx="4043">
                  <c:v>40221</c:v>
                </c:pt>
                <c:pt idx="4044">
                  <c:v>40225</c:v>
                </c:pt>
                <c:pt idx="4045">
                  <c:v>40226</c:v>
                </c:pt>
                <c:pt idx="4046">
                  <c:v>40227</c:v>
                </c:pt>
                <c:pt idx="4047">
                  <c:v>40228</c:v>
                </c:pt>
                <c:pt idx="4048">
                  <c:v>40231</c:v>
                </c:pt>
                <c:pt idx="4049">
                  <c:v>40232</c:v>
                </c:pt>
                <c:pt idx="4050">
                  <c:v>40233</c:v>
                </c:pt>
                <c:pt idx="4051">
                  <c:v>40234</c:v>
                </c:pt>
                <c:pt idx="4052">
                  <c:v>40235</c:v>
                </c:pt>
                <c:pt idx="4053">
                  <c:v>40238</c:v>
                </c:pt>
                <c:pt idx="4054">
                  <c:v>40239</c:v>
                </c:pt>
                <c:pt idx="4055">
                  <c:v>40240</c:v>
                </c:pt>
                <c:pt idx="4056">
                  <c:v>40241</c:v>
                </c:pt>
                <c:pt idx="4057">
                  <c:v>40242</c:v>
                </c:pt>
                <c:pt idx="4058">
                  <c:v>40245</c:v>
                </c:pt>
                <c:pt idx="4059">
                  <c:v>40246</c:v>
                </c:pt>
                <c:pt idx="4060">
                  <c:v>40247</c:v>
                </c:pt>
                <c:pt idx="4061">
                  <c:v>40248</c:v>
                </c:pt>
                <c:pt idx="4062">
                  <c:v>40249</c:v>
                </c:pt>
                <c:pt idx="4063">
                  <c:v>40252</c:v>
                </c:pt>
                <c:pt idx="4064">
                  <c:v>40253</c:v>
                </c:pt>
                <c:pt idx="4065">
                  <c:v>40254</c:v>
                </c:pt>
                <c:pt idx="4066">
                  <c:v>40255</c:v>
                </c:pt>
                <c:pt idx="4067">
                  <c:v>40256</c:v>
                </c:pt>
                <c:pt idx="4068">
                  <c:v>40259</c:v>
                </c:pt>
                <c:pt idx="4069">
                  <c:v>40260</c:v>
                </c:pt>
                <c:pt idx="4070">
                  <c:v>40261</c:v>
                </c:pt>
                <c:pt idx="4071">
                  <c:v>40262</c:v>
                </c:pt>
                <c:pt idx="4072">
                  <c:v>40263</c:v>
                </c:pt>
                <c:pt idx="4073">
                  <c:v>40266</c:v>
                </c:pt>
                <c:pt idx="4074">
                  <c:v>40267</c:v>
                </c:pt>
                <c:pt idx="4075">
                  <c:v>40268</c:v>
                </c:pt>
                <c:pt idx="4076">
                  <c:v>40269</c:v>
                </c:pt>
                <c:pt idx="4077">
                  <c:v>40273</c:v>
                </c:pt>
                <c:pt idx="4078">
                  <c:v>40274</c:v>
                </c:pt>
                <c:pt idx="4079">
                  <c:v>40275</c:v>
                </c:pt>
                <c:pt idx="4080">
                  <c:v>40276</c:v>
                </c:pt>
                <c:pt idx="4081">
                  <c:v>40277</c:v>
                </c:pt>
                <c:pt idx="4082">
                  <c:v>40280</c:v>
                </c:pt>
                <c:pt idx="4083">
                  <c:v>40281</c:v>
                </c:pt>
                <c:pt idx="4084">
                  <c:v>40282</c:v>
                </c:pt>
                <c:pt idx="4085">
                  <c:v>40283</c:v>
                </c:pt>
                <c:pt idx="4086">
                  <c:v>40284</c:v>
                </c:pt>
                <c:pt idx="4087">
                  <c:v>40287</c:v>
                </c:pt>
                <c:pt idx="4088">
                  <c:v>40288</c:v>
                </c:pt>
                <c:pt idx="4089">
                  <c:v>40289</c:v>
                </c:pt>
                <c:pt idx="4090">
                  <c:v>40290</c:v>
                </c:pt>
                <c:pt idx="4091">
                  <c:v>40291</c:v>
                </c:pt>
                <c:pt idx="4092">
                  <c:v>40294</c:v>
                </c:pt>
                <c:pt idx="4093">
                  <c:v>40295</c:v>
                </c:pt>
                <c:pt idx="4094">
                  <c:v>40296</c:v>
                </c:pt>
                <c:pt idx="4095">
                  <c:v>40297</c:v>
                </c:pt>
                <c:pt idx="4096">
                  <c:v>40298</c:v>
                </c:pt>
                <c:pt idx="4097">
                  <c:v>40301</c:v>
                </c:pt>
                <c:pt idx="4098">
                  <c:v>40302</c:v>
                </c:pt>
                <c:pt idx="4099">
                  <c:v>40303</c:v>
                </c:pt>
                <c:pt idx="4100">
                  <c:v>40304</c:v>
                </c:pt>
                <c:pt idx="4101">
                  <c:v>40305</c:v>
                </c:pt>
                <c:pt idx="4102">
                  <c:v>40308</c:v>
                </c:pt>
                <c:pt idx="4103">
                  <c:v>40309</c:v>
                </c:pt>
                <c:pt idx="4104">
                  <c:v>40310</c:v>
                </c:pt>
                <c:pt idx="4105">
                  <c:v>40311</c:v>
                </c:pt>
                <c:pt idx="4106">
                  <c:v>40312</c:v>
                </c:pt>
                <c:pt idx="4107">
                  <c:v>40315</c:v>
                </c:pt>
                <c:pt idx="4108">
                  <c:v>40316</c:v>
                </c:pt>
                <c:pt idx="4109">
                  <c:v>40317</c:v>
                </c:pt>
                <c:pt idx="4110">
                  <c:v>40318</c:v>
                </c:pt>
                <c:pt idx="4111">
                  <c:v>40319</c:v>
                </c:pt>
                <c:pt idx="4112">
                  <c:v>40322</c:v>
                </c:pt>
                <c:pt idx="4113">
                  <c:v>40323</c:v>
                </c:pt>
                <c:pt idx="4114">
                  <c:v>40324</c:v>
                </c:pt>
                <c:pt idx="4115">
                  <c:v>40325</c:v>
                </c:pt>
                <c:pt idx="4116">
                  <c:v>40326</c:v>
                </c:pt>
                <c:pt idx="4117">
                  <c:v>40330</c:v>
                </c:pt>
                <c:pt idx="4118">
                  <c:v>40331</c:v>
                </c:pt>
                <c:pt idx="4119">
                  <c:v>40332</c:v>
                </c:pt>
                <c:pt idx="4120">
                  <c:v>40333</c:v>
                </c:pt>
                <c:pt idx="4121">
                  <c:v>40336</c:v>
                </c:pt>
                <c:pt idx="4122">
                  <c:v>40337</c:v>
                </c:pt>
                <c:pt idx="4123">
                  <c:v>40338</c:v>
                </c:pt>
                <c:pt idx="4124">
                  <c:v>40339</c:v>
                </c:pt>
                <c:pt idx="4125">
                  <c:v>40340</c:v>
                </c:pt>
                <c:pt idx="4126">
                  <c:v>40343</c:v>
                </c:pt>
                <c:pt idx="4127">
                  <c:v>40344</c:v>
                </c:pt>
                <c:pt idx="4128">
                  <c:v>40345</c:v>
                </c:pt>
                <c:pt idx="4129">
                  <c:v>40346</c:v>
                </c:pt>
                <c:pt idx="4130">
                  <c:v>40347</c:v>
                </c:pt>
                <c:pt idx="4131">
                  <c:v>40350</c:v>
                </c:pt>
                <c:pt idx="4132">
                  <c:v>40351</c:v>
                </c:pt>
                <c:pt idx="4133">
                  <c:v>40352</c:v>
                </c:pt>
                <c:pt idx="4134">
                  <c:v>40353</c:v>
                </c:pt>
                <c:pt idx="4135">
                  <c:v>40354</c:v>
                </c:pt>
                <c:pt idx="4136">
                  <c:v>40357</c:v>
                </c:pt>
                <c:pt idx="4137">
                  <c:v>40358</c:v>
                </c:pt>
                <c:pt idx="4138">
                  <c:v>40359</c:v>
                </c:pt>
                <c:pt idx="4139">
                  <c:v>40360</c:v>
                </c:pt>
                <c:pt idx="4140">
                  <c:v>40361</c:v>
                </c:pt>
                <c:pt idx="4141">
                  <c:v>40365</c:v>
                </c:pt>
                <c:pt idx="4142">
                  <c:v>40366</c:v>
                </c:pt>
                <c:pt idx="4143">
                  <c:v>40367</c:v>
                </c:pt>
                <c:pt idx="4144">
                  <c:v>40368</c:v>
                </c:pt>
                <c:pt idx="4145">
                  <c:v>40371</c:v>
                </c:pt>
                <c:pt idx="4146">
                  <c:v>40372</c:v>
                </c:pt>
                <c:pt idx="4147">
                  <c:v>40373</c:v>
                </c:pt>
                <c:pt idx="4148">
                  <c:v>40374</c:v>
                </c:pt>
                <c:pt idx="4149">
                  <c:v>40375</c:v>
                </c:pt>
                <c:pt idx="4150">
                  <c:v>40378</c:v>
                </c:pt>
                <c:pt idx="4151">
                  <c:v>40379</c:v>
                </c:pt>
                <c:pt idx="4152">
                  <c:v>40380</c:v>
                </c:pt>
                <c:pt idx="4153">
                  <c:v>40381</c:v>
                </c:pt>
                <c:pt idx="4154">
                  <c:v>40382</c:v>
                </c:pt>
                <c:pt idx="4155">
                  <c:v>40385</c:v>
                </c:pt>
                <c:pt idx="4156">
                  <c:v>40386</c:v>
                </c:pt>
                <c:pt idx="4157">
                  <c:v>40387</c:v>
                </c:pt>
                <c:pt idx="4158">
                  <c:v>40388</c:v>
                </c:pt>
                <c:pt idx="4159">
                  <c:v>40389</c:v>
                </c:pt>
                <c:pt idx="4160">
                  <c:v>40392</c:v>
                </c:pt>
                <c:pt idx="4161">
                  <c:v>40393</c:v>
                </c:pt>
                <c:pt idx="4162">
                  <c:v>40394</c:v>
                </c:pt>
                <c:pt idx="4163">
                  <c:v>40395</c:v>
                </c:pt>
                <c:pt idx="4164">
                  <c:v>40396</c:v>
                </c:pt>
                <c:pt idx="4165">
                  <c:v>40399</c:v>
                </c:pt>
                <c:pt idx="4166">
                  <c:v>40400</c:v>
                </c:pt>
                <c:pt idx="4167">
                  <c:v>40401</c:v>
                </c:pt>
                <c:pt idx="4168">
                  <c:v>40402</c:v>
                </c:pt>
                <c:pt idx="4169">
                  <c:v>40403</c:v>
                </c:pt>
                <c:pt idx="4170">
                  <c:v>40406</c:v>
                </c:pt>
                <c:pt idx="4171">
                  <c:v>40407</c:v>
                </c:pt>
                <c:pt idx="4172">
                  <c:v>40408</c:v>
                </c:pt>
                <c:pt idx="4173">
                  <c:v>40409</c:v>
                </c:pt>
                <c:pt idx="4174">
                  <c:v>40410</c:v>
                </c:pt>
                <c:pt idx="4175">
                  <c:v>40413</c:v>
                </c:pt>
                <c:pt idx="4176">
                  <c:v>40414</c:v>
                </c:pt>
                <c:pt idx="4177">
                  <c:v>40415</c:v>
                </c:pt>
                <c:pt idx="4178">
                  <c:v>40416</c:v>
                </c:pt>
                <c:pt idx="4179">
                  <c:v>40417</c:v>
                </c:pt>
                <c:pt idx="4180">
                  <c:v>40420</c:v>
                </c:pt>
                <c:pt idx="4181">
                  <c:v>40421</c:v>
                </c:pt>
                <c:pt idx="4182">
                  <c:v>40422</c:v>
                </c:pt>
                <c:pt idx="4183">
                  <c:v>40423</c:v>
                </c:pt>
                <c:pt idx="4184">
                  <c:v>40424</c:v>
                </c:pt>
                <c:pt idx="4185">
                  <c:v>40428</c:v>
                </c:pt>
                <c:pt idx="4186">
                  <c:v>40429</c:v>
                </c:pt>
                <c:pt idx="4187">
                  <c:v>40430</c:v>
                </c:pt>
                <c:pt idx="4188">
                  <c:v>40431</c:v>
                </c:pt>
                <c:pt idx="4189">
                  <c:v>40434</c:v>
                </c:pt>
                <c:pt idx="4190">
                  <c:v>40435</c:v>
                </c:pt>
                <c:pt idx="4191">
                  <c:v>40436</c:v>
                </c:pt>
                <c:pt idx="4192">
                  <c:v>40437</c:v>
                </c:pt>
                <c:pt idx="4193">
                  <c:v>40438</c:v>
                </c:pt>
                <c:pt idx="4194">
                  <c:v>40441</c:v>
                </c:pt>
                <c:pt idx="4195">
                  <c:v>40442</c:v>
                </c:pt>
                <c:pt idx="4196">
                  <c:v>40443</c:v>
                </c:pt>
                <c:pt idx="4197">
                  <c:v>40444</c:v>
                </c:pt>
                <c:pt idx="4198">
                  <c:v>40445</c:v>
                </c:pt>
                <c:pt idx="4199">
                  <c:v>40448</c:v>
                </c:pt>
                <c:pt idx="4200">
                  <c:v>40449</c:v>
                </c:pt>
                <c:pt idx="4201">
                  <c:v>40450</c:v>
                </c:pt>
                <c:pt idx="4202">
                  <c:v>40451</c:v>
                </c:pt>
                <c:pt idx="4203">
                  <c:v>40452</c:v>
                </c:pt>
                <c:pt idx="4204">
                  <c:v>40455</c:v>
                </c:pt>
                <c:pt idx="4205">
                  <c:v>40456</c:v>
                </c:pt>
                <c:pt idx="4206">
                  <c:v>40457</c:v>
                </c:pt>
                <c:pt idx="4207">
                  <c:v>40458</c:v>
                </c:pt>
                <c:pt idx="4208">
                  <c:v>40459</c:v>
                </c:pt>
                <c:pt idx="4209">
                  <c:v>40463</c:v>
                </c:pt>
                <c:pt idx="4210">
                  <c:v>40464</c:v>
                </c:pt>
                <c:pt idx="4211">
                  <c:v>40465</c:v>
                </c:pt>
                <c:pt idx="4212">
                  <c:v>40466</c:v>
                </c:pt>
                <c:pt idx="4213">
                  <c:v>40469</c:v>
                </c:pt>
                <c:pt idx="4214">
                  <c:v>40470</c:v>
                </c:pt>
                <c:pt idx="4215">
                  <c:v>40471</c:v>
                </c:pt>
                <c:pt idx="4216">
                  <c:v>40472</c:v>
                </c:pt>
                <c:pt idx="4217">
                  <c:v>40473</c:v>
                </c:pt>
                <c:pt idx="4218">
                  <c:v>40476</c:v>
                </c:pt>
                <c:pt idx="4219">
                  <c:v>40477</c:v>
                </c:pt>
                <c:pt idx="4220">
                  <c:v>40478</c:v>
                </c:pt>
                <c:pt idx="4221">
                  <c:v>40479</c:v>
                </c:pt>
                <c:pt idx="4222">
                  <c:v>40480</c:v>
                </c:pt>
                <c:pt idx="4223">
                  <c:v>40483</c:v>
                </c:pt>
                <c:pt idx="4224">
                  <c:v>40484</c:v>
                </c:pt>
                <c:pt idx="4225">
                  <c:v>40485</c:v>
                </c:pt>
                <c:pt idx="4226">
                  <c:v>40486</c:v>
                </c:pt>
                <c:pt idx="4227">
                  <c:v>40487</c:v>
                </c:pt>
                <c:pt idx="4228">
                  <c:v>40490</c:v>
                </c:pt>
                <c:pt idx="4229">
                  <c:v>40491</c:v>
                </c:pt>
                <c:pt idx="4230">
                  <c:v>40492</c:v>
                </c:pt>
                <c:pt idx="4231">
                  <c:v>40494</c:v>
                </c:pt>
                <c:pt idx="4232">
                  <c:v>40497</c:v>
                </c:pt>
                <c:pt idx="4233">
                  <c:v>40498</c:v>
                </c:pt>
                <c:pt idx="4234">
                  <c:v>40499</c:v>
                </c:pt>
                <c:pt idx="4235">
                  <c:v>40500</c:v>
                </c:pt>
                <c:pt idx="4236">
                  <c:v>40501</c:v>
                </c:pt>
                <c:pt idx="4237">
                  <c:v>40504</c:v>
                </c:pt>
                <c:pt idx="4238">
                  <c:v>40505</c:v>
                </c:pt>
                <c:pt idx="4239">
                  <c:v>40506</c:v>
                </c:pt>
                <c:pt idx="4240">
                  <c:v>40508</c:v>
                </c:pt>
                <c:pt idx="4241">
                  <c:v>40511</c:v>
                </c:pt>
                <c:pt idx="4242">
                  <c:v>40512</c:v>
                </c:pt>
                <c:pt idx="4243">
                  <c:v>40513</c:v>
                </c:pt>
                <c:pt idx="4244">
                  <c:v>40514</c:v>
                </c:pt>
                <c:pt idx="4245">
                  <c:v>40515</c:v>
                </c:pt>
                <c:pt idx="4246">
                  <c:v>40518</c:v>
                </c:pt>
                <c:pt idx="4247">
                  <c:v>40519</c:v>
                </c:pt>
                <c:pt idx="4248">
                  <c:v>40520</c:v>
                </c:pt>
                <c:pt idx="4249">
                  <c:v>40521</c:v>
                </c:pt>
                <c:pt idx="4250">
                  <c:v>40522</c:v>
                </c:pt>
                <c:pt idx="4251">
                  <c:v>40525</c:v>
                </c:pt>
                <c:pt idx="4252">
                  <c:v>40526</c:v>
                </c:pt>
                <c:pt idx="4253">
                  <c:v>40527</c:v>
                </c:pt>
                <c:pt idx="4254">
                  <c:v>40528</c:v>
                </c:pt>
                <c:pt idx="4255">
                  <c:v>40529</c:v>
                </c:pt>
                <c:pt idx="4256">
                  <c:v>40532</c:v>
                </c:pt>
                <c:pt idx="4257">
                  <c:v>40533</c:v>
                </c:pt>
                <c:pt idx="4258">
                  <c:v>40534</c:v>
                </c:pt>
                <c:pt idx="4259">
                  <c:v>40535</c:v>
                </c:pt>
                <c:pt idx="4260">
                  <c:v>40539</c:v>
                </c:pt>
                <c:pt idx="4261">
                  <c:v>40540</c:v>
                </c:pt>
                <c:pt idx="4262">
                  <c:v>40541</c:v>
                </c:pt>
                <c:pt idx="4263">
                  <c:v>40542</c:v>
                </c:pt>
                <c:pt idx="4264">
                  <c:v>40543</c:v>
                </c:pt>
                <c:pt idx="4265">
                  <c:v>40546</c:v>
                </c:pt>
                <c:pt idx="4266">
                  <c:v>40547</c:v>
                </c:pt>
                <c:pt idx="4267">
                  <c:v>40548</c:v>
                </c:pt>
                <c:pt idx="4268">
                  <c:v>40549</c:v>
                </c:pt>
                <c:pt idx="4269">
                  <c:v>40550</c:v>
                </c:pt>
                <c:pt idx="4270">
                  <c:v>40553</c:v>
                </c:pt>
                <c:pt idx="4271">
                  <c:v>40554</c:v>
                </c:pt>
                <c:pt idx="4272">
                  <c:v>40555</c:v>
                </c:pt>
                <c:pt idx="4273">
                  <c:v>40556</c:v>
                </c:pt>
                <c:pt idx="4274">
                  <c:v>40557</c:v>
                </c:pt>
                <c:pt idx="4275">
                  <c:v>40561</c:v>
                </c:pt>
                <c:pt idx="4276">
                  <c:v>40562</c:v>
                </c:pt>
                <c:pt idx="4277">
                  <c:v>40563</c:v>
                </c:pt>
                <c:pt idx="4278">
                  <c:v>40564</c:v>
                </c:pt>
                <c:pt idx="4279">
                  <c:v>40567</c:v>
                </c:pt>
                <c:pt idx="4280">
                  <c:v>40568</c:v>
                </c:pt>
                <c:pt idx="4281">
                  <c:v>40569</c:v>
                </c:pt>
                <c:pt idx="4282">
                  <c:v>40570</c:v>
                </c:pt>
                <c:pt idx="4283">
                  <c:v>40571</c:v>
                </c:pt>
                <c:pt idx="4284">
                  <c:v>40574</c:v>
                </c:pt>
                <c:pt idx="4285">
                  <c:v>40575</c:v>
                </c:pt>
                <c:pt idx="4286">
                  <c:v>40576</c:v>
                </c:pt>
                <c:pt idx="4287">
                  <c:v>40577</c:v>
                </c:pt>
                <c:pt idx="4288">
                  <c:v>40578</c:v>
                </c:pt>
                <c:pt idx="4289">
                  <c:v>40581</c:v>
                </c:pt>
                <c:pt idx="4290">
                  <c:v>40582</c:v>
                </c:pt>
                <c:pt idx="4291">
                  <c:v>40583</c:v>
                </c:pt>
                <c:pt idx="4292">
                  <c:v>40584</c:v>
                </c:pt>
                <c:pt idx="4293">
                  <c:v>40585</c:v>
                </c:pt>
                <c:pt idx="4294">
                  <c:v>40588</c:v>
                </c:pt>
                <c:pt idx="4295">
                  <c:v>40589</c:v>
                </c:pt>
                <c:pt idx="4296">
                  <c:v>40590</c:v>
                </c:pt>
                <c:pt idx="4297">
                  <c:v>40591</c:v>
                </c:pt>
                <c:pt idx="4298">
                  <c:v>40592</c:v>
                </c:pt>
                <c:pt idx="4299">
                  <c:v>40596</c:v>
                </c:pt>
                <c:pt idx="4300">
                  <c:v>40597</c:v>
                </c:pt>
                <c:pt idx="4301">
                  <c:v>40598</c:v>
                </c:pt>
                <c:pt idx="4302">
                  <c:v>40599</c:v>
                </c:pt>
                <c:pt idx="4303">
                  <c:v>40602</c:v>
                </c:pt>
                <c:pt idx="4304">
                  <c:v>40603</c:v>
                </c:pt>
                <c:pt idx="4305">
                  <c:v>40604</c:v>
                </c:pt>
                <c:pt idx="4306">
                  <c:v>40605</c:v>
                </c:pt>
                <c:pt idx="4307">
                  <c:v>40606</c:v>
                </c:pt>
                <c:pt idx="4308">
                  <c:v>40609</c:v>
                </c:pt>
                <c:pt idx="4309">
                  <c:v>40610</c:v>
                </c:pt>
                <c:pt idx="4310">
                  <c:v>40611</c:v>
                </c:pt>
                <c:pt idx="4311">
                  <c:v>40612</c:v>
                </c:pt>
                <c:pt idx="4312">
                  <c:v>40613</c:v>
                </c:pt>
                <c:pt idx="4313">
                  <c:v>40616</c:v>
                </c:pt>
                <c:pt idx="4314">
                  <c:v>40617</c:v>
                </c:pt>
                <c:pt idx="4315">
                  <c:v>40618</c:v>
                </c:pt>
                <c:pt idx="4316">
                  <c:v>40619</c:v>
                </c:pt>
                <c:pt idx="4317">
                  <c:v>40620</c:v>
                </c:pt>
                <c:pt idx="4318">
                  <c:v>40623</c:v>
                </c:pt>
                <c:pt idx="4319">
                  <c:v>40624</c:v>
                </c:pt>
                <c:pt idx="4320">
                  <c:v>40625</c:v>
                </c:pt>
                <c:pt idx="4321">
                  <c:v>40626</c:v>
                </c:pt>
                <c:pt idx="4322">
                  <c:v>40627</c:v>
                </c:pt>
                <c:pt idx="4323">
                  <c:v>40630</c:v>
                </c:pt>
                <c:pt idx="4324">
                  <c:v>40631</c:v>
                </c:pt>
                <c:pt idx="4325">
                  <c:v>40632</c:v>
                </c:pt>
                <c:pt idx="4326">
                  <c:v>40633</c:v>
                </c:pt>
                <c:pt idx="4327">
                  <c:v>40634</c:v>
                </c:pt>
                <c:pt idx="4328">
                  <c:v>40637</c:v>
                </c:pt>
                <c:pt idx="4329">
                  <c:v>40638</c:v>
                </c:pt>
                <c:pt idx="4330">
                  <c:v>40639</c:v>
                </c:pt>
                <c:pt idx="4331">
                  <c:v>40640</c:v>
                </c:pt>
                <c:pt idx="4332">
                  <c:v>40641</c:v>
                </c:pt>
                <c:pt idx="4333">
                  <c:v>40644</c:v>
                </c:pt>
                <c:pt idx="4334">
                  <c:v>40645</c:v>
                </c:pt>
                <c:pt idx="4335">
                  <c:v>40646</c:v>
                </c:pt>
                <c:pt idx="4336">
                  <c:v>40647</c:v>
                </c:pt>
                <c:pt idx="4337">
                  <c:v>40648</c:v>
                </c:pt>
                <c:pt idx="4338">
                  <c:v>40651</c:v>
                </c:pt>
                <c:pt idx="4339">
                  <c:v>40652</c:v>
                </c:pt>
                <c:pt idx="4340">
                  <c:v>40653</c:v>
                </c:pt>
                <c:pt idx="4341">
                  <c:v>40654</c:v>
                </c:pt>
                <c:pt idx="4342">
                  <c:v>40658</c:v>
                </c:pt>
                <c:pt idx="4343">
                  <c:v>40659</c:v>
                </c:pt>
                <c:pt idx="4344">
                  <c:v>40660</c:v>
                </c:pt>
                <c:pt idx="4345">
                  <c:v>40661</c:v>
                </c:pt>
                <c:pt idx="4346">
                  <c:v>40662</c:v>
                </c:pt>
                <c:pt idx="4347">
                  <c:v>40665</c:v>
                </c:pt>
                <c:pt idx="4348">
                  <c:v>40666</c:v>
                </c:pt>
                <c:pt idx="4349">
                  <c:v>40667</c:v>
                </c:pt>
                <c:pt idx="4350">
                  <c:v>40668</c:v>
                </c:pt>
                <c:pt idx="4351">
                  <c:v>40669</c:v>
                </c:pt>
                <c:pt idx="4352">
                  <c:v>40672</c:v>
                </c:pt>
                <c:pt idx="4353">
                  <c:v>40673</c:v>
                </c:pt>
                <c:pt idx="4354">
                  <c:v>40674</c:v>
                </c:pt>
                <c:pt idx="4355">
                  <c:v>40675</c:v>
                </c:pt>
                <c:pt idx="4356">
                  <c:v>40676</c:v>
                </c:pt>
                <c:pt idx="4357">
                  <c:v>40679</c:v>
                </c:pt>
                <c:pt idx="4358">
                  <c:v>40680</c:v>
                </c:pt>
                <c:pt idx="4359">
                  <c:v>40681</c:v>
                </c:pt>
                <c:pt idx="4360">
                  <c:v>40682</c:v>
                </c:pt>
                <c:pt idx="4361">
                  <c:v>40683</c:v>
                </c:pt>
                <c:pt idx="4362">
                  <c:v>40686</c:v>
                </c:pt>
                <c:pt idx="4363">
                  <c:v>40687</c:v>
                </c:pt>
                <c:pt idx="4364">
                  <c:v>40688</c:v>
                </c:pt>
                <c:pt idx="4365">
                  <c:v>40689</c:v>
                </c:pt>
                <c:pt idx="4366">
                  <c:v>40690</c:v>
                </c:pt>
                <c:pt idx="4367">
                  <c:v>40694</c:v>
                </c:pt>
                <c:pt idx="4368">
                  <c:v>40695</c:v>
                </c:pt>
                <c:pt idx="4369">
                  <c:v>40696</c:v>
                </c:pt>
                <c:pt idx="4370">
                  <c:v>40697</c:v>
                </c:pt>
                <c:pt idx="4371">
                  <c:v>40700</c:v>
                </c:pt>
                <c:pt idx="4372">
                  <c:v>40701</c:v>
                </c:pt>
                <c:pt idx="4373">
                  <c:v>40702</c:v>
                </c:pt>
                <c:pt idx="4374">
                  <c:v>40703</c:v>
                </c:pt>
                <c:pt idx="4375">
                  <c:v>40704</c:v>
                </c:pt>
                <c:pt idx="4376">
                  <c:v>40707</c:v>
                </c:pt>
                <c:pt idx="4377">
                  <c:v>40708</c:v>
                </c:pt>
                <c:pt idx="4378">
                  <c:v>40709</c:v>
                </c:pt>
                <c:pt idx="4379">
                  <c:v>40710</c:v>
                </c:pt>
                <c:pt idx="4380">
                  <c:v>40711</c:v>
                </c:pt>
                <c:pt idx="4381">
                  <c:v>40714</c:v>
                </c:pt>
                <c:pt idx="4382">
                  <c:v>40715</c:v>
                </c:pt>
                <c:pt idx="4383">
                  <c:v>40716</c:v>
                </c:pt>
                <c:pt idx="4384">
                  <c:v>40717</c:v>
                </c:pt>
                <c:pt idx="4385">
                  <c:v>40718</c:v>
                </c:pt>
                <c:pt idx="4386">
                  <c:v>40721</c:v>
                </c:pt>
                <c:pt idx="4387">
                  <c:v>40722</c:v>
                </c:pt>
                <c:pt idx="4388">
                  <c:v>40723</c:v>
                </c:pt>
                <c:pt idx="4389">
                  <c:v>40724</c:v>
                </c:pt>
                <c:pt idx="4390">
                  <c:v>40725</c:v>
                </c:pt>
                <c:pt idx="4391">
                  <c:v>40729</c:v>
                </c:pt>
                <c:pt idx="4392">
                  <c:v>40730</c:v>
                </c:pt>
                <c:pt idx="4393">
                  <c:v>40731</c:v>
                </c:pt>
                <c:pt idx="4394">
                  <c:v>40732</c:v>
                </c:pt>
                <c:pt idx="4395">
                  <c:v>40735</c:v>
                </c:pt>
                <c:pt idx="4396">
                  <c:v>40736</c:v>
                </c:pt>
                <c:pt idx="4397">
                  <c:v>40737</c:v>
                </c:pt>
                <c:pt idx="4398">
                  <c:v>40738</c:v>
                </c:pt>
                <c:pt idx="4399">
                  <c:v>40739</c:v>
                </c:pt>
                <c:pt idx="4400">
                  <c:v>40742</c:v>
                </c:pt>
                <c:pt idx="4401">
                  <c:v>40743</c:v>
                </c:pt>
                <c:pt idx="4402">
                  <c:v>40744</c:v>
                </c:pt>
                <c:pt idx="4403">
                  <c:v>40745</c:v>
                </c:pt>
                <c:pt idx="4404">
                  <c:v>40746</c:v>
                </c:pt>
                <c:pt idx="4405">
                  <c:v>40749</c:v>
                </c:pt>
                <c:pt idx="4406">
                  <c:v>40750</c:v>
                </c:pt>
                <c:pt idx="4407">
                  <c:v>40751</c:v>
                </c:pt>
                <c:pt idx="4408">
                  <c:v>40752</c:v>
                </c:pt>
                <c:pt idx="4409">
                  <c:v>40753</c:v>
                </c:pt>
                <c:pt idx="4410">
                  <c:v>40756</c:v>
                </c:pt>
                <c:pt idx="4411">
                  <c:v>40757</c:v>
                </c:pt>
                <c:pt idx="4412">
                  <c:v>40758</c:v>
                </c:pt>
                <c:pt idx="4413">
                  <c:v>40759</c:v>
                </c:pt>
                <c:pt idx="4414">
                  <c:v>40760</c:v>
                </c:pt>
                <c:pt idx="4415">
                  <c:v>40763</c:v>
                </c:pt>
                <c:pt idx="4416">
                  <c:v>40764</c:v>
                </c:pt>
                <c:pt idx="4417">
                  <c:v>40765</c:v>
                </c:pt>
                <c:pt idx="4418">
                  <c:v>40766</c:v>
                </c:pt>
                <c:pt idx="4419">
                  <c:v>40767</c:v>
                </c:pt>
                <c:pt idx="4420">
                  <c:v>40770</c:v>
                </c:pt>
                <c:pt idx="4421">
                  <c:v>40771</c:v>
                </c:pt>
                <c:pt idx="4422">
                  <c:v>40772</c:v>
                </c:pt>
                <c:pt idx="4423">
                  <c:v>40773</c:v>
                </c:pt>
                <c:pt idx="4424">
                  <c:v>40774</c:v>
                </c:pt>
                <c:pt idx="4425">
                  <c:v>40777</c:v>
                </c:pt>
                <c:pt idx="4426">
                  <c:v>40778</c:v>
                </c:pt>
                <c:pt idx="4427">
                  <c:v>40779</c:v>
                </c:pt>
                <c:pt idx="4428">
                  <c:v>40780</c:v>
                </c:pt>
                <c:pt idx="4429">
                  <c:v>40781</c:v>
                </c:pt>
                <c:pt idx="4430">
                  <c:v>40784</c:v>
                </c:pt>
                <c:pt idx="4431">
                  <c:v>40785</c:v>
                </c:pt>
                <c:pt idx="4432">
                  <c:v>40786</c:v>
                </c:pt>
                <c:pt idx="4433">
                  <c:v>40787</c:v>
                </c:pt>
                <c:pt idx="4434">
                  <c:v>40788</c:v>
                </c:pt>
                <c:pt idx="4435">
                  <c:v>40792</c:v>
                </c:pt>
                <c:pt idx="4436">
                  <c:v>40793</c:v>
                </c:pt>
                <c:pt idx="4437">
                  <c:v>40794</c:v>
                </c:pt>
                <c:pt idx="4438">
                  <c:v>40795</c:v>
                </c:pt>
                <c:pt idx="4439">
                  <c:v>40798</c:v>
                </c:pt>
                <c:pt idx="4440">
                  <c:v>40799</c:v>
                </c:pt>
                <c:pt idx="4441">
                  <c:v>40800</c:v>
                </c:pt>
                <c:pt idx="4442">
                  <c:v>40801</c:v>
                </c:pt>
                <c:pt idx="4443">
                  <c:v>40802</c:v>
                </c:pt>
                <c:pt idx="4444">
                  <c:v>40805</c:v>
                </c:pt>
                <c:pt idx="4445">
                  <c:v>40806</c:v>
                </c:pt>
                <c:pt idx="4446">
                  <c:v>40807</c:v>
                </c:pt>
                <c:pt idx="4447">
                  <c:v>40808</c:v>
                </c:pt>
                <c:pt idx="4448">
                  <c:v>40809</c:v>
                </c:pt>
                <c:pt idx="4449">
                  <c:v>40812</c:v>
                </c:pt>
                <c:pt idx="4450">
                  <c:v>40813</c:v>
                </c:pt>
                <c:pt idx="4451">
                  <c:v>40814</c:v>
                </c:pt>
                <c:pt idx="4452">
                  <c:v>40815</c:v>
                </c:pt>
                <c:pt idx="4453">
                  <c:v>40816</c:v>
                </c:pt>
                <c:pt idx="4454">
                  <c:v>40819</c:v>
                </c:pt>
                <c:pt idx="4455">
                  <c:v>40820</c:v>
                </c:pt>
                <c:pt idx="4456">
                  <c:v>40821</c:v>
                </c:pt>
                <c:pt idx="4457">
                  <c:v>40822</c:v>
                </c:pt>
                <c:pt idx="4458">
                  <c:v>40823</c:v>
                </c:pt>
                <c:pt idx="4459">
                  <c:v>40827</c:v>
                </c:pt>
                <c:pt idx="4460">
                  <c:v>40828</c:v>
                </c:pt>
                <c:pt idx="4461">
                  <c:v>40829</c:v>
                </c:pt>
                <c:pt idx="4462">
                  <c:v>40830</c:v>
                </c:pt>
                <c:pt idx="4463">
                  <c:v>40833</c:v>
                </c:pt>
                <c:pt idx="4464">
                  <c:v>40834</c:v>
                </c:pt>
                <c:pt idx="4465">
                  <c:v>40835</c:v>
                </c:pt>
                <c:pt idx="4466">
                  <c:v>40836</c:v>
                </c:pt>
                <c:pt idx="4467">
                  <c:v>40837</c:v>
                </c:pt>
                <c:pt idx="4468">
                  <c:v>40840</c:v>
                </c:pt>
                <c:pt idx="4469">
                  <c:v>40841</c:v>
                </c:pt>
                <c:pt idx="4470">
                  <c:v>40842</c:v>
                </c:pt>
                <c:pt idx="4471">
                  <c:v>40843</c:v>
                </c:pt>
                <c:pt idx="4472">
                  <c:v>40844</c:v>
                </c:pt>
                <c:pt idx="4473">
                  <c:v>40847</c:v>
                </c:pt>
                <c:pt idx="4474">
                  <c:v>40848</c:v>
                </c:pt>
                <c:pt idx="4475">
                  <c:v>40849</c:v>
                </c:pt>
                <c:pt idx="4476">
                  <c:v>40850</c:v>
                </c:pt>
                <c:pt idx="4477">
                  <c:v>40851</c:v>
                </c:pt>
                <c:pt idx="4478">
                  <c:v>40854</c:v>
                </c:pt>
                <c:pt idx="4479">
                  <c:v>40855</c:v>
                </c:pt>
                <c:pt idx="4480">
                  <c:v>40856</c:v>
                </c:pt>
                <c:pt idx="4481">
                  <c:v>40857</c:v>
                </c:pt>
                <c:pt idx="4482">
                  <c:v>40861</c:v>
                </c:pt>
                <c:pt idx="4483">
                  <c:v>40862</c:v>
                </c:pt>
                <c:pt idx="4484">
                  <c:v>40863</c:v>
                </c:pt>
                <c:pt idx="4485">
                  <c:v>40864</c:v>
                </c:pt>
                <c:pt idx="4486">
                  <c:v>40865</c:v>
                </c:pt>
                <c:pt idx="4487">
                  <c:v>40868</c:v>
                </c:pt>
                <c:pt idx="4488">
                  <c:v>40869</c:v>
                </c:pt>
                <c:pt idx="4489">
                  <c:v>40870</c:v>
                </c:pt>
                <c:pt idx="4490">
                  <c:v>40872</c:v>
                </c:pt>
                <c:pt idx="4491">
                  <c:v>40875</c:v>
                </c:pt>
                <c:pt idx="4492">
                  <c:v>40876</c:v>
                </c:pt>
                <c:pt idx="4493">
                  <c:v>40877</c:v>
                </c:pt>
                <c:pt idx="4494">
                  <c:v>40878</c:v>
                </c:pt>
                <c:pt idx="4495">
                  <c:v>40879</c:v>
                </c:pt>
                <c:pt idx="4496">
                  <c:v>40882</c:v>
                </c:pt>
                <c:pt idx="4497">
                  <c:v>40883</c:v>
                </c:pt>
                <c:pt idx="4498">
                  <c:v>40884</c:v>
                </c:pt>
                <c:pt idx="4499">
                  <c:v>40885</c:v>
                </c:pt>
                <c:pt idx="4500">
                  <c:v>40886</c:v>
                </c:pt>
                <c:pt idx="4501">
                  <c:v>40889</c:v>
                </c:pt>
                <c:pt idx="4502">
                  <c:v>40890</c:v>
                </c:pt>
                <c:pt idx="4503">
                  <c:v>40891</c:v>
                </c:pt>
                <c:pt idx="4504">
                  <c:v>40892</c:v>
                </c:pt>
                <c:pt idx="4505">
                  <c:v>40893</c:v>
                </c:pt>
                <c:pt idx="4506">
                  <c:v>40896</c:v>
                </c:pt>
                <c:pt idx="4507">
                  <c:v>40897</c:v>
                </c:pt>
                <c:pt idx="4508">
                  <c:v>40898</c:v>
                </c:pt>
                <c:pt idx="4509">
                  <c:v>40899</c:v>
                </c:pt>
                <c:pt idx="4510">
                  <c:v>40900</c:v>
                </c:pt>
                <c:pt idx="4511">
                  <c:v>40904</c:v>
                </c:pt>
                <c:pt idx="4512">
                  <c:v>40905</c:v>
                </c:pt>
                <c:pt idx="4513">
                  <c:v>40906</c:v>
                </c:pt>
                <c:pt idx="4514">
                  <c:v>40907</c:v>
                </c:pt>
                <c:pt idx="4515">
                  <c:v>40911</c:v>
                </c:pt>
                <c:pt idx="4516">
                  <c:v>40912</c:v>
                </c:pt>
                <c:pt idx="4517">
                  <c:v>40913</c:v>
                </c:pt>
                <c:pt idx="4518">
                  <c:v>40914</c:v>
                </c:pt>
                <c:pt idx="4519">
                  <c:v>40917</c:v>
                </c:pt>
                <c:pt idx="4520">
                  <c:v>40918</c:v>
                </c:pt>
                <c:pt idx="4521">
                  <c:v>40919</c:v>
                </c:pt>
                <c:pt idx="4522">
                  <c:v>40920</c:v>
                </c:pt>
                <c:pt idx="4523">
                  <c:v>40921</c:v>
                </c:pt>
                <c:pt idx="4524">
                  <c:v>40925</c:v>
                </c:pt>
                <c:pt idx="4525">
                  <c:v>40926</c:v>
                </c:pt>
                <c:pt idx="4526">
                  <c:v>40927</c:v>
                </c:pt>
                <c:pt idx="4527">
                  <c:v>40928</c:v>
                </c:pt>
                <c:pt idx="4528">
                  <c:v>40931</c:v>
                </c:pt>
                <c:pt idx="4529">
                  <c:v>40932</c:v>
                </c:pt>
                <c:pt idx="4530">
                  <c:v>40933</c:v>
                </c:pt>
              </c:numCache>
            </c:numRef>
          </c:cat>
          <c:val>
            <c:numRef>
              <c:f>Sheet1!$I$3:$I$4533</c:f>
              <c:numCache>
                <c:formatCode>General</c:formatCode>
                <c:ptCount val="4531"/>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pt idx="100">
                  <c:v>#N/A</c:v>
                </c:pt>
                <c:pt idx="101">
                  <c:v>#N/A</c:v>
                </c:pt>
                <c:pt idx="102">
                  <c:v>#N/A</c:v>
                </c:pt>
                <c:pt idx="103">
                  <c:v>#N/A</c:v>
                </c:pt>
                <c:pt idx="104">
                  <c:v>#N/A</c:v>
                </c:pt>
                <c:pt idx="105">
                  <c:v>#N/A</c:v>
                </c:pt>
                <c:pt idx="106">
                  <c:v>#N/A</c:v>
                </c:pt>
                <c:pt idx="107">
                  <c:v>#N/A</c:v>
                </c:pt>
                <c:pt idx="108">
                  <c:v>#N/A</c:v>
                </c:pt>
                <c:pt idx="109">
                  <c:v>#N/A</c:v>
                </c:pt>
                <c:pt idx="110">
                  <c:v>#N/A</c:v>
                </c:pt>
                <c:pt idx="111">
                  <c:v>#N/A</c:v>
                </c:pt>
                <c:pt idx="112">
                  <c:v>#N/A</c:v>
                </c:pt>
                <c:pt idx="113">
                  <c:v>#N/A</c:v>
                </c:pt>
                <c:pt idx="114">
                  <c:v>#N/A</c:v>
                </c:pt>
                <c:pt idx="115">
                  <c:v>#N/A</c:v>
                </c:pt>
                <c:pt idx="116">
                  <c:v>#N/A</c:v>
                </c:pt>
                <c:pt idx="117">
                  <c:v>#N/A</c:v>
                </c:pt>
                <c:pt idx="118">
                  <c:v>#N/A</c:v>
                </c:pt>
                <c:pt idx="119">
                  <c:v>#N/A</c:v>
                </c:pt>
                <c:pt idx="120">
                  <c:v>#N/A</c:v>
                </c:pt>
                <c:pt idx="121">
                  <c:v>#N/A</c:v>
                </c:pt>
                <c:pt idx="122">
                  <c:v>#N/A</c:v>
                </c:pt>
                <c:pt idx="123">
                  <c:v>#N/A</c:v>
                </c:pt>
                <c:pt idx="124">
                  <c:v>#N/A</c:v>
                </c:pt>
                <c:pt idx="125">
                  <c:v>#N/A</c:v>
                </c:pt>
                <c:pt idx="126">
                  <c:v>#N/A</c:v>
                </c:pt>
                <c:pt idx="127">
                  <c:v>#N/A</c:v>
                </c:pt>
                <c:pt idx="128">
                  <c:v>#N/A</c:v>
                </c:pt>
                <c:pt idx="129">
                  <c:v>#N/A</c:v>
                </c:pt>
                <c:pt idx="130">
                  <c:v>#N/A</c:v>
                </c:pt>
                <c:pt idx="131">
                  <c:v>#N/A</c:v>
                </c:pt>
                <c:pt idx="132">
                  <c:v>#N/A</c:v>
                </c:pt>
                <c:pt idx="133">
                  <c:v>#N/A</c:v>
                </c:pt>
                <c:pt idx="134">
                  <c:v>#N/A</c:v>
                </c:pt>
                <c:pt idx="135">
                  <c:v>#N/A</c:v>
                </c:pt>
                <c:pt idx="136">
                  <c:v>#N/A</c:v>
                </c:pt>
                <c:pt idx="137">
                  <c:v>#N/A</c:v>
                </c:pt>
                <c:pt idx="138">
                  <c:v>#N/A</c:v>
                </c:pt>
                <c:pt idx="139">
                  <c:v>#N/A</c:v>
                </c:pt>
                <c:pt idx="140">
                  <c:v>#N/A</c:v>
                </c:pt>
                <c:pt idx="141">
                  <c:v>#N/A</c:v>
                </c:pt>
                <c:pt idx="142">
                  <c:v>#N/A</c:v>
                </c:pt>
                <c:pt idx="143">
                  <c:v>#N/A</c:v>
                </c:pt>
                <c:pt idx="144">
                  <c:v>#N/A</c:v>
                </c:pt>
                <c:pt idx="145">
                  <c:v>#N/A</c:v>
                </c:pt>
                <c:pt idx="146">
                  <c:v>#N/A</c:v>
                </c:pt>
                <c:pt idx="147">
                  <c:v>#N/A</c:v>
                </c:pt>
                <c:pt idx="148">
                  <c:v>#N/A</c:v>
                </c:pt>
                <c:pt idx="149">
                  <c:v>#N/A</c:v>
                </c:pt>
                <c:pt idx="150">
                  <c:v>#N/A</c:v>
                </c:pt>
                <c:pt idx="151">
                  <c:v>#N/A</c:v>
                </c:pt>
                <c:pt idx="152">
                  <c:v>#N/A</c:v>
                </c:pt>
                <c:pt idx="153">
                  <c:v>#N/A</c:v>
                </c:pt>
                <c:pt idx="154">
                  <c:v>#N/A</c:v>
                </c:pt>
                <c:pt idx="155">
                  <c:v>#N/A</c:v>
                </c:pt>
                <c:pt idx="156">
                  <c:v>#N/A</c:v>
                </c:pt>
                <c:pt idx="157">
                  <c:v>#N/A</c:v>
                </c:pt>
                <c:pt idx="158">
                  <c:v>#N/A</c:v>
                </c:pt>
                <c:pt idx="159">
                  <c:v>#N/A</c:v>
                </c:pt>
                <c:pt idx="160">
                  <c:v>#N/A</c:v>
                </c:pt>
                <c:pt idx="161">
                  <c:v>#N/A</c:v>
                </c:pt>
                <c:pt idx="162">
                  <c:v>#N/A</c:v>
                </c:pt>
                <c:pt idx="163">
                  <c:v>#N/A</c:v>
                </c:pt>
                <c:pt idx="164">
                  <c:v>#N/A</c:v>
                </c:pt>
                <c:pt idx="165">
                  <c:v>#N/A</c:v>
                </c:pt>
                <c:pt idx="166">
                  <c:v>#N/A</c:v>
                </c:pt>
                <c:pt idx="167">
                  <c:v>#N/A</c:v>
                </c:pt>
                <c:pt idx="168">
                  <c:v>#N/A</c:v>
                </c:pt>
                <c:pt idx="169">
                  <c:v>#N/A</c:v>
                </c:pt>
                <c:pt idx="170">
                  <c:v>#N/A</c:v>
                </c:pt>
                <c:pt idx="171">
                  <c:v>#N/A</c:v>
                </c:pt>
                <c:pt idx="172">
                  <c:v>#N/A</c:v>
                </c:pt>
                <c:pt idx="173">
                  <c:v>#N/A</c:v>
                </c:pt>
                <c:pt idx="174">
                  <c:v>#N/A</c:v>
                </c:pt>
                <c:pt idx="175">
                  <c:v>#N/A</c:v>
                </c:pt>
                <c:pt idx="176">
                  <c:v>#N/A</c:v>
                </c:pt>
                <c:pt idx="177">
                  <c:v>#N/A</c:v>
                </c:pt>
                <c:pt idx="178">
                  <c:v>#N/A</c:v>
                </c:pt>
                <c:pt idx="179">
                  <c:v>#N/A</c:v>
                </c:pt>
                <c:pt idx="180">
                  <c:v>#N/A</c:v>
                </c:pt>
                <c:pt idx="181">
                  <c:v>#N/A</c:v>
                </c:pt>
                <c:pt idx="182">
                  <c:v>#N/A</c:v>
                </c:pt>
                <c:pt idx="183">
                  <c:v>#N/A</c:v>
                </c:pt>
                <c:pt idx="184">
                  <c:v>#N/A</c:v>
                </c:pt>
                <c:pt idx="185">
                  <c:v>#N/A</c:v>
                </c:pt>
                <c:pt idx="186">
                  <c:v>#N/A</c:v>
                </c:pt>
                <c:pt idx="187">
                  <c:v>#N/A</c:v>
                </c:pt>
                <c:pt idx="188">
                  <c:v>#N/A</c:v>
                </c:pt>
                <c:pt idx="189">
                  <c:v>#N/A</c:v>
                </c:pt>
                <c:pt idx="190">
                  <c:v>#N/A</c:v>
                </c:pt>
                <c:pt idx="191">
                  <c:v>#N/A</c:v>
                </c:pt>
                <c:pt idx="192">
                  <c:v>#N/A</c:v>
                </c:pt>
                <c:pt idx="193">
                  <c:v>#N/A</c:v>
                </c:pt>
                <c:pt idx="194">
                  <c:v>#N/A</c:v>
                </c:pt>
                <c:pt idx="195">
                  <c:v>#N/A</c:v>
                </c:pt>
                <c:pt idx="196">
                  <c:v>#N/A</c:v>
                </c:pt>
                <c:pt idx="197">
                  <c:v>#N/A</c:v>
                </c:pt>
                <c:pt idx="198">
                  <c:v>#N/A</c:v>
                </c:pt>
                <c:pt idx="199">
                  <c:v>#N/A</c:v>
                </c:pt>
                <c:pt idx="200">
                  <c:v>#N/A</c:v>
                </c:pt>
                <c:pt idx="201">
                  <c:v>#N/A</c:v>
                </c:pt>
                <c:pt idx="202">
                  <c:v>#N/A</c:v>
                </c:pt>
                <c:pt idx="203">
                  <c:v>#N/A</c:v>
                </c:pt>
                <c:pt idx="204">
                  <c:v>#N/A</c:v>
                </c:pt>
                <c:pt idx="205">
                  <c:v>#N/A</c:v>
                </c:pt>
                <c:pt idx="206">
                  <c:v>#N/A</c:v>
                </c:pt>
                <c:pt idx="207">
                  <c:v>#N/A</c:v>
                </c:pt>
                <c:pt idx="208">
                  <c:v>#N/A</c:v>
                </c:pt>
                <c:pt idx="209">
                  <c:v>#N/A</c:v>
                </c:pt>
                <c:pt idx="210">
                  <c:v>#N/A</c:v>
                </c:pt>
                <c:pt idx="211">
                  <c:v>#N/A</c:v>
                </c:pt>
                <c:pt idx="212">
                  <c:v>#N/A</c:v>
                </c:pt>
                <c:pt idx="213">
                  <c:v>#N/A</c:v>
                </c:pt>
                <c:pt idx="214">
                  <c:v>#N/A</c:v>
                </c:pt>
                <c:pt idx="215">
                  <c:v>#N/A</c:v>
                </c:pt>
                <c:pt idx="216">
                  <c:v>#N/A</c:v>
                </c:pt>
                <c:pt idx="217">
                  <c:v>#N/A</c:v>
                </c:pt>
                <c:pt idx="218">
                  <c:v>#N/A</c:v>
                </c:pt>
                <c:pt idx="219">
                  <c:v>#N/A</c:v>
                </c:pt>
                <c:pt idx="220">
                  <c:v>#N/A</c:v>
                </c:pt>
                <c:pt idx="221">
                  <c:v>#N/A</c:v>
                </c:pt>
                <c:pt idx="222">
                  <c:v>#N/A</c:v>
                </c:pt>
                <c:pt idx="223">
                  <c:v>#N/A</c:v>
                </c:pt>
                <c:pt idx="224">
                  <c:v>#N/A</c:v>
                </c:pt>
                <c:pt idx="225">
                  <c:v>#N/A</c:v>
                </c:pt>
                <c:pt idx="226">
                  <c:v>#N/A</c:v>
                </c:pt>
                <c:pt idx="227">
                  <c:v>#N/A</c:v>
                </c:pt>
                <c:pt idx="228">
                  <c:v>#N/A</c:v>
                </c:pt>
                <c:pt idx="229">
                  <c:v>#N/A</c:v>
                </c:pt>
                <c:pt idx="230">
                  <c:v>#N/A</c:v>
                </c:pt>
                <c:pt idx="231">
                  <c:v>#N/A</c:v>
                </c:pt>
                <c:pt idx="232">
                  <c:v>#N/A</c:v>
                </c:pt>
                <c:pt idx="233">
                  <c:v>#N/A</c:v>
                </c:pt>
                <c:pt idx="234">
                  <c:v>#N/A</c:v>
                </c:pt>
                <c:pt idx="235">
                  <c:v>#N/A</c:v>
                </c:pt>
                <c:pt idx="236">
                  <c:v>#N/A</c:v>
                </c:pt>
                <c:pt idx="237">
                  <c:v>#N/A</c:v>
                </c:pt>
                <c:pt idx="238">
                  <c:v>#N/A</c:v>
                </c:pt>
                <c:pt idx="239">
                  <c:v>#N/A</c:v>
                </c:pt>
                <c:pt idx="240">
                  <c:v>#N/A</c:v>
                </c:pt>
                <c:pt idx="241">
                  <c:v>#N/A</c:v>
                </c:pt>
                <c:pt idx="242">
                  <c:v>#N/A</c:v>
                </c:pt>
                <c:pt idx="243">
                  <c:v>#N/A</c:v>
                </c:pt>
                <c:pt idx="244">
                  <c:v>#N/A</c:v>
                </c:pt>
                <c:pt idx="245">
                  <c:v>#N/A</c:v>
                </c:pt>
                <c:pt idx="246">
                  <c:v>#N/A</c:v>
                </c:pt>
                <c:pt idx="247">
                  <c:v>#N/A</c:v>
                </c:pt>
                <c:pt idx="248">
                  <c:v>#N/A</c:v>
                </c:pt>
                <c:pt idx="249">
                  <c:v>#N/A</c:v>
                </c:pt>
                <c:pt idx="250">
                  <c:v>#N/A</c:v>
                </c:pt>
                <c:pt idx="251">
                  <c:v>#N/A</c:v>
                </c:pt>
                <c:pt idx="252">
                  <c:v>#N/A</c:v>
                </c:pt>
                <c:pt idx="253">
                  <c:v>#N/A</c:v>
                </c:pt>
                <c:pt idx="254">
                  <c:v>#N/A</c:v>
                </c:pt>
                <c:pt idx="255">
                  <c:v>#N/A</c:v>
                </c:pt>
                <c:pt idx="256">
                  <c:v>#N/A</c:v>
                </c:pt>
                <c:pt idx="257">
                  <c:v>#N/A</c:v>
                </c:pt>
                <c:pt idx="258">
                  <c:v>#N/A</c:v>
                </c:pt>
                <c:pt idx="259">
                  <c:v>#N/A</c:v>
                </c:pt>
                <c:pt idx="260">
                  <c:v>#N/A</c:v>
                </c:pt>
                <c:pt idx="261">
                  <c:v>#N/A</c:v>
                </c:pt>
                <c:pt idx="262">
                  <c:v>#N/A</c:v>
                </c:pt>
                <c:pt idx="263">
                  <c:v>#N/A</c:v>
                </c:pt>
                <c:pt idx="264">
                  <c:v>#N/A</c:v>
                </c:pt>
                <c:pt idx="265">
                  <c:v>#N/A</c:v>
                </c:pt>
                <c:pt idx="266">
                  <c:v>#N/A</c:v>
                </c:pt>
                <c:pt idx="267">
                  <c:v>#N/A</c:v>
                </c:pt>
                <c:pt idx="268">
                  <c:v>#N/A</c:v>
                </c:pt>
                <c:pt idx="269">
                  <c:v>#N/A</c:v>
                </c:pt>
                <c:pt idx="270">
                  <c:v>#N/A</c:v>
                </c:pt>
                <c:pt idx="271">
                  <c:v>#N/A</c:v>
                </c:pt>
                <c:pt idx="272">
                  <c:v>#N/A</c:v>
                </c:pt>
                <c:pt idx="273">
                  <c:v>#N/A</c:v>
                </c:pt>
                <c:pt idx="274">
                  <c:v>#N/A</c:v>
                </c:pt>
                <c:pt idx="275">
                  <c:v>#N/A</c:v>
                </c:pt>
                <c:pt idx="276">
                  <c:v>#N/A</c:v>
                </c:pt>
                <c:pt idx="277">
                  <c:v>#N/A</c:v>
                </c:pt>
                <c:pt idx="278">
                  <c:v>#N/A</c:v>
                </c:pt>
                <c:pt idx="279">
                  <c:v>#N/A</c:v>
                </c:pt>
                <c:pt idx="280">
                  <c:v>#N/A</c:v>
                </c:pt>
                <c:pt idx="281">
                  <c:v>#N/A</c:v>
                </c:pt>
                <c:pt idx="282">
                  <c:v>#N/A</c:v>
                </c:pt>
                <c:pt idx="283">
                  <c:v>#N/A</c:v>
                </c:pt>
                <c:pt idx="284">
                  <c:v>#N/A</c:v>
                </c:pt>
                <c:pt idx="285">
                  <c:v>#N/A</c:v>
                </c:pt>
                <c:pt idx="286">
                  <c:v>#N/A</c:v>
                </c:pt>
                <c:pt idx="287">
                  <c:v>#N/A</c:v>
                </c:pt>
                <c:pt idx="288">
                  <c:v>#N/A</c:v>
                </c:pt>
                <c:pt idx="289">
                  <c:v>#N/A</c:v>
                </c:pt>
                <c:pt idx="290">
                  <c:v>#N/A</c:v>
                </c:pt>
                <c:pt idx="291">
                  <c:v>#N/A</c:v>
                </c:pt>
                <c:pt idx="292">
                  <c:v>#N/A</c:v>
                </c:pt>
                <c:pt idx="293">
                  <c:v>#N/A</c:v>
                </c:pt>
                <c:pt idx="294">
                  <c:v>#N/A</c:v>
                </c:pt>
                <c:pt idx="295">
                  <c:v>#N/A</c:v>
                </c:pt>
                <c:pt idx="296">
                  <c:v>#N/A</c:v>
                </c:pt>
                <c:pt idx="297">
                  <c:v>#N/A</c:v>
                </c:pt>
                <c:pt idx="298">
                  <c:v>#N/A</c:v>
                </c:pt>
                <c:pt idx="299">
                  <c:v>#N/A</c:v>
                </c:pt>
                <c:pt idx="300">
                  <c:v>#N/A</c:v>
                </c:pt>
                <c:pt idx="301">
                  <c:v>#N/A</c:v>
                </c:pt>
                <c:pt idx="302">
                  <c:v>#N/A</c:v>
                </c:pt>
                <c:pt idx="303">
                  <c:v>#N/A</c:v>
                </c:pt>
                <c:pt idx="304">
                  <c:v>#N/A</c:v>
                </c:pt>
                <c:pt idx="305">
                  <c:v>#N/A</c:v>
                </c:pt>
                <c:pt idx="306">
                  <c:v>#N/A</c:v>
                </c:pt>
                <c:pt idx="307">
                  <c:v>#N/A</c:v>
                </c:pt>
                <c:pt idx="308">
                  <c:v>#N/A</c:v>
                </c:pt>
                <c:pt idx="309">
                  <c:v>#N/A</c:v>
                </c:pt>
                <c:pt idx="310">
                  <c:v>#N/A</c:v>
                </c:pt>
                <c:pt idx="311">
                  <c:v>#N/A</c:v>
                </c:pt>
                <c:pt idx="312">
                  <c:v>#N/A</c:v>
                </c:pt>
                <c:pt idx="313">
                  <c:v>#N/A</c:v>
                </c:pt>
                <c:pt idx="314">
                  <c:v>#N/A</c:v>
                </c:pt>
                <c:pt idx="315">
                  <c:v>#N/A</c:v>
                </c:pt>
                <c:pt idx="316">
                  <c:v>#N/A</c:v>
                </c:pt>
                <c:pt idx="317">
                  <c:v>#N/A</c:v>
                </c:pt>
                <c:pt idx="318">
                  <c:v>#N/A</c:v>
                </c:pt>
                <c:pt idx="319">
                  <c:v>#N/A</c:v>
                </c:pt>
                <c:pt idx="320">
                  <c:v>#N/A</c:v>
                </c:pt>
                <c:pt idx="321">
                  <c:v>#N/A</c:v>
                </c:pt>
                <c:pt idx="322">
                  <c:v>#N/A</c:v>
                </c:pt>
                <c:pt idx="323">
                  <c:v>#N/A</c:v>
                </c:pt>
                <c:pt idx="324">
                  <c:v>#N/A</c:v>
                </c:pt>
                <c:pt idx="325">
                  <c:v>#N/A</c:v>
                </c:pt>
                <c:pt idx="326">
                  <c:v>#N/A</c:v>
                </c:pt>
                <c:pt idx="327">
                  <c:v>#N/A</c:v>
                </c:pt>
                <c:pt idx="328">
                  <c:v>#N/A</c:v>
                </c:pt>
                <c:pt idx="329">
                  <c:v>#N/A</c:v>
                </c:pt>
                <c:pt idx="330">
                  <c:v>#N/A</c:v>
                </c:pt>
                <c:pt idx="331">
                  <c:v>#N/A</c:v>
                </c:pt>
                <c:pt idx="332">
                  <c:v>#N/A</c:v>
                </c:pt>
                <c:pt idx="333">
                  <c:v>#N/A</c:v>
                </c:pt>
                <c:pt idx="334">
                  <c:v>#N/A</c:v>
                </c:pt>
                <c:pt idx="335">
                  <c:v>#N/A</c:v>
                </c:pt>
                <c:pt idx="336">
                  <c:v>#N/A</c:v>
                </c:pt>
                <c:pt idx="337">
                  <c:v>#N/A</c:v>
                </c:pt>
                <c:pt idx="338">
                  <c:v>#N/A</c:v>
                </c:pt>
                <c:pt idx="339">
                  <c:v>#N/A</c:v>
                </c:pt>
                <c:pt idx="340">
                  <c:v>#N/A</c:v>
                </c:pt>
                <c:pt idx="341">
                  <c:v>#N/A</c:v>
                </c:pt>
                <c:pt idx="342">
                  <c:v>#N/A</c:v>
                </c:pt>
                <c:pt idx="343">
                  <c:v>#N/A</c:v>
                </c:pt>
                <c:pt idx="344">
                  <c:v>#N/A</c:v>
                </c:pt>
                <c:pt idx="345">
                  <c:v>#N/A</c:v>
                </c:pt>
                <c:pt idx="346">
                  <c:v>#N/A</c:v>
                </c:pt>
                <c:pt idx="347">
                  <c:v>#N/A</c:v>
                </c:pt>
                <c:pt idx="348">
                  <c:v>#N/A</c:v>
                </c:pt>
                <c:pt idx="349">
                  <c:v>#N/A</c:v>
                </c:pt>
                <c:pt idx="350">
                  <c:v>#N/A</c:v>
                </c:pt>
                <c:pt idx="351">
                  <c:v>#N/A</c:v>
                </c:pt>
                <c:pt idx="352">
                  <c:v>#N/A</c:v>
                </c:pt>
                <c:pt idx="353">
                  <c:v>#N/A</c:v>
                </c:pt>
                <c:pt idx="354">
                  <c:v>#N/A</c:v>
                </c:pt>
                <c:pt idx="355">
                  <c:v>#N/A</c:v>
                </c:pt>
                <c:pt idx="356">
                  <c:v>#N/A</c:v>
                </c:pt>
                <c:pt idx="357">
                  <c:v>#N/A</c:v>
                </c:pt>
                <c:pt idx="358">
                  <c:v>#N/A</c:v>
                </c:pt>
                <c:pt idx="359">
                  <c:v>#N/A</c:v>
                </c:pt>
                <c:pt idx="360">
                  <c:v>#N/A</c:v>
                </c:pt>
                <c:pt idx="361">
                  <c:v>#N/A</c:v>
                </c:pt>
                <c:pt idx="362">
                  <c:v>#N/A</c:v>
                </c:pt>
                <c:pt idx="363">
                  <c:v>#N/A</c:v>
                </c:pt>
                <c:pt idx="364">
                  <c:v>#N/A</c:v>
                </c:pt>
                <c:pt idx="365">
                  <c:v>#N/A</c:v>
                </c:pt>
                <c:pt idx="366">
                  <c:v>#N/A</c:v>
                </c:pt>
                <c:pt idx="367">
                  <c:v>#N/A</c:v>
                </c:pt>
                <c:pt idx="368">
                  <c:v>#N/A</c:v>
                </c:pt>
                <c:pt idx="369">
                  <c:v>#N/A</c:v>
                </c:pt>
                <c:pt idx="370">
                  <c:v>#N/A</c:v>
                </c:pt>
                <c:pt idx="371">
                  <c:v>#N/A</c:v>
                </c:pt>
                <c:pt idx="372">
                  <c:v>#N/A</c:v>
                </c:pt>
                <c:pt idx="373">
                  <c:v>#N/A</c:v>
                </c:pt>
                <c:pt idx="374">
                  <c:v>#N/A</c:v>
                </c:pt>
                <c:pt idx="375">
                  <c:v>#N/A</c:v>
                </c:pt>
                <c:pt idx="376">
                  <c:v>#N/A</c:v>
                </c:pt>
                <c:pt idx="377">
                  <c:v>#N/A</c:v>
                </c:pt>
                <c:pt idx="378">
                  <c:v>#N/A</c:v>
                </c:pt>
                <c:pt idx="379">
                  <c:v>#N/A</c:v>
                </c:pt>
                <c:pt idx="380">
                  <c:v>#N/A</c:v>
                </c:pt>
                <c:pt idx="381">
                  <c:v>#N/A</c:v>
                </c:pt>
                <c:pt idx="382">
                  <c:v>#N/A</c:v>
                </c:pt>
                <c:pt idx="383">
                  <c:v>#N/A</c:v>
                </c:pt>
                <c:pt idx="384">
                  <c:v>#N/A</c:v>
                </c:pt>
                <c:pt idx="385">
                  <c:v>#N/A</c:v>
                </c:pt>
                <c:pt idx="386">
                  <c:v>#N/A</c:v>
                </c:pt>
                <c:pt idx="387">
                  <c:v>#N/A</c:v>
                </c:pt>
                <c:pt idx="388">
                  <c:v>#N/A</c:v>
                </c:pt>
                <c:pt idx="389">
                  <c:v>#N/A</c:v>
                </c:pt>
                <c:pt idx="390">
                  <c:v>#N/A</c:v>
                </c:pt>
                <c:pt idx="391">
                  <c:v>#N/A</c:v>
                </c:pt>
                <c:pt idx="392">
                  <c:v>#N/A</c:v>
                </c:pt>
                <c:pt idx="393">
                  <c:v>#N/A</c:v>
                </c:pt>
                <c:pt idx="394">
                  <c:v>#N/A</c:v>
                </c:pt>
                <c:pt idx="395">
                  <c:v>#N/A</c:v>
                </c:pt>
                <c:pt idx="396">
                  <c:v>#N/A</c:v>
                </c:pt>
                <c:pt idx="397">
                  <c:v>#N/A</c:v>
                </c:pt>
                <c:pt idx="398">
                  <c:v>#N/A</c:v>
                </c:pt>
                <c:pt idx="399">
                  <c:v>#N/A</c:v>
                </c:pt>
                <c:pt idx="400">
                  <c:v>#N/A</c:v>
                </c:pt>
                <c:pt idx="401">
                  <c:v>#N/A</c:v>
                </c:pt>
                <c:pt idx="402">
                  <c:v>#N/A</c:v>
                </c:pt>
                <c:pt idx="403">
                  <c:v>#N/A</c:v>
                </c:pt>
                <c:pt idx="404">
                  <c:v>#N/A</c:v>
                </c:pt>
                <c:pt idx="405">
                  <c:v>#N/A</c:v>
                </c:pt>
                <c:pt idx="406">
                  <c:v>#N/A</c:v>
                </c:pt>
                <c:pt idx="407">
                  <c:v>#N/A</c:v>
                </c:pt>
                <c:pt idx="408">
                  <c:v>#N/A</c:v>
                </c:pt>
                <c:pt idx="409">
                  <c:v>#N/A</c:v>
                </c:pt>
                <c:pt idx="410">
                  <c:v>#N/A</c:v>
                </c:pt>
                <c:pt idx="411">
                  <c:v>#N/A</c:v>
                </c:pt>
                <c:pt idx="412">
                  <c:v>#N/A</c:v>
                </c:pt>
                <c:pt idx="413">
                  <c:v>#N/A</c:v>
                </c:pt>
                <c:pt idx="414">
                  <c:v>#N/A</c:v>
                </c:pt>
                <c:pt idx="415">
                  <c:v>#N/A</c:v>
                </c:pt>
                <c:pt idx="416">
                  <c:v>#N/A</c:v>
                </c:pt>
                <c:pt idx="417">
                  <c:v>#N/A</c:v>
                </c:pt>
                <c:pt idx="418">
                  <c:v>#N/A</c:v>
                </c:pt>
                <c:pt idx="419">
                  <c:v>#N/A</c:v>
                </c:pt>
                <c:pt idx="420">
                  <c:v>#N/A</c:v>
                </c:pt>
                <c:pt idx="421">
                  <c:v>#N/A</c:v>
                </c:pt>
                <c:pt idx="422">
                  <c:v>#N/A</c:v>
                </c:pt>
                <c:pt idx="423">
                  <c:v>#N/A</c:v>
                </c:pt>
                <c:pt idx="424">
                  <c:v>#N/A</c:v>
                </c:pt>
                <c:pt idx="425">
                  <c:v>#N/A</c:v>
                </c:pt>
                <c:pt idx="426">
                  <c:v>#N/A</c:v>
                </c:pt>
                <c:pt idx="427">
                  <c:v>#N/A</c:v>
                </c:pt>
                <c:pt idx="428">
                  <c:v>#N/A</c:v>
                </c:pt>
                <c:pt idx="429">
                  <c:v>#N/A</c:v>
                </c:pt>
                <c:pt idx="430">
                  <c:v>#N/A</c:v>
                </c:pt>
                <c:pt idx="431">
                  <c:v>#N/A</c:v>
                </c:pt>
                <c:pt idx="432">
                  <c:v>#N/A</c:v>
                </c:pt>
                <c:pt idx="433">
                  <c:v>#N/A</c:v>
                </c:pt>
                <c:pt idx="434">
                  <c:v>#N/A</c:v>
                </c:pt>
                <c:pt idx="435">
                  <c:v>#N/A</c:v>
                </c:pt>
                <c:pt idx="436">
                  <c:v>#N/A</c:v>
                </c:pt>
                <c:pt idx="437">
                  <c:v>#N/A</c:v>
                </c:pt>
                <c:pt idx="438">
                  <c:v>#N/A</c:v>
                </c:pt>
                <c:pt idx="439">
                  <c:v>#N/A</c:v>
                </c:pt>
                <c:pt idx="440">
                  <c:v>#N/A</c:v>
                </c:pt>
                <c:pt idx="441">
                  <c:v>#N/A</c:v>
                </c:pt>
                <c:pt idx="442">
                  <c:v>#N/A</c:v>
                </c:pt>
                <c:pt idx="443">
                  <c:v>#N/A</c:v>
                </c:pt>
                <c:pt idx="444">
                  <c:v>#N/A</c:v>
                </c:pt>
                <c:pt idx="445">
                  <c:v>#N/A</c:v>
                </c:pt>
                <c:pt idx="446">
                  <c:v>#N/A</c:v>
                </c:pt>
                <c:pt idx="447">
                  <c:v>#N/A</c:v>
                </c:pt>
                <c:pt idx="448">
                  <c:v>#N/A</c:v>
                </c:pt>
                <c:pt idx="449">
                  <c:v>#N/A</c:v>
                </c:pt>
                <c:pt idx="450">
                  <c:v>#N/A</c:v>
                </c:pt>
                <c:pt idx="451">
                  <c:v>#N/A</c:v>
                </c:pt>
                <c:pt idx="452">
                  <c:v>#N/A</c:v>
                </c:pt>
                <c:pt idx="453">
                  <c:v>#N/A</c:v>
                </c:pt>
                <c:pt idx="454">
                  <c:v>#N/A</c:v>
                </c:pt>
                <c:pt idx="455">
                  <c:v>#N/A</c:v>
                </c:pt>
                <c:pt idx="456">
                  <c:v>#N/A</c:v>
                </c:pt>
                <c:pt idx="457">
                  <c:v>#N/A</c:v>
                </c:pt>
                <c:pt idx="458">
                  <c:v>#N/A</c:v>
                </c:pt>
                <c:pt idx="459">
                  <c:v>#N/A</c:v>
                </c:pt>
                <c:pt idx="460">
                  <c:v>#N/A</c:v>
                </c:pt>
                <c:pt idx="461">
                  <c:v>#N/A</c:v>
                </c:pt>
                <c:pt idx="462">
                  <c:v>#N/A</c:v>
                </c:pt>
                <c:pt idx="463">
                  <c:v>#N/A</c:v>
                </c:pt>
                <c:pt idx="464">
                  <c:v>#N/A</c:v>
                </c:pt>
                <c:pt idx="465">
                  <c:v>#N/A</c:v>
                </c:pt>
                <c:pt idx="466">
                  <c:v>#N/A</c:v>
                </c:pt>
                <c:pt idx="467">
                  <c:v>#N/A</c:v>
                </c:pt>
                <c:pt idx="468">
                  <c:v>#N/A</c:v>
                </c:pt>
                <c:pt idx="469">
                  <c:v>#N/A</c:v>
                </c:pt>
                <c:pt idx="470">
                  <c:v>#N/A</c:v>
                </c:pt>
                <c:pt idx="471">
                  <c:v>#N/A</c:v>
                </c:pt>
                <c:pt idx="472">
                  <c:v>#N/A</c:v>
                </c:pt>
                <c:pt idx="473">
                  <c:v>#N/A</c:v>
                </c:pt>
                <c:pt idx="474">
                  <c:v>#N/A</c:v>
                </c:pt>
                <c:pt idx="475">
                  <c:v>#N/A</c:v>
                </c:pt>
                <c:pt idx="476">
                  <c:v>#N/A</c:v>
                </c:pt>
                <c:pt idx="477">
                  <c:v>#N/A</c:v>
                </c:pt>
                <c:pt idx="478">
                  <c:v>#N/A</c:v>
                </c:pt>
                <c:pt idx="479">
                  <c:v>#N/A</c:v>
                </c:pt>
                <c:pt idx="480">
                  <c:v>#N/A</c:v>
                </c:pt>
                <c:pt idx="481">
                  <c:v>#N/A</c:v>
                </c:pt>
                <c:pt idx="482">
                  <c:v>#N/A</c:v>
                </c:pt>
                <c:pt idx="483">
                  <c:v>#N/A</c:v>
                </c:pt>
                <c:pt idx="484">
                  <c:v>#N/A</c:v>
                </c:pt>
                <c:pt idx="485">
                  <c:v>#N/A</c:v>
                </c:pt>
                <c:pt idx="486">
                  <c:v>#N/A</c:v>
                </c:pt>
                <c:pt idx="487">
                  <c:v>#N/A</c:v>
                </c:pt>
                <c:pt idx="488">
                  <c:v>#N/A</c:v>
                </c:pt>
                <c:pt idx="489">
                  <c:v>#N/A</c:v>
                </c:pt>
                <c:pt idx="490">
                  <c:v>#N/A</c:v>
                </c:pt>
                <c:pt idx="491">
                  <c:v>#N/A</c:v>
                </c:pt>
                <c:pt idx="492">
                  <c:v>#N/A</c:v>
                </c:pt>
                <c:pt idx="493">
                  <c:v>#N/A</c:v>
                </c:pt>
                <c:pt idx="494">
                  <c:v>#N/A</c:v>
                </c:pt>
                <c:pt idx="495">
                  <c:v>#N/A</c:v>
                </c:pt>
                <c:pt idx="496">
                  <c:v>#N/A</c:v>
                </c:pt>
                <c:pt idx="497">
                  <c:v>#N/A</c:v>
                </c:pt>
                <c:pt idx="498">
                  <c:v>#N/A</c:v>
                </c:pt>
                <c:pt idx="499">
                  <c:v>#N/A</c:v>
                </c:pt>
                <c:pt idx="500">
                  <c:v>#N/A</c:v>
                </c:pt>
                <c:pt idx="501">
                  <c:v>#N/A</c:v>
                </c:pt>
                <c:pt idx="502">
                  <c:v>#N/A</c:v>
                </c:pt>
                <c:pt idx="503">
                  <c:v>#N/A</c:v>
                </c:pt>
                <c:pt idx="504">
                  <c:v>#N/A</c:v>
                </c:pt>
                <c:pt idx="505">
                  <c:v>#N/A</c:v>
                </c:pt>
                <c:pt idx="506">
                  <c:v>#N/A</c:v>
                </c:pt>
                <c:pt idx="507">
                  <c:v>#N/A</c:v>
                </c:pt>
                <c:pt idx="508">
                  <c:v>#N/A</c:v>
                </c:pt>
                <c:pt idx="509">
                  <c:v>#N/A</c:v>
                </c:pt>
                <c:pt idx="510">
                  <c:v>#N/A</c:v>
                </c:pt>
                <c:pt idx="511">
                  <c:v>#N/A</c:v>
                </c:pt>
                <c:pt idx="512">
                  <c:v>#N/A</c:v>
                </c:pt>
                <c:pt idx="513">
                  <c:v>#N/A</c:v>
                </c:pt>
                <c:pt idx="514">
                  <c:v>#N/A</c:v>
                </c:pt>
                <c:pt idx="515">
                  <c:v>#N/A</c:v>
                </c:pt>
                <c:pt idx="516">
                  <c:v>#N/A</c:v>
                </c:pt>
                <c:pt idx="517">
                  <c:v>#N/A</c:v>
                </c:pt>
                <c:pt idx="518">
                  <c:v>#N/A</c:v>
                </c:pt>
                <c:pt idx="519">
                  <c:v>#N/A</c:v>
                </c:pt>
                <c:pt idx="520">
                  <c:v>#N/A</c:v>
                </c:pt>
                <c:pt idx="521">
                  <c:v>#N/A</c:v>
                </c:pt>
                <c:pt idx="522">
                  <c:v>#N/A</c:v>
                </c:pt>
                <c:pt idx="523">
                  <c:v>#N/A</c:v>
                </c:pt>
                <c:pt idx="524">
                  <c:v>#N/A</c:v>
                </c:pt>
                <c:pt idx="525">
                  <c:v>#N/A</c:v>
                </c:pt>
                <c:pt idx="526">
                  <c:v>#N/A</c:v>
                </c:pt>
                <c:pt idx="527">
                  <c:v>#N/A</c:v>
                </c:pt>
                <c:pt idx="528">
                  <c:v>#N/A</c:v>
                </c:pt>
                <c:pt idx="529">
                  <c:v>#N/A</c:v>
                </c:pt>
                <c:pt idx="530">
                  <c:v>#N/A</c:v>
                </c:pt>
                <c:pt idx="531">
                  <c:v>#N/A</c:v>
                </c:pt>
                <c:pt idx="532">
                  <c:v>#N/A</c:v>
                </c:pt>
                <c:pt idx="533">
                  <c:v>#N/A</c:v>
                </c:pt>
                <c:pt idx="534">
                  <c:v>#N/A</c:v>
                </c:pt>
                <c:pt idx="535">
                  <c:v>#N/A</c:v>
                </c:pt>
                <c:pt idx="536">
                  <c:v>#N/A</c:v>
                </c:pt>
                <c:pt idx="537">
                  <c:v>#N/A</c:v>
                </c:pt>
                <c:pt idx="538">
                  <c:v>#N/A</c:v>
                </c:pt>
                <c:pt idx="539">
                  <c:v>#N/A</c:v>
                </c:pt>
                <c:pt idx="540">
                  <c:v>#N/A</c:v>
                </c:pt>
                <c:pt idx="541">
                  <c:v>#N/A</c:v>
                </c:pt>
                <c:pt idx="542">
                  <c:v>#N/A</c:v>
                </c:pt>
                <c:pt idx="543">
                  <c:v>#N/A</c:v>
                </c:pt>
                <c:pt idx="544">
                  <c:v>#N/A</c:v>
                </c:pt>
                <c:pt idx="545">
                  <c:v>#N/A</c:v>
                </c:pt>
                <c:pt idx="546">
                  <c:v>#N/A</c:v>
                </c:pt>
                <c:pt idx="547">
                  <c:v>#N/A</c:v>
                </c:pt>
                <c:pt idx="548">
                  <c:v>#N/A</c:v>
                </c:pt>
                <c:pt idx="549">
                  <c:v>#N/A</c:v>
                </c:pt>
                <c:pt idx="550">
                  <c:v>#N/A</c:v>
                </c:pt>
                <c:pt idx="551">
                  <c:v>#N/A</c:v>
                </c:pt>
                <c:pt idx="552">
                  <c:v>#N/A</c:v>
                </c:pt>
                <c:pt idx="553">
                  <c:v>#N/A</c:v>
                </c:pt>
                <c:pt idx="554">
                  <c:v>#N/A</c:v>
                </c:pt>
                <c:pt idx="555">
                  <c:v>#N/A</c:v>
                </c:pt>
                <c:pt idx="556">
                  <c:v>#N/A</c:v>
                </c:pt>
                <c:pt idx="557">
                  <c:v>#N/A</c:v>
                </c:pt>
                <c:pt idx="558">
                  <c:v>#N/A</c:v>
                </c:pt>
                <c:pt idx="559">
                  <c:v>#N/A</c:v>
                </c:pt>
                <c:pt idx="560">
                  <c:v>#N/A</c:v>
                </c:pt>
                <c:pt idx="561">
                  <c:v>#N/A</c:v>
                </c:pt>
                <c:pt idx="562">
                  <c:v>#N/A</c:v>
                </c:pt>
                <c:pt idx="563">
                  <c:v>#N/A</c:v>
                </c:pt>
                <c:pt idx="564">
                  <c:v>#N/A</c:v>
                </c:pt>
                <c:pt idx="565">
                  <c:v>#N/A</c:v>
                </c:pt>
                <c:pt idx="566">
                  <c:v>#N/A</c:v>
                </c:pt>
                <c:pt idx="567">
                  <c:v>#N/A</c:v>
                </c:pt>
                <c:pt idx="568">
                  <c:v>#N/A</c:v>
                </c:pt>
                <c:pt idx="569">
                  <c:v>#N/A</c:v>
                </c:pt>
                <c:pt idx="570">
                  <c:v>#N/A</c:v>
                </c:pt>
                <c:pt idx="571">
                  <c:v>#N/A</c:v>
                </c:pt>
                <c:pt idx="572">
                  <c:v>#N/A</c:v>
                </c:pt>
                <c:pt idx="573">
                  <c:v>#N/A</c:v>
                </c:pt>
                <c:pt idx="574">
                  <c:v>#N/A</c:v>
                </c:pt>
                <c:pt idx="575">
                  <c:v>#N/A</c:v>
                </c:pt>
                <c:pt idx="576">
                  <c:v>#N/A</c:v>
                </c:pt>
                <c:pt idx="577">
                  <c:v>#N/A</c:v>
                </c:pt>
                <c:pt idx="578">
                  <c:v>#N/A</c:v>
                </c:pt>
                <c:pt idx="579">
                  <c:v>#N/A</c:v>
                </c:pt>
                <c:pt idx="580">
                  <c:v>#N/A</c:v>
                </c:pt>
                <c:pt idx="581">
                  <c:v>#N/A</c:v>
                </c:pt>
                <c:pt idx="582">
                  <c:v>#N/A</c:v>
                </c:pt>
                <c:pt idx="583">
                  <c:v>#N/A</c:v>
                </c:pt>
                <c:pt idx="584">
                  <c:v>#N/A</c:v>
                </c:pt>
                <c:pt idx="585">
                  <c:v>#N/A</c:v>
                </c:pt>
                <c:pt idx="586">
                  <c:v>#N/A</c:v>
                </c:pt>
                <c:pt idx="587">
                  <c:v>#N/A</c:v>
                </c:pt>
                <c:pt idx="588">
                  <c:v>#N/A</c:v>
                </c:pt>
                <c:pt idx="589">
                  <c:v>#N/A</c:v>
                </c:pt>
                <c:pt idx="590">
                  <c:v>#N/A</c:v>
                </c:pt>
                <c:pt idx="591">
                  <c:v>#N/A</c:v>
                </c:pt>
                <c:pt idx="592">
                  <c:v>#N/A</c:v>
                </c:pt>
                <c:pt idx="593">
                  <c:v>#N/A</c:v>
                </c:pt>
                <c:pt idx="594">
                  <c:v>#N/A</c:v>
                </c:pt>
                <c:pt idx="595">
                  <c:v>#N/A</c:v>
                </c:pt>
                <c:pt idx="596">
                  <c:v>#N/A</c:v>
                </c:pt>
                <c:pt idx="597">
                  <c:v>#N/A</c:v>
                </c:pt>
                <c:pt idx="598">
                  <c:v>#N/A</c:v>
                </c:pt>
                <c:pt idx="599">
                  <c:v>#N/A</c:v>
                </c:pt>
                <c:pt idx="600">
                  <c:v>#N/A</c:v>
                </c:pt>
                <c:pt idx="601">
                  <c:v>#N/A</c:v>
                </c:pt>
                <c:pt idx="602">
                  <c:v>#N/A</c:v>
                </c:pt>
                <c:pt idx="603">
                  <c:v>#N/A</c:v>
                </c:pt>
                <c:pt idx="604">
                  <c:v>#N/A</c:v>
                </c:pt>
                <c:pt idx="605">
                  <c:v>#N/A</c:v>
                </c:pt>
                <c:pt idx="606">
                  <c:v>#N/A</c:v>
                </c:pt>
                <c:pt idx="607">
                  <c:v>#N/A</c:v>
                </c:pt>
                <c:pt idx="608">
                  <c:v>#N/A</c:v>
                </c:pt>
                <c:pt idx="609">
                  <c:v>#N/A</c:v>
                </c:pt>
                <c:pt idx="610">
                  <c:v>#N/A</c:v>
                </c:pt>
                <c:pt idx="611">
                  <c:v>#N/A</c:v>
                </c:pt>
                <c:pt idx="612">
                  <c:v>#N/A</c:v>
                </c:pt>
                <c:pt idx="613">
                  <c:v>#N/A</c:v>
                </c:pt>
                <c:pt idx="614">
                  <c:v>#N/A</c:v>
                </c:pt>
                <c:pt idx="615">
                  <c:v>#N/A</c:v>
                </c:pt>
                <c:pt idx="616">
                  <c:v>#N/A</c:v>
                </c:pt>
                <c:pt idx="617">
                  <c:v>#N/A</c:v>
                </c:pt>
                <c:pt idx="618">
                  <c:v>#N/A</c:v>
                </c:pt>
                <c:pt idx="619">
                  <c:v>#N/A</c:v>
                </c:pt>
                <c:pt idx="620">
                  <c:v>#N/A</c:v>
                </c:pt>
                <c:pt idx="621">
                  <c:v>#N/A</c:v>
                </c:pt>
                <c:pt idx="622">
                  <c:v>#N/A</c:v>
                </c:pt>
                <c:pt idx="623">
                  <c:v>#N/A</c:v>
                </c:pt>
                <c:pt idx="624">
                  <c:v>#N/A</c:v>
                </c:pt>
                <c:pt idx="625">
                  <c:v>#N/A</c:v>
                </c:pt>
                <c:pt idx="626">
                  <c:v>#N/A</c:v>
                </c:pt>
                <c:pt idx="627">
                  <c:v>#N/A</c:v>
                </c:pt>
                <c:pt idx="628">
                  <c:v>#N/A</c:v>
                </c:pt>
                <c:pt idx="629">
                  <c:v>#N/A</c:v>
                </c:pt>
                <c:pt idx="630">
                  <c:v>#N/A</c:v>
                </c:pt>
                <c:pt idx="631">
                  <c:v>#N/A</c:v>
                </c:pt>
                <c:pt idx="632">
                  <c:v>#N/A</c:v>
                </c:pt>
                <c:pt idx="633">
                  <c:v>#N/A</c:v>
                </c:pt>
                <c:pt idx="634">
                  <c:v>#N/A</c:v>
                </c:pt>
                <c:pt idx="635">
                  <c:v>#N/A</c:v>
                </c:pt>
                <c:pt idx="636">
                  <c:v>#N/A</c:v>
                </c:pt>
                <c:pt idx="637">
                  <c:v>#N/A</c:v>
                </c:pt>
                <c:pt idx="638">
                  <c:v>#N/A</c:v>
                </c:pt>
                <c:pt idx="639">
                  <c:v>#N/A</c:v>
                </c:pt>
                <c:pt idx="640">
                  <c:v>#N/A</c:v>
                </c:pt>
                <c:pt idx="641">
                  <c:v>#N/A</c:v>
                </c:pt>
                <c:pt idx="642">
                  <c:v>#N/A</c:v>
                </c:pt>
                <c:pt idx="643">
                  <c:v>#N/A</c:v>
                </c:pt>
                <c:pt idx="644">
                  <c:v>#N/A</c:v>
                </c:pt>
                <c:pt idx="645">
                  <c:v>#N/A</c:v>
                </c:pt>
                <c:pt idx="646">
                  <c:v>#N/A</c:v>
                </c:pt>
                <c:pt idx="647">
                  <c:v>#N/A</c:v>
                </c:pt>
                <c:pt idx="648">
                  <c:v>#N/A</c:v>
                </c:pt>
                <c:pt idx="649">
                  <c:v>#N/A</c:v>
                </c:pt>
                <c:pt idx="650">
                  <c:v>#N/A</c:v>
                </c:pt>
                <c:pt idx="651">
                  <c:v>#N/A</c:v>
                </c:pt>
                <c:pt idx="652">
                  <c:v>#N/A</c:v>
                </c:pt>
                <c:pt idx="653">
                  <c:v>#N/A</c:v>
                </c:pt>
                <c:pt idx="654">
                  <c:v>#N/A</c:v>
                </c:pt>
                <c:pt idx="655">
                  <c:v>#N/A</c:v>
                </c:pt>
                <c:pt idx="656">
                  <c:v>#N/A</c:v>
                </c:pt>
                <c:pt idx="657">
                  <c:v>#N/A</c:v>
                </c:pt>
                <c:pt idx="658">
                  <c:v>#N/A</c:v>
                </c:pt>
                <c:pt idx="659">
                  <c:v>#N/A</c:v>
                </c:pt>
                <c:pt idx="660">
                  <c:v>#N/A</c:v>
                </c:pt>
                <c:pt idx="661">
                  <c:v>#N/A</c:v>
                </c:pt>
                <c:pt idx="662">
                  <c:v>#N/A</c:v>
                </c:pt>
                <c:pt idx="663">
                  <c:v>#N/A</c:v>
                </c:pt>
                <c:pt idx="664">
                  <c:v>#N/A</c:v>
                </c:pt>
                <c:pt idx="665">
                  <c:v>#N/A</c:v>
                </c:pt>
                <c:pt idx="666">
                  <c:v>#N/A</c:v>
                </c:pt>
                <c:pt idx="667">
                  <c:v>#N/A</c:v>
                </c:pt>
                <c:pt idx="668">
                  <c:v>#N/A</c:v>
                </c:pt>
                <c:pt idx="669">
                  <c:v>#N/A</c:v>
                </c:pt>
                <c:pt idx="670">
                  <c:v>#N/A</c:v>
                </c:pt>
                <c:pt idx="671">
                  <c:v>#N/A</c:v>
                </c:pt>
                <c:pt idx="672">
                  <c:v>#N/A</c:v>
                </c:pt>
                <c:pt idx="673">
                  <c:v>#N/A</c:v>
                </c:pt>
                <c:pt idx="674">
                  <c:v>#N/A</c:v>
                </c:pt>
                <c:pt idx="675">
                  <c:v>#N/A</c:v>
                </c:pt>
                <c:pt idx="676">
                  <c:v>#N/A</c:v>
                </c:pt>
                <c:pt idx="677">
                  <c:v>#N/A</c:v>
                </c:pt>
                <c:pt idx="678">
                  <c:v>#N/A</c:v>
                </c:pt>
                <c:pt idx="679">
                  <c:v>#N/A</c:v>
                </c:pt>
                <c:pt idx="680">
                  <c:v>#N/A</c:v>
                </c:pt>
                <c:pt idx="681">
                  <c:v>#N/A</c:v>
                </c:pt>
                <c:pt idx="682">
                  <c:v>#N/A</c:v>
                </c:pt>
                <c:pt idx="683">
                  <c:v>#N/A</c:v>
                </c:pt>
                <c:pt idx="684">
                  <c:v>#N/A</c:v>
                </c:pt>
                <c:pt idx="685">
                  <c:v>#N/A</c:v>
                </c:pt>
                <c:pt idx="686">
                  <c:v>#N/A</c:v>
                </c:pt>
                <c:pt idx="687">
                  <c:v>#N/A</c:v>
                </c:pt>
                <c:pt idx="688">
                  <c:v>#N/A</c:v>
                </c:pt>
                <c:pt idx="689">
                  <c:v>#N/A</c:v>
                </c:pt>
                <c:pt idx="690">
                  <c:v>#N/A</c:v>
                </c:pt>
                <c:pt idx="691">
                  <c:v>#N/A</c:v>
                </c:pt>
                <c:pt idx="692">
                  <c:v>#N/A</c:v>
                </c:pt>
                <c:pt idx="693">
                  <c:v>#N/A</c:v>
                </c:pt>
                <c:pt idx="694">
                  <c:v>#N/A</c:v>
                </c:pt>
                <c:pt idx="695">
                  <c:v>#N/A</c:v>
                </c:pt>
                <c:pt idx="696">
                  <c:v>#N/A</c:v>
                </c:pt>
                <c:pt idx="697">
                  <c:v>#N/A</c:v>
                </c:pt>
                <c:pt idx="698">
                  <c:v>#N/A</c:v>
                </c:pt>
                <c:pt idx="699">
                  <c:v>#N/A</c:v>
                </c:pt>
                <c:pt idx="700">
                  <c:v>#N/A</c:v>
                </c:pt>
                <c:pt idx="701">
                  <c:v>#N/A</c:v>
                </c:pt>
                <c:pt idx="702">
                  <c:v>#N/A</c:v>
                </c:pt>
                <c:pt idx="703">
                  <c:v>#N/A</c:v>
                </c:pt>
                <c:pt idx="704">
                  <c:v>#N/A</c:v>
                </c:pt>
                <c:pt idx="705">
                  <c:v>#N/A</c:v>
                </c:pt>
                <c:pt idx="706">
                  <c:v>#N/A</c:v>
                </c:pt>
                <c:pt idx="707">
                  <c:v>#N/A</c:v>
                </c:pt>
                <c:pt idx="708">
                  <c:v>#N/A</c:v>
                </c:pt>
                <c:pt idx="709">
                  <c:v>#N/A</c:v>
                </c:pt>
                <c:pt idx="710">
                  <c:v>#N/A</c:v>
                </c:pt>
                <c:pt idx="711">
                  <c:v>#N/A</c:v>
                </c:pt>
                <c:pt idx="712">
                  <c:v>#N/A</c:v>
                </c:pt>
                <c:pt idx="713">
                  <c:v>#N/A</c:v>
                </c:pt>
                <c:pt idx="714">
                  <c:v>#N/A</c:v>
                </c:pt>
                <c:pt idx="715">
                  <c:v>#N/A</c:v>
                </c:pt>
                <c:pt idx="716">
                  <c:v>#N/A</c:v>
                </c:pt>
                <c:pt idx="717">
                  <c:v>#N/A</c:v>
                </c:pt>
                <c:pt idx="718">
                  <c:v>#N/A</c:v>
                </c:pt>
                <c:pt idx="719">
                  <c:v>#N/A</c:v>
                </c:pt>
                <c:pt idx="720">
                  <c:v>#N/A</c:v>
                </c:pt>
                <c:pt idx="721">
                  <c:v>#N/A</c:v>
                </c:pt>
                <c:pt idx="722">
                  <c:v>#N/A</c:v>
                </c:pt>
                <c:pt idx="723">
                  <c:v>#N/A</c:v>
                </c:pt>
                <c:pt idx="724">
                  <c:v>#N/A</c:v>
                </c:pt>
                <c:pt idx="725">
                  <c:v>#N/A</c:v>
                </c:pt>
                <c:pt idx="726">
                  <c:v>#N/A</c:v>
                </c:pt>
                <c:pt idx="727">
                  <c:v>#N/A</c:v>
                </c:pt>
                <c:pt idx="728">
                  <c:v>#N/A</c:v>
                </c:pt>
                <c:pt idx="729">
                  <c:v>#N/A</c:v>
                </c:pt>
                <c:pt idx="730">
                  <c:v>#N/A</c:v>
                </c:pt>
                <c:pt idx="731">
                  <c:v>#N/A</c:v>
                </c:pt>
                <c:pt idx="732">
                  <c:v>#N/A</c:v>
                </c:pt>
                <c:pt idx="733">
                  <c:v>#N/A</c:v>
                </c:pt>
                <c:pt idx="734">
                  <c:v>#N/A</c:v>
                </c:pt>
                <c:pt idx="735">
                  <c:v>#N/A</c:v>
                </c:pt>
                <c:pt idx="736">
                  <c:v>#N/A</c:v>
                </c:pt>
                <c:pt idx="737">
                  <c:v>#N/A</c:v>
                </c:pt>
                <c:pt idx="738">
                  <c:v>#N/A</c:v>
                </c:pt>
                <c:pt idx="739">
                  <c:v>#N/A</c:v>
                </c:pt>
                <c:pt idx="740">
                  <c:v>#N/A</c:v>
                </c:pt>
                <c:pt idx="741">
                  <c:v>#N/A</c:v>
                </c:pt>
                <c:pt idx="742">
                  <c:v>#N/A</c:v>
                </c:pt>
                <c:pt idx="743">
                  <c:v>#N/A</c:v>
                </c:pt>
                <c:pt idx="744">
                  <c:v>#N/A</c:v>
                </c:pt>
                <c:pt idx="745">
                  <c:v>#N/A</c:v>
                </c:pt>
                <c:pt idx="746">
                  <c:v>#N/A</c:v>
                </c:pt>
                <c:pt idx="747">
                  <c:v>#N/A</c:v>
                </c:pt>
                <c:pt idx="748">
                  <c:v>#N/A</c:v>
                </c:pt>
                <c:pt idx="749">
                  <c:v>#N/A</c:v>
                </c:pt>
                <c:pt idx="750">
                  <c:v>#N/A</c:v>
                </c:pt>
                <c:pt idx="751">
                  <c:v>#N/A</c:v>
                </c:pt>
                <c:pt idx="752">
                  <c:v>#N/A</c:v>
                </c:pt>
                <c:pt idx="753">
                  <c:v>#N/A</c:v>
                </c:pt>
                <c:pt idx="754">
                  <c:v>#N/A</c:v>
                </c:pt>
                <c:pt idx="755">
                  <c:v>#N/A</c:v>
                </c:pt>
                <c:pt idx="756">
                  <c:v>#N/A</c:v>
                </c:pt>
                <c:pt idx="757">
                  <c:v>#N/A</c:v>
                </c:pt>
                <c:pt idx="758">
                  <c:v>#N/A</c:v>
                </c:pt>
                <c:pt idx="759">
                  <c:v>#N/A</c:v>
                </c:pt>
                <c:pt idx="760">
                  <c:v>#N/A</c:v>
                </c:pt>
                <c:pt idx="761">
                  <c:v>#N/A</c:v>
                </c:pt>
                <c:pt idx="762">
                  <c:v>#N/A</c:v>
                </c:pt>
                <c:pt idx="763">
                  <c:v>#N/A</c:v>
                </c:pt>
                <c:pt idx="764">
                  <c:v>#N/A</c:v>
                </c:pt>
                <c:pt idx="765">
                  <c:v>#N/A</c:v>
                </c:pt>
                <c:pt idx="766">
                  <c:v>#N/A</c:v>
                </c:pt>
                <c:pt idx="767">
                  <c:v>#N/A</c:v>
                </c:pt>
                <c:pt idx="768">
                  <c:v>#N/A</c:v>
                </c:pt>
                <c:pt idx="769">
                  <c:v>#N/A</c:v>
                </c:pt>
                <c:pt idx="770">
                  <c:v>#N/A</c:v>
                </c:pt>
                <c:pt idx="771">
                  <c:v>#N/A</c:v>
                </c:pt>
                <c:pt idx="772">
                  <c:v>#N/A</c:v>
                </c:pt>
                <c:pt idx="773">
                  <c:v>#N/A</c:v>
                </c:pt>
                <c:pt idx="774">
                  <c:v>#N/A</c:v>
                </c:pt>
                <c:pt idx="775">
                  <c:v>#N/A</c:v>
                </c:pt>
                <c:pt idx="776">
                  <c:v>#N/A</c:v>
                </c:pt>
                <c:pt idx="777">
                  <c:v>#N/A</c:v>
                </c:pt>
                <c:pt idx="778">
                  <c:v>#N/A</c:v>
                </c:pt>
                <c:pt idx="779">
                  <c:v>#N/A</c:v>
                </c:pt>
                <c:pt idx="780">
                  <c:v>#N/A</c:v>
                </c:pt>
                <c:pt idx="781">
                  <c:v>#N/A</c:v>
                </c:pt>
                <c:pt idx="782">
                  <c:v>#N/A</c:v>
                </c:pt>
                <c:pt idx="783">
                  <c:v>#N/A</c:v>
                </c:pt>
                <c:pt idx="784">
                  <c:v>#N/A</c:v>
                </c:pt>
                <c:pt idx="785">
                  <c:v>#N/A</c:v>
                </c:pt>
                <c:pt idx="786">
                  <c:v>#N/A</c:v>
                </c:pt>
                <c:pt idx="787">
                  <c:v>#N/A</c:v>
                </c:pt>
                <c:pt idx="788">
                  <c:v>#N/A</c:v>
                </c:pt>
                <c:pt idx="789">
                  <c:v>#N/A</c:v>
                </c:pt>
                <c:pt idx="790">
                  <c:v>#N/A</c:v>
                </c:pt>
                <c:pt idx="791">
                  <c:v>#N/A</c:v>
                </c:pt>
                <c:pt idx="792">
                  <c:v>#N/A</c:v>
                </c:pt>
                <c:pt idx="793">
                  <c:v>#N/A</c:v>
                </c:pt>
                <c:pt idx="794">
                  <c:v>#N/A</c:v>
                </c:pt>
                <c:pt idx="795">
                  <c:v>#N/A</c:v>
                </c:pt>
                <c:pt idx="796">
                  <c:v>#N/A</c:v>
                </c:pt>
                <c:pt idx="797">
                  <c:v>#N/A</c:v>
                </c:pt>
                <c:pt idx="798">
                  <c:v>#N/A</c:v>
                </c:pt>
                <c:pt idx="799">
                  <c:v>#N/A</c:v>
                </c:pt>
                <c:pt idx="800">
                  <c:v>#N/A</c:v>
                </c:pt>
                <c:pt idx="801">
                  <c:v>#N/A</c:v>
                </c:pt>
                <c:pt idx="802">
                  <c:v>#N/A</c:v>
                </c:pt>
                <c:pt idx="803">
                  <c:v>#N/A</c:v>
                </c:pt>
                <c:pt idx="804">
                  <c:v>#N/A</c:v>
                </c:pt>
                <c:pt idx="805">
                  <c:v>#N/A</c:v>
                </c:pt>
                <c:pt idx="806">
                  <c:v>#N/A</c:v>
                </c:pt>
                <c:pt idx="807">
                  <c:v>#N/A</c:v>
                </c:pt>
                <c:pt idx="808">
                  <c:v>#N/A</c:v>
                </c:pt>
                <c:pt idx="809">
                  <c:v>#N/A</c:v>
                </c:pt>
                <c:pt idx="810">
                  <c:v>#N/A</c:v>
                </c:pt>
                <c:pt idx="811">
                  <c:v>#N/A</c:v>
                </c:pt>
                <c:pt idx="812">
                  <c:v>#N/A</c:v>
                </c:pt>
                <c:pt idx="813">
                  <c:v>#N/A</c:v>
                </c:pt>
                <c:pt idx="814">
                  <c:v>#N/A</c:v>
                </c:pt>
                <c:pt idx="815">
                  <c:v>#N/A</c:v>
                </c:pt>
                <c:pt idx="816">
                  <c:v>#N/A</c:v>
                </c:pt>
                <c:pt idx="817">
                  <c:v>#N/A</c:v>
                </c:pt>
                <c:pt idx="818">
                  <c:v>#N/A</c:v>
                </c:pt>
                <c:pt idx="819">
                  <c:v>#N/A</c:v>
                </c:pt>
                <c:pt idx="820">
                  <c:v>#N/A</c:v>
                </c:pt>
                <c:pt idx="821">
                  <c:v>#N/A</c:v>
                </c:pt>
                <c:pt idx="822">
                  <c:v>#N/A</c:v>
                </c:pt>
                <c:pt idx="823">
                  <c:v>#N/A</c:v>
                </c:pt>
                <c:pt idx="824">
                  <c:v>#N/A</c:v>
                </c:pt>
                <c:pt idx="825">
                  <c:v>#N/A</c:v>
                </c:pt>
                <c:pt idx="826">
                  <c:v>#N/A</c:v>
                </c:pt>
                <c:pt idx="827">
                  <c:v>#N/A</c:v>
                </c:pt>
                <c:pt idx="828">
                  <c:v>#N/A</c:v>
                </c:pt>
                <c:pt idx="829">
                  <c:v>#N/A</c:v>
                </c:pt>
                <c:pt idx="830">
                  <c:v>#N/A</c:v>
                </c:pt>
                <c:pt idx="831">
                  <c:v>#N/A</c:v>
                </c:pt>
                <c:pt idx="832">
                  <c:v>#N/A</c:v>
                </c:pt>
                <c:pt idx="833">
                  <c:v>#N/A</c:v>
                </c:pt>
                <c:pt idx="834">
                  <c:v>#N/A</c:v>
                </c:pt>
                <c:pt idx="835">
                  <c:v>#N/A</c:v>
                </c:pt>
                <c:pt idx="836">
                  <c:v>#N/A</c:v>
                </c:pt>
                <c:pt idx="837">
                  <c:v>#N/A</c:v>
                </c:pt>
                <c:pt idx="838">
                  <c:v>#N/A</c:v>
                </c:pt>
                <c:pt idx="839">
                  <c:v>#N/A</c:v>
                </c:pt>
                <c:pt idx="840">
                  <c:v>#N/A</c:v>
                </c:pt>
                <c:pt idx="841">
                  <c:v>#N/A</c:v>
                </c:pt>
                <c:pt idx="842">
                  <c:v>#N/A</c:v>
                </c:pt>
                <c:pt idx="843">
                  <c:v>#N/A</c:v>
                </c:pt>
                <c:pt idx="844">
                  <c:v>#N/A</c:v>
                </c:pt>
                <c:pt idx="845">
                  <c:v>#N/A</c:v>
                </c:pt>
                <c:pt idx="846">
                  <c:v>#N/A</c:v>
                </c:pt>
                <c:pt idx="847">
                  <c:v>#N/A</c:v>
                </c:pt>
                <c:pt idx="848">
                  <c:v>#N/A</c:v>
                </c:pt>
                <c:pt idx="849">
                  <c:v>#N/A</c:v>
                </c:pt>
                <c:pt idx="850">
                  <c:v>#N/A</c:v>
                </c:pt>
                <c:pt idx="851">
                  <c:v>#N/A</c:v>
                </c:pt>
                <c:pt idx="852">
                  <c:v>#N/A</c:v>
                </c:pt>
                <c:pt idx="853">
                  <c:v>#N/A</c:v>
                </c:pt>
                <c:pt idx="854">
                  <c:v>#N/A</c:v>
                </c:pt>
                <c:pt idx="855">
                  <c:v>#N/A</c:v>
                </c:pt>
                <c:pt idx="856">
                  <c:v>#N/A</c:v>
                </c:pt>
                <c:pt idx="857">
                  <c:v>#N/A</c:v>
                </c:pt>
                <c:pt idx="858">
                  <c:v>#N/A</c:v>
                </c:pt>
                <c:pt idx="859">
                  <c:v>#N/A</c:v>
                </c:pt>
                <c:pt idx="860">
                  <c:v>#N/A</c:v>
                </c:pt>
                <c:pt idx="861">
                  <c:v>#N/A</c:v>
                </c:pt>
                <c:pt idx="862">
                  <c:v>#N/A</c:v>
                </c:pt>
                <c:pt idx="863">
                  <c:v>#N/A</c:v>
                </c:pt>
                <c:pt idx="864">
                  <c:v>#N/A</c:v>
                </c:pt>
                <c:pt idx="865">
                  <c:v>#N/A</c:v>
                </c:pt>
                <c:pt idx="866">
                  <c:v>#N/A</c:v>
                </c:pt>
                <c:pt idx="867">
                  <c:v>#N/A</c:v>
                </c:pt>
                <c:pt idx="868">
                  <c:v>#N/A</c:v>
                </c:pt>
                <c:pt idx="869">
                  <c:v>#N/A</c:v>
                </c:pt>
                <c:pt idx="870">
                  <c:v>#N/A</c:v>
                </c:pt>
                <c:pt idx="871">
                  <c:v>#N/A</c:v>
                </c:pt>
                <c:pt idx="872">
                  <c:v>#N/A</c:v>
                </c:pt>
                <c:pt idx="873">
                  <c:v>#N/A</c:v>
                </c:pt>
                <c:pt idx="874">
                  <c:v>#N/A</c:v>
                </c:pt>
                <c:pt idx="875">
                  <c:v>#N/A</c:v>
                </c:pt>
                <c:pt idx="876">
                  <c:v>#N/A</c:v>
                </c:pt>
                <c:pt idx="877">
                  <c:v>#N/A</c:v>
                </c:pt>
                <c:pt idx="878">
                  <c:v>#N/A</c:v>
                </c:pt>
                <c:pt idx="879">
                  <c:v>#N/A</c:v>
                </c:pt>
                <c:pt idx="880">
                  <c:v>#N/A</c:v>
                </c:pt>
                <c:pt idx="881">
                  <c:v>#N/A</c:v>
                </c:pt>
                <c:pt idx="882">
                  <c:v>#N/A</c:v>
                </c:pt>
                <c:pt idx="883">
                  <c:v>#N/A</c:v>
                </c:pt>
                <c:pt idx="884">
                  <c:v>#N/A</c:v>
                </c:pt>
                <c:pt idx="885">
                  <c:v>#N/A</c:v>
                </c:pt>
                <c:pt idx="886">
                  <c:v>#N/A</c:v>
                </c:pt>
                <c:pt idx="887">
                  <c:v>#N/A</c:v>
                </c:pt>
                <c:pt idx="888">
                  <c:v>#N/A</c:v>
                </c:pt>
                <c:pt idx="889">
                  <c:v>#N/A</c:v>
                </c:pt>
                <c:pt idx="890">
                  <c:v>#N/A</c:v>
                </c:pt>
                <c:pt idx="891">
                  <c:v>#N/A</c:v>
                </c:pt>
                <c:pt idx="892">
                  <c:v>#N/A</c:v>
                </c:pt>
                <c:pt idx="893">
                  <c:v>#N/A</c:v>
                </c:pt>
                <c:pt idx="894">
                  <c:v>#N/A</c:v>
                </c:pt>
                <c:pt idx="895">
                  <c:v>#N/A</c:v>
                </c:pt>
                <c:pt idx="896">
                  <c:v>#N/A</c:v>
                </c:pt>
                <c:pt idx="897">
                  <c:v>#N/A</c:v>
                </c:pt>
                <c:pt idx="898">
                  <c:v>#N/A</c:v>
                </c:pt>
                <c:pt idx="899">
                  <c:v>#N/A</c:v>
                </c:pt>
                <c:pt idx="900">
                  <c:v>#N/A</c:v>
                </c:pt>
                <c:pt idx="901">
                  <c:v>#N/A</c:v>
                </c:pt>
                <c:pt idx="902">
                  <c:v>#N/A</c:v>
                </c:pt>
                <c:pt idx="903">
                  <c:v>#N/A</c:v>
                </c:pt>
                <c:pt idx="904">
                  <c:v>#N/A</c:v>
                </c:pt>
                <c:pt idx="905">
                  <c:v>#N/A</c:v>
                </c:pt>
                <c:pt idx="906">
                  <c:v>#N/A</c:v>
                </c:pt>
                <c:pt idx="907">
                  <c:v>#N/A</c:v>
                </c:pt>
                <c:pt idx="908">
                  <c:v>#N/A</c:v>
                </c:pt>
                <c:pt idx="909">
                  <c:v>#N/A</c:v>
                </c:pt>
                <c:pt idx="910">
                  <c:v>#N/A</c:v>
                </c:pt>
                <c:pt idx="911">
                  <c:v>#N/A</c:v>
                </c:pt>
                <c:pt idx="912">
                  <c:v>#N/A</c:v>
                </c:pt>
                <c:pt idx="913">
                  <c:v>#N/A</c:v>
                </c:pt>
                <c:pt idx="914">
                  <c:v>#N/A</c:v>
                </c:pt>
                <c:pt idx="915">
                  <c:v>#N/A</c:v>
                </c:pt>
                <c:pt idx="916">
                  <c:v>#N/A</c:v>
                </c:pt>
                <c:pt idx="917">
                  <c:v>#N/A</c:v>
                </c:pt>
                <c:pt idx="918">
                  <c:v>#N/A</c:v>
                </c:pt>
                <c:pt idx="919">
                  <c:v>#N/A</c:v>
                </c:pt>
                <c:pt idx="920">
                  <c:v>#N/A</c:v>
                </c:pt>
                <c:pt idx="921">
                  <c:v>#N/A</c:v>
                </c:pt>
                <c:pt idx="922">
                  <c:v>#N/A</c:v>
                </c:pt>
                <c:pt idx="923">
                  <c:v>#N/A</c:v>
                </c:pt>
                <c:pt idx="924">
                  <c:v>#N/A</c:v>
                </c:pt>
                <c:pt idx="925">
                  <c:v>#N/A</c:v>
                </c:pt>
                <c:pt idx="926">
                  <c:v>#N/A</c:v>
                </c:pt>
                <c:pt idx="927">
                  <c:v>#N/A</c:v>
                </c:pt>
                <c:pt idx="928">
                  <c:v>#N/A</c:v>
                </c:pt>
                <c:pt idx="929">
                  <c:v>#N/A</c:v>
                </c:pt>
                <c:pt idx="930">
                  <c:v>#N/A</c:v>
                </c:pt>
                <c:pt idx="931">
                  <c:v>#N/A</c:v>
                </c:pt>
                <c:pt idx="932">
                  <c:v>#N/A</c:v>
                </c:pt>
                <c:pt idx="933">
                  <c:v>#N/A</c:v>
                </c:pt>
                <c:pt idx="934">
                  <c:v>#N/A</c:v>
                </c:pt>
                <c:pt idx="935">
                  <c:v>#N/A</c:v>
                </c:pt>
                <c:pt idx="936">
                  <c:v>#N/A</c:v>
                </c:pt>
                <c:pt idx="937">
                  <c:v>#N/A</c:v>
                </c:pt>
                <c:pt idx="938">
                  <c:v>#N/A</c:v>
                </c:pt>
                <c:pt idx="939">
                  <c:v>#N/A</c:v>
                </c:pt>
                <c:pt idx="940">
                  <c:v>#N/A</c:v>
                </c:pt>
                <c:pt idx="941">
                  <c:v>#N/A</c:v>
                </c:pt>
                <c:pt idx="942">
                  <c:v>#N/A</c:v>
                </c:pt>
                <c:pt idx="943">
                  <c:v>#N/A</c:v>
                </c:pt>
                <c:pt idx="944">
                  <c:v>#N/A</c:v>
                </c:pt>
                <c:pt idx="945">
                  <c:v>#N/A</c:v>
                </c:pt>
                <c:pt idx="946">
                  <c:v>#N/A</c:v>
                </c:pt>
                <c:pt idx="947">
                  <c:v>#N/A</c:v>
                </c:pt>
                <c:pt idx="948">
                  <c:v>#N/A</c:v>
                </c:pt>
                <c:pt idx="949">
                  <c:v>#N/A</c:v>
                </c:pt>
                <c:pt idx="950">
                  <c:v>#N/A</c:v>
                </c:pt>
                <c:pt idx="951">
                  <c:v>#N/A</c:v>
                </c:pt>
                <c:pt idx="952">
                  <c:v>#N/A</c:v>
                </c:pt>
                <c:pt idx="953">
                  <c:v>#N/A</c:v>
                </c:pt>
                <c:pt idx="954">
                  <c:v>#N/A</c:v>
                </c:pt>
                <c:pt idx="955">
                  <c:v>#N/A</c:v>
                </c:pt>
                <c:pt idx="956">
                  <c:v>#N/A</c:v>
                </c:pt>
                <c:pt idx="957">
                  <c:v>#N/A</c:v>
                </c:pt>
                <c:pt idx="958">
                  <c:v>#N/A</c:v>
                </c:pt>
                <c:pt idx="959">
                  <c:v>#N/A</c:v>
                </c:pt>
                <c:pt idx="960">
                  <c:v>#N/A</c:v>
                </c:pt>
                <c:pt idx="961">
                  <c:v>#N/A</c:v>
                </c:pt>
                <c:pt idx="962">
                  <c:v>#N/A</c:v>
                </c:pt>
                <c:pt idx="963">
                  <c:v>#N/A</c:v>
                </c:pt>
                <c:pt idx="964">
                  <c:v>#N/A</c:v>
                </c:pt>
                <c:pt idx="965">
                  <c:v>#N/A</c:v>
                </c:pt>
                <c:pt idx="966">
                  <c:v>#N/A</c:v>
                </c:pt>
                <c:pt idx="967">
                  <c:v>#N/A</c:v>
                </c:pt>
                <c:pt idx="968">
                  <c:v>#N/A</c:v>
                </c:pt>
                <c:pt idx="969">
                  <c:v>#N/A</c:v>
                </c:pt>
                <c:pt idx="970">
                  <c:v>#N/A</c:v>
                </c:pt>
                <c:pt idx="971">
                  <c:v>#N/A</c:v>
                </c:pt>
                <c:pt idx="972">
                  <c:v>#N/A</c:v>
                </c:pt>
                <c:pt idx="973">
                  <c:v>#N/A</c:v>
                </c:pt>
                <c:pt idx="974">
                  <c:v>#N/A</c:v>
                </c:pt>
                <c:pt idx="975">
                  <c:v>#N/A</c:v>
                </c:pt>
                <c:pt idx="976">
                  <c:v>#N/A</c:v>
                </c:pt>
                <c:pt idx="977">
                  <c:v>#N/A</c:v>
                </c:pt>
                <c:pt idx="978">
                  <c:v>#N/A</c:v>
                </c:pt>
                <c:pt idx="979">
                  <c:v>#N/A</c:v>
                </c:pt>
                <c:pt idx="980">
                  <c:v>#N/A</c:v>
                </c:pt>
                <c:pt idx="981">
                  <c:v>#N/A</c:v>
                </c:pt>
                <c:pt idx="982">
                  <c:v>#N/A</c:v>
                </c:pt>
                <c:pt idx="983">
                  <c:v>#N/A</c:v>
                </c:pt>
                <c:pt idx="984">
                  <c:v>#N/A</c:v>
                </c:pt>
                <c:pt idx="985">
                  <c:v>#N/A</c:v>
                </c:pt>
                <c:pt idx="986">
                  <c:v>#N/A</c:v>
                </c:pt>
                <c:pt idx="987">
                  <c:v>#N/A</c:v>
                </c:pt>
                <c:pt idx="988">
                  <c:v>#N/A</c:v>
                </c:pt>
                <c:pt idx="989">
                  <c:v>#N/A</c:v>
                </c:pt>
                <c:pt idx="990">
                  <c:v>#N/A</c:v>
                </c:pt>
                <c:pt idx="991">
                  <c:v>#N/A</c:v>
                </c:pt>
                <c:pt idx="992">
                  <c:v>#N/A</c:v>
                </c:pt>
                <c:pt idx="993">
                  <c:v>#N/A</c:v>
                </c:pt>
                <c:pt idx="994">
                  <c:v>#N/A</c:v>
                </c:pt>
                <c:pt idx="995">
                  <c:v>#N/A</c:v>
                </c:pt>
                <c:pt idx="996">
                  <c:v>#N/A</c:v>
                </c:pt>
                <c:pt idx="997">
                  <c:v>#N/A</c:v>
                </c:pt>
                <c:pt idx="998">
                  <c:v>#N/A</c:v>
                </c:pt>
                <c:pt idx="999">
                  <c:v>#N/A</c:v>
                </c:pt>
                <c:pt idx="1000">
                  <c:v>#N/A</c:v>
                </c:pt>
                <c:pt idx="1001">
                  <c:v>#N/A</c:v>
                </c:pt>
                <c:pt idx="1002">
                  <c:v>#N/A</c:v>
                </c:pt>
                <c:pt idx="1003">
                  <c:v>#N/A</c:v>
                </c:pt>
                <c:pt idx="1004">
                  <c:v>#N/A</c:v>
                </c:pt>
                <c:pt idx="1005">
                  <c:v>#N/A</c:v>
                </c:pt>
                <c:pt idx="1006">
                  <c:v>#N/A</c:v>
                </c:pt>
                <c:pt idx="1007">
                  <c:v>#N/A</c:v>
                </c:pt>
                <c:pt idx="1008">
                  <c:v>#N/A</c:v>
                </c:pt>
                <c:pt idx="1009">
                  <c:v>#N/A</c:v>
                </c:pt>
                <c:pt idx="1010">
                  <c:v>4.8899999999999997</c:v>
                </c:pt>
                <c:pt idx="1011">
                  <c:v>4.87</c:v>
                </c:pt>
                <c:pt idx="1012">
                  <c:v>5.05</c:v>
                </c:pt>
                <c:pt idx="1013">
                  <c:v>5.3</c:v>
                </c:pt>
                <c:pt idx="1014">
                  <c:v>5.23</c:v>
                </c:pt>
                <c:pt idx="1015">
                  <c:v>5.41</c:v>
                </c:pt>
                <c:pt idx="1016">
                  <c:v>5.6</c:v>
                </c:pt>
                <c:pt idx="1017">
                  <c:v>5.75</c:v>
                </c:pt>
                <c:pt idx="1018">
                  <c:v>5.56</c:v>
                </c:pt>
                <c:pt idx="1019">
                  <c:v>5.48</c:v>
                </c:pt>
                <c:pt idx="1020">
                  <c:v>5.67</c:v>
                </c:pt>
                <c:pt idx="1021">
                  <c:v>5.44</c:v>
                </c:pt>
                <c:pt idx="1022">
                  <c:v>5.39</c:v>
                </c:pt>
                <c:pt idx="1023">
                  <c:v>5.55</c:v>
                </c:pt>
                <c:pt idx="1024">
                  <c:v>5.52</c:v>
                </c:pt>
                <c:pt idx="1025">
                  <c:v>5.51</c:v>
                </c:pt>
                <c:pt idx="1026">
                  <c:v>5.47</c:v>
                </c:pt>
                <c:pt idx="1027">
                  <c:v>5.3</c:v>
                </c:pt>
                <c:pt idx="1028">
                  <c:v>5.36</c:v>
                </c:pt>
                <c:pt idx="1029">
                  <c:v>5.25</c:v>
                </c:pt>
                <c:pt idx="1030">
                  <c:v>5.0999999999999996</c:v>
                </c:pt>
                <c:pt idx="1031">
                  <c:v>4.99</c:v>
                </c:pt>
                <c:pt idx="1032">
                  <c:v>5.01</c:v>
                </c:pt>
                <c:pt idx="1033">
                  <c:v>4.97</c:v>
                </c:pt>
                <c:pt idx="1034">
                  <c:v>4.9000000000000004</c:v>
                </c:pt>
                <c:pt idx="1035">
                  <c:v>4.8</c:v>
                </c:pt>
                <c:pt idx="1036">
                  <c:v>4.83</c:v>
                </c:pt>
                <c:pt idx="1037">
                  <c:v>4.82</c:v>
                </c:pt>
                <c:pt idx="1038">
                  <c:v>4.7699999999999996</c:v>
                </c:pt>
                <c:pt idx="1039">
                  <c:v>4.8499999999999996</c:v>
                </c:pt>
                <c:pt idx="1040">
                  <c:v>4.88</c:v>
                </c:pt>
                <c:pt idx="1041">
                  <c:v>4.8899999999999997</c:v>
                </c:pt>
                <c:pt idx="1042">
                  <c:v>4.8499999999999996</c:v>
                </c:pt>
                <c:pt idx="1043">
                  <c:v>4.82</c:v>
                </c:pt>
                <c:pt idx="1044">
                  <c:v>4.87</c:v>
                </c:pt>
                <c:pt idx="1045">
                  <c:v>4.8099999999999996</c:v>
                </c:pt>
                <c:pt idx="1046">
                  <c:v>4.82</c:v>
                </c:pt>
                <c:pt idx="1047">
                  <c:v>4.79</c:v>
                </c:pt>
                <c:pt idx="1048">
                  <c:v>4.74</c:v>
                </c:pt>
                <c:pt idx="1049">
                  <c:v>4.68</c:v>
                </c:pt>
                <c:pt idx="1050">
                  <c:v>4.6100000000000003</c:v>
                </c:pt>
                <c:pt idx="1051">
                  <c:v>4.58</c:v>
                </c:pt>
                <c:pt idx="1052">
                  <c:v>4.5999999999999996</c:v>
                </c:pt>
                <c:pt idx="1053">
                  <c:v>4.7</c:v>
                </c:pt>
                <c:pt idx="1054">
                  <c:v>4.6399999999999997</c:v>
                </c:pt>
                <c:pt idx="1055">
                  <c:v>4.7</c:v>
                </c:pt>
                <c:pt idx="1056">
                  <c:v>4.63</c:v>
                </c:pt>
                <c:pt idx="1057">
                  <c:v>4.6100000000000003</c:v>
                </c:pt>
                <c:pt idx="1058">
                  <c:v>4.57</c:v>
                </c:pt>
                <c:pt idx="1059">
                  <c:v>4.53</c:v>
                </c:pt>
                <c:pt idx="1060">
                  <c:v>4.4800000000000004</c:v>
                </c:pt>
                <c:pt idx="1061">
                  <c:v>4.55</c:v>
                </c:pt>
                <c:pt idx="1062">
                  <c:v>4.42</c:v>
                </c:pt>
                <c:pt idx="1063">
                  <c:v>4.34</c:v>
                </c:pt>
                <c:pt idx="1064">
                  <c:v>4.33</c:v>
                </c:pt>
                <c:pt idx="1065">
                  <c:v>4.24</c:v>
                </c:pt>
                <c:pt idx="1066">
                  <c:v>4.3499999999999996</c:v>
                </c:pt>
                <c:pt idx="1067">
                  <c:v>4.41</c:v>
                </c:pt>
                <c:pt idx="1068">
                  <c:v>4.37</c:v>
                </c:pt>
                <c:pt idx="1069">
                  <c:v>4.3</c:v>
                </c:pt>
                <c:pt idx="1070">
                  <c:v>4.38</c:v>
                </c:pt>
                <c:pt idx="1071">
                  <c:v>4.3600000000000003</c:v>
                </c:pt>
                <c:pt idx="1072">
                  <c:v>4.4000000000000004</c:v>
                </c:pt>
                <c:pt idx="1073">
                  <c:v>4.51</c:v>
                </c:pt>
                <c:pt idx="1074">
                  <c:v>4.72</c:v>
                </c:pt>
                <c:pt idx="1075">
                  <c:v>4.6399999999999997</c:v>
                </c:pt>
                <c:pt idx="1076">
                  <c:v>4.54</c:v>
                </c:pt>
                <c:pt idx="1077">
                  <c:v>4.5199999999999996</c:v>
                </c:pt>
                <c:pt idx="1078">
                  <c:v>4.45</c:v>
                </c:pt>
                <c:pt idx="1079">
                  <c:v>4.43</c:v>
                </c:pt>
                <c:pt idx="1080">
                  <c:v>4.3899999999999997</c:v>
                </c:pt>
                <c:pt idx="1081">
                  <c:v>4.41</c:v>
                </c:pt>
                <c:pt idx="1082">
                  <c:v>4.46</c:v>
                </c:pt>
                <c:pt idx="1083">
                  <c:v>4.47</c:v>
                </c:pt>
                <c:pt idx="1084">
                  <c:v>4.49</c:v>
                </c:pt>
                <c:pt idx="1085">
                  <c:v>4.4400000000000004</c:v>
                </c:pt>
                <c:pt idx="1086">
                  <c:v>4.4400000000000004</c:v>
                </c:pt>
                <c:pt idx="1087">
                  <c:v>4.4400000000000004</c:v>
                </c:pt>
                <c:pt idx="1088">
                  <c:v>4.47</c:v>
                </c:pt>
                <c:pt idx="1089">
                  <c:v>4.63</c:v>
                </c:pt>
                <c:pt idx="1090">
                  <c:v>4.5999999999999996</c:v>
                </c:pt>
                <c:pt idx="1091">
                  <c:v>4.5599999999999996</c:v>
                </c:pt>
                <c:pt idx="1092">
                  <c:v>4.43</c:v>
                </c:pt>
                <c:pt idx="1093">
                  <c:v>4.37</c:v>
                </c:pt>
                <c:pt idx="1094">
                  <c:v>4.42</c:v>
                </c:pt>
                <c:pt idx="1095">
                  <c:v>4.49</c:v>
                </c:pt>
                <c:pt idx="1096">
                  <c:v>4.63</c:v>
                </c:pt>
                <c:pt idx="1097">
                  <c:v>4.6100000000000003</c:v>
                </c:pt>
                <c:pt idx="1098">
                  <c:v>4.59</c:v>
                </c:pt>
                <c:pt idx="1099">
                  <c:v>4.6399999999999997</c:v>
                </c:pt>
                <c:pt idx="1100">
                  <c:v>4.79</c:v>
                </c:pt>
                <c:pt idx="1101">
                  <c:v>4.8099999999999996</c:v>
                </c:pt>
                <c:pt idx="1102">
                  <c:v>4.8</c:v>
                </c:pt>
                <c:pt idx="1103">
                  <c:v>4.74</c:v>
                </c:pt>
                <c:pt idx="1104">
                  <c:v>5.09</c:v>
                </c:pt>
                <c:pt idx="1105">
                  <c:v>5.05</c:v>
                </c:pt>
                <c:pt idx="1106">
                  <c:v>4.96</c:v>
                </c:pt>
                <c:pt idx="1107">
                  <c:v>4.91</c:v>
                </c:pt>
                <c:pt idx="1108">
                  <c:v>4.96</c:v>
                </c:pt>
                <c:pt idx="1109">
                  <c:v>5.28</c:v>
                </c:pt>
                <c:pt idx="1110">
                  <c:v>5.33</c:v>
                </c:pt>
                <c:pt idx="1111">
                  <c:v>5.17</c:v>
                </c:pt>
                <c:pt idx="1112">
                  <c:v>5.24</c:v>
                </c:pt>
                <c:pt idx="1113">
                  <c:v>5.32</c:v>
                </c:pt>
                <c:pt idx="1114">
                  <c:v>5.0599999999999996</c:v>
                </c:pt>
                <c:pt idx="1115">
                  <c:v>5.0999999999999996</c:v>
                </c:pt>
                <c:pt idx="1116">
                  <c:v>5.0599999999999996</c:v>
                </c:pt>
                <c:pt idx="1117">
                  <c:v>5.04</c:v>
                </c:pt>
                <c:pt idx="1118">
                  <c:v>5.13</c:v>
                </c:pt>
                <c:pt idx="1119">
                  <c:v>5.2</c:v>
                </c:pt>
                <c:pt idx="1120">
                  <c:v>5.38</c:v>
                </c:pt>
                <c:pt idx="1121">
                  <c:v>5.64</c:v>
                </c:pt>
                <c:pt idx="1122">
                  <c:v>5.63</c:v>
                </c:pt>
                <c:pt idx="1123">
                  <c:v>5.86</c:v>
                </c:pt>
                <c:pt idx="1124">
                  <c:v>5.66</c:v>
                </c:pt>
                <c:pt idx="1125">
                  <c:v>5.41</c:v>
                </c:pt>
                <c:pt idx="1126">
                  <c:v>5.61</c:v>
                </c:pt>
                <c:pt idx="1127">
                  <c:v>5.59</c:v>
                </c:pt>
                <c:pt idx="1128">
                  <c:v>5.69</c:v>
                </c:pt>
                <c:pt idx="1129">
                  <c:v>5.64</c:v>
                </c:pt>
                <c:pt idx="1130">
                  <c:v>5.7</c:v>
                </c:pt>
                <c:pt idx="1131">
                  <c:v>5.92</c:v>
                </c:pt>
                <c:pt idx="1132">
                  <c:v>6.27</c:v>
                </c:pt>
                <c:pt idx="1133">
                  <c:v>6.19</c:v>
                </c:pt>
                <c:pt idx="1134">
                  <c:v>6.1</c:v>
                </c:pt>
                <c:pt idx="1135">
                  <c:v>6.01</c:v>
                </c:pt>
                <c:pt idx="1136">
                  <c:v>6.05</c:v>
                </c:pt>
                <c:pt idx="1137">
                  <c:v>6.36</c:v>
                </c:pt>
                <c:pt idx="1138">
                  <c:v>6.24</c:v>
                </c:pt>
                <c:pt idx="1139">
                  <c:v>6.2</c:v>
                </c:pt>
                <c:pt idx="1140">
                  <c:v>6.22</c:v>
                </c:pt>
                <c:pt idx="1141">
                  <c:v>5.98</c:v>
                </c:pt>
                <c:pt idx="1142">
                  <c:v>5.73</c:v>
                </c:pt>
                <c:pt idx="1143">
                  <c:v>5.58</c:v>
                </c:pt>
                <c:pt idx="1144">
                  <c:v>5.67</c:v>
                </c:pt>
                <c:pt idx="1145">
                  <c:v>5.62</c:v>
                </c:pt>
                <c:pt idx="1146">
                  <c:v>5.57</c:v>
                </c:pt>
                <c:pt idx="1147">
                  <c:v>5.5</c:v>
                </c:pt>
                <c:pt idx="1148">
                  <c:v>5.52</c:v>
                </c:pt>
                <c:pt idx="1149">
                  <c:v>5.62</c:v>
                </c:pt>
                <c:pt idx="1150">
                  <c:v>5.85</c:v>
                </c:pt>
                <c:pt idx="1151">
                  <c:v>5.97</c:v>
                </c:pt>
                <c:pt idx="1152">
                  <c:v>6.21</c:v>
                </c:pt>
                <c:pt idx="1153">
                  <c:v>6.22</c:v>
                </c:pt>
                <c:pt idx="1154">
                  <c:v>6.15</c:v>
                </c:pt>
                <c:pt idx="1155">
                  <c:v>6.11</c:v>
                </c:pt>
                <c:pt idx="1156">
                  <c:v>6.14</c:v>
                </c:pt>
                <c:pt idx="1157">
                  <c:v>6.33</c:v>
                </c:pt>
                <c:pt idx="1158">
                  <c:v>6.44</c:v>
                </c:pt>
                <c:pt idx="1159">
                  <c:v>6.6</c:v>
                </c:pt>
                <c:pt idx="1160">
                  <c:v>6.73</c:v>
                </c:pt>
                <c:pt idx="1161">
                  <c:v>7.42</c:v>
                </c:pt>
                <c:pt idx="1162">
                  <c:v>8.11</c:v>
                </c:pt>
                <c:pt idx="1163">
                  <c:v>8.3000000000000007</c:v>
                </c:pt>
                <c:pt idx="1164">
                  <c:v>8.69</c:v>
                </c:pt>
                <c:pt idx="1165">
                  <c:v>8.01</c:v>
                </c:pt>
                <c:pt idx="1166">
                  <c:v>7.87</c:v>
                </c:pt>
                <c:pt idx="1167">
                  <c:v>8.82</c:v>
                </c:pt>
                <c:pt idx="1168">
                  <c:v>8.83</c:v>
                </c:pt>
                <c:pt idx="1169">
                  <c:v>9.2100000000000009</c:v>
                </c:pt>
                <c:pt idx="1170">
                  <c:v>10.23</c:v>
                </c:pt>
                <c:pt idx="1171">
                  <c:v>12.04</c:v>
                </c:pt>
                <c:pt idx="1172">
                  <c:v>12.2</c:v>
                </c:pt>
                <c:pt idx="1173">
                  <c:v>11.56</c:v>
                </c:pt>
                <c:pt idx="1174">
                  <c:v>12.48</c:v>
                </c:pt>
                <c:pt idx="1175">
                  <c:v>14.55</c:v>
                </c:pt>
                <c:pt idx="1176">
                  <c:v>14.13</c:v>
                </c:pt>
                <c:pt idx="1177">
                  <c:v>14.85</c:v>
                </c:pt>
                <c:pt idx="1178">
                  <c:v>13.86</c:v>
                </c:pt>
                <c:pt idx="1179">
                  <c:v>13.57</c:v>
                </c:pt>
                <c:pt idx="1180">
                  <c:v>14.52</c:v>
                </c:pt>
                <c:pt idx="1181">
                  <c:v>14.56</c:v>
                </c:pt>
                <c:pt idx="1182">
                  <c:v>14.48</c:v>
                </c:pt>
                <c:pt idx="1183">
                  <c:v>14.59</c:v>
                </c:pt>
                <c:pt idx="1184">
                  <c:v>16.309999999999999</c:v>
                </c:pt>
                <c:pt idx="1185">
                  <c:v>16.100000000000001</c:v>
                </c:pt>
                <c:pt idx="1186">
                  <c:v>15.98</c:v>
                </c:pt>
                <c:pt idx="1187">
                  <c:v>14.76</c:v>
                </c:pt>
                <c:pt idx="1188">
                  <c:v>13.7</c:v>
                </c:pt>
                <c:pt idx="1189">
                  <c:v>14.81</c:v>
                </c:pt>
                <c:pt idx="1190">
                  <c:v>14.27</c:v>
                </c:pt>
                <c:pt idx="1191">
                  <c:v>13.9</c:v>
                </c:pt>
                <c:pt idx="1192">
                  <c:v>13.3</c:v>
                </c:pt>
                <c:pt idx="1193">
                  <c:v>12.56</c:v>
                </c:pt>
                <c:pt idx="1194">
                  <c:v>12.77</c:v>
                </c:pt>
                <c:pt idx="1195">
                  <c:v>12.6</c:v>
                </c:pt>
                <c:pt idx="1196">
                  <c:v>12.39</c:v>
                </c:pt>
                <c:pt idx="1197">
                  <c:v>12.8</c:v>
                </c:pt>
                <c:pt idx="1198">
                  <c:v>13.33</c:v>
                </c:pt>
                <c:pt idx="1199">
                  <c:v>14.19</c:v>
                </c:pt>
                <c:pt idx="1200">
                  <c:v>13.5</c:v>
                </c:pt>
                <c:pt idx="1201">
                  <c:v>14.13</c:v>
                </c:pt>
                <c:pt idx="1202">
                  <c:v>13.69</c:v>
                </c:pt>
                <c:pt idx="1203">
                  <c:v>13.69</c:v>
                </c:pt>
                <c:pt idx="1204">
                  <c:v>13.67</c:v>
                </c:pt>
                <c:pt idx="1205">
                  <c:v>13.24</c:v>
                </c:pt>
                <c:pt idx="1206">
                  <c:v>12.99</c:v>
                </c:pt>
                <c:pt idx="1207">
                  <c:v>12.98</c:v>
                </c:pt>
                <c:pt idx="1208">
                  <c:v>12.69</c:v>
                </c:pt>
                <c:pt idx="1209">
                  <c:v>12.5</c:v>
                </c:pt>
                <c:pt idx="1210">
                  <c:v>12.27</c:v>
                </c:pt>
                <c:pt idx="1211">
                  <c:v>11.82</c:v>
                </c:pt>
                <c:pt idx="1212">
                  <c:v>11.93</c:v>
                </c:pt>
                <c:pt idx="1213">
                  <c:v>11.75</c:v>
                </c:pt>
                <c:pt idx="1214">
                  <c:v>11.77</c:v>
                </c:pt>
                <c:pt idx="1215">
                  <c:v>11.89</c:v>
                </c:pt>
                <c:pt idx="1216">
                  <c:v>12.19</c:v>
                </c:pt>
                <c:pt idx="1217">
                  <c:v>12.39</c:v>
                </c:pt>
                <c:pt idx="1218">
                  <c:v>12.62</c:v>
                </c:pt>
                <c:pt idx="1219">
                  <c:v>11.98</c:v>
                </c:pt>
                <c:pt idx="1220">
                  <c:v>11.49</c:v>
                </c:pt>
                <c:pt idx="1221">
                  <c:v>11.47</c:v>
                </c:pt>
                <c:pt idx="1222">
                  <c:v>11.34</c:v>
                </c:pt>
                <c:pt idx="1223">
                  <c:v>11.13</c:v>
                </c:pt>
                <c:pt idx="1224">
                  <c:v>10.8</c:v>
                </c:pt>
                <c:pt idx="1225">
                  <c:v>10.93</c:v>
                </c:pt>
                <c:pt idx="1226">
                  <c:v>11.24</c:v>
                </c:pt>
                <c:pt idx="1227">
                  <c:v>11.24</c:v>
                </c:pt>
                <c:pt idx="1228">
                  <c:v>11.6</c:v>
                </c:pt>
                <c:pt idx="1229">
                  <c:v>11.49</c:v>
                </c:pt>
                <c:pt idx="1230">
                  <c:v>11.27</c:v>
                </c:pt>
                <c:pt idx="1231">
                  <c:v>10.95</c:v>
                </c:pt>
                <c:pt idx="1232">
                  <c:v>11.04</c:v>
                </c:pt>
                <c:pt idx="1233">
                  <c:v>10.76</c:v>
                </c:pt>
                <c:pt idx="1234">
                  <c:v>10.15</c:v>
                </c:pt>
                <c:pt idx="1235">
                  <c:v>10.14</c:v>
                </c:pt>
                <c:pt idx="1236">
                  <c:v>10.31</c:v>
                </c:pt>
                <c:pt idx="1237">
                  <c:v>10.38</c:v>
                </c:pt>
                <c:pt idx="1238">
                  <c:v>10.19</c:v>
                </c:pt>
                <c:pt idx="1239">
                  <c:v>10.59</c:v>
                </c:pt>
                <c:pt idx="1240">
                  <c:v>10.96</c:v>
                </c:pt>
                <c:pt idx="1241">
                  <c:v>11.11</c:v>
                </c:pt>
                <c:pt idx="1242">
                  <c:v>11.46</c:v>
                </c:pt>
                <c:pt idx="1243">
                  <c:v>11.42</c:v>
                </c:pt>
                <c:pt idx="1244">
                  <c:v>11.3</c:v>
                </c:pt>
                <c:pt idx="1245">
                  <c:v>11.28</c:v>
                </c:pt>
                <c:pt idx="1246">
                  <c:v>11.45</c:v>
                </c:pt>
                <c:pt idx="1247">
                  <c:v>11.51</c:v>
                </c:pt>
                <c:pt idx="1248">
                  <c:v>11.7</c:v>
                </c:pt>
                <c:pt idx="1249">
                  <c:v>12.14</c:v>
                </c:pt>
                <c:pt idx="1250">
                  <c:v>11.76</c:v>
                </c:pt>
                <c:pt idx="1251">
                  <c:v>11.85</c:v>
                </c:pt>
                <c:pt idx="1252">
                  <c:v>11.92</c:v>
                </c:pt>
                <c:pt idx="1253">
                  <c:v>11.91</c:v>
                </c:pt>
                <c:pt idx="1254">
                  <c:v>11.56</c:v>
                </c:pt>
                <c:pt idx="1255">
                  <c:v>11.38</c:v>
                </c:pt>
                <c:pt idx="1256">
                  <c:v>11.23</c:v>
                </c:pt>
                <c:pt idx="1257">
                  <c:v>11.2</c:v>
                </c:pt>
                <c:pt idx="1258">
                  <c:v>11.24</c:v>
                </c:pt>
                <c:pt idx="1259">
                  <c:v>11.35</c:v>
                </c:pt>
                <c:pt idx="1260">
                  <c:v>11.37</c:v>
                </c:pt>
                <c:pt idx="1261">
                  <c:v>11.23</c:v>
                </c:pt>
                <c:pt idx="1262">
                  <c:v>10.88</c:v>
                </c:pt>
                <c:pt idx="1263">
                  <c:v>10.53</c:v>
                </c:pt>
                <c:pt idx="1264">
                  <c:v>10.54</c:v>
                </c:pt>
                <c:pt idx="1265">
                  <c:v>10.97</c:v>
                </c:pt>
                <c:pt idx="1266">
                  <c:v>11.14</c:v>
                </c:pt>
                <c:pt idx="1267">
                  <c:v>11.43</c:v>
                </c:pt>
                <c:pt idx="1268">
                  <c:v>11.86</c:v>
                </c:pt>
                <c:pt idx="1269">
                  <c:v>13.37</c:v>
                </c:pt>
                <c:pt idx="1270">
                  <c:v>13.98</c:v>
                </c:pt>
                <c:pt idx="1271">
                  <c:v>12.5</c:v>
                </c:pt>
                <c:pt idx="1272">
                  <c:v>11.92</c:v>
                </c:pt>
                <c:pt idx="1273">
                  <c:v>11.73</c:v>
                </c:pt>
                <c:pt idx="1274">
                  <c:v>12.58</c:v>
                </c:pt>
                <c:pt idx="1275">
                  <c:v>12.86</c:v>
                </c:pt>
                <c:pt idx="1276">
                  <c:v>13.08</c:v>
                </c:pt>
                <c:pt idx="1277">
                  <c:v>12.67</c:v>
                </c:pt>
                <c:pt idx="1278">
                  <c:v>12.58</c:v>
                </c:pt>
                <c:pt idx="1279">
                  <c:v>12.2</c:v>
                </c:pt>
                <c:pt idx="1280">
                  <c:v>11.99</c:v>
                </c:pt>
                <c:pt idx="1281">
                  <c:v>11.47</c:v>
                </c:pt>
                <c:pt idx="1282">
                  <c:v>11.36</c:v>
                </c:pt>
                <c:pt idx="1283">
                  <c:v>11.43</c:v>
                </c:pt>
                <c:pt idx="1284">
                  <c:v>11.33</c:v>
                </c:pt>
                <c:pt idx="1285">
                  <c:v>11.59</c:v>
                </c:pt>
                <c:pt idx="1286">
                  <c:v>11.75</c:v>
                </c:pt>
                <c:pt idx="1287">
                  <c:v>11.63</c:v>
                </c:pt>
                <c:pt idx="1288">
                  <c:v>11.56</c:v>
                </c:pt>
                <c:pt idx="1289">
                  <c:v>11.33</c:v>
                </c:pt>
                <c:pt idx="1290">
                  <c:v>11.14</c:v>
                </c:pt>
                <c:pt idx="1291">
                  <c:v>10.96</c:v>
                </c:pt>
                <c:pt idx="1292">
                  <c:v>11.08</c:v>
                </c:pt>
                <c:pt idx="1293">
                  <c:v>11.1</c:v>
                </c:pt>
                <c:pt idx="1294">
                  <c:v>11.07</c:v>
                </c:pt>
                <c:pt idx="1295">
                  <c:v>11.22</c:v>
                </c:pt>
                <c:pt idx="1296">
                  <c:v>11.35</c:v>
                </c:pt>
                <c:pt idx="1297">
                  <c:v>11.3</c:v>
                </c:pt>
                <c:pt idx="1298">
                  <c:v>11.51</c:v>
                </c:pt>
                <c:pt idx="1299">
                  <c:v>11.57</c:v>
                </c:pt>
                <c:pt idx="1300">
                  <c:v>11.41</c:v>
                </c:pt>
                <c:pt idx="1301">
                  <c:v>11.71</c:v>
                </c:pt>
                <c:pt idx="1302">
                  <c:v>11.91</c:v>
                </c:pt>
                <c:pt idx="1303">
                  <c:v>11.67</c:v>
                </c:pt>
                <c:pt idx="1304">
                  <c:v>11.48</c:v>
                </c:pt>
                <c:pt idx="1305">
                  <c:v>11.46</c:v>
                </c:pt>
                <c:pt idx="1306">
                  <c:v>11.34</c:v>
                </c:pt>
                <c:pt idx="1307">
                  <c:v>11.08</c:v>
                </c:pt>
                <c:pt idx="1308">
                  <c:v>10.92</c:v>
                </c:pt>
                <c:pt idx="1309">
                  <c:v>10.94</c:v>
                </c:pt>
                <c:pt idx="1310">
                  <c:v>10.69</c:v>
                </c:pt>
                <c:pt idx="1311">
                  <c:v>10.77</c:v>
                </c:pt>
                <c:pt idx="1312">
                  <c:v>10.74</c:v>
                </c:pt>
                <c:pt idx="1313">
                  <c:v>10.58</c:v>
                </c:pt>
                <c:pt idx="1314">
                  <c:v>10.5</c:v>
                </c:pt>
                <c:pt idx="1315">
                  <c:v>10.49</c:v>
                </c:pt>
                <c:pt idx="1316">
                  <c:v>10.67</c:v>
                </c:pt>
                <c:pt idx="1317">
                  <c:v>10.8</c:v>
                </c:pt>
                <c:pt idx="1318">
                  <c:v>10.64</c:v>
                </c:pt>
                <c:pt idx="1319">
                  <c:v>10.59</c:v>
                </c:pt>
                <c:pt idx="1320">
                  <c:v>10.41</c:v>
                </c:pt>
                <c:pt idx="1321">
                  <c:v>10.35</c:v>
                </c:pt>
                <c:pt idx="1322">
                  <c:v>10.32</c:v>
                </c:pt>
                <c:pt idx="1323">
                  <c:v>10.14</c:v>
                </c:pt>
                <c:pt idx="1324">
                  <c:v>10.09</c:v>
                </c:pt>
                <c:pt idx="1325">
                  <c:v>10.14</c:v>
                </c:pt>
                <c:pt idx="1326">
                  <c:v>10.050000000000001</c:v>
                </c:pt>
                <c:pt idx="1327">
                  <c:v>9.81</c:v>
                </c:pt>
                <c:pt idx="1328">
                  <c:v>9.9700000000000006</c:v>
                </c:pt>
                <c:pt idx="1329">
                  <c:v>9.8000000000000007</c:v>
                </c:pt>
                <c:pt idx="1330">
                  <c:v>9.5399999999999991</c:v>
                </c:pt>
                <c:pt idx="1331">
                  <c:v>9.42</c:v>
                </c:pt>
                <c:pt idx="1332">
                  <c:v>9.5</c:v>
                </c:pt>
                <c:pt idx="1333">
                  <c:v>9.16</c:v>
                </c:pt>
                <c:pt idx="1334">
                  <c:v>9.15</c:v>
                </c:pt>
                <c:pt idx="1335">
                  <c:v>9.2899999999999991</c:v>
                </c:pt>
                <c:pt idx="1336">
                  <c:v>9.23</c:v>
                </c:pt>
                <c:pt idx="1337">
                  <c:v>9.16</c:v>
                </c:pt>
                <c:pt idx="1338">
                  <c:v>9.17</c:v>
                </c:pt>
                <c:pt idx="1339">
                  <c:v>9.2100000000000009</c:v>
                </c:pt>
                <c:pt idx="1340">
                  <c:v>9.32</c:v>
                </c:pt>
                <c:pt idx="1341">
                  <c:v>9.34</c:v>
                </c:pt>
                <c:pt idx="1342">
                  <c:v>9.31</c:v>
                </c:pt>
                <c:pt idx="1343">
                  <c:v>8.9700000000000006</c:v>
                </c:pt>
                <c:pt idx="1344">
                  <c:v>8.89</c:v>
                </c:pt>
                <c:pt idx="1345">
                  <c:v>8.85</c:v>
                </c:pt>
                <c:pt idx="1346">
                  <c:v>8.99</c:v>
                </c:pt>
                <c:pt idx="1347">
                  <c:v>8.9</c:v>
                </c:pt>
                <c:pt idx="1348">
                  <c:v>8.73</c:v>
                </c:pt>
                <c:pt idx="1349">
                  <c:v>8.75</c:v>
                </c:pt>
                <c:pt idx="1350">
                  <c:v>8.85</c:v>
                </c:pt>
                <c:pt idx="1351">
                  <c:v>9.1</c:v>
                </c:pt>
                <c:pt idx="1352">
                  <c:v>9.16</c:v>
                </c:pt>
                <c:pt idx="1353">
                  <c:v>9.24</c:v>
                </c:pt>
                <c:pt idx="1354">
                  <c:v>9.39</c:v>
                </c:pt>
                <c:pt idx="1355">
                  <c:v>9.4700000000000006</c:v>
                </c:pt>
                <c:pt idx="1356">
                  <c:v>9.9</c:v>
                </c:pt>
                <c:pt idx="1357">
                  <c:v>9.9700000000000006</c:v>
                </c:pt>
                <c:pt idx="1358">
                  <c:v>10.42</c:v>
                </c:pt>
                <c:pt idx="1359">
                  <c:v>10.69</c:v>
                </c:pt>
                <c:pt idx="1360">
                  <c:v>10.43</c:v>
                </c:pt>
                <c:pt idx="1361">
                  <c:v>10.039999999999999</c:v>
                </c:pt>
                <c:pt idx="1362">
                  <c:v>10.23</c:v>
                </c:pt>
                <c:pt idx="1363">
                  <c:v>10.07</c:v>
                </c:pt>
                <c:pt idx="1364">
                  <c:v>10.130000000000001</c:v>
                </c:pt>
                <c:pt idx="1365">
                  <c:v>10.09</c:v>
                </c:pt>
                <c:pt idx="1366">
                  <c:v>10</c:v>
                </c:pt>
                <c:pt idx="1367">
                  <c:v>9.84</c:v>
                </c:pt>
                <c:pt idx="1368">
                  <c:v>9.67</c:v>
                </c:pt>
                <c:pt idx="1369">
                  <c:v>9.6199999999999992</c:v>
                </c:pt>
                <c:pt idx="1370">
                  <c:v>9.75</c:v>
                </c:pt>
                <c:pt idx="1371">
                  <c:v>9.82</c:v>
                </c:pt>
                <c:pt idx="1372">
                  <c:v>9.8699999999999992</c:v>
                </c:pt>
                <c:pt idx="1373">
                  <c:v>9.86</c:v>
                </c:pt>
                <c:pt idx="1374">
                  <c:v>9.68</c:v>
                </c:pt>
                <c:pt idx="1375">
                  <c:v>9.48</c:v>
                </c:pt>
                <c:pt idx="1376">
                  <c:v>9.32</c:v>
                </c:pt>
                <c:pt idx="1377">
                  <c:v>9.31</c:v>
                </c:pt>
                <c:pt idx="1378">
                  <c:v>9.24</c:v>
                </c:pt>
                <c:pt idx="1379">
                  <c:v>9.17</c:v>
                </c:pt>
                <c:pt idx="1380">
                  <c:v>9.35</c:v>
                </c:pt>
                <c:pt idx="1381">
                  <c:v>9.44</c:v>
                </c:pt>
                <c:pt idx="1382">
                  <c:v>9.6300000000000008</c:v>
                </c:pt>
                <c:pt idx="1383">
                  <c:v>9.61</c:v>
                </c:pt>
                <c:pt idx="1384">
                  <c:v>9.58</c:v>
                </c:pt>
                <c:pt idx="1385">
                  <c:v>9.34</c:v>
                </c:pt>
                <c:pt idx="1386">
                  <c:v>9.3800000000000008</c:v>
                </c:pt>
                <c:pt idx="1387">
                  <c:v>9.43</c:v>
                </c:pt>
                <c:pt idx="1388">
                  <c:v>9.2799999999999994</c:v>
                </c:pt>
                <c:pt idx="1389">
                  <c:v>9.3699999999999992</c:v>
                </c:pt>
                <c:pt idx="1390">
                  <c:v>9.5399999999999991</c:v>
                </c:pt>
                <c:pt idx="1391">
                  <c:v>9.64</c:v>
                </c:pt>
                <c:pt idx="1392">
                  <c:v>10.14</c:v>
                </c:pt>
                <c:pt idx="1393">
                  <c:v>10.15</c:v>
                </c:pt>
                <c:pt idx="1394">
                  <c:v>9.9600000000000009</c:v>
                </c:pt>
                <c:pt idx="1395">
                  <c:v>9.98</c:v>
                </c:pt>
                <c:pt idx="1396">
                  <c:v>10.039999999999999</c:v>
                </c:pt>
                <c:pt idx="1397">
                  <c:v>9.9700000000000006</c:v>
                </c:pt>
                <c:pt idx="1398">
                  <c:v>10.09</c:v>
                </c:pt>
                <c:pt idx="1399">
                  <c:v>10.14</c:v>
                </c:pt>
                <c:pt idx="1400">
                  <c:v>10.130000000000001</c:v>
                </c:pt>
                <c:pt idx="1401">
                  <c:v>10.25</c:v>
                </c:pt>
                <c:pt idx="1402">
                  <c:v>10.3</c:v>
                </c:pt>
                <c:pt idx="1403">
                  <c:v>10.18</c:v>
                </c:pt>
                <c:pt idx="1404">
                  <c:v>10.09</c:v>
                </c:pt>
                <c:pt idx="1405">
                  <c:v>10.09</c:v>
                </c:pt>
                <c:pt idx="1406">
                  <c:v>10.050000000000001</c:v>
                </c:pt>
                <c:pt idx="1407">
                  <c:v>10.220000000000001</c:v>
                </c:pt>
                <c:pt idx="1408">
                  <c:v>10.37</c:v>
                </c:pt>
                <c:pt idx="1409">
                  <c:v>10.5</c:v>
                </c:pt>
                <c:pt idx="1410">
                  <c:v>10.76</c:v>
                </c:pt>
                <c:pt idx="1411">
                  <c:v>10.59</c:v>
                </c:pt>
                <c:pt idx="1412">
                  <c:v>10.61</c:v>
                </c:pt>
                <c:pt idx="1413">
                  <c:v>10.73</c:v>
                </c:pt>
                <c:pt idx="1414">
                  <c:v>10.51</c:v>
                </c:pt>
                <c:pt idx="1415">
                  <c:v>10.37</c:v>
                </c:pt>
                <c:pt idx="1416">
                  <c:v>10.36</c:v>
                </c:pt>
                <c:pt idx="1417">
                  <c:v>10.27</c:v>
                </c:pt>
                <c:pt idx="1418">
                  <c:v>10.16</c:v>
                </c:pt>
                <c:pt idx="1419">
                  <c:v>10.32</c:v>
                </c:pt>
                <c:pt idx="1420">
                  <c:v>10.28</c:v>
                </c:pt>
                <c:pt idx="1421">
                  <c:v>10.52</c:v>
                </c:pt>
                <c:pt idx="1422">
                  <c:v>10.46</c:v>
                </c:pt>
                <c:pt idx="1423">
                  <c:v>10.44</c:v>
                </c:pt>
                <c:pt idx="1424">
                  <c:v>10.28</c:v>
                </c:pt>
                <c:pt idx="1425">
                  <c:v>10.31</c:v>
                </c:pt>
                <c:pt idx="1426">
                  <c:v>10.24</c:v>
                </c:pt>
                <c:pt idx="1427">
                  <c:v>10.27</c:v>
                </c:pt>
                <c:pt idx="1428">
                  <c:v>10.25</c:v>
                </c:pt>
                <c:pt idx="1429">
                  <c:v>10.17</c:v>
                </c:pt>
                <c:pt idx="1430">
                  <c:v>10.210000000000001</c:v>
                </c:pt>
                <c:pt idx="1431">
                  <c:v>10.17</c:v>
                </c:pt>
                <c:pt idx="1432">
                  <c:v>10.06</c:v>
                </c:pt>
                <c:pt idx="1433">
                  <c:v>10.01</c:v>
                </c:pt>
                <c:pt idx="1434">
                  <c:v>9.9</c:v>
                </c:pt>
                <c:pt idx="1435">
                  <c:v>9.67</c:v>
                </c:pt>
                <c:pt idx="1436">
                  <c:v>9.76</c:v>
                </c:pt>
                <c:pt idx="1437">
                  <c:v>9.77</c:v>
                </c:pt>
                <c:pt idx="1438">
                  <c:v>9.82</c:v>
                </c:pt>
                <c:pt idx="1439">
                  <c:v>9.8800000000000008</c:v>
                </c:pt>
                <c:pt idx="1440">
                  <c:v>9.82</c:v>
                </c:pt>
                <c:pt idx="1441">
                  <c:v>9.73</c:v>
                </c:pt>
                <c:pt idx="1442">
                  <c:v>9.7899999999999991</c:v>
                </c:pt>
                <c:pt idx="1443">
                  <c:v>9.85</c:v>
                </c:pt>
                <c:pt idx="1444">
                  <c:v>9.74</c:v>
                </c:pt>
                <c:pt idx="1445">
                  <c:v>9.92</c:v>
                </c:pt>
                <c:pt idx="1446">
                  <c:v>9.81</c:v>
                </c:pt>
                <c:pt idx="1447">
                  <c:v>9.85</c:v>
                </c:pt>
                <c:pt idx="1448">
                  <c:v>9.77</c:v>
                </c:pt>
                <c:pt idx="1449">
                  <c:v>9.81</c:v>
                </c:pt>
                <c:pt idx="1450">
                  <c:v>9.8800000000000008</c:v>
                </c:pt>
                <c:pt idx="1451">
                  <c:v>9.77</c:v>
                </c:pt>
                <c:pt idx="1452">
                  <c:v>9.74</c:v>
                </c:pt>
                <c:pt idx="1453">
                  <c:v>9.58</c:v>
                </c:pt>
                <c:pt idx="1454">
                  <c:v>9.51</c:v>
                </c:pt>
                <c:pt idx="1455">
                  <c:v>9.51</c:v>
                </c:pt>
                <c:pt idx="1456">
                  <c:v>9.6300000000000008</c:v>
                </c:pt>
                <c:pt idx="1457">
                  <c:v>9.66</c:v>
                </c:pt>
                <c:pt idx="1458">
                  <c:v>9.68</c:v>
                </c:pt>
                <c:pt idx="1459">
                  <c:v>9.8800000000000008</c:v>
                </c:pt>
                <c:pt idx="1460">
                  <c:v>9.83</c:v>
                </c:pt>
                <c:pt idx="1461">
                  <c:v>9.68</c:v>
                </c:pt>
                <c:pt idx="1462">
                  <c:v>9.61</c:v>
                </c:pt>
                <c:pt idx="1463">
                  <c:v>9.49</c:v>
                </c:pt>
                <c:pt idx="1464">
                  <c:v>9.2200000000000006</c:v>
                </c:pt>
                <c:pt idx="1465">
                  <c:v>9.2799999999999994</c:v>
                </c:pt>
                <c:pt idx="1466">
                  <c:v>9.1199999999999992</c:v>
                </c:pt>
                <c:pt idx="1467">
                  <c:v>9.2200000000000006</c:v>
                </c:pt>
                <c:pt idx="1468">
                  <c:v>9.1</c:v>
                </c:pt>
                <c:pt idx="1469">
                  <c:v>9.06</c:v>
                </c:pt>
                <c:pt idx="1470">
                  <c:v>8.99</c:v>
                </c:pt>
                <c:pt idx="1471">
                  <c:v>8.8699999999999992</c:v>
                </c:pt>
                <c:pt idx="1472">
                  <c:v>8.82</c:v>
                </c:pt>
                <c:pt idx="1473">
                  <c:v>8.7100000000000009</c:v>
                </c:pt>
                <c:pt idx="1474">
                  <c:v>8.75</c:v>
                </c:pt>
                <c:pt idx="1475">
                  <c:v>8.6300000000000008</c:v>
                </c:pt>
                <c:pt idx="1476">
                  <c:v>8.61</c:v>
                </c:pt>
                <c:pt idx="1477">
                  <c:v>8.64</c:v>
                </c:pt>
                <c:pt idx="1478">
                  <c:v>8.56</c:v>
                </c:pt>
                <c:pt idx="1479">
                  <c:v>8.5299999999999994</c:v>
                </c:pt>
                <c:pt idx="1480">
                  <c:v>8.5</c:v>
                </c:pt>
                <c:pt idx="1481">
                  <c:v>8.6300000000000008</c:v>
                </c:pt>
                <c:pt idx="1482">
                  <c:v>8.51</c:v>
                </c:pt>
                <c:pt idx="1483">
                  <c:v>8.59</c:v>
                </c:pt>
                <c:pt idx="1484">
                  <c:v>8.4499999999999993</c:v>
                </c:pt>
                <c:pt idx="1485">
                  <c:v>8.39</c:v>
                </c:pt>
                <c:pt idx="1486">
                  <c:v>8.36</c:v>
                </c:pt>
                <c:pt idx="1487">
                  <c:v>8.31</c:v>
                </c:pt>
                <c:pt idx="1488">
                  <c:v>8.3800000000000008</c:v>
                </c:pt>
                <c:pt idx="1489">
                  <c:v>8.4700000000000006</c:v>
                </c:pt>
                <c:pt idx="1490">
                  <c:v>8.58</c:v>
                </c:pt>
                <c:pt idx="1491">
                  <c:v>8.5</c:v>
                </c:pt>
                <c:pt idx="1492">
                  <c:v>8.34</c:v>
                </c:pt>
                <c:pt idx="1493">
                  <c:v>8.33</c:v>
                </c:pt>
                <c:pt idx="1494">
                  <c:v>8.34</c:v>
                </c:pt>
                <c:pt idx="1495">
                  <c:v>8.3699999999999992</c:v>
                </c:pt>
                <c:pt idx="1496">
                  <c:v>8.34</c:v>
                </c:pt>
                <c:pt idx="1497">
                  <c:v>8.1999999999999993</c:v>
                </c:pt>
                <c:pt idx="1498">
                  <c:v>8</c:v>
                </c:pt>
                <c:pt idx="1499">
                  <c:v>8.01</c:v>
                </c:pt>
                <c:pt idx="1500">
                  <c:v>7.92</c:v>
                </c:pt>
                <c:pt idx="1501">
                  <c:v>7.95</c:v>
                </c:pt>
                <c:pt idx="1502">
                  <c:v>7.88</c:v>
                </c:pt>
                <c:pt idx="1503">
                  <c:v>7.77</c:v>
                </c:pt>
                <c:pt idx="1504">
                  <c:v>7.7</c:v>
                </c:pt>
                <c:pt idx="1505">
                  <c:v>7.69</c:v>
                </c:pt>
                <c:pt idx="1506">
                  <c:v>7.66</c:v>
                </c:pt>
                <c:pt idx="1507">
                  <c:v>7.64</c:v>
                </c:pt>
                <c:pt idx="1508">
                  <c:v>7.62</c:v>
                </c:pt>
                <c:pt idx="1509">
                  <c:v>7.65</c:v>
                </c:pt>
                <c:pt idx="1510">
                  <c:v>7.64</c:v>
                </c:pt>
                <c:pt idx="1511">
                  <c:v>7.51</c:v>
                </c:pt>
                <c:pt idx="1512">
                  <c:v>7.36</c:v>
                </c:pt>
                <c:pt idx="1513">
                  <c:v>7.65</c:v>
                </c:pt>
                <c:pt idx="1514">
                  <c:v>7.63</c:v>
                </c:pt>
                <c:pt idx="1515">
                  <c:v>7.71</c:v>
                </c:pt>
                <c:pt idx="1516">
                  <c:v>7.63</c:v>
                </c:pt>
                <c:pt idx="1517">
                  <c:v>7.58</c:v>
                </c:pt>
                <c:pt idx="1518">
                  <c:v>7.74</c:v>
                </c:pt>
                <c:pt idx="1519">
                  <c:v>7.81</c:v>
                </c:pt>
                <c:pt idx="1520">
                  <c:v>7.76</c:v>
                </c:pt>
                <c:pt idx="1521">
                  <c:v>7.71</c:v>
                </c:pt>
                <c:pt idx="1522">
                  <c:v>7.68</c:v>
                </c:pt>
                <c:pt idx="1523">
                  <c:v>7.68</c:v>
                </c:pt>
                <c:pt idx="1524">
                  <c:v>7.67</c:v>
                </c:pt>
                <c:pt idx="1525">
                  <c:v>7.63</c:v>
                </c:pt>
                <c:pt idx="1526">
                  <c:v>7.65</c:v>
                </c:pt>
                <c:pt idx="1527">
                  <c:v>7.72</c:v>
                </c:pt>
                <c:pt idx="1528">
                  <c:v>7.74</c:v>
                </c:pt>
                <c:pt idx="1529">
                  <c:v>7.79</c:v>
                </c:pt>
                <c:pt idx="1530">
                  <c:v>8.0299999999999994</c:v>
                </c:pt>
                <c:pt idx="1531">
                  <c:v>8.15</c:v>
                </c:pt>
                <c:pt idx="1532">
                  <c:v>8.11</c:v>
                </c:pt>
                <c:pt idx="1533">
                  <c:v>8.14</c:v>
                </c:pt>
                <c:pt idx="1534">
                  <c:v>8.1199999999999992</c:v>
                </c:pt>
                <c:pt idx="1535">
                  <c:v>7.79</c:v>
                </c:pt>
                <c:pt idx="1536">
                  <c:v>7.61</c:v>
                </c:pt>
                <c:pt idx="1537">
                  <c:v>7.54</c:v>
                </c:pt>
                <c:pt idx="1538">
                  <c:v>7.54</c:v>
                </c:pt>
                <c:pt idx="1539">
                  <c:v>7.46</c:v>
                </c:pt>
                <c:pt idx="1540">
                  <c:v>7.53</c:v>
                </c:pt>
                <c:pt idx="1541">
                  <c:v>7.51</c:v>
                </c:pt>
                <c:pt idx="1542">
                  <c:v>7.4</c:v>
                </c:pt>
                <c:pt idx="1543">
                  <c:v>7.47</c:v>
                </c:pt>
                <c:pt idx="1544">
                  <c:v>7.47</c:v>
                </c:pt>
                <c:pt idx="1545">
                  <c:v>7.57</c:v>
                </c:pt>
                <c:pt idx="1546">
                  <c:v>7.74</c:v>
                </c:pt>
                <c:pt idx="1547">
                  <c:v>7.58</c:v>
                </c:pt>
                <c:pt idx="1548">
                  <c:v>7.66</c:v>
                </c:pt>
                <c:pt idx="1549">
                  <c:v>7.56</c:v>
                </c:pt>
                <c:pt idx="1550">
                  <c:v>7.5</c:v>
                </c:pt>
                <c:pt idx="1551">
                  <c:v>7.37</c:v>
                </c:pt>
                <c:pt idx="1552">
                  <c:v>7.33</c:v>
                </c:pt>
                <c:pt idx="1553">
                  <c:v>7.12</c:v>
                </c:pt>
                <c:pt idx="1554">
                  <c:v>7.07</c:v>
                </c:pt>
                <c:pt idx="1555">
                  <c:v>7.03</c:v>
                </c:pt>
                <c:pt idx="1556">
                  <c:v>6.96</c:v>
                </c:pt>
                <c:pt idx="1557">
                  <c:v>6.89</c:v>
                </c:pt>
                <c:pt idx="1558">
                  <c:v>6.89</c:v>
                </c:pt>
                <c:pt idx="1559">
                  <c:v>6.88</c:v>
                </c:pt>
                <c:pt idx="1560">
                  <c:v>7.01</c:v>
                </c:pt>
                <c:pt idx="1561">
                  <c:v>7.03</c:v>
                </c:pt>
                <c:pt idx="1562">
                  <c:v>7.17</c:v>
                </c:pt>
                <c:pt idx="1563">
                  <c:v>7.11</c:v>
                </c:pt>
                <c:pt idx="1564">
                  <c:v>7.02</c:v>
                </c:pt>
                <c:pt idx="1565">
                  <c:v>7.05</c:v>
                </c:pt>
                <c:pt idx="1566">
                  <c:v>7</c:v>
                </c:pt>
                <c:pt idx="1567">
                  <c:v>6.89</c:v>
                </c:pt>
                <c:pt idx="1568">
                  <c:v>7.01</c:v>
                </c:pt>
                <c:pt idx="1569">
                  <c:v>6.88</c:v>
                </c:pt>
                <c:pt idx="1570">
                  <c:v>6.88</c:v>
                </c:pt>
                <c:pt idx="1571">
                  <c:v>6.95</c:v>
                </c:pt>
                <c:pt idx="1572">
                  <c:v>7</c:v>
                </c:pt>
                <c:pt idx="1573">
                  <c:v>7.31</c:v>
                </c:pt>
                <c:pt idx="1574">
                  <c:v>7.25</c:v>
                </c:pt>
                <c:pt idx="1575">
                  <c:v>7.38</c:v>
                </c:pt>
                <c:pt idx="1576">
                  <c:v>7.65</c:v>
                </c:pt>
                <c:pt idx="1577">
                  <c:v>7.73</c:v>
                </c:pt>
                <c:pt idx="1578">
                  <c:v>7.63</c:v>
                </c:pt>
                <c:pt idx="1579">
                  <c:v>7.64</c:v>
                </c:pt>
                <c:pt idx="1580">
                  <c:v>7.69</c:v>
                </c:pt>
                <c:pt idx="1581">
                  <c:v>7.72</c:v>
                </c:pt>
                <c:pt idx="1582">
                  <c:v>7.63</c:v>
                </c:pt>
                <c:pt idx="1583">
                  <c:v>7.66</c:v>
                </c:pt>
                <c:pt idx="1584">
                  <c:v>6.86</c:v>
                </c:pt>
                <c:pt idx="1585">
                  <c:v>6.94</c:v>
                </c:pt>
                <c:pt idx="1586">
                  <c:v>6.81</c:v>
                </c:pt>
                <c:pt idx="1587">
                  <c:v>6.88</c:v>
                </c:pt>
                <c:pt idx="1588">
                  <c:v>6.86</c:v>
                </c:pt>
                <c:pt idx="1589">
                  <c:v>6.93</c:v>
                </c:pt>
                <c:pt idx="1590">
                  <c:v>6.69</c:v>
                </c:pt>
                <c:pt idx="1591">
                  <c:v>6.77</c:v>
                </c:pt>
                <c:pt idx="1592">
                  <c:v>6.73</c:v>
                </c:pt>
                <c:pt idx="1593">
                  <c:v>6.63</c:v>
                </c:pt>
                <c:pt idx="1594">
                  <c:v>6.56</c:v>
                </c:pt>
                <c:pt idx="1595">
                  <c:v>6.58</c:v>
                </c:pt>
                <c:pt idx="1596">
                  <c:v>6.73</c:v>
                </c:pt>
                <c:pt idx="1597">
                  <c:v>6.86</c:v>
                </c:pt>
                <c:pt idx="1598">
                  <c:v>7.02</c:v>
                </c:pt>
                <c:pt idx="1599">
                  <c:v>7.1</c:v>
                </c:pt>
                <c:pt idx="1600">
                  <c:v>7.15</c:v>
                </c:pt>
                <c:pt idx="1601">
                  <c:v>7.4</c:v>
                </c:pt>
                <c:pt idx="1602">
                  <c:v>7.39</c:v>
                </c:pt>
                <c:pt idx="1603">
                  <c:v>7.52</c:v>
                </c:pt>
                <c:pt idx="1604">
                  <c:v>7.41</c:v>
                </c:pt>
                <c:pt idx="1605">
                  <c:v>7.36</c:v>
                </c:pt>
                <c:pt idx="1606">
                  <c:v>7.36</c:v>
                </c:pt>
                <c:pt idx="1607">
                  <c:v>7.27</c:v>
                </c:pt>
                <c:pt idx="1608">
                  <c:v>7.54</c:v>
                </c:pt>
                <c:pt idx="1609">
                  <c:v>7.73</c:v>
                </c:pt>
                <c:pt idx="1610">
                  <c:v>7.67</c:v>
                </c:pt>
                <c:pt idx="1611">
                  <c:v>7.58</c:v>
                </c:pt>
                <c:pt idx="1612">
                  <c:v>7.54</c:v>
                </c:pt>
                <c:pt idx="1613">
                  <c:v>7.58</c:v>
                </c:pt>
                <c:pt idx="1614">
                  <c:v>7.37</c:v>
                </c:pt>
                <c:pt idx="1615">
                  <c:v>7.4</c:v>
                </c:pt>
                <c:pt idx="1616">
                  <c:v>7.2</c:v>
                </c:pt>
                <c:pt idx="1617">
                  <c:v>6.9</c:v>
                </c:pt>
                <c:pt idx="1618">
                  <c:v>6.95</c:v>
                </c:pt>
                <c:pt idx="1619">
                  <c:v>7.03</c:v>
                </c:pt>
                <c:pt idx="1620">
                  <c:v>6.98</c:v>
                </c:pt>
                <c:pt idx="1621">
                  <c:v>6.96</c:v>
                </c:pt>
                <c:pt idx="1622">
                  <c:v>6.85</c:v>
                </c:pt>
                <c:pt idx="1623">
                  <c:v>6.9</c:v>
                </c:pt>
                <c:pt idx="1624">
                  <c:v>6.8</c:v>
                </c:pt>
                <c:pt idx="1625">
                  <c:v>6.75</c:v>
                </c:pt>
                <c:pt idx="1626">
                  <c:v>6.79</c:v>
                </c:pt>
                <c:pt idx="1627">
                  <c:v>6.81</c:v>
                </c:pt>
                <c:pt idx="1628">
                  <c:v>6.8</c:v>
                </c:pt>
                <c:pt idx="1629">
                  <c:v>6.75</c:v>
                </c:pt>
                <c:pt idx="1630">
                  <c:v>6.73</c:v>
                </c:pt>
                <c:pt idx="1631">
                  <c:v>6.78</c:v>
                </c:pt>
                <c:pt idx="1632">
                  <c:v>6.85</c:v>
                </c:pt>
                <c:pt idx="1633">
                  <c:v>6.92</c:v>
                </c:pt>
                <c:pt idx="1634">
                  <c:v>6.83</c:v>
                </c:pt>
                <c:pt idx="1635">
                  <c:v>6.77</c:v>
                </c:pt>
                <c:pt idx="1636">
                  <c:v>6.83</c:v>
                </c:pt>
                <c:pt idx="1637">
                  <c:v>6.81</c:v>
                </c:pt>
                <c:pt idx="1638">
                  <c:v>6.71</c:v>
                </c:pt>
                <c:pt idx="1639">
                  <c:v>6.66</c:v>
                </c:pt>
                <c:pt idx="1640">
                  <c:v>6.64</c:v>
                </c:pt>
                <c:pt idx="1641">
                  <c:v>6.64</c:v>
                </c:pt>
                <c:pt idx="1642">
                  <c:v>6.6</c:v>
                </c:pt>
                <c:pt idx="1643">
                  <c:v>6.64</c:v>
                </c:pt>
                <c:pt idx="1644">
                  <c:v>6.55</c:v>
                </c:pt>
                <c:pt idx="1645">
                  <c:v>6.56</c:v>
                </c:pt>
                <c:pt idx="1646">
                  <c:v>6.51</c:v>
                </c:pt>
                <c:pt idx="1647">
                  <c:v>6.45</c:v>
                </c:pt>
                <c:pt idx="1648">
                  <c:v>6.48</c:v>
                </c:pt>
                <c:pt idx="1649">
                  <c:v>6.55</c:v>
                </c:pt>
                <c:pt idx="1650">
                  <c:v>6.56</c:v>
                </c:pt>
                <c:pt idx="1651">
                  <c:v>6.52</c:v>
                </c:pt>
                <c:pt idx="1652">
                  <c:v>6.49</c:v>
                </c:pt>
                <c:pt idx="1653">
                  <c:v>6.53</c:v>
                </c:pt>
                <c:pt idx="1654">
                  <c:v>6.52</c:v>
                </c:pt>
                <c:pt idx="1655">
                  <c:v>6.57</c:v>
                </c:pt>
                <c:pt idx="1656">
                  <c:v>6.52</c:v>
                </c:pt>
                <c:pt idx="1657">
                  <c:v>6.49</c:v>
                </c:pt>
                <c:pt idx="1658">
                  <c:v>6.52</c:v>
                </c:pt>
                <c:pt idx="1659">
                  <c:v>6.51</c:v>
                </c:pt>
                <c:pt idx="1660">
                  <c:v>6.51</c:v>
                </c:pt>
                <c:pt idx="1661">
                  <c:v>6.44</c:v>
                </c:pt>
                <c:pt idx="1662">
                  <c:v>6.39</c:v>
                </c:pt>
                <c:pt idx="1663">
                  <c:v>6.39</c:v>
                </c:pt>
                <c:pt idx="1664">
                  <c:v>6.34</c:v>
                </c:pt>
                <c:pt idx="1665">
                  <c:v>6.4</c:v>
                </c:pt>
                <c:pt idx="1666">
                  <c:v>6.29</c:v>
                </c:pt>
                <c:pt idx="1667">
                  <c:v>6.3</c:v>
                </c:pt>
                <c:pt idx="1668">
                  <c:v>6.32</c:v>
                </c:pt>
                <c:pt idx="1669">
                  <c:v>6.41</c:v>
                </c:pt>
                <c:pt idx="1670">
                  <c:v>6.34</c:v>
                </c:pt>
                <c:pt idx="1671">
                  <c:v>6.48</c:v>
                </c:pt>
                <c:pt idx="1672">
                  <c:v>6.53</c:v>
                </c:pt>
                <c:pt idx="1673">
                  <c:v>6.44</c:v>
                </c:pt>
                <c:pt idx="1674">
                  <c:v>6.43</c:v>
                </c:pt>
                <c:pt idx="1675">
                  <c:v>6.4</c:v>
                </c:pt>
                <c:pt idx="1676">
                  <c:v>6.33</c:v>
                </c:pt>
                <c:pt idx="1677">
                  <c:v>6.29</c:v>
                </c:pt>
                <c:pt idx="1678">
                  <c:v>6.3</c:v>
                </c:pt>
                <c:pt idx="1679">
                  <c:v>6.27</c:v>
                </c:pt>
                <c:pt idx="1680">
                  <c:v>6.2</c:v>
                </c:pt>
                <c:pt idx="1681">
                  <c:v>6.16</c:v>
                </c:pt>
                <c:pt idx="1682">
                  <c:v>6.18</c:v>
                </c:pt>
                <c:pt idx="1683">
                  <c:v>6.11</c:v>
                </c:pt>
                <c:pt idx="1684">
                  <c:v>6.19</c:v>
                </c:pt>
                <c:pt idx="1685">
                  <c:v>6.25</c:v>
                </c:pt>
                <c:pt idx="1686">
                  <c:v>6.29</c:v>
                </c:pt>
                <c:pt idx="1687">
                  <c:v>6.31</c:v>
                </c:pt>
                <c:pt idx="1688">
                  <c:v>6.38</c:v>
                </c:pt>
                <c:pt idx="1689">
                  <c:v>6.34</c:v>
                </c:pt>
                <c:pt idx="1690">
                  <c:v>6.41</c:v>
                </c:pt>
                <c:pt idx="1691">
                  <c:v>6.64</c:v>
                </c:pt>
                <c:pt idx="1692">
                  <c:v>6.63</c:v>
                </c:pt>
                <c:pt idx="1693">
                  <c:v>6.69</c:v>
                </c:pt>
                <c:pt idx="1694">
                  <c:v>6.61</c:v>
                </c:pt>
                <c:pt idx="1695">
                  <c:v>6.67</c:v>
                </c:pt>
                <c:pt idx="1696">
                  <c:v>6.57</c:v>
                </c:pt>
                <c:pt idx="1697">
                  <c:v>6.62</c:v>
                </c:pt>
                <c:pt idx="1698">
                  <c:v>6.54</c:v>
                </c:pt>
                <c:pt idx="1699">
                  <c:v>6.48</c:v>
                </c:pt>
                <c:pt idx="1700">
                  <c:v>6.5</c:v>
                </c:pt>
                <c:pt idx="1701">
                  <c:v>6.52</c:v>
                </c:pt>
                <c:pt idx="1702">
                  <c:v>6.39</c:v>
                </c:pt>
                <c:pt idx="1703">
                  <c:v>6.37</c:v>
                </c:pt>
                <c:pt idx="1704">
                  <c:v>6.4</c:v>
                </c:pt>
                <c:pt idx="1705">
                  <c:v>6.5</c:v>
                </c:pt>
                <c:pt idx="1706">
                  <c:v>6.56</c:v>
                </c:pt>
                <c:pt idx="1707">
                  <c:v>6.66</c:v>
                </c:pt>
                <c:pt idx="1708">
                  <c:v>6.9</c:v>
                </c:pt>
                <c:pt idx="1709">
                  <c:v>7</c:v>
                </c:pt>
                <c:pt idx="1710">
                  <c:v>6.95</c:v>
                </c:pt>
                <c:pt idx="1711">
                  <c:v>7.22</c:v>
                </c:pt>
                <c:pt idx="1712">
                  <c:v>7.37</c:v>
                </c:pt>
                <c:pt idx="1713">
                  <c:v>7.27</c:v>
                </c:pt>
                <c:pt idx="1714">
                  <c:v>7.32</c:v>
                </c:pt>
                <c:pt idx="1715">
                  <c:v>7.47</c:v>
                </c:pt>
                <c:pt idx="1716">
                  <c:v>7.43</c:v>
                </c:pt>
                <c:pt idx="1717">
                  <c:v>7.56</c:v>
                </c:pt>
                <c:pt idx="1718">
                  <c:v>7.58</c:v>
                </c:pt>
                <c:pt idx="1719">
                  <c:v>7.43</c:v>
                </c:pt>
                <c:pt idx="1720">
                  <c:v>7.31</c:v>
                </c:pt>
                <c:pt idx="1721">
                  <c:v>7.15</c:v>
                </c:pt>
                <c:pt idx="1722">
                  <c:v>7.21</c:v>
                </c:pt>
                <c:pt idx="1723">
                  <c:v>7.18</c:v>
                </c:pt>
                <c:pt idx="1724">
                  <c:v>7.18</c:v>
                </c:pt>
                <c:pt idx="1725">
                  <c:v>7.21</c:v>
                </c:pt>
                <c:pt idx="1726">
                  <c:v>7.37</c:v>
                </c:pt>
                <c:pt idx="1727">
                  <c:v>7.56</c:v>
                </c:pt>
                <c:pt idx="1728">
                  <c:v>7.65</c:v>
                </c:pt>
                <c:pt idx="1729">
                  <c:v>7.44</c:v>
                </c:pt>
                <c:pt idx="1730">
                  <c:v>7.4</c:v>
                </c:pt>
                <c:pt idx="1731">
                  <c:v>7.33</c:v>
                </c:pt>
                <c:pt idx="1732">
                  <c:v>7.25</c:v>
                </c:pt>
                <c:pt idx="1733">
                  <c:v>7.28</c:v>
                </c:pt>
                <c:pt idx="1734">
                  <c:v>7.32</c:v>
                </c:pt>
                <c:pt idx="1735">
                  <c:v>7.24</c:v>
                </c:pt>
                <c:pt idx="1736">
                  <c:v>7.27</c:v>
                </c:pt>
                <c:pt idx="1737">
                  <c:v>7.42</c:v>
                </c:pt>
                <c:pt idx="1738">
                  <c:v>7.42</c:v>
                </c:pt>
                <c:pt idx="1739">
                  <c:v>7.43</c:v>
                </c:pt>
                <c:pt idx="1740">
                  <c:v>7.57</c:v>
                </c:pt>
                <c:pt idx="1741">
                  <c:v>7.52</c:v>
                </c:pt>
                <c:pt idx="1742">
                  <c:v>7.77</c:v>
                </c:pt>
                <c:pt idx="1743">
                  <c:v>7.64</c:v>
                </c:pt>
                <c:pt idx="1744">
                  <c:v>7.71</c:v>
                </c:pt>
                <c:pt idx="1745">
                  <c:v>7.58</c:v>
                </c:pt>
                <c:pt idx="1746">
                  <c:v>7.58</c:v>
                </c:pt>
                <c:pt idx="1747">
                  <c:v>7.56</c:v>
                </c:pt>
                <c:pt idx="1748">
                  <c:v>7.42</c:v>
                </c:pt>
                <c:pt idx="1749">
                  <c:v>7.43</c:v>
                </c:pt>
                <c:pt idx="1750">
                  <c:v>7.48</c:v>
                </c:pt>
                <c:pt idx="1751">
                  <c:v>7.57</c:v>
                </c:pt>
                <c:pt idx="1752">
                  <c:v>7.56</c:v>
                </c:pt>
                <c:pt idx="1753">
                  <c:v>7.61</c:v>
                </c:pt>
                <c:pt idx="1754">
                  <c:v>7.53</c:v>
                </c:pt>
                <c:pt idx="1755">
                  <c:v>7.35</c:v>
                </c:pt>
                <c:pt idx="1756">
                  <c:v>7.42</c:v>
                </c:pt>
                <c:pt idx="1757">
                  <c:v>7.46</c:v>
                </c:pt>
                <c:pt idx="1758">
                  <c:v>7.44</c:v>
                </c:pt>
                <c:pt idx="1759">
                  <c:v>7.43</c:v>
                </c:pt>
                <c:pt idx="1760">
                  <c:v>7.35</c:v>
                </c:pt>
                <c:pt idx="1761">
                  <c:v>7.3</c:v>
                </c:pt>
                <c:pt idx="1762">
                  <c:v>7.35</c:v>
                </c:pt>
                <c:pt idx="1763">
                  <c:v>7.49</c:v>
                </c:pt>
                <c:pt idx="1764">
                  <c:v>7.22</c:v>
                </c:pt>
                <c:pt idx="1765">
                  <c:v>7.19</c:v>
                </c:pt>
                <c:pt idx="1766">
                  <c:v>7.19</c:v>
                </c:pt>
                <c:pt idx="1767">
                  <c:v>7.22</c:v>
                </c:pt>
                <c:pt idx="1768">
                  <c:v>7.13</c:v>
                </c:pt>
                <c:pt idx="1769">
                  <c:v>7.11</c:v>
                </c:pt>
                <c:pt idx="1770">
                  <c:v>7.02</c:v>
                </c:pt>
                <c:pt idx="1771">
                  <c:v>6.88</c:v>
                </c:pt>
                <c:pt idx="1772">
                  <c:v>6.95</c:v>
                </c:pt>
                <c:pt idx="1773">
                  <c:v>6.92</c:v>
                </c:pt>
                <c:pt idx="1774">
                  <c:v>6.94</c:v>
                </c:pt>
                <c:pt idx="1775">
                  <c:v>6.83</c:v>
                </c:pt>
                <c:pt idx="1776">
                  <c:v>6.8</c:v>
                </c:pt>
                <c:pt idx="1777">
                  <c:v>6.72</c:v>
                </c:pt>
                <c:pt idx="1778">
                  <c:v>6.7</c:v>
                </c:pt>
                <c:pt idx="1779">
                  <c:v>6.74</c:v>
                </c:pt>
                <c:pt idx="1780">
                  <c:v>6.66</c:v>
                </c:pt>
                <c:pt idx="1781">
                  <c:v>6.54</c:v>
                </c:pt>
                <c:pt idx="1782">
                  <c:v>6.59</c:v>
                </c:pt>
                <c:pt idx="1783">
                  <c:v>6.57</c:v>
                </c:pt>
                <c:pt idx="1784">
                  <c:v>6.59</c:v>
                </c:pt>
                <c:pt idx="1785">
                  <c:v>6.6</c:v>
                </c:pt>
                <c:pt idx="1786">
                  <c:v>6.71</c:v>
                </c:pt>
                <c:pt idx="1787">
                  <c:v>6.69</c:v>
                </c:pt>
                <c:pt idx="1788">
                  <c:v>6.78</c:v>
                </c:pt>
                <c:pt idx="1789">
                  <c:v>6.73</c:v>
                </c:pt>
                <c:pt idx="1790">
                  <c:v>6.8</c:v>
                </c:pt>
                <c:pt idx="1791">
                  <c:v>6.77</c:v>
                </c:pt>
                <c:pt idx="1792">
                  <c:v>6.72</c:v>
                </c:pt>
                <c:pt idx="1793">
                  <c:v>6.69</c:v>
                </c:pt>
                <c:pt idx="1794">
                  <c:v>6.62</c:v>
                </c:pt>
                <c:pt idx="1795">
                  <c:v>6.72</c:v>
                </c:pt>
                <c:pt idx="1796">
                  <c:v>6.9</c:v>
                </c:pt>
                <c:pt idx="1797">
                  <c:v>7.12</c:v>
                </c:pt>
                <c:pt idx="1798">
                  <c:v>7.06</c:v>
                </c:pt>
                <c:pt idx="1799">
                  <c:v>7.11</c:v>
                </c:pt>
                <c:pt idx="1800">
                  <c:v>7.11</c:v>
                </c:pt>
                <c:pt idx="1801">
                  <c:v>7.19</c:v>
                </c:pt>
                <c:pt idx="1802">
                  <c:v>7.24</c:v>
                </c:pt>
                <c:pt idx="1803">
                  <c:v>7.14</c:v>
                </c:pt>
                <c:pt idx="1804">
                  <c:v>7.01</c:v>
                </c:pt>
                <c:pt idx="1805">
                  <c:v>6.87</c:v>
                </c:pt>
                <c:pt idx="1806">
                  <c:v>6.85</c:v>
                </c:pt>
                <c:pt idx="1807">
                  <c:v>6.85</c:v>
                </c:pt>
                <c:pt idx="1808">
                  <c:v>6.94</c:v>
                </c:pt>
                <c:pt idx="1809">
                  <c:v>6.87</c:v>
                </c:pt>
                <c:pt idx="1810">
                  <c:v>6.99</c:v>
                </c:pt>
                <c:pt idx="1811">
                  <c:v>7.02</c:v>
                </c:pt>
                <c:pt idx="1812">
                  <c:v>7.16</c:v>
                </c:pt>
                <c:pt idx="1813">
                  <c:v>7.28</c:v>
                </c:pt>
                <c:pt idx="1814">
                  <c:v>7.39</c:v>
                </c:pt>
                <c:pt idx="1815">
                  <c:v>7.52</c:v>
                </c:pt>
                <c:pt idx="1816">
                  <c:v>7.48</c:v>
                </c:pt>
                <c:pt idx="1817">
                  <c:v>7.46</c:v>
                </c:pt>
                <c:pt idx="1818">
                  <c:v>7.76</c:v>
                </c:pt>
                <c:pt idx="1819">
                  <c:v>7.94</c:v>
                </c:pt>
                <c:pt idx="1820">
                  <c:v>7.6</c:v>
                </c:pt>
                <c:pt idx="1821">
                  <c:v>7.39</c:v>
                </c:pt>
                <c:pt idx="1822">
                  <c:v>7.38</c:v>
                </c:pt>
                <c:pt idx="1823">
                  <c:v>7.52</c:v>
                </c:pt>
                <c:pt idx="1824">
                  <c:v>7.6</c:v>
                </c:pt>
                <c:pt idx="1825">
                  <c:v>7.58</c:v>
                </c:pt>
                <c:pt idx="1826">
                  <c:v>7.61</c:v>
                </c:pt>
                <c:pt idx="1827">
                  <c:v>7.55</c:v>
                </c:pt>
                <c:pt idx="1828">
                  <c:v>7.44</c:v>
                </c:pt>
                <c:pt idx="1829">
                  <c:v>7.44</c:v>
                </c:pt>
                <c:pt idx="1830">
                  <c:v>7.3</c:v>
                </c:pt>
                <c:pt idx="1831">
                  <c:v>7.11</c:v>
                </c:pt>
                <c:pt idx="1832">
                  <c:v>7.18</c:v>
                </c:pt>
                <c:pt idx="1833">
                  <c:v>7.18</c:v>
                </c:pt>
                <c:pt idx="1834">
                  <c:v>7.22</c:v>
                </c:pt>
                <c:pt idx="1835">
                  <c:v>7.29</c:v>
                </c:pt>
                <c:pt idx="1836">
                  <c:v>7.26</c:v>
                </c:pt>
                <c:pt idx="1837">
                  <c:v>7.33</c:v>
                </c:pt>
                <c:pt idx="1838">
                  <c:v>7.7</c:v>
                </c:pt>
                <c:pt idx="1839">
                  <c:v>8.2799999999999994</c:v>
                </c:pt>
                <c:pt idx="1840">
                  <c:v>8.0299999999999994</c:v>
                </c:pt>
                <c:pt idx="1841">
                  <c:v>8.0399999999999991</c:v>
                </c:pt>
                <c:pt idx="1842">
                  <c:v>7.74</c:v>
                </c:pt>
                <c:pt idx="1843">
                  <c:v>7.49</c:v>
                </c:pt>
                <c:pt idx="1844">
                  <c:v>7.54</c:v>
                </c:pt>
                <c:pt idx="1845">
                  <c:v>7.64</c:v>
                </c:pt>
                <c:pt idx="1846">
                  <c:v>7.69</c:v>
                </c:pt>
                <c:pt idx="1847">
                  <c:v>7.64</c:v>
                </c:pt>
                <c:pt idx="1848">
                  <c:v>7.53</c:v>
                </c:pt>
                <c:pt idx="1849">
                  <c:v>7.42</c:v>
                </c:pt>
                <c:pt idx="1850">
                  <c:v>7.42</c:v>
                </c:pt>
                <c:pt idx="1851">
                  <c:v>7.51</c:v>
                </c:pt>
                <c:pt idx="1852">
                  <c:v>7.37</c:v>
                </c:pt>
                <c:pt idx="1853">
                  <c:v>7.43</c:v>
                </c:pt>
                <c:pt idx="1854">
                  <c:v>7.54</c:v>
                </c:pt>
                <c:pt idx="1855">
                  <c:v>7.46</c:v>
                </c:pt>
                <c:pt idx="1856">
                  <c:v>7.31</c:v>
                </c:pt>
                <c:pt idx="1857">
                  <c:v>7.19</c:v>
                </c:pt>
                <c:pt idx="1858">
                  <c:v>7.08</c:v>
                </c:pt>
                <c:pt idx="1859">
                  <c:v>7.08</c:v>
                </c:pt>
                <c:pt idx="1860">
                  <c:v>6.98</c:v>
                </c:pt>
                <c:pt idx="1861">
                  <c:v>7.03</c:v>
                </c:pt>
                <c:pt idx="1862">
                  <c:v>6.98</c:v>
                </c:pt>
                <c:pt idx="1863">
                  <c:v>7.03</c:v>
                </c:pt>
                <c:pt idx="1864">
                  <c:v>7.06</c:v>
                </c:pt>
                <c:pt idx="1865">
                  <c:v>7.2</c:v>
                </c:pt>
                <c:pt idx="1866">
                  <c:v>7.21</c:v>
                </c:pt>
                <c:pt idx="1867">
                  <c:v>7.23</c:v>
                </c:pt>
                <c:pt idx="1868">
                  <c:v>6.99</c:v>
                </c:pt>
                <c:pt idx="1869">
                  <c:v>7.08</c:v>
                </c:pt>
                <c:pt idx="1870">
                  <c:v>7.03</c:v>
                </c:pt>
                <c:pt idx="1871">
                  <c:v>6.95</c:v>
                </c:pt>
                <c:pt idx="1872">
                  <c:v>6.79</c:v>
                </c:pt>
                <c:pt idx="1873">
                  <c:v>6.8</c:v>
                </c:pt>
                <c:pt idx="1874">
                  <c:v>6.86</c:v>
                </c:pt>
                <c:pt idx="1875">
                  <c:v>6.93</c:v>
                </c:pt>
                <c:pt idx="1876">
                  <c:v>7.07</c:v>
                </c:pt>
                <c:pt idx="1877">
                  <c:v>7.06</c:v>
                </c:pt>
                <c:pt idx="1878">
                  <c:v>7.28</c:v>
                </c:pt>
                <c:pt idx="1879">
                  <c:v>7.28</c:v>
                </c:pt>
                <c:pt idx="1880">
                  <c:v>7.24</c:v>
                </c:pt>
                <c:pt idx="1881">
                  <c:v>7.16</c:v>
                </c:pt>
                <c:pt idx="1882">
                  <c:v>7.2</c:v>
                </c:pt>
                <c:pt idx="1883">
                  <c:v>7.11</c:v>
                </c:pt>
                <c:pt idx="1884">
                  <c:v>7.12</c:v>
                </c:pt>
                <c:pt idx="1885">
                  <c:v>7.16</c:v>
                </c:pt>
                <c:pt idx="1886">
                  <c:v>7.15</c:v>
                </c:pt>
                <c:pt idx="1887">
                  <c:v>7.32</c:v>
                </c:pt>
                <c:pt idx="1888">
                  <c:v>7.37</c:v>
                </c:pt>
                <c:pt idx="1889">
                  <c:v>7.41</c:v>
                </c:pt>
                <c:pt idx="1890">
                  <c:v>7.58</c:v>
                </c:pt>
                <c:pt idx="1891">
                  <c:v>7.77</c:v>
                </c:pt>
                <c:pt idx="1892">
                  <c:v>7.68</c:v>
                </c:pt>
                <c:pt idx="1893">
                  <c:v>7.9</c:v>
                </c:pt>
                <c:pt idx="1894">
                  <c:v>8.35</c:v>
                </c:pt>
                <c:pt idx="1895">
                  <c:v>9.2200000000000006</c:v>
                </c:pt>
                <c:pt idx="1896">
                  <c:v>9.0500000000000007</c:v>
                </c:pt>
                <c:pt idx="1897">
                  <c:v>9.17</c:v>
                </c:pt>
                <c:pt idx="1898">
                  <c:v>8.66</c:v>
                </c:pt>
                <c:pt idx="1899">
                  <c:v>8.8699999999999992</c:v>
                </c:pt>
                <c:pt idx="1900">
                  <c:v>8.9600000000000009</c:v>
                </c:pt>
                <c:pt idx="1901">
                  <c:v>8.6199999999999992</c:v>
                </c:pt>
                <c:pt idx="1902">
                  <c:v>8.33</c:v>
                </c:pt>
                <c:pt idx="1903">
                  <c:v>8.4</c:v>
                </c:pt>
                <c:pt idx="1904">
                  <c:v>8.4499999999999993</c:v>
                </c:pt>
                <c:pt idx="1905">
                  <c:v>8.5299999999999994</c:v>
                </c:pt>
                <c:pt idx="1906">
                  <c:v>8.86</c:v>
                </c:pt>
                <c:pt idx="1907">
                  <c:v>8.82</c:v>
                </c:pt>
                <c:pt idx="1908">
                  <c:v>8.8000000000000007</c:v>
                </c:pt>
                <c:pt idx="1909">
                  <c:v>9.0500000000000007</c:v>
                </c:pt>
                <c:pt idx="1910">
                  <c:v>8.67</c:v>
                </c:pt>
                <c:pt idx="1911">
                  <c:v>8.61</c:v>
                </c:pt>
                <c:pt idx="1912">
                  <c:v>8.61</c:v>
                </c:pt>
                <c:pt idx="1913">
                  <c:v>8.52</c:v>
                </c:pt>
                <c:pt idx="1914">
                  <c:v>8.41</c:v>
                </c:pt>
                <c:pt idx="1915">
                  <c:v>8.34</c:v>
                </c:pt>
                <c:pt idx="1916">
                  <c:v>8.32</c:v>
                </c:pt>
                <c:pt idx="1917">
                  <c:v>8.39</c:v>
                </c:pt>
                <c:pt idx="1918">
                  <c:v>8.52</c:v>
                </c:pt>
                <c:pt idx="1919">
                  <c:v>8.4</c:v>
                </c:pt>
                <c:pt idx="1920">
                  <c:v>8.27</c:v>
                </c:pt>
                <c:pt idx="1921">
                  <c:v>8.61</c:v>
                </c:pt>
                <c:pt idx="1922">
                  <c:v>8.7200000000000006</c:v>
                </c:pt>
                <c:pt idx="1923">
                  <c:v>8.94</c:v>
                </c:pt>
                <c:pt idx="1924">
                  <c:v>8.42</c:v>
                </c:pt>
                <c:pt idx="1925">
                  <c:v>8.34</c:v>
                </c:pt>
                <c:pt idx="1926">
                  <c:v>8.39</c:v>
                </c:pt>
                <c:pt idx="1927">
                  <c:v>8.39</c:v>
                </c:pt>
                <c:pt idx="1928">
                  <c:v>8.2799999999999994</c:v>
                </c:pt>
                <c:pt idx="1929">
                  <c:v>8.2200000000000006</c:v>
                </c:pt>
                <c:pt idx="1930">
                  <c:v>8.33</c:v>
                </c:pt>
                <c:pt idx="1931">
                  <c:v>8.27</c:v>
                </c:pt>
                <c:pt idx="1932">
                  <c:v>7.97</c:v>
                </c:pt>
                <c:pt idx="1933">
                  <c:v>8.06</c:v>
                </c:pt>
                <c:pt idx="1934">
                  <c:v>8.2899999999999991</c:v>
                </c:pt>
                <c:pt idx="1935">
                  <c:v>8.4</c:v>
                </c:pt>
                <c:pt idx="1936">
                  <c:v>8.4</c:v>
                </c:pt>
                <c:pt idx="1937">
                  <c:v>8.4</c:v>
                </c:pt>
                <c:pt idx="1938">
                  <c:v>8.4</c:v>
                </c:pt>
                <c:pt idx="1939">
                  <c:v>8.74</c:v>
                </c:pt>
                <c:pt idx="1940">
                  <c:v>9.17</c:v>
                </c:pt>
                <c:pt idx="1941">
                  <c:v>9.1300000000000008</c:v>
                </c:pt>
                <c:pt idx="1942">
                  <c:v>9.01</c:v>
                </c:pt>
                <c:pt idx="1943">
                  <c:v>8.9700000000000006</c:v>
                </c:pt>
                <c:pt idx="1944">
                  <c:v>9.14</c:v>
                </c:pt>
                <c:pt idx="1945">
                  <c:v>9.3000000000000007</c:v>
                </c:pt>
                <c:pt idx="1946">
                  <c:v>9.2799999999999994</c:v>
                </c:pt>
                <c:pt idx="1947">
                  <c:v>9.33</c:v>
                </c:pt>
                <c:pt idx="1948">
                  <c:v>9.5500000000000007</c:v>
                </c:pt>
                <c:pt idx="1949">
                  <c:v>9.59</c:v>
                </c:pt>
                <c:pt idx="1950">
                  <c:v>9.3699999999999992</c:v>
                </c:pt>
                <c:pt idx="1951">
                  <c:v>9.49</c:v>
                </c:pt>
                <c:pt idx="1952">
                  <c:v>9.66</c:v>
                </c:pt>
                <c:pt idx="1953">
                  <c:v>9.74</c:v>
                </c:pt>
                <c:pt idx="1954">
                  <c:v>9.94</c:v>
                </c:pt>
                <c:pt idx="1955">
                  <c:v>10.01</c:v>
                </c:pt>
                <c:pt idx="1956">
                  <c:v>9.93</c:v>
                </c:pt>
                <c:pt idx="1957">
                  <c:v>9.7799999999999994</c:v>
                </c:pt>
                <c:pt idx="1958">
                  <c:v>9.5</c:v>
                </c:pt>
                <c:pt idx="1959">
                  <c:v>9.64</c:v>
                </c:pt>
                <c:pt idx="1960">
                  <c:v>9.51</c:v>
                </c:pt>
                <c:pt idx="1961">
                  <c:v>9.3000000000000007</c:v>
                </c:pt>
                <c:pt idx="1962">
                  <c:v>9.19</c:v>
                </c:pt>
                <c:pt idx="1963">
                  <c:v>9.33</c:v>
                </c:pt>
                <c:pt idx="1964">
                  <c:v>9.17</c:v>
                </c:pt>
                <c:pt idx="1965">
                  <c:v>9.06</c:v>
                </c:pt>
                <c:pt idx="1966">
                  <c:v>9.09</c:v>
                </c:pt>
                <c:pt idx="1967">
                  <c:v>9.23</c:v>
                </c:pt>
                <c:pt idx="1968">
                  <c:v>9.27</c:v>
                </c:pt>
                <c:pt idx="1969">
                  <c:v>9.4</c:v>
                </c:pt>
                <c:pt idx="1970">
                  <c:v>9.86</c:v>
                </c:pt>
                <c:pt idx="1971">
                  <c:v>9.92</c:v>
                </c:pt>
                <c:pt idx="1972">
                  <c:v>10.01</c:v>
                </c:pt>
                <c:pt idx="1973">
                  <c:v>10.220000000000001</c:v>
                </c:pt>
                <c:pt idx="1974">
                  <c:v>10.4</c:v>
                </c:pt>
                <c:pt idx="1975">
                  <c:v>10.14</c:v>
                </c:pt>
                <c:pt idx="1976">
                  <c:v>10.1</c:v>
                </c:pt>
                <c:pt idx="1977">
                  <c:v>9.82</c:v>
                </c:pt>
                <c:pt idx="1978">
                  <c:v>9.7899999999999991</c:v>
                </c:pt>
                <c:pt idx="1979">
                  <c:v>9.8699999999999992</c:v>
                </c:pt>
                <c:pt idx="1980">
                  <c:v>9.7100000000000009</c:v>
                </c:pt>
                <c:pt idx="1981">
                  <c:v>9.7799999999999994</c:v>
                </c:pt>
                <c:pt idx="1982">
                  <c:v>9.5399999999999991</c:v>
                </c:pt>
                <c:pt idx="1983">
                  <c:v>9.67</c:v>
                </c:pt>
                <c:pt idx="1984">
                  <c:v>9.7899999999999991</c:v>
                </c:pt>
                <c:pt idx="1985">
                  <c:v>9.76</c:v>
                </c:pt>
                <c:pt idx="1986">
                  <c:v>9.6300000000000008</c:v>
                </c:pt>
                <c:pt idx="1987">
                  <c:v>9.5399999999999991</c:v>
                </c:pt>
                <c:pt idx="1988">
                  <c:v>9.2899999999999991</c:v>
                </c:pt>
                <c:pt idx="1989">
                  <c:v>9.4700000000000006</c:v>
                </c:pt>
                <c:pt idx="1990">
                  <c:v>9.57</c:v>
                </c:pt>
                <c:pt idx="1991">
                  <c:v>9.9499999999999993</c:v>
                </c:pt>
                <c:pt idx="1992">
                  <c:v>9.85</c:v>
                </c:pt>
                <c:pt idx="1993">
                  <c:v>9.57</c:v>
                </c:pt>
                <c:pt idx="1994">
                  <c:v>7.69</c:v>
                </c:pt>
                <c:pt idx="1995">
                  <c:v>7.42</c:v>
                </c:pt>
                <c:pt idx="1996">
                  <c:v>7.42</c:v>
                </c:pt>
                <c:pt idx="1997">
                  <c:v>7.37</c:v>
                </c:pt>
                <c:pt idx="1998">
                  <c:v>7.41</c:v>
                </c:pt>
                <c:pt idx="1999">
                  <c:v>7.31</c:v>
                </c:pt>
                <c:pt idx="2000">
                  <c:v>7.28</c:v>
                </c:pt>
                <c:pt idx="2001">
                  <c:v>7.28</c:v>
                </c:pt>
                <c:pt idx="2002">
                  <c:v>7.27</c:v>
                </c:pt>
                <c:pt idx="2003">
                  <c:v>7.29</c:v>
                </c:pt>
                <c:pt idx="2004">
                  <c:v>7.34</c:v>
                </c:pt>
                <c:pt idx="2005">
                  <c:v>7.39</c:v>
                </c:pt>
                <c:pt idx="2006">
                  <c:v>7.52</c:v>
                </c:pt>
                <c:pt idx="2007">
                  <c:v>7.47</c:v>
                </c:pt>
                <c:pt idx="2008">
                  <c:v>7.54</c:v>
                </c:pt>
                <c:pt idx="2009">
                  <c:v>7.49</c:v>
                </c:pt>
                <c:pt idx="2010">
                  <c:v>7.42</c:v>
                </c:pt>
                <c:pt idx="2011">
                  <c:v>7.37</c:v>
                </c:pt>
                <c:pt idx="2012">
                  <c:v>7.28</c:v>
                </c:pt>
                <c:pt idx="2013">
                  <c:v>7.1</c:v>
                </c:pt>
                <c:pt idx="2014">
                  <c:v>6.93</c:v>
                </c:pt>
                <c:pt idx="2015">
                  <c:v>6.88</c:v>
                </c:pt>
                <c:pt idx="2016">
                  <c:v>7.01</c:v>
                </c:pt>
                <c:pt idx="2017">
                  <c:v>7.01</c:v>
                </c:pt>
                <c:pt idx="2018">
                  <c:v>7.03</c:v>
                </c:pt>
                <c:pt idx="2019">
                  <c:v>7.21</c:v>
                </c:pt>
                <c:pt idx="2020">
                  <c:v>7.24</c:v>
                </c:pt>
                <c:pt idx="2021">
                  <c:v>7.27</c:v>
                </c:pt>
                <c:pt idx="2022">
                  <c:v>7.31</c:v>
                </c:pt>
                <c:pt idx="2023">
                  <c:v>7.33</c:v>
                </c:pt>
                <c:pt idx="2024">
                  <c:v>7.18</c:v>
                </c:pt>
                <c:pt idx="2025">
                  <c:v>7.14</c:v>
                </c:pt>
                <c:pt idx="2026">
                  <c:v>7.09</c:v>
                </c:pt>
                <c:pt idx="2027">
                  <c:v>6.97</c:v>
                </c:pt>
                <c:pt idx="2028">
                  <c:v>6.97</c:v>
                </c:pt>
                <c:pt idx="2029">
                  <c:v>6.99</c:v>
                </c:pt>
                <c:pt idx="2030">
                  <c:v>6.99</c:v>
                </c:pt>
                <c:pt idx="2031">
                  <c:v>7.17</c:v>
                </c:pt>
                <c:pt idx="2032">
                  <c:v>7.22</c:v>
                </c:pt>
                <c:pt idx="2033">
                  <c:v>6.65</c:v>
                </c:pt>
                <c:pt idx="2034">
                  <c:v>6.71</c:v>
                </c:pt>
                <c:pt idx="2035">
                  <c:v>6.78</c:v>
                </c:pt>
                <c:pt idx="2036">
                  <c:v>6.7</c:v>
                </c:pt>
                <c:pt idx="2037">
                  <c:v>6.68</c:v>
                </c:pt>
                <c:pt idx="2038">
                  <c:v>6.71</c:v>
                </c:pt>
                <c:pt idx="2039">
                  <c:v>6.72</c:v>
                </c:pt>
                <c:pt idx="2040">
                  <c:v>6.66</c:v>
                </c:pt>
                <c:pt idx="2041">
                  <c:v>6.53</c:v>
                </c:pt>
                <c:pt idx="2042">
                  <c:v>6.42</c:v>
                </c:pt>
                <c:pt idx="2043">
                  <c:v>6.4</c:v>
                </c:pt>
                <c:pt idx="2044">
                  <c:v>6.48</c:v>
                </c:pt>
                <c:pt idx="2045">
                  <c:v>6.41</c:v>
                </c:pt>
                <c:pt idx="2046">
                  <c:v>6.38</c:v>
                </c:pt>
                <c:pt idx="2047">
                  <c:v>6.41</c:v>
                </c:pt>
                <c:pt idx="2048">
                  <c:v>6.41</c:v>
                </c:pt>
                <c:pt idx="2049">
                  <c:v>6.35</c:v>
                </c:pt>
                <c:pt idx="2050">
                  <c:v>6.3</c:v>
                </c:pt>
                <c:pt idx="2051">
                  <c:v>6.31</c:v>
                </c:pt>
                <c:pt idx="2052">
                  <c:v>6.15</c:v>
                </c:pt>
                <c:pt idx="2053">
                  <c:v>6.03</c:v>
                </c:pt>
                <c:pt idx="2054">
                  <c:v>5.99</c:v>
                </c:pt>
                <c:pt idx="2055">
                  <c:v>5.98</c:v>
                </c:pt>
                <c:pt idx="2056">
                  <c:v>5.91</c:v>
                </c:pt>
                <c:pt idx="2057">
                  <c:v>5.91</c:v>
                </c:pt>
                <c:pt idx="2058">
                  <c:v>5.82</c:v>
                </c:pt>
                <c:pt idx="2059">
                  <c:v>5.79</c:v>
                </c:pt>
                <c:pt idx="2060">
                  <c:v>5.82</c:v>
                </c:pt>
                <c:pt idx="2061">
                  <c:v>5.84</c:v>
                </c:pt>
                <c:pt idx="2062">
                  <c:v>5.68</c:v>
                </c:pt>
                <c:pt idx="2063">
                  <c:v>5.71</c:v>
                </c:pt>
                <c:pt idx="2064">
                  <c:v>5.74</c:v>
                </c:pt>
                <c:pt idx="2065">
                  <c:v>5.73</c:v>
                </c:pt>
                <c:pt idx="2066">
                  <c:v>5.7</c:v>
                </c:pt>
                <c:pt idx="2067">
                  <c:v>5.77</c:v>
                </c:pt>
                <c:pt idx="2068">
                  <c:v>5.8</c:v>
                </c:pt>
                <c:pt idx="2069">
                  <c:v>5.82</c:v>
                </c:pt>
                <c:pt idx="2070">
                  <c:v>5.83</c:v>
                </c:pt>
                <c:pt idx="2071">
                  <c:v>5.81</c:v>
                </c:pt>
                <c:pt idx="2072">
                  <c:v>5.68</c:v>
                </c:pt>
                <c:pt idx="2073">
                  <c:v>5.67</c:v>
                </c:pt>
                <c:pt idx="2074">
                  <c:v>5.69</c:v>
                </c:pt>
                <c:pt idx="2075">
                  <c:v>5.74</c:v>
                </c:pt>
                <c:pt idx="2076">
                  <c:v>5.74</c:v>
                </c:pt>
                <c:pt idx="2077">
                  <c:v>5.77</c:v>
                </c:pt>
                <c:pt idx="2078">
                  <c:v>5.78</c:v>
                </c:pt>
                <c:pt idx="2079">
                  <c:v>5.76</c:v>
                </c:pt>
                <c:pt idx="2080">
                  <c:v>5.71</c:v>
                </c:pt>
                <c:pt idx="2081">
                  <c:v>5.66</c:v>
                </c:pt>
                <c:pt idx="2082">
                  <c:v>5.58</c:v>
                </c:pt>
                <c:pt idx="2083">
                  <c:v>5.74</c:v>
                </c:pt>
                <c:pt idx="2084">
                  <c:v>5.69</c:v>
                </c:pt>
                <c:pt idx="2085">
                  <c:v>5.63</c:v>
                </c:pt>
                <c:pt idx="2086">
                  <c:v>5.65</c:v>
                </c:pt>
                <c:pt idx="2087">
                  <c:v>5.63</c:v>
                </c:pt>
                <c:pt idx="2088">
                  <c:v>5.67</c:v>
                </c:pt>
                <c:pt idx="2089">
                  <c:v>5.71</c:v>
                </c:pt>
                <c:pt idx="2090">
                  <c:v>5.81</c:v>
                </c:pt>
                <c:pt idx="2091">
                  <c:v>5.83</c:v>
                </c:pt>
                <c:pt idx="2092">
                  <c:v>5.87</c:v>
                </c:pt>
                <c:pt idx="2093">
                  <c:v>5.86</c:v>
                </c:pt>
                <c:pt idx="2094">
                  <c:v>5.94</c:v>
                </c:pt>
                <c:pt idx="2095">
                  <c:v>6.01</c:v>
                </c:pt>
                <c:pt idx="2096">
                  <c:v>6.06</c:v>
                </c:pt>
                <c:pt idx="2097">
                  <c:v>6.27</c:v>
                </c:pt>
                <c:pt idx="2098">
                  <c:v>6.15</c:v>
                </c:pt>
                <c:pt idx="2099">
                  <c:v>6.11</c:v>
                </c:pt>
                <c:pt idx="2100">
                  <c:v>6.01</c:v>
                </c:pt>
                <c:pt idx="2101">
                  <c:v>6.14</c:v>
                </c:pt>
                <c:pt idx="2102">
                  <c:v>6.19</c:v>
                </c:pt>
                <c:pt idx="2103">
                  <c:v>6.15</c:v>
                </c:pt>
                <c:pt idx="2104">
                  <c:v>6.03</c:v>
                </c:pt>
                <c:pt idx="2105">
                  <c:v>5.97</c:v>
                </c:pt>
                <c:pt idx="2106">
                  <c:v>5.97</c:v>
                </c:pt>
                <c:pt idx="2107">
                  <c:v>5.98</c:v>
                </c:pt>
                <c:pt idx="2108">
                  <c:v>6.03</c:v>
                </c:pt>
                <c:pt idx="2109">
                  <c:v>6.1</c:v>
                </c:pt>
                <c:pt idx="2110">
                  <c:v>6.18</c:v>
                </c:pt>
                <c:pt idx="2111">
                  <c:v>6.19</c:v>
                </c:pt>
                <c:pt idx="2112">
                  <c:v>6.2</c:v>
                </c:pt>
                <c:pt idx="2113">
                  <c:v>6.2</c:v>
                </c:pt>
                <c:pt idx="2114">
                  <c:v>6.23</c:v>
                </c:pt>
                <c:pt idx="2115">
                  <c:v>6.27</c:v>
                </c:pt>
                <c:pt idx="2116">
                  <c:v>6.23</c:v>
                </c:pt>
                <c:pt idx="2117">
                  <c:v>6.27</c:v>
                </c:pt>
                <c:pt idx="2118">
                  <c:v>6.41</c:v>
                </c:pt>
                <c:pt idx="2119">
                  <c:v>6.5</c:v>
                </c:pt>
                <c:pt idx="2120">
                  <c:v>6.73</c:v>
                </c:pt>
                <c:pt idx="2121">
                  <c:v>6.68</c:v>
                </c:pt>
                <c:pt idx="2122">
                  <c:v>6.62</c:v>
                </c:pt>
                <c:pt idx="2123">
                  <c:v>6.79</c:v>
                </c:pt>
                <c:pt idx="2124">
                  <c:v>6.99</c:v>
                </c:pt>
                <c:pt idx="2125">
                  <c:v>6.85</c:v>
                </c:pt>
                <c:pt idx="2126">
                  <c:v>7.1</c:v>
                </c:pt>
                <c:pt idx="2127">
                  <c:v>6.97</c:v>
                </c:pt>
                <c:pt idx="2128">
                  <c:v>7.02</c:v>
                </c:pt>
                <c:pt idx="2129">
                  <c:v>7.29</c:v>
                </c:pt>
                <c:pt idx="2130">
                  <c:v>7.62</c:v>
                </c:pt>
                <c:pt idx="2131">
                  <c:v>8.1300000000000008</c:v>
                </c:pt>
                <c:pt idx="2132">
                  <c:v>7.84</c:v>
                </c:pt>
                <c:pt idx="2133">
                  <c:v>7.75</c:v>
                </c:pt>
                <c:pt idx="2134">
                  <c:v>8.07</c:v>
                </c:pt>
                <c:pt idx="2135">
                  <c:v>7.8</c:v>
                </c:pt>
                <c:pt idx="2136">
                  <c:v>7.56</c:v>
                </c:pt>
                <c:pt idx="2137">
                  <c:v>7.61</c:v>
                </c:pt>
                <c:pt idx="2138">
                  <c:v>7.86</c:v>
                </c:pt>
                <c:pt idx="2139">
                  <c:v>8</c:v>
                </c:pt>
                <c:pt idx="2140">
                  <c:v>7.86</c:v>
                </c:pt>
                <c:pt idx="2141">
                  <c:v>7.93</c:v>
                </c:pt>
                <c:pt idx="2142">
                  <c:v>7.84</c:v>
                </c:pt>
                <c:pt idx="2143">
                  <c:v>7.82</c:v>
                </c:pt>
                <c:pt idx="2144">
                  <c:v>7.79</c:v>
                </c:pt>
                <c:pt idx="2145">
                  <c:v>7.62</c:v>
                </c:pt>
                <c:pt idx="2146">
                  <c:v>7.7</c:v>
                </c:pt>
                <c:pt idx="2147">
                  <c:v>7.63</c:v>
                </c:pt>
                <c:pt idx="2148">
                  <c:v>7.69</c:v>
                </c:pt>
                <c:pt idx="2149">
                  <c:v>7.61</c:v>
                </c:pt>
                <c:pt idx="2150">
                  <c:v>7.7</c:v>
                </c:pt>
                <c:pt idx="2151">
                  <c:v>7.84</c:v>
                </c:pt>
                <c:pt idx="2152">
                  <c:v>8.1300000000000008</c:v>
                </c:pt>
                <c:pt idx="2153">
                  <c:v>8.2100000000000009</c:v>
                </c:pt>
                <c:pt idx="2154">
                  <c:v>8.4700000000000006</c:v>
                </c:pt>
                <c:pt idx="2155">
                  <c:v>8.65</c:v>
                </c:pt>
                <c:pt idx="2156">
                  <c:v>8.94</c:v>
                </c:pt>
                <c:pt idx="2157">
                  <c:v>9.15</c:v>
                </c:pt>
                <c:pt idx="2158">
                  <c:v>9.1</c:v>
                </c:pt>
                <c:pt idx="2159">
                  <c:v>8.7899999999999991</c:v>
                </c:pt>
                <c:pt idx="2160">
                  <c:v>8.77</c:v>
                </c:pt>
                <c:pt idx="2161">
                  <c:v>8.9600000000000009</c:v>
                </c:pt>
                <c:pt idx="2162">
                  <c:v>8.83</c:v>
                </c:pt>
                <c:pt idx="2163">
                  <c:v>8.6</c:v>
                </c:pt>
                <c:pt idx="2164">
                  <c:v>8.23</c:v>
                </c:pt>
                <c:pt idx="2165">
                  <c:v>8.67</c:v>
                </c:pt>
                <c:pt idx="2166">
                  <c:v>9.01</c:v>
                </c:pt>
                <c:pt idx="2167">
                  <c:v>9.14</c:v>
                </c:pt>
                <c:pt idx="2168">
                  <c:v>9.06</c:v>
                </c:pt>
                <c:pt idx="2169">
                  <c:v>8.92</c:v>
                </c:pt>
                <c:pt idx="2170">
                  <c:v>8.6999999999999993</c:v>
                </c:pt>
                <c:pt idx="2171">
                  <c:v>8.56</c:v>
                </c:pt>
                <c:pt idx="2172">
                  <c:v>8.61</c:v>
                </c:pt>
                <c:pt idx="2173">
                  <c:v>8.43</c:v>
                </c:pt>
                <c:pt idx="2174">
                  <c:v>8.44</c:v>
                </c:pt>
                <c:pt idx="2175">
                  <c:v>8.32</c:v>
                </c:pt>
                <c:pt idx="2176">
                  <c:v>8.27</c:v>
                </c:pt>
                <c:pt idx="2177">
                  <c:v>8.14</c:v>
                </c:pt>
                <c:pt idx="2178">
                  <c:v>8.1999999999999993</c:v>
                </c:pt>
                <c:pt idx="2179">
                  <c:v>8.25</c:v>
                </c:pt>
                <c:pt idx="2180">
                  <c:v>8.1199999999999992</c:v>
                </c:pt>
                <c:pt idx="2181">
                  <c:v>8.3800000000000008</c:v>
                </c:pt>
                <c:pt idx="2182">
                  <c:v>8.4</c:v>
                </c:pt>
                <c:pt idx="2183">
                  <c:v>8.44</c:v>
                </c:pt>
                <c:pt idx="2184">
                  <c:v>8.3000000000000007</c:v>
                </c:pt>
                <c:pt idx="2185">
                  <c:v>8.1999999999999993</c:v>
                </c:pt>
                <c:pt idx="2186">
                  <c:v>8.2899999999999991</c:v>
                </c:pt>
                <c:pt idx="2187">
                  <c:v>8.19</c:v>
                </c:pt>
                <c:pt idx="2188">
                  <c:v>8.2799999999999994</c:v>
                </c:pt>
                <c:pt idx="2189">
                  <c:v>8.3800000000000008</c:v>
                </c:pt>
                <c:pt idx="2190">
                  <c:v>8.4700000000000006</c:v>
                </c:pt>
                <c:pt idx="2191">
                  <c:v>8.6199999999999992</c:v>
                </c:pt>
                <c:pt idx="2192">
                  <c:v>8.76</c:v>
                </c:pt>
                <c:pt idx="2193">
                  <c:v>8.93</c:v>
                </c:pt>
                <c:pt idx="2194">
                  <c:v>8.93</c:v>
                </c:pt>
                <c:pt idx="2195">
                  <c:v>9.1999999999999993</c:v>
                </c:pt>
                <c:pt idx="2196">
                  <c:v>9.25</c:v>
                </c:pt>
                <c:pt idx="2197">
                  <c:v>9.0299999999999994</c:v>
                </c:pt>
                <c:pt idx="2198">
                  <c:v>9.09</c:v>
                </c:pt>
                <c:pt idx="2199">
                  <c:v>9.3800000000000008</c:v>
                </c:pt>
                <c:pt idx="2200">
                  <c:v>9.32</c:v>
                </c:pt>
                <c:pt idx="2201">
                  <c:v>9.07</c:v>
                </c:pt>
                <c:pt idx="2202">
                  <c:v>8.92</c:v>
                </c:pt>
                <c:pt idx="2203">
                  <c:v>8.84</c:v>
                </c:pt>
                <c:pt idx="2204">
                  <c:v>8.76</c:v>
                </c:pt>
                <c:pt idx="2205">
                  <c:v>8.86</c:v>
                </c:pt>
                <c:pt idx="2206">
                  <c:v>8.8800000000000008</c:v>
                </c:pt>
                <c:pt idx="2207">
                  <c:v>9.15</c:v>
                </c:pt>
                <c:pt idx="2208">
                  <c:v>9.18</c:v>
                </c:pt>
                <c:pt idx="2209">
                  <c:v>9.02</c:v>
                </c:pt>
                <c:pt idx="2210">
                  <c:v>8.84</c:v>
                </c:pt>
                <c:pt idx="2211">
                  <c:v>8.7799999999999994</c:v>
                </c:pt>
                <c:pt idx="2212">
                  <c:v>8.56</c:v>
                </c:pt>
                <c:pt idx="2213">
                  <c:v>8.41</c:v>
                </c:pt>
                <c:pt idx="2214">
                  <c:v>8.31</c:v>
                </c:pt>
                <c:pt idx="2215">
                  <c:v>8.2799999999999994</c:v>
                </c:pt>
                <c:pt idx="2216">
                  <c:v>8.19</c:v>
                </c:pt>
                <c:pt idx="2217">
                  <c:v>8.17</c:v>
                </c:pt>
                <c:pt idx="2218">
                  <c:v>8.15</c:v>
                </c:pt>
                <c:pt idx="2219">
                  <c:v>8.15</c:v>
                </c:pt>
                <c:pt idx="2220">
                  <c:v>8.3800000000000008</c:v>
                </c:pt>
                <c:pt idx="2221">
                  <c:v>8.18</c:v>
                </c:pt>
                <c:pt idx="2222">
                  <c:v>8.06</c:v>
                </c:pt>
                <c:pt idx="2223">
                  <c:v>7.95</c:v>
                </c:pt>
                <c:pt idx="2224">
                  <c:v>7.9</c:v>
                </c:pt>
                <c:pt idx="2225">
                  <c:v>7.89</c:v>
                </c:pt>
                <c:pt idx="2226">
                  <c:v>8.0299999999999994</c:v>
                </c:pt>
                <c:pt idx="2227">
                  <c:v>8.01</c:v>
                </c:pt>
                <c:pt idx="2228">
                  <c:v>7.97</c:v>
                </c:pt>
                <c:pt idx="2229">
                  <c:v>8.0399999999999991</c:v>
                </c:pt>
                <c:pt idx="2230">
                  <c:v>8.11</c:v>
                </c:pt>
                <c:pt idx="2231">
                  <c:v>7.87</c:v>
                </c:pt>
                <c:pt idx="2232">
                  <c:v>7.74</c:v>
                </c:pt>
                <c:pt idx="2233">
                  <c:v>7.63</c:v>
                </c:pt>
                <c:pt idx="2234">
                  <c:v>7.63</c:v>
                </c:pt>
                <c:pt idx="2235">
                  <c:v>7.43</c:v>
                </c:pt>
                <c:pt idx="2236">
                  <c:v>7.34</c:v>
                </c:pt>
                <c:pt idx="2237">
                  <c:v>7.33</c:v>
                </c:pt>
                <c:pt idx="2238">
                  <c:v>7.4</c:v>
                </c:pt>
                <c:pt idx="2239">
                  <c:v>7.54</c:v>
                </c:pt>
                <c:pt idx="2240">
                  <c:v>7.42</c:v>
                </c:pt>
                <c:pt idx="2241">
                  <c:v>7.27</c:v>
                </c:pt>
                <c:pt idx="2242">
                  <c:v>7.14</c:v>
                </c:pt>
                <c:pt idx="2243">
                  <c:v>7.18</c:v>
                </c:pt>
                <c:pt idx="2244">
                  <c:v>7.29</c:v>
                </c:pt>
                <c:pt idx="2245">
                  <c:v>7.46</c:v>
                </c:pt>
                <c:pt idx="2246">
                  <c:v>7.41</c:v>
                </c:pt>
                <c:pt idx="2247">
                  <c:v>7.38</c:v>
                </c:pt>
                <c:pt idx="2248">
                  <c:v>7.4</c:v>
                </c:pt>
                <c:pt idx="2249">
                  <c:v>7.38</c:v>
                </c:pt>
                <c:pt idx="2250">
                  <c:v>7.31</c:v>
                </c:pt>
                <c:pt idx="2251">
                  <c:v>7.25</c:v>
                </c:pt>
                <c:pt idx="2252">
                  <c:v>7.12</c:v>
                </c:pt>
                <c:pt idx="2253">
                  <c:v>7.17</c:v>
                </c:pt>
                <c:pt idx="2254">
                  <c:v>7.14</c:v>
                </c:pt>
                <c:pt idx="2255">
                  <c:v>7.18</c:v>
                </c:pt>
                <c:pt idx="2256">
                  <c:v>7.16</c:v>
                </c:pt>
                <c:pt idx="2257">
                  <c:v>7.12</c:v>
                </c:pt>
                <c:pt idx="2258">
                  <c:v>7.19</c:v>
                </c:pt>
                <c:pt idx="2259">
                  <c:v>7.18</c:v>
                </c:pt>
                <c:pt idx="2260">
                  <c:v>7.24</c:v>
                </c:pt>
                <c:pt idx="2261">
                  <c:v>7.31</c:v>
                </c:pt>
                <c:pt idx="2262">
                  <c:v>7.25</c:v>
                </c:pt>
                <c:pt idx="2263">
                  <c:v>6.97</c:v>
                </c:pt>
                <c:pt idx="2264">
                  <c:v>6.9</c:v>
                </c:pt>
                <c:pt idx="2265">
                  <c:v>6.75</c:v>
                </c:pt>
                <c:pt idx="2266">
                  <c:v>6.77</c:v>
                </c:pt>
                <c:pt idx="2267">
                  <c:v>6.78</c:v>
                </c:pt>
                <c:pt idx="2268">
                  <c:v>6.69</c:v>
                </c:pt>
                <c:pt idx="2269">
                  <c:v>6.63</c:v>
                </c:pt>
                <c:pt idx="2270">
                  <c:v>6.6</c:v>
                </c:pt>
                <c:pt idx="2271">
                  <c:v>6.65</c:v>
                </c:pt>
                <c:pt idx="2272">
                  <c:v>6.73</c:v>
                </c:pt>
                <c:pt idx="2273">
                  <c:v>6.73</c:v>
                </c:pt>
                <c:pt idx="2274">
                  <c:v>6.84</c:v>
                </c:pt>
                <c:pt idx="2275">
                  <c:v>6.98</c:v>
                </c:pt>
                <c:pt idx="2276">
                  <c:v>7.09</c:v>
                </c:pt>
                <c:pt idx="2277">
                  <c:v>7.04</c:v>
                </c:pt>
                <c:pt idx="2278">
                  <c:v>7.15</c:v>
                </c:pt>
                <c:pt idx="2279">
                  <c:v>7.11</c:v>
                </c:pt>
                <c:pt idx="2280">
                  <c:v>7.02</c:v>
                </c:pt>
                <c:pt idx="2281">
                  <c:v>6.92</c:v>
                </c:pt>
                <c:pt idx="2282">
                  <c:v>6.93</c:v>
                </c:pt>
                <c:pt idx="2283">
                  <c:v>6.87</c:v>
                </c:pt>
                <c:pt idx="2284">
                  <c:v>6.82</c:v>
                </c:pt>
                <c:pt idx="2285">
                  <c:v>6.92</c:v>
                </c:pt>
                <c:pt idx="2286">
                  <c:v>6.85</c:v>
                </c:pt>
                <c:pt idx="2287">
                  <c:v>6.91</c:v>
                </c:pt>
                <c:pt idx="2288">
                  <c:v>6.91</c:v>
                </c:pt>
                <c:pt idx="2289">
                  <c:v>6.83</c:v>
                </c:pt>
                <c:pt idx="2290">
                  <c:v>6.78</c:v>
                </c:pt>
                <c:pt idx="2291">
                  <c:v>6.86</c:v>
                </c:pt>
                <c:pt idx="2292">
                  <c:v>6.95</c:v>
                </c:pt>
                <c:pt idx="2293">
                  <c:v>6.89</c:v>
                </c:pt>
                <c:pt idx="2294">
                  <c:v>6.79</c:v>
                </c:pt>
                <c:pt idx="2295">
                  <c:v>6.81</c:v>
                </c:pt>
                <c:pt idx="2296">
                  <c:v>6.78</c:v>
                </c:pt>
                <c:pt idx="2297">
                  <c:v>6.7</c:v>
                </c:pt>
                <c:pt idx="2298">
                  <c:v>6.66</c:v>
                </c:pt>
                <c:pt idx="2299">
                  <c:v>6.69</c:v>
                </c:pt>
                <c:pt idx="2300">
                  <c:v>6.7</c:v>
                </c:pt>
                <c:pt idx="2301">
                  <c:v>6.69</c:v>
                </c:pt>
                <c:pt idx="2302">
                  <c:v>6.59</c:v>
                </c:pt>
                <c:pt idx="2303">
                  <c:v>6.6</c:v>
                </c:pt>
                <c:pt idx="2304">
                  <c:v>6.65</c:v>
                </c:pt>
                <c:pt idx="2305">
                  <c:v>6.59</c:v>
                </c:pt>
                <c:pt idx="2306">
                  <c:v>6.44</c:v>
                </c:pt>
                <c:pt idx="2307">
                  <c:v>6.47</c:v>
                </c:pt>
                <c:pt idx="2308">
                  <c:v>6.55</c:v>
                </c:pt>
                <c:pt idx="2309">
                  <c:v>6.54</c:v>
                </c:pt>
                <c:pt idx="2310">
                  <c:v>6.52</c:v>
                </c:pt>
                <c:pt idx="2311">
                  <c:v>6.39</c:v>
                </c:pt>
                <c:pt idx="2312">
                  <c:v>6.41</c:v>
                </c:pt>
                <c:pt idx="2313">
                  <c:v>6.39</c:v>
                </c:pt>
                <c:pt idx="2314">
                  <c:v>6.26</c:v>
                </c:pt>
                <c:pt idx="2315">
                  <c:v>6.39</c:v>
                </c:pt>
                <c:pt idx="2316">
                  <c:v>6.37</c:v>
                </c:pt>
                <c:pt idx="2317">
                  <c:v>6.2</c:v>
                </c:pt>
                <c:pt idx="2318">
                  <c:v>6.41</c:v>
                </c:pt>
                <c:pt idx="2319">
                  <c:v>6.29</c:v>
                </c:pt>
                <c:pt idx="2320">
                  <c:v>6.28</c:v>
                </c:pt>
                <c:pt idx="2321">
                  <c:v>6.35</c:v>
                </c:pt>
                <c:pt idx="2322">
                  <c:v>6.3</c:v>
                </c:pt>
                <c:pt idx="2323">
                  <c:v>6.26</c:v>
                </c:pt>
                <c:pt idx="2324">
                  <c:v>6.15</c:v>
                </c:pt>
                <c:pt idx="2325">
                  <c:v>5.97</c:v>
                </c:pt>
                <c:pt idx="2326">
                  <c:v>5.86</c:v>
                </c:pt>
                <c:pt idx="2327">
                  <c:v>5.85</c:v>
                </c:pt>
                <c:pt idx="2328">
                  <c:v>5.75</c:v>
                </c:pt>
                <c:pt idx="2329">
                  <c:v>5.86</c:v>
                </c:pt>
                <c:pt idx="2330">
                  <c:v>5.93</c:v>
                </c:pt>
                <c:pt idx="2331">
                  <c:v>5.96</c:v>
                </c:pt>
                <c:pt idx="2332">
                  <c:v>5.87</c:v>
                </c:pt>
                <c:pt idx="2333">
                  <c:v>5.72</c:v>
                </c:pt>
                <c:pt idx="2334">
                  <c:v>5.68</c:v>
                </c:pt>
                <c:pt idx="2335">
                  <c:v>5.7</c:v>
                </c:pt>
                <c:pt idx="2336">
                  <c:v>5.65</c:v>
                </c:pt>
                <c:pt idx="2337">
                  <c:v>5.6</c:v>
                </c:pt>
                <c:pt idx="2338">
                  <c:v>5.57</c:v>
                </c:pt>
                <c:pt idx="2339">
                  <c:v>5.55</c:v>
                </c:pt>
                <c:pt idx="2340">
                  <c:v>5.62</c:v>
                </c:pt>
                <c:pt idx="2341">
                  <c:v>5.62</c:v>
                </c:pt>
                <c:pt idx="2342">
                  <c:v>5.56</c:v>
                </c:pt>
                <c:pt idx="2343">
                  <c:v>5.47</c:v>
                </c:pt>
                <c:pt idx="2344">
                  <c:v>5.34</c:v>
                </c:pt>
                <c:pt idx="2345">
                  <c:v>5.29</c:v>
                </c:pt>
                <c:pt idx="2346">
                  <c:v>5.12</c:v>
                </c:pt>
                <c:pt idx="2347">
                  <c:v>5.15</c:v>
                </c:pt>
                <c:pt idx="2348">
                  <c:v>5.28</c:v>
                </c:pt>
                <c:pt idx="2349">
                  <c:v>5.21</c:v>
                </c:pt>
                <c:pt idx="2350">
                  <c:v>5.14</c:v>
                </c:pt>
                <c:pt idx="2351">
                  <c:v>5.09</c:v>
                </c:pt>
                <c:pt idx="2352">
                  <c:v>5.03</c:v>
                </c:pt>
                <c:pt idx="2353">
                  <c:v>4.96</c:v>
                </c:pt>
                <c:pt idx="2354">
                  <c:v>5.1100000000000003</c:v>
                </c:pt>
                <c:pt idx="2355">
                  <c:v>5.24</c:v>
                </c:pt>
                <c:pt idx="2356">
                  <c:v>5.33</c:v>
                </c:pt>
                <c:pt idx="2357">
                  <c:v>5.35</c:v>
                </c:pt>
                <c:pt idx="2358">
                  <c:v>5.51</c:v>
                </c:pt>
                <c:pt idx="2359">
                  <c:v>5.37</c:v>
                </c:pt>
                <c:pt idx="2360">
                  <c:v>5.29</c:v>
                </c:pt>
                <c:pt idx="2361">
                  <c:v>5.24</c:v>
                </c:pt>
                <c:pt idx="2362">
                  <c:v>5.18</c:v>
                </c:pt>
                <c:pt idx="2363">
                  <c:v>5.21</c:v>
                </c:pt>
                <c:pt idx="2364">
                  <c:v>5.18</c:v>
                </c:pt>
                <c:pt idx="2365">
                  <c:v>5.2</c:v>
                </c:pt>
                <c:pt idx="2366">
                  <c:v>5.16</c:v>
                </c:pt>
                <c:pt idx="2367">
                  <c:v>5.17</c:v>
                </c:pt>
                <c:pt idx="2368">
                  <c:v>5.0999999999999996</c:v>
                </c:pt>
                <c:pt idx="2369">
                  <c:v>4.96</c:v>
                </c:pt>
                <c:pt idx="2370">
                  <c:v>4.92</c:v>
                </c:pt>
                <c:pt idx="2371">
                  <c:v>4.95</c:v>
                </c:pt>
                <c:pt idx="2372">
                  <c:v>5.03</c:v>
                </c:pt>
                <c:pt idx="2373">
                  <c:v>5.03</c:v>
                </c:pt>
                <c:pt idx="2374">
                  <c:v>5</c:v>
                </c:pt>
                <c:pt idx="2375">
                  <c:v>4.96</c:v>
                </c:pt>
                <c:pt idx="2376">
                  <c:v>4.84</c:v>
                </c:pt>
                <c:pt idx="2377">
                  <c:v>4.76</c:v>
                </c:pt>
                <c:pt idx="2378">
                  <c:v>4.87</c:v>
                </c:pt>
                <c:pt idx="2379">
                  <c:v>4.9800000000000004</c:v>
                </c:pt>
                <c:pt idx="2380">
                  <c:v>5.04</c:v>
                </c:pt>
                <c:pt idx="2381">
                  <c:v>5.12</c:v>
                </c:pt>
                <c:pt idx="2382">
                  <c:v>5.08</c:v>
                </c:pt>
                <c:pt idx="2383">
                  <c:v>5.05</c:v>
                </c:pt>
                <c:pt idx="2384">
                  <c:v>5.1100000000000003</c:v>
                </c:pt>
                <c:pt idx="2385">
                  <c:v>5.17</c:v>
                </c:pt>
                <c:pt idx="2386">
                  <c:v>5.15</c:v>
                </c:pt>
                <c:pt idx="2387">
                  <c:v>5.0999999999999996</c:v>
                </c:pt>
                <c:pt idx="2388">
                  <c:v>5.15</c:v>
                </c:pt>
                <c:pt idx="2389">
                  <c:v>5.2</c:v>
                </c:pt>
                <c:pt idx="2390">
                  <c:v>5.35</c:v>
                </c:pt>
                <c:pt idx="2391">
                  <c:v>5.32</c:v>
                </c:pt>
                <c:pt idx="2392">
                  <c:v>5.29</c:v>
                </c:pt>
                <c:pt idx="2393">
                  <c:v>5.28</c:v>
                </c:pt>
                <c:pt idx="2394">
                  <c:v>5.34</c:v>
                </c:pt>
                <c:pt idx="2395">
                  <c:v>5.22</c:v>
                </c:pt>
                <c:pt idx="2396">
                  <c:v>5.2</c:v>
                </c:pt>
                <c:pt idx="2397">
                  <c:v>5.21</c:v>
                </c:pt>
                <c:pt idx="2398">
                  <c:v>5.0999999999999996</c:v>
                </c:pt>
                <c:pt idx="2399">
                  <c:v>5.0199999999999996</c:v>
                </c:pt>
                <c:pt idx="2400">
                  <c:v>4.87</c:v>
                </c:pt>
                <c:pt idx="2401">
                  <c:v>4.88</c:v>
                </c:pt>
                <c:pt idx="2402">
                  <c:v>4.92</c:v>
                </c:pt>
                <c:pt idx="2403">
                  <c:v>4.93</c:v>
                </c:pt>
                <c:pt idx="2404">
                  <c:v>4.8899999999999997</c:v>
                </c:pt>
                <c:pt idx="2405">
                  <c:v>4.8600000000000003</c:v>
                </c:pt>
                <c:pt idx="2406">
                  <c:v>4.91</c:v>
                </c:pt>
                <c:pt idx="2407">
                  <c:v>5.03</c:v>
                </c:pt>
                <c:pt idx="2408">
                  <c:v>5.0599999999999996</c:v>
                </c:pt>
                <c:pt idx="2409">
                  <c:v>5.33</c:v>
                </c:pt>
                <c:pt idx="2410">
                  <c:v>5.47</c:v>
                </c:pt>
                <c:pt idx="2411">
                  <c:v>5.29</c:v>
                </c:pt>
                <c:pt idx="2412">
                  <c:v>5.47</c:v>
                </c:pt>
                <c:pt idx="2413">
                  <c:v>5.32</c:v>
                </c:pt>
                <c:pt idx="2414">
                  <c:v>5.12</c:v>
                </c:pt>
                <c:pt idx="2415">
                  <c:v>5.09</c:v>
                </c:pt>
                <c:pt idx="2416">
                  <c:v>5.08</c:v>
                </c:pt>
                <c:pt idx="2417">
                  <c:v>5.04</c:v>
                </c:pt>
                <c:pt idx="2418">
                  <c:v>5.0199999999999996</c:v>
                </c:pt>
                <c:pt idx="2419">
                  <c:v>5.0199999999999996</c:v>
                </c:pt>
                <c:pt idx="2420">
                  <c:v>5</c:v>
                </c:pt>
                <c:pt idx="2421">
                  <c:v>4.95</c:v>
                </c:pt>
                <c:pt idx="2422">
                  <c:v>4.88</c:v>
                </c:pt>
                <c:pt idx="2423">
                  <c:v>4.8099999999999996</c:v>
                </c:pt>
                <c:pt idx="2424">
                  <c:v>4.8</c:v>
                </c:pt>
                <c:pt idx="2425">
                  <c:v>4.78</c:v>
                </c:pt>
                <c:pt idx="2426">
                  <c:v>4.7699999999999996</c:v>
                </c:pt>
                <c:pt idx="2427">
                  <c:v>4.7</c:v>
                </c:pt>
                <c:pt idx="2428">
                  <c:v>4.78</c:v>
                </c:pt>
                <c:pt idx="2429">
                  <c:v>4.82</c:v>
                </c:pt>
                <c:pt idx="2430">
                  <c:v>4.71</c:v>
                </c:pt>
                <c:pt idx="2431">
                  <c:v>4.7</c:v>
                </c:pt>
                <c:pt idx="2432">
                  <c:v>4.66</c:v>
                </c:pt>
                <c:pt idx="2433">
                  <c:v>4.68</c:v>
                </c:pt>
                <c:pt idx="2434">
                  <c:v>4.62</c:v>
                </c:pt>
                <c:pt idx="2435">
                  <c:v>4.7</c:v>
                </c:pt>
                <c:pt idx="2436">
                  <c:v>4.67</c:v>
                </c:pt>
                <c:pt idx="2437">
                  <c:v>4.6100000000000003</c:v>
                </c:pt>
                <c:pt idx="2438">
                  <c:v>4.63</c:v>
                </c:pt>
                <c:pt idx="2439">
                  <c:v>4.6399999999999997</c:v>
                </c:pt>
                <c:pt idx="2440">
                  <c:v>4.6399999999999997</c:v>
                </c:pt>
                <c:pt idx="2441">
                  <c:v>4.6500000000000004</c:v>
                </c:pt>
                <c:pt idx="2442">
                  <c:v>4.6399999999999997</c:v>
                </c:pt>
                <c:pt idx="2443">
                  <c:v>4.5999999999999996</c:v>
                </c:pt>
                <c:pt idx="2444">
                  <c:v>4.6500000000000004</c:v>
                </c:pt>
                <c:pt idx="2445">
                  <c:v>4.71</c:v>
                </c:pt>
                <c:pt idx="2446">
                  <c:v>4.67</c:v>
                </c:pt>
                <c:pt idx="2447">
                  <c:v>4.68</c:v>
                </c:pt>
                <c:pt idx="2448">
                  <c:v>4.74</c:v>
                </c:pt>
                <c:pt idx="2449">
                  <c:v>4.7300000000000004</c:v>
                </c:pt>
                <c:pt idx="2450">
                  <c:v>4.8600000000000003</c:v>
                </c:pt>
                <c:pt idx="2451">
                  <c:v>4.87</c:v>
                </c:pt>
                <c:pt idx="2452">
                  <c:v>4.83</c:v>
                </c:pt>
                <c:pt idx="2453">
                  <c:v>4.68</c:v>
                </c:pt>
                <c:pt idx="2454">
                  <c:v>4.68</c:v>
                </c:pt>
                <c:pt idx="2455">
                  <c:v>4.59</c:v>
                </c:pt>
                <c:pt idx="2456">
                  <c:v>4.46</c:v>
                </c:pt>
                <c:pt idx="2457">
                  <c:v>4.42</c:v>
                </c:pt>
                <c:pt idx="2458">
                  <c:v>4.4400000000000004</c:v>
                </c:pt>
                <c:pt idx="2459">
                  <c:v>4.33</c:v>
                </c:pt>
                <c:pt idx="2460">
                  <c:v>4.3</c:v>
                </c:pt>
                <c:pt idx="2461">
                  <c:v>4.26</c:v>
                </c:pt>
                <c:pt idx="2462">
                  <c:v>4.42</c:v>
                </c:pt>
                <c:pt idx="2463">
                  <c:v>4.45</c:v>
                </c:pt>
                <c:pt idx="2464">
                  <c:v>4.43</c:v>
                </c:pt>
                <c:pt idx="2465">
                  <c:v>4.57</c:v>
                </c:pt>
                <c:pt idx="2466">
                  <c:v>4.59</c:v>
                </c:pt>
                <c:pt idx="2467">
                  <c:v>4.66</c:v>
                </c:pt>
                <c:pt idx="2468">
                  <c:v>4.67</c:v>
                </c:pt>
                <c:pt idx="2469">
                  <c:v>4.7</c:v>
                </c:pt>
                <c:pt idx="2470">
                  <c:v>4.5999999999999996</c:v>
                </c:pt>
                <c:pt idx="2471">
                  <c:v>4.58</c:v>
                </c:pt>
                <c:pt idx="2472">
                  <c:v>4.55</c:v>
                </c:pt>
                <c:pt idx="2473">
                  <c:v>4.47</c:v>
                </c:pt>
                <c:pt idx="2474">
                  <c:v>4.4400000000000004</c:v>
                </c:pt>
                <c:pt idx="2475">
                  <c:v>4.4400000000000004</c:v>
                </c:pt>
                <c:pt idx="2476">
                  <c:v>4.42</c:v>
                </c:pt>
                <c:pt idx="2477">
                  <c:v>4.41</c:v>
                </c:pt>
                <c:pt idx="2478">
                  <c:v>4.37</c:v>
                </c:pt>
                <c:pt idx="2479">
                  <c:v>4.3600000000000003</c:v>
                </c:pt>
                <c:pt idx="2480">
                  <c:v>4.45</c:v>
                </c:pt>
                <c:pt idx="2481">
                  <c:v>4.4800000000000004</c:v>
                </c:pt>
                <c:pt idx="2482">
                  <c:v>4.5199999999999996</c:v>
                </c:pt>
                <c:pt idx="2483">
                  <c:v>4.53</c:v>
                </c:pt>
                <c:pt idx="2484">
                  <c:v>4.51</c:v>
                </c:pt>
                <c:pt idx="2485">
                  <c:v>4.55</c:v>
                </c:pt>
                <c:pt idx="2486">
                  <c:v>4.5199999999999996</c:v>
                </c:pt>
                <c:pt idx="2487">
                  <c:v>4.46</c:v>
                </c:pt>
                <c:pt idx="2488">
                  <c:v>4.49</c:v>
                </c:pt>
                <c:pt idx="2489">
                  <c:v>4.4800000000000004</c:v>
                </c:pt>
                <c:pt idx="2490">
                  <c:v>4.37</c:v>
                </c:pt>
                <c:pt idx="2491">
                  <c:v>4.2699999999999996</c:v>
                </c:pt>
                <c:pt idx="2492">
                  <c:v>4.28</c:v>
                </c:pt>
                <c:pt idx="2493">
                  <c:v>4.21</c:v>
                </c:pt>
                <c:pt idx="2494">
                  <c:v>4.18</c:v>
                </c:pt>
                <c:pt idx="2495">
                  <c:v>4.2699999999999996</c:v>
                </c:pt>
                <c:pt idx="2496">
                  <c:v>4.1399999999999997</c:v>
                </c:pt>
                <c:pt idx="2497">
                  <c:v>4.0599999999999996</c:v>
                </c:pt>
                <c:pt idx="2498">
                  <c:v>4.13</c:v>
                </c:pt>
                <c:pt idx="2499">
                  <c:v>4.24</c:v>
                </c:pt>
                <c:pt idx="2500">
                  <c:v>4.21</c:v>
                </c:pt>
                <c:pt idx="2501">
                  <c:v>4.17</c:v>
                </c:pt>
                <c:pt idx="2502">
                  <c:v>4.1500000000000004</c:v>
                </c:pt>
                <c:pt idx="2503">
                  <c:v>4.13</c:v>
                </c:pt>
                <c:pt idx="2504">
                  <c:v>4.12</c:v>
                </c:pt>
                <c:pt idx="2505">
                  <c:v>4.12</c:v>
                </c:pt>
                <c:pt idx="2506">
                  <c:v>4.09</c:v>
                </c:pt>
                <c:pt idx="2507">
                  <c:v>4.09</c:v>
                </c:pt>
                <c:pt idx="2508">
                  <c:v>4.08</c:v>
                </c:pt>
                <c:pt idx="2509">
                  <c:v>4.1500000000000004</c:v>
                </c:pt>
                <c:pt idx="2510">
                  <c:v>4.09</c:v>
                </c:pt>
                <c:pt idx="2511">
                  <c:v>4.05</c:v>
                </c:pt>
                <c:pt idx="2512">
                  <c:v>4.03</c:v>
                </c:pt>
                <c:pt idx="2513">
                  <c:v>3.91</c:v>
                </c:pt>
                <c:pt idx="2514">
                  <c:v>3.8</c:v>
                </c:pt>
                <c:pt idx="2515">
                  <c:v>3.81</c:v>
                </c:pt>
                <c:pt idx="2516">
                  <c:v>3.76</c:v>
                </c:pt>
                <c:pt idx="2517">
                  <c:v>3.71</c:v>
                </c:pt>
                <c:pt idx="2518">
                  <c:v>3.75</c:v>
                </c:pt>
                <c:pt idx="2519">
                  <c:v>3.72</c:v>
                </c:pt>
                <c:pt idx="2520">
                  <c:v>3.82</c:v>
                </c:pt>
                <c:pt idx="2521">
                  <c:v>3.91</c:v>
                </c:pt>
                <c:pt idx="2522">
                  <c:v>3.88</c:v>
                </c:pt>
                <c:pt idx="2523">
                  <c:v>3.91</c:v>
                </c:pt>
                <c:pt idx="2524">
                  <c:v>3.91</c:v>
                </c:pt>
                <c:pt idx="2525">
                  <c:v>3.9</c:v>
                </c:pt>
                <c:pt idx="2526">
                  <c:v>3.94</c:v>
                </c:pt>
                <c:pt idx="2527">
                  <c:v>3.88</c:v>
                </c:pt>
                <c:pt idx="2528">
                  <c:v>3.89</c:v>
                </c:pt>
                <c:pt idx="2529">
                  <c:v>3.9</c:v>
                </c:pt>
                <c:pt idx="2530">
                  <c:v>3.92</c:v>
                </c:pt>
                <c:pt idx="2531">
                  <c:v>4.13</c:v>
                </c:pt>
                <c:pt idx="2532">
                  <c:v>4.1399999999999997</c:v>
                </c:pt>
                <c:pt idx="2533">
                  <c:v>4.25</c:v>
                </c:pt>
                <c:pt idx="2534">
                  <c:v>4.2</c:v>
                </c:pt>
                <c:pt idx="2535">
                  <c:v>4.2</c:v>
                </c:pt>
                <c:pt idx="2536">
                  <c:v>4.26</c:v>
                </c:pt>
                <c:pt idx="2537">
                  <c:v>4.29</c:v>
                </c:pt>
                <c:pt idx="2538">
                  <c:v>4.2300000000000004</c:v>
                </c:pt>
                <c:pt idx="2539">
                  <c:v>4.24</c:v>
                </c:pt>
                <c:pt idx="2540">
                  <c:v>4.2</c:v>
                </c:pt>
                <c:pt idx="2541">
                  <c:v>4.12</c:v>
                </c:pt>
                <c:pt idx="2542">
                  <c:v>4.16</c:v>
                </c:pt>
                <c:pt idx="2543">
                  <c:v>4.2</c:v>
                </c:pt>
                <c:pt idx="2544">
                  <c:v>4.25</c:v>
                </c:pt>
                <c:pt idx="2545">
                  <c:v>4.33</c:v>
                </c:pt>
                <c:pt idx="2546">
                  <c:v>4.33</c:v>
                </c:pt>
                <c:pt idx="2547">
                  <c:v>4.3099999999999996</c:v>
                </c:pt>
                <c:pt idx="2548">
                  <c:v>4.29</c:v>
                </c:pt>
                <c:pt idx="2549">
                  <c:v>4.3499999999999996</c:v>
                </c:pt>
                <c:pt idx="2550">
                  <c:v>4.3099999999999996</c:v>
                </c:pt>
                <c:pt idx="2551">
                  <c:v>4.3099999999999996</c:v>
                </c:pt>
                <c:pt idx="2552">
                  <c:v>4.25</c:v>
                </c:pt>
                <c:pt idx="2553">
                  <c:v>4.25</c:v>
                </c:pt>
                <c:pt idx="2554">
                  <c:v>4.21</c:v>
                </c:pt>
                <c:pt idx="2555">
                  <c:v>4.2</c:v>
                </c:pt>
                <c:pt idx="2556">
                  <c:v>4.2300000000000004</c:v>
                </c:pt>
                <c:pt idx="2557">
                  <c:v>4.18</c:v>
                </c:pt>
                <c:pt idx="2558">
                  <c:v>4.2</c:v>
                </c:pt>
                <c:pt idx="2559">
                  <c:v>4.24</c:v>
                </c:pt>
                <c:pt idx="2560">
                  <c:v>4.28</c:v>
                </c:pt>
                <c:pt idx="2561">
                  <c:v>4.2699999999999996</c:v>
                </c:pt>
                <c:pt idx="2562">
                  <c:v>4.24</c:v>
                </c:pt>
                <c:pt idx="2563">
                  <c:v>4.3</c:v>
                </c:pt>
                <c:pt idx="2564">
                  <c:v>4.2699999999999996</c:v>
                </c:pt>
                <c:pt idx="2565">
                  <c:v>4.22</c:v>
                </c:pt>
                <c:pt idx="2566">
                  <c:v>4.1399999999999997</c:v>
                </c:pt>
                <c:pt idx="2567">
                  <c:v>4.22</c:v>
                </c:pt>
                <c:pt idx="2568">
                  <c:v>4.21</c:v>
                </c:pt>
                <c:pt idx="2569">
                  <c:v>4.25</c:v>
                </c:pt>
                <c:pt idx="2570">
                  <c:v>4.2300000000000004</c:v>
                </c:pt>
                <c:pt idx="2571">
                  <c:v>4.17</c:v>
                </c:pt>
                <c:pt idx="2572">
                  <c:v>4.18</c:v>
                </c:pt>
                <c:pt idx="2573">
                  <c:v>4.1100000000000003</c:v>
                </c:pt>
                <c:pt idx="2574">
                  <c:v>4.1399999999999997</c:v>
                </c:pt>
                <c:pt idx="2575">
                  <c:v>4.07</c:v>
                </c:pt>
                <c:pt idx="2576">
                  <c:v>4.05</c:v>
                </c:pt>
                <c:pt idx="2577">
                  <c:v>4.04</c:v>
                </c:pt>
                <c:pt idx="2578">
                  <c:v>3.99</c:v>
                </c:pt>
                <c:pt idx="2579">
                  <c:v>4</c:v>
                </c:pt>
                <c:pt idx="2580">
                  <c:v>4.01</c:v>
                </c:pt>
                <c:pt idx="2581">
                  <c:v>3.98</c:v>
                </c:pt>
                <c:pt idx="2582">
                  <c:v>3.93</c:v>
                </c:pt>
                <c:pt idx="2583">
                  <c:v>4</c:v>
                </c:pt>
                <c:pt idx="2584">
                  <c:v>4.17</c:v>
                </c:pt>
                <c:pt idx="2585">
                  <c:v>4.1399999999999997</c:v>
                </c:pt>
                <c:pt idx="2586">
                  <c:v>4.12</c:v>
                </c:pt>
                <c:pt idx="2587">
                  <c:v>4.17</c:v>
                </c:pt>
                <c:pt idx="2588">
                  <c:v>4.28</c:v>
                </c:pt>
                <c:pt idx="2589">
                  <c:v>4.25</c:v>
                </c:pt>
                <c:pt idx="2590">
                  <c:v>4.17</c:v>
                </c:pt>
                <c:pt idx="2591">
                  <c:v>4.1900000000000004</c:v>
                </c:pt>
                <c:pt idx="2592">
                  <c:v>4.33</c:v>
                </c:pt>
                <c:pt idx="2593">
                  <c:v>4.5199999999999996</c:v>
                </c:pt>
                <c:pt idx="2594">
                  <c:v>4.5999999999999996</c:v>
                </c:pt>
                <c:pt idx="2595">
                  <c:v>4.68</c:v>
                </c:pt>
                <c:pt idx="2596">
                  <c:v>4.8499999999999996</c:v>
                </c:pt>
                <c:pt idx="2597">
                  <c:v>4.8099999999999996</c:v>
                </c:pt>
                <c:pt idx="2598">
                  <c:v>4.79</c:v>
                </c:pt>
                <c:pt idx="2599">
                  <c:v>5.08</c:v>
                </c:pt>
                <c:pt idx="2600">
                  <c:v>5.25</c:v>
                </c:pt>
                <c:pt idx="2601">
                  <c:v>5.49</c:v>
                </c:pt>
                <c:pt idx="2602">
                  <c:v>5.23</c:v>
                </c:pt>
                <c:pt idx="2603">
                  <c:v>5.25</c:v>
                </c:pt>
                <c:pt idx="2604">
                  <c:v>5.18</c:v>
                </c:pt>
                <c:pt idx="2605">
                  <c:v>4.9800000000000004</c:v>
                </c:pt>
                <c:pt idx="2606">
                  <c:v>5</c:v>
                </c:pt>
                <c:pt idx="2607">
                  <c:v>4.93</c:v>
                </c:pt>
                <c:pt idx="2608">
                  <c:v>4.88</c:v>
                </c:pt>
                <c:pt idx="2609">
                  <c:v>5.1100000000000003</c:v>
                </c:pt>
                <c:pt idx="2610">
                  <c:v>5.03</c:v>
                </c:pt>
                <c:pt idx="2611">
                  <c:v>4.99</c:v>
                </c:pt>
                <c:pt idx="2612">
                  <c:v>4.9000000000000004</c:v>
                </c:pt>
                <c:pt idx="2613">
                  <c:v>4.96</c:v>
                </c:pt>
                <c:pt idx="2614">
                  <c:v>4.9800000000000004</c:v>
                </c:pt>
                <c:pt idx="2615">
                  <c:v>4.9400000000000004</c:v>
                </c:pt>
                <c:pt idx="2616">
                  <c:v>4.96</c:v>
                </c:pt>
                <c:pt idx="2617">
                  <c:v>4.88</c:v>
                </c:pt>
                <c:pt idx="2618">
                  <c:v>4.93</c:v>
                </c:pt>
                <c:pt idx="2619">
                  <c:v>4.8</c:v>
                </c:pt>
                <c:pt idx="2620">
                  <c:v>4.68</c:v>
                </c:pt>
                <c:pt idx="2621">
                  <c:v>4.72</c:v>
                </c:pt>
                <c:pt idx="2622">
                  <c:v>4.76</c:v>
                </c:pt>
                <c:pt idx="2623">
                  <c:v>4.82</c:v>
                </c:pt>
                <c:pt idx="2624">
                  <c:v>4.82</c:v>
                </c:pt>
                <c:pt idx="2625">
                  <c:v>4.9000000000000004</c:v>
                </c:pt>
                <c:pt idx="2626">
                  <c:v>4.9000000000000004</c:v>
                </c:pt>
                <c:pt idx="2627">
                  <c:v>4.83</c:v>
                </c:pt>
                <c:pt idx="2628">
                  <c:v>4.79</c:v>
                </c:pt>
                <c:pt idx="2629">
                  <c:v>4.7699999999999996</c:v>
                </c:pt>
                <c:pt idx="2630">
                  <c:v>4.7300000000000004</c:v>
                </c:pt>
                <c:pt idx="2631">
                  <c:v>4.7300000000000004</c:v>
                </c:pt>
                <c:pt idx="2632">
                  <c:v>4.71</c:v>
                </c:pt>
                <c:pt idx="2633">
                  <c:v>4.72</c:v>
                </c:pt>
                <c:pt idx="2634">
                  <c:v>4.82</c:v>
                </c:pt>
                <c:pt idx="2635">
                  <c:v>4.8</c:v>
                </c:pt>
                <c:pt idx="2636">
                  <c:v>4.8099999999999996</c:v>
                </c:pt>
                <c:pt idx="2637">
                  <c:v>4.82</c:v>
                </c:pt>
                <c:pt idx="2638">
                  <c:v>4.82</c:v>
                </c:pt>
                <c:pt idx="2639">
                  <c:v>4.7300000000000004</c:v>
                </c:pt>
                <c:pt idx="2640">
                  <c:v>4.71</c:v>
                </c:pt>
                <c:pt idx="2641">
                  <c:v>4.75</c:v>
                </c:pt>
                <c:pt idx="2642">
                  <c:v>4.83</c:v>
                </c:pt>
                <c:pt idx="2643">
                  <c:v>4.78</c:v>
                </c:pt>
                <c:pt idx="2644">
                  <c:v>4.74</c:v>
                </c:pt>
                <c:pt idx="2645">
                  <c:v>4.68</c:v>
                </c:pt>
                <c:pt idx="2646">
                  <c:v>4.63</c:v>
                </c:pt>
                <c:pt idx="2647">
                  <c:v>4.59</c:v>
                </c:pt>
                <c:pt idx="2648">
                  <c:v>4.5199999999999996</c:v>
                </c:pt>
                <c:pt idx="2649">
                  <c:v>4.51</c:v>
                </c:pt>
                <c:pt idx="2650">
                  <c:v>4.5</c:v>
                </c:pt>
                <c:pt idx="2651">
                  <c:v>4.5999999999999996</c:v>
                </c:pt>
                <c:pt idx="2652">
                  <c:v>4.5999999999999996</c:v>
                </c:pt>
                <c:pt idx="2653">
                  <c:v>4.5999999999999996</c:v>
                </c:pt>
                <c:pt idx="2654">
                  <c:v>4.67</c:v>
                </c:pt>
                <c:pt idx="2655">
                  <c:v>4.6500000000000004</c:v>
                </c:pt>
                <c:pt idx="2656">
                  <c:v>4.63</c:v>
                </c:pt>
                <c:pt idx="2657">
                  <c:v>4.53</c:v>
                </c:pt>
                <c:pt idx="2658">
                  <c:v>4.53</c:v>
                </c:pt>
                <c:pt idx="2659">
                  <c:v>4.5599999999999996</c:v>
                </c:pt>
                <c:pt idx="2660">
                  <c:v>4.55</c:v>
                </c:pt>
                <c:pt idx="2661">
                  <c:v>4.54</c:v>
                </c:pt>
                <c:pt idx="2662">
                  <c:v>4.54</c:v>
                </c:pt>
                <c:pt idx="2663">
                  <c:v>4.54</c:v>
                </c:pt>
                <c:pt idx="2664">
                  <c:v>4.5</c:v>
                </c:pt>
                <c:pt idx="2665">
                  <c:v>4.45</c:v>
                </c:pt>
                <c:pt idx="2666">
                  <c:v>4.49</c:v>
                </c:pt>
                <c:pt idx="2667">
                  <c:v>4.4800000000000004</c:v>
                </c:pt>
                <c:pt idx="2668">
                  <c:v>4.43</c:v>
                </c:pt>
                <c:pt idx="2669">
                  <c:v>4.41</c:v>
                </c:pt>
                <c:pt idx="2670">
                  <c:v>4.3899999999999997</c:v>
                </c:pt>
                <c:pt idx="2671">
                  <c:v>4.3600000000000003</c:v>
                </c:pt>
                <c:pt idx="2672">
                  <c:v>4.3899999999999997</c:v>
                </c:pt>
                <c:pt idx="2673">
                  <c:v>4.29</c:v>
                </c:pt>
                <c:pt idx="2674">
                  <c:v>4.26</c:v>
                </c:pt>
                <c:pt idx="2675">
                  <c:v>4.22</c:v>
                </c:pt>
                <c:pt idx="2676">
                  <c:v>4.2300000000000004</c:v>
                </c:pt>
                <c:pt idx="2677">
                  <c:v>4.28</c:v>
                </c:pt>
                <c:pt idx="2678">
                  <c:v>4.25</c:v>
                </c:pt>
                <c:pt idx="2679">
                  <c:v>4.2300000000000004</c:v>
                </c:pt>
                <c:pt idx="2680">
                  <c:v>4.25</c:v>
                </c:pt>
                <c:pt idx="2681">
                  <c:v>4.2699999999999996</c:v>
                </c:pt>
                <c:pt idx="2682">
                  <c:v>4.25</c:v>
                </c:pt>
                <c:pt idx="2683">
                  <c:v>4.2</c:v>
                </c:pt>
                <c:pt idx="2684">
                  <c:v>4.1500000000000004</c:v>
                </c:pt>
                <c:pt idx="2685">
                  <c:v>4.18</c:v>
                </c:pt>
                <c:pt idx="2686">
                  <c:v>4.1399999999999997</c:v>
                </c:pt>
                <c:pt idx="2687">
                  <c:v>4.16</c:v>
                </c:pt>
                <c:pt idx="2688">
                  <c:v>4.1900000000000004</c:v>
                </c:pt>
                <c:pt idx="2689">
                  <c:v>4.18</c:v>
                </c:pt>
                <c:pt idx="2690">
                  <c:v>4.1100000000000003</c:v>
                </c:pt>
                <c:pt idx="2691">
                  <c:v>4.0999999999999996</c:v>
                </c:pt>
                <c:pt idx="2692">
                  <c:v>4.04</c:v>
                </c:pt>
                <c:pt idx="2693">
                  <c:v>4.03</c:v>
                </c:pt>
                <c:pt idx="2694">
                  <c:v>4.05</c:v>
                </c:pt>
                <c:pt idx="2695">
                  <c:v>4.05</c:v>
                </c:pt>
                <c:pt idx="2696">
                  <c:v>4.0599999999999996</c:v>
                </c:pt>
                <c:pt idx="2697">
                  <c:v>4.12</c:v>
                </c:pt>
                <c:pt idx="2698">
                  <c:v>4.17</c:v>
                </c:pt>
                <c:pt idx="2699">
                  <c:v>4.16</c:v>
                </c:pt>
                <c:pt idx="2700">
                  <c:v>4.1100000000000003</c:v>
                </c:pt>
                <c:pt idx="2701">
                  <c:v>4.09</c:v>
                </c:pt>
                <c:pt idx="2702">
                  <c:v>4.04</c:v>
                </c:pt>
                <c:pt idx="2703">
                  <c:v>3.97</c:v>
                </c:pt>
                <c:pt idx="2704">
                  <c:v>3.94</c:v>
                </c:pt>
                <c:pt idx="2705">
                  <c:v>3.92</c:v>
                </c:pt>
                <c:pt idx="2706">
                  <c:v>3.93</c:v>
                </c:pt>
                <c:pt idx="2707">
                  <c:v>3.88</c:v>
                </c:pt>
                <c:pt idx="2708">
                  <c:v>3.87</c:v>
                </c:pt>
                <c:pt idx="2709">
                  <c:v>3.94</c:v>
                </c:pt>
                <c:pt idx="2710">
                  <c:v>4.0599999999999996</c:v>
                </c:pt>
                <c:pt idx="2711">
                  <c:v>4</c:v>
                </c:pt>
                <c:pt idx="2712">
                  <c:v>4</c:v>
                </c:pt>
                <c:pt idx="2713">
                  <c:v>4.07</c:v>
                </c:pt>
                <c:pt idx="2714">
                  <c:v>4.1100000000000003</c:v>
                </c:pt>
                <c:pt idx="2715">
                  <c:v>4.07</c:v>
                </c:pt>
                <c:pt idx="2716">
                  <c:v>4.07</c:v>
                </c:pt>
                <c:pt idx="2717">
                  <c:v>4.16</c:v>
                </c:pt>
                <c:pt idx="2718">
                  <c:v>4.12</c:v>
                </c:pt>
                <c:pt idx="2719">
                  <c:v>4.01</c:v>
                </c:pt>
                <c:pt idx="2720">
                  <c:v>4.0199999999999996</c:v>
                </c:pt>
                <c:pt idx="2721">
                  <c:v>3.99</c:v>
                </c:pt>
                <c:pt idx="2722">
                  <c:v>3.92</c:v>
                </c:pt>
                <c:pt idx="2723">
                  <c:v>3.88</c:v>
                </c:pt>
                <c:pt idx="2724">
                  <c:v>3.88</c:v>
                </c:pt>
                <c:pt idx="2725">
                  <c:v>3.81</c:v>
                </c:pt>
                <c:pt idx="2726">
                  <c:v>3.79</c:v>
                </c:pt>
                <c:pt idx="2727">
                  <c:v>3.79</c:v>
                </c:pt>
                <c:pt idx="2728">
                  <c:v>3.8</c:v>
                </c:pt>
                <c:pt idx="2729">
                  <c:v>3.77</c:v>
                </c:pt>
                <c:pt idx="2730">
                  <c:v>3.73</c:v>
                </c:pt>
                <c:pt idx="2731">
                  <c:v>3.71</c:v>
                </c:pt>
                <c:pt idx="2732">
                  <c:v>3.7</c:v>
                </c:pt>
                <c:pt idx="2733">
                  <c:v>3.69</c:v>
                </c:pt>
                <c:pt idx="2734">
                  <c:v>3.68</c:v>
                </c:pt>
                <c:pt idx="2735">
                  <c:v>3.68</c:v>
                </c:pt>
                <c:pt idx="2736">
                  <c:v>3.69</c:v>
                </c:pt>
                <c:pt idx="2737">
                  <c:v>3.67</c:v>
                </c:pt>
                <c:pt idx="2738">
                  <c:v>3.63</c:v>
                </c:pt>
                <c:pt idx="2739">
                  <c:v>3.62</c:v>
                </c:pt>
                <c:pt idx="2740">
                  <c:v>3.65</c:v>
                </c:pt>
                <c:pt idx="2741">
                  <c:v>3.63</c:v>
                </c:pt>
                <c:pt idx="2742">
                  <c:v>3.58</c:v>
                </c:pt>
                <c:pt idx="2743">
                  <c:v>3.58</c:v>
                </c:pt>
                <c:pt idx="2744">
                  <c:v>3.62</c:v>
                </c:pt>
                <c:pt idx="2745">
                  <c:v>3.6</c:v>
                </c:pt>
                <c:pt idx="2746">
                  <c:v>3.59</c:v>
                </c:pt>
                <c:pt idx="2747">
                  <c:v>3.65</c:v>
                </c:pt>
                <c:pt idx="2748">
                  <c:v>3.65</c:v>
                </c:pt>
                <c:pt idx="2749">
                  <c:v>3.66</c:v>
                </c:pt>
                <c:pt idx="2750">
                  <c:v>3.63</c:v>
                </c:pt>
                <c:pt idx="2751">
                  <c:v>3.62</c:v>
                </c:pt>
                <c:pt idx="2752">
                  <c:v>3.57</c:v>
                </c:pt>
                <c:pt idx="2753">
                  <c:v>3.52</c:v>
                </c:pt>
                <c:pt idx="2754">
                  <c:v>3.48</c:v>
                </c:pt>
                <c:pt idx="2755">
                  <c:v>3.46</c:v>
                </c:pt>
                <c:pt idx="2756">
                  <c:v>3.46</c:v>
                </c:pt>
                <c:pt idx="2757">
                  <c:v>3.44</c:v>
                </c:pt>
                <c:pt idx="2758">
                  <c:v>3.43</c:v>
                </c:pt>
                <c:pt idx="2759">
                  <c:v>3.35</c:v>
                </c:pt>
                <c:pt idx="2760">
                  <c:v>3.39</c:v>
                </c:pt>
                <c:pt idx="2761">
                  <c:v>3.39</c:v>
                </c:pt>
                <c:pt idx="2762">
                  <c:v>3.41</c:v>
                </c:pt>
                <c:pt idx="2763">
                  <c:v>3.47</c:v>
                </c:pt>
                <c:pt idx="2764">
                  <c:v>3.48</c:v>
                </c:pt>
                <c:pt idx="2765">
                  <c:v>3.49</c:v>
                </c:pt>
                <c:pt idx="2766">
                  <c:v>3.58</c:v>
                </c:pt>
                <c:pt idx="2767">
                  <c:v>3.62</c:v>
                </c:pt>
                <c:pt idx="2768">
                  <c:v>3.59</c:v>
                </c:pt>
                <c:pt idx="2769">
                  <c:v>3.64</c:v>
                </c:pt>
                <c:pt idx="2770">
                  <c:v>3.65</c:v>
                </c:pt>
                <c:pt idx="2771">
                  <c:v>3.59</c:v>
                </c:pt>
                <c:pt idx="2772">
                  <c:v>3.6</c:v>
                </c:pt>
                <c:pt idx="2773">
                  <c:v>3.64</c:v>
                </c:pt>
                <c:pt idx="2774">
                  <c:v>3.71</c:v>
                </c:pt>
                <c:pt idx="2775">
                  <c:v>3.7</c:v>
                </c:pt>
                <c:pt idx="2776">
                  <c:v>3.7</c:v>
                </c:pt>
                <c:pt idx="2777">
                  <c:v>3.67</c:v>
                </c:pt>
                <c:pt idx="2778">
                  <c:v>3.64</c:v>
                </c:pt>
                <c:pt idx="2779">
                  <c:v>3.57</c:v>
                </c:pt>
                <c:pt idx="2780">
                  <c:v>3.54</c:v>
                </c:pt>
                <c:pt idx="2781">
                  <c:v>3.55</c:v>
                </c:pt>
                <c:pt idx="2782">
                  <c:v>3.59</c:v>
                </c:pt>
                <c:pt idx="2783">
                  <c:v>3.56</c:v>
                </c:pt>
                <c:pt idx="2784">
                  <c:v>3.57</c:v>
                </c:pt>
                <c:pt idx="2785">
                  <c:v>3.58</c:v>
                </c:pt>
                <c:pt idx="2786">
                  <c:v>3.55</c:v>
                </c:pt>
                <c:pt idx="2787">
                  <c:v>3.51</c:v>
                </c:pt>
                <c:pt idx="2788">
                  <c:v>3.48</c:v>
                </c:pt>
                <c:pt idx="2789">
                  <c:v>3.49</c:v>
                </c:pt>
                <c:pt idx="2790">
                  <c:v>3.53</c:v>
                </c:pt>
                <c:pt idx="2791">
                  <c:v>3.49</c:v>
                </c:pt>
                <c:pt idx="2792">
                  <c:v>3.46</c:v>
                </c:pt>
                <c:pt idx="2793">
                  <c:v>3.47</c:v>
                </c:pt>
                <c:pt idx="2794">
                  <c:v>3.46</c:v>
                </c:pt>
                <c:pt idx="2795">
                  <c:v>3.45</c:v>
                </c:pt>
                <c:pt idx="2796">
                  <c:v>3.39</c:v>
                </c:pt>
                <c:pt idx="2797">
                  <c:v>3.38</c:v>
                </c:pt>
                <c:pt idx="2798">
                  <c:v>3.42</c:v>
                </c:pt>
                <c:pt idx="2799">
                  <c:v>3.41</c:v>
                </c:pt>
                <c:pt idx="2800">
                  <c:v>3.37</c:v>
                </c:pt>
                <c:pt idx="2801">
                  <c:v>3.37</c:v>
                </c:pt>
                <c:pt idx="2802">
                  <c:v>3.33</c:v>
                </c:pt>
                <c:pt idx="2803">
                  <c:v>3.35</c:v>
                </c:pt>
                <c:pt idx="2804">
                  <c:v>3.33</c:v>
                </c:pt>
                <c:pt idx="2805">
                  <c:v>3.31</c:v>
                </c:pt>
                <c:pt idx="2806">
                  <c:v>3.29</c:v>
                </c:pt>
                <c:pt idx="2807">
                  <c:v>3.25</c:v>
                </c:pt>
                <c:pt idx="2808">
                  <c:v>3.22</c:v>
                </c:pt>
                <c:pt idx="2809">
                  <c:v>3.24</c:v>
                </c:pt>
                <c:pt idx="2810">
                  <c:v>3.3</c:v>
                </c:pt>
                <c:pt idx="2811">
                  <c:v>3.3</c:v>
                </c:pt>
                <c:pt idx="2812">
                  <c:v>3.41</c:v>
                </c:pt>
                <c:pt idx="2813">
                  <c:v>3.48</c:v>
                </c:pt>
                <c:pt idx="2814">
                  <c:v>3.55</c:v>
                </c:pt>
                <c:pt idx="2815">
                  <c:v>3.53</c:v>
                </c:pt>
                <c:pt idx="2816">
                  <c:v>3.52</c:v>
                </c:pt>
                <c:pt idx="2817">
                  <c:v>3.58</c:v>
                </c:pt>
                <c:pt idx="2818">
                  <c:v>3.6</c:v>
                </c:pt>
                <c:pt idx="2819">
                  <c:v>3.74</c:v>
                </c:pt>
                <c:pt idx="2820">
                  <c:v>3.81</c:v>
                </c:pt>
                <c:pt idx="2821">
                  <c:v>3.82</c:v>
                </c:pt>
                <c:pt idx="2822">
                  <c:v>3.81</c:v>
                </c:pt>
                <c:pt idx="2823">
                  <c:v>3.74</c:v>
                </c:pt>
                <c:pt idx="2824">
                  <c:v>3.73</c:v>
                </c:pt>
                <c:pt idx="2825">
                  <c:v>3.74</c:v>
                </c:pt>
                <c:pt idx="2826">
                  <c:v>3.83</c:v>
                </c:pt>
                <c:pt idx="2827">
                  <c:v>3.78</c:v>
                </c:pt>
                <c:pt idx="2828">
                  <c:v>3.69</c:v>
                </c:pt>
                <c:pt idx="2829">
                  <c:v>3.67</c:v>
                </c:pt>
                <c:pt idx="2830">
                  <c:v>3.66</c:v>
                </c:pt>
                <c:pt idx="2831">
                  <c:v>3.68</c:v>
                </c:pt>
                <c:pt idx="2832">
                  <c:v>3.68</c:v>
                </c:pt>
                <c:pt idx="2833">
                  <c:v>3.65</c:v>
                </c:pt>
                <c:pt idx="2834">
                  <c:v>3.78</c:v>
                </c:pt>
                <c:pt idx="2835">
                  <c:v>3.95</c:v>
                </c:pt>
                <c:pt idx="2836">
                  <c:v>3.95</c:v>
                </c:pt>
                <c:pt idx="2837">
                  <c:v>3.88</c:v>
                </c:pt>
                <c:pt idx="2838">
                  <c:v>3.88</c:v>
                </c:pt>
                <c:pt idx="2839">
                  <c:v>3.73</c:v>
                </c:pt>
                <c:pt idx="2840">
                  <c:v>3.78</c:v>
                </c:pt>
                <c:pt idx="2841">
                  <c:v>3.79</c:v>
                </c:pt>
                <c:pt idx="2842">
                  <c:v>3.78</c:v>
                </c:pt>
                <c:pt idx="2843">
                  <c:v>3.79</c:v>
                </c:pt>
                <c:pt idx="2844">
                  <c:v>3.89</c:v>
                </c:pt>
                <c:pt idx="2845">
                  <c:v>3.84</c:v>
                </c:pt>
                <c:pt idx="2846">
                  <c:v>3.84</c:v>
                </c:pt>
                <c:pt idx="2847">
                  <c:v>3.77</c:v>
                </c:pt>
                <c:pt idx="2848">
                  <c:v>3.7</c:v>
                </c:pt>
                <c:pt idx="2849">
                  <c:v>3.71</c:v>
                </c:pt>
                <c:pt idx="2850">
                  <c:v>3.64</c:v>
                </c:pt>
                <c:pt idx="2851">
                  <c:v>3.63</c:v>
                </c:pt>
                <c:pt idx="2852">
                  <c:v>3.73</c:v>
                </c:pt>
                <c:pt idx="2853">
                  <c:v>3.76</c:v>
                </c:pt>
                <c:pt idx="2854">
                  <c:v>3.77</c:v>
                </c:pt>
                <c:pt idx="2855">
                  <c:v>3.81</c:v>
                </c:pt>
                <c:pt idx="2856">
                  <c:v>3.83</c:v>
                </c:pt>
                <c:pt idx="2857">
                  <c:v>3.88</c:v>
                </c:pt>
                <c:pt idx="2858">
                  <c:v>3.83</c:v>
                </c:pt>
                <c:pt idx="2859">
                  <c:v>3.77</c:v>
                </c:pt>
                <c:pt idx="2860">
                  <c:v>3.74</c:v>
                </c:pt>
                <c:pt idx="2861">
                  <c:v>3.74</c:v>
                </c:pt>
                <c:pt idx="2862">
                  <c:v>3.77</c:v>
                </c:pt>
                <c:pt idx="2863">
                  <c:v>3.68</c:v>
                </c:pt>
                <c:pt idx="2864">
                  <c:v>3.66</c:v>
                </c:pt>
                <c:pt idx="2865">
                  <c:v>3.64</c:v>
                </c:pt>
                <c:pt idx="2866">
                  <c:v>3.64</c:v>
                </c:pt>
                <c:pt idx="2867">
                  <c:v>3.67</c:v>
                </c:pt>
                <c:pt idx="2868">
                  <c:v>3.61</c:v>
                </c:pt>
                <c:pt idx="2869">
                  <c:v>3.58</c:v>
                </c:pt>
                <c:pt idx="2870">
                  <c:v>3.66</c:v>
                </c:pt>
                <c:pt idx="2871">
                  <c:v>3.71</c:v>
                </c:pt>
                <c:pt idx="2872">
                  <c:v>3.71</c:v>
                </c:pt>
                <c:pt idx="2873">
                  <c:v>3.72</c:v>
                </c:pt>
                <c:pt idx="2874">
                  <c:v>3.63</c:v>
                </c:pt>
                <c:pt idx="2875">
                  <c:v>3.12</c:v>
                </c:pt>
                <c:pt idx="2876">
                  <c:v>3.09</c:v>
                </c:pt>
                <c:pt idx="2877">
                  <c:v>3.09</c:v>
                </c:pt>
                <c:pt idx="2878">
                  <c:v>3.09</c:v>
                </c:pt>
                <c:pt idx="2879">
                  <c:v>3.06</c:v>
                </c:pt>
                <c:pt idx="2880">
                  <c:v>3.04</c:v>
                </c:pt>
                <c:pt idx="2881">
                  <c:v>3.06</c:v>
                </c:pt>
                <c:pt idx="2882">
                  <c:v>3.1</c:v>
                </c:pt>
                <c:pt idx="2883">
                  <c:v>3.12</c:v>
                </c:pt>
                <c:pt idx="2884">
                  <c:v>3.14</c:v>
                </c:pt>
                <c:pt idx="2885">
                  <c:v>3.16</c:v>
                </c:pt>
                <c:pt idx="2886">
                  <c:v>3.1</c:v>
                </c:pt>
                <c:pt idx="2887">
                  <c:v>3.07</c:v>
                </c:pt>
                <c:pt idx="2888">
                  <c:v>2.97</c:v>
                </c:pt>
                <c:pt idx="2889">
                  <c:v>2.92</c:v>
                </c:pt>
                <c:pt idx="2890">
                  <c:v>2.91</c:v>
                </c:pt>
                <c:pt idx="2891">
                  <c:v>2.95</c:v>
                </c:pt>
                <c:pt idx="2892">
                  <c:v>2.97</c:v>
                </c:pt>
                <c:pt idx="2893">
                  <c:v>2.89</c:v>
                </c:pt>
                <c:pt idx="2894">
                  <c:v>2.91</c:v>
                </c:pt>
                <c:pt idx="2895">
                  <c:v>2.82</c:v>
                </c:pt>
                <c:pt idx="2896">
                  <c:v>2.82</c:v>
                </c:pt>
                <c:pt idx="2897">
                  <c:v>2.8</c:v>
                </c:pt>
                <c:pt idx="2898">
                  <c:v>2.81</c:v>
                </c:pt>
                <c:pt idx="2899">
                  <c:v>2.79</c:v>
                </c:pt>
                <c:pt idx="2900">
                  <c:v>2.84</c:v>
                </c:pt>
                <c:pt idx="2901">
                  <c:v>2.84</c:v>
                </c:pt>
                <c:pt idx="2902">
                  <c:v>2.79</c:v>
                </c:pt>
                <c:pt idx="2903">
                  <c:v>2.84</c:v>
                </c:pt>
                <c:pt idx="2904">
                  <c:v>2.85</c:v>
                </c:pt>
                <c:pt idx="2905">
                  <c:v>2.86</c:v>
                </c:pt>
                <c:pt idx="2906">
                  <c:v>2.82</c:v>
                </c:pt>
                <c:pt idx="2907">
                  <c:v>2.81</c:v>
                </c:pt>
                <c:pt idx="2908">
                  <c:v>2.76</c:v>
                </c:pt>
                <c:pt idx="2909">
                  <c:v>2.74</c:v>
                </c:pt>
                <c:pt idx="2910">
                  <c:v>2.71</c:v>
                </c:pt>
                <c:pt idx="2911">
                  <c:v>2.7</c:v>
                </c:pt>
                <c:pt idx="2912">
                  <c:v>2.68</c:v>
                </c:pt>
                <c:pt idx="2913">
                  <c:v>2.63</c:v>
                </c:pt>
                <c:pt idx="2914">
                  <c:v>2.66</c:v>
                </c:pt>
                <c:pt idx="2915">
                  <c:v>2.67</c:v>
                </c:pt>
                <c:pt idx="2916">
                  <c:v>2.62</c:v>
                </c:pt>
                <c:pt idx="2917">
                  <c:v>2.71</c:v>
                </c:pt>
                <c:pt idx="2918">
                  <c:v>2.77</c:v>
                </c:pt>
                <c:pt idx="2919">
                  <c:v>2.71</c:v>
                </c:pt>
                <c:pt idx="2920">
                  <c:v>2.73</c:v>
                </c:pt>
                <c:pt idx="2921">
                  <c:v>2.72</c:v>
                </c:pt>
                <c:pt idx="2922">
                  <c:v>2.76</c:v>
                </c:pt>
                <c:pt idx="2923">
                  <c:v>2.81</c:v>
                </c:pt>
                <c:pt idx="2924">
                  <c:v>2.78</c:v>
                </c:pt>
                <c:pt idx="2925">
                  <c:v>2.79</c:v>
                </c:pt>
                <c:pt idx="2926">
                  <c:v>2.82</c:v>
                </c:pt>
                <c:pt idx="2927">
                  <c:v>2.82</c:v>
                </c:pt>
                <c:pt idx="2928">
                  <c:v>2.79</c:v>
                </c:pt>
                <c:pt idx="2929">
                  <c:v>2.79</c:v>
                </c:pt>
                <c:pt idx="2930">
                  <c:v>2.83</c:v>
                </c:pt>
                <c:pt idx="2931">
                  <c:v>2.81</c:v>
                </c:pt>
                <c:pt idx="2932">
                  <c:v>2.77</c:v>
                </c:pt>
                <c:pt idx="2933">
                  <c:v>2.74</c:v>
                </c:pt>
                <c:pt idx="2934">
                  <c:v>2.7</c:v>
                </c:pt>
                <c:pt idx="2935">
                  <c:v>2.68</c:v>
                </c:pt>
                <c:pt idx="2936">
                  <c:v>2.62</c:v>
                </c:pt>
                <c:pt idx="2937">
                  <c:v>2.61</c:v>
                </c:pt>
                <c:pt idx="2938">
                  <c:v>2.59</c:v>
                </c:pt>
                <c:pt idx="2939">
                  <c:v>2.62</c:v>
                </c:pt>
                <c:pt idx="2940">
                  <c:v>2.58</c:v>
                </c:pt>
                <c:pt idx="2941">
                  <c:v>2.52</c:v>
                </c:pt>
                <c:pt idx="2942">
                  <c:v>2.48</c:v>
                </c:pt>
                <c:pt idx="2943">
                  <c:v>2.4700000000000002</c:v>
                </c:pt>
                <c:pt idx="2944">
                  <c:v>2.4900000000000002</c:v>
                </c:pt>
                <c:pt idx="2945">
                  <c:v>2.4700000000000002</c:v>
                </c:pt>
                <c:pt idx="2946">
                  <c:v>2.4900000000000002</c:v>
                </c:pt>
                <c:pt idx="2947">
                  <c:v>2.46</c:v>
                </c:pt>
                <c:pt idx="2948">
                  <c:v>2.42</c:v>
                </c:pt>
                <c:pt idx="2949">
                  <c:v>2.42</c:v>
                </c:pt>
                <c:pt idx="2950">
                  <c:v>2.4300000000000002</c:v>
                </c:pt>
                <c:pt idx="2951">
                  <c:v>2.37</c:v>
                </c:pt>
                <c:pt idx="2952">
                  <c:v>2.35</c:v>
                </c:pt>
                <c:pt idx="2953">
                  <c:v>2.31</c:v>
                </c:pt>
                <c:pt idx="2954">
                  <c:v>2.38</c:v>
                </c:pt>
                <c:pt idx="2955">
                  <c:v>2.4300000000000002</c:v>
                </c:pt>
                <c:pt idx="2956">
                  <c:v>2.58</c:v>
                </c:pt>
                <c:pt idx="2957">
                  <c:v>2.5</c:v>
                </c:pt>
                <c:pt idx="2958">
                  <c:v>2.5099999999999998</c:v>
                </c:pt>
                <c:pt idx="2959">
                  <c:v>2.6</c:v>
                </c:pt>
                <c:pt idx="2960">
                  <c:v>2.64</c:v>
                </c:pt>
                <c:pt idx="2961">
                  <c:v>2.66</c:v>
                </c:pt>
                <c:pt idx="2962">
                  <c:v>2.59</c:v>
                </c:pt>
                <c:pt idx="2963">
                  <c:v>2.5499999999999998</c:v>
                </c:pt>
                <c:pt idx="2964">
                  <c:v>2.57</c:v>
                </c:pt>
                <c:pt idx="2965">
                  <c:v>2.59</c:v>
                </c:pt>
                <c:pt idx="2966">
                  <c:v>2.64</c:v>
                </c:pt>
                <c:pt idx="2967">
                  <c:v>2.58</c:v>
                </c:pt>
                <c:pt idx="2968">
                  <c:v>2.4900000000000002</c:v>
                </c:pt>
                <c:pt idx="2969">
                  <c:v>2.46</c:v>
                </c:pt>
                <c:pt idx="2970">
                  <c:v>2.52</c:v>
                </c:pt>
                <c:pt idx="2971">
                  <c:v>2.4700000000000002</c:v>
                </c:pt>
                <c:pt idx="2972">
                  <c:v>2.42</c:v>
                </c:pt>
                <c:pt idx="2973">
                  <c:v>2.4</c:v>
                </c:pt>
                <c:pt idx="2974">
                  <c:v>2.39</c:v>
                </c:pt>
                <c:pt idx="2975">
                  <c:v>2.39</c:v>
                </c:pt>
                <c:pt idx="2976">
                  <c:v>2.41</c:v>
                </c:pt>
                <c:pt idx="2977">
                  <c:v>2.41</c:v>
                </c:pt>
                <c:pt idx="2978">
                  <c:v>2.42</c:v>
                </c:pt>
                <c:pt idx="2979">
                  <c:v>2.37</c:v>
                </c:pt>
                <c:pt idx="2980">
                  <c:v>2.42</c:v>
                </c:pt>
                <c:pt idx="2981">
                  <c:v>2.38</c:v>
                </c:pt>
                <c:pt idx="2982">
                  <c:v>2.39</c:v>
                </c:pt>
                <c:pt idx="2983">
                  <c:v>2.38</c:v>
                </c:pt>
                <c:pt idx="2984">
                  <c:v>2.37</c:v>
                </c:pt>
                <c:pt idx="2985">
                  <c:v>2.36</c:v>
                </c:pt>
                <c:pt idx="2986">
                  <c:v>2.36</c:v>
                </c:pt>
                <c:pt idx="2987">
                  <c:v>2.36</c:v>
                </c:pt>
                <c:pt idx="2988">
                  <c:v>2.31</c:v>
                </c:pt>
                <c:pt idx="2989">
                  <c:v>2.2999999999999998</c:v>
                </c:pt>
                <c:pt idx="2990">
                  <c:v>2.34</c:v>
                </c:pt>
                <c:pt idx="2991">
                  <c:v>2.3199999999999998</c:v>
                </c:pt>
                <c:pt idx="2992">
                  <c:v>2.37</c:v>
                </c:pt>
                <c:pt idx="2993">
                  <c:v>2.34</c:v>
                </c:pt>
                <c:pt idx="2994">
                  <c:v>2.3199999999999998</c:v>
                </c:pt>
                <c:pt idx="2995">
                  <c:v>2.3199999999999998</c:v>
                </c:pt>
                <c:pt idx="2996">
                  <c:v>2.3199999999999998</c:v>
                </c:pt>
                <c:pt idx="2997">
                  <c:v>2.3199999999999998</c:v>
                </c:pt>
                <c:pt idx="2998">
                  <c:v>2.38</c:v>
                </c:pt>
                <c:pt idx="2999">
                  <c:v>2.34</c:v>
                </c:pt>
                <c:pt idx="3000">
                  <c:v>2.33</c:v>
                </c:pt>
                <c:pt idx="3001">
                  <c:v>2.3199999999999998</c:v>
                </c:pt>
                <c:pt idx="3002">
                  <c:v>2.33</c:v>
                </c:pt>
                <c:pt idx="3003">
                  <c:v>2.34</c:v>
                </c:pt>
                <c:pt idx="3004">
                  <c:v>2.36</c:v>
                </c:pt>
                <c:pt idx="3005">
                  <c:v>2.37</c:v>
                </c:pt>
                <c:pt idx="3006">
                  <c:v>2.35</c:v>
                </c:pt>
                <c:pt idx="3007">
                  <c:v>2.3199999999999998</c:v>
                </c:pt>
                <c:pt idx="3008">
                  <c:v>2.31</c:v>
                </c:pt>
                <c:pt idx="3009">
                  <c:v>2.35</c:v>
                </c:pt>
                <c:pt idx="3010">
                  <c:v>2.34</c:v>
                </c:pt>
                <c:pt idx="3011">
                  <c:v>2.35</c:v>
                </c:pt>
                <c:pt idx="3012">
                  <c:v>2.3199999999999998</c:v>
                </c:pt>
                <c:pt idx="3013">
                  <c:v>2.37</c:v>
                </c:pt>
                <c:pt idx="3014">
                  <c:v>2.31</c:v>
                </c:pt>
                <c:pt idx="3015">
                  <c:v>2.27</c:v>
                </c:pt>
                <c:pt idx="3016">
                  <c:v>2.2799999999999998</c:v>
                </c:pt>
                <c:pt idx="3017">
                  <c:v>2.23</c:v>
                </c:pt>
                <c:pt idx="3018">
                  <c:v>2.23</c:v>
                </c:pt>
                <c:pt idx="3019">
                  <c:v>2.23</c:v>
                </c:pt>
                <c:pt idx="3020">
                  <c:v>2.19</c:v>
                </c:pt>
                <c:pt idx="3021">
                  <c:v>2.25</c:v>
                </c:pt>
                <c:pt idx="3022">
                  <c:v>2.2799999999999998</c:v>
                </c:pt>
                <c:pt idx="3023">
                  <c:v>2.29</c:v>
                </c:pt>
                <c:pt idx="3024">
                  <c:v>2.27</c:v>
                </c:pt>
                <c:pt idx="3025">
                  <c:v>2.2000000000000002</c:v>
                </c:pt>
                <c:pt idx="3026">
                  <c:v>2.19</c:v>
                </c:pt>
                <c:pt idx="3027">
                  <c:v>2.19</c:v>
                </c:pt>
                <c:pt idx="3028">
                  <c:v>2.15</c:v>
                </c:pt>
                <c:pt idx="3029">
                  <c:v>2.1</c:v>
                </c:pt>
                <c:pt idx="3030">
                  <c:v>2.08</c:v>
                </c:pt>
                <c:pt idx="3031">
                  <c:v>2.06</c:v>
                </c:pt>
                <c:pt idx="3032">
                  <c:v>2.06</c:v>
                </c:pt>
                <c:pt idx="3033">
                  <c:v>2.1</c:v>
                </c:pt>
                <c:pt idx="3034">
                  <c:v>2.0699999999999998</c:v>
                </c:pt>
                <c:pt idx="3035">
                  <c:v>2.0699999999999998</c:v>
                </c:pt>
                <c:pt idx="3036">
                  <c:v>2.08</c:v>
                </c:pt>
                <c:pt idx="3037">
                  <c:v>2.0499999999999998</c:v>
                </c:pt>
                <c:pt idx="3038">
                  <c:v>2.06</c:v>
                </c:pt>
                <c:pt idx="3039">
                  <c:v>2.04</c:v>
                </c:pt>
                <c:pt idx="3040">
                  <c:v>2.0499999999999998</c:v>
                </c:pt>
                <c:pt idx="3041">
                  <c:v>1.93</c:v>
                </c:pt>
                <c:pt idx="3042">
                  <c:v>1.94</c:v>
                </c:pt>
                <c:pt idx="3043">
                  <c:v>1.92</c:v>
                </c:pt>
                <c:pt idx="3044">
                  <c:v>1.94</c:v>
                </c:pt>
                <c:pt idx="3045">
                  <c:v>1.94</c:v>
                </c:pt>
                <c:pt idx="3046">
                  <c:v>1.95</c:v>
                </c:pt>
                <c:pt idx="3047">
                  <c:v>1.94</c:v>
                </c:pt>
                <c:pt idx="3048">
                  <c:v>1.96</c:v>
                </c:pt>
                <c:pt idx="3049">
                  <c:v>1.89</c:v>
                </c:pt>
                <c:pt idx="3050">
                  <c:v>1.88</c:v>
                </c:pt>
                <c:pt idx="3051">
                  <c:v>1.82</c:v>
                </c:pt>
                <c:pt idx="3052">
                  <c:v>1.87</c:v>
                </c:pt>
                <c:pt idx="3053">
                  <c:v>1.84</c:v>
                </c:pt>
                <c:pt idx="3054">
                  <c:v>1.83</c:v>
                </c:pt>
                <c:pt idx="3055">
                  <c:v>1.83</c:v>
                </c:pt>
                <c:pt idx="3056">
                  <c:v>1.86</c:v>
                </c:pt>
                <c:pt idx="3057">
                  <c:v>1.95</c:v>
                </c:pt>
                <c:pt idx="3058">
                  <c:v>1.98</c:v>
                </c:pt>
                <c:pt idx="3059">
                  <c:v>1.97</c:v>
                </c:pt>
                <c:pt idx="3060">
                  <c:v>1.92</c:v>
                </c:pt>
                <c:pt idx="3061">
                  <c:v>1.91</c:v>
                </c:pt>
                <c:pt idx="3062">
                  <c:v>1.95</c:v>
                </c:pt>
                <c:pt idx="3063">
                  <c:v>1.91</c:v>
                </c:pt>
                <c:pt idx="3064">
                  <c:v>1.92</c:v>
                </c:pt>
                <c:pt idx="3065">
                  <c:v>1.91</c:v>
                </c:pt>
                <c:pt idx="3066">
                  <c:v>1.94</c:v>
                </c:pt>
                <c:pt idx="3067">
                  <c:v>1.93</c:v>
                </c:pt>
                <c:pt idx="3068">
                  <c:v>1.94</c:v>
                </c:pt>
                <c:pt idx="3069">
                  <c:v>1.94</c:v>
                </c:pt>
                <c:pt idx="3070">
                  <c:v>1.97</c:v>
                </c:pt>
                <c:pt idx="3071">
                  <c:v>1.97</c:v>
                </c:pt>
                <c:pt idx="3072">
                  <c:v>1.94</c:v>
                </c:pt>
                <c:pt idx="3073">
                  <c:v>1.93</c:v>
                </c:pt>
                <c:pt idx="3074">
                  <c:v>1.9</c:v>
                </c:pt>
                <c:pt idx="3075">
                  <c:v>1.91</c:v>
                </c:pt>
                <c:pt idx="3076">
                  <c:v>1.91</c:v>
                </c:pt>
                <c:pt idx="3077">
                  <c:v>1.91</c:v>
                </c:pt>
                <c:pt idx="3078">
                  <c:v>1.95</c:v>
                </c:pt>
                <c:pt idx="3079">
                  <c:v>1.95</c:v>
                </c:pt>
                <c:pt idx="3080">
                  <c:v>1.95</c:v>
                </c:pt>
                <c:pt idx="3081">
                  <c:v>1.97</c:v>
                </c:pt>
                <c:pt idx="3082">
                  <c:v>1.98</c:v>
                </c:pt>
                <c:pt idx="3083">
                  <c:v>1.94</c:v>
                </c:pt>
                <c:pt idx="3084">
                  <c:v>1.93</c:v>
                </c:pt>
                <c:pt idx="3085">
                  <c:v>1.95</c:v>
                </c:pt>
                <c:pt idx="3086">
                  <c:v>1.91</c:v>
                </c:pt>
                <c:pt idx="3087">
                  <c:v>1.84</c:v>
                </c:pt>
                <c:pt idx="3088">
                  <c:v>1.83</c:v>
                </c:pt>
                <c:pt idx="3089">
                  <c:v>1.84</c:v>
                </c:pt>
                <c:pt idx="3090">
                  <c:v>1.85</c:v>
                </c:pt>
                <c:pt idx="3091">
                  <c:v>1.82</c:v>
                </c:pt>
                <c:pt idx="3092">
                  <c:v>1.81</c:v>
                </c:pt>
                <c:pt idx="3093">
                  <c:v>1.79</c:v>
                </c:pt>
                <c:pt idx="3094">
                  <c:v>1.79</c:v>
                </c:pt>
                <c:pt idx="3095">
                  <c:v>1.74</c:v>
                </c:pt>
                <c:pt idx="3096">
                  <c:v>1.76</c:v>
                </c:pt>
                <c:pt idx="3097">
                  <c:v>1.75</c:v>
                </c:pt>
                <c:pt idx="3098">
                  <c:v>1.75</c:v>
                </c:pt>
                <c:pt idx="3099">
                  <c:v>1.77</c:v>
                </c:pt>
                <c:pt idx="3100">
                  <c:v>1.77</c:v>
                </c:pt>
                <c:pt idx="3101">
                  <c:v>1.78</c:v>
                </c:pt>
                <c:pt idx="3102">
                  <c:v>1.76</c:v>
                </c:pt>
                <c:pt idx="3103">
                  <c:v>1.78</c:v>
                </c:pt>
                <c:pt idx="3104">
                  <c:v>1.84</c:v>
                </c:pt>
                <c:pt idx="3105">
                  <c:v>1.95</c:v>
                </c:pt>
                <c:pt idx="3106">
                  <c:v>1.92</c:v>
                </c:pt>
                <c:pt idx="3107">
                  <c:v>1.98</c:v>
                </c:pt>
                <c:pt idx="3108">
                  <c:v>2.0099999999999998</c:v>
                </c:pt>
                <c:pt idx="3109">
                  <c:v>2.0499999999999998</c:v>
                </c:pt>
                <c:pt idx="3110">
                  <c:v>2.16</c:v>
                </c:pt>
                <c:pt idx="3111">
                  <c:v>2.1</c:v>
                </c:pt>
                <c:pt idx="3112">
                  <c:v>2.2000000000000002</c:v>
                </c:pt>
                <c:pt idx="3113">
                  <c:v>2.1</c:v>
                </c:pt>
                <c:pt idx="3114">
                  <c:v>2.08</c:v>
                </c:pt>
                <c:pt idx="3115">
                  <c:v>2.12</c:v>
                </c:pt>
                <c:pt idx="3116">
                  <c:v>2.1</c:v>
                </c:pt>
                <c:pt idx="3117">
                  <c:v>2.06</c:v>
                </c:pt>
                <c:pt idx="3118">
                  <c:v>2.15</c:v>
                </c:pt>
                <c:pt idx="3119">
                  <c:v>2.11</c:v>
                </c:pt>
                <c:pt idx="3120">
                  <c:v>2.16</c:v>
                </c:pt>
                <c:pt idx="3121">
                  <c:v>2.12</c:v>
                </c:pt>
                <c:pt idx="3122">
                  <c:v>2.19</c:v>
                </c:pt>
                <c:pt idx="3123">
                  <c:v>2.17</c:v>
                </c:pt>
                <c:pt idx="3124">
                  <c:v>2.19</c:v>
                </c:pt>
                <c:pt idx="3125">
                  <c:v>2.27</c:v>
                </c:pt>
                <c:pt idx="3126">
                  <c:v>2.2000000000000002</c:v>
                </c:pt>
                <c:pt idx="3127">
                  <c:v>2.14</c:v>
                </c:pt>
                <c:pt idx="3128">
                  <c:v>2.15</c:v>
                </c:pt>
                <c:pt idx="3129">
                  <c:v>2.13</c:v>
                </c:pt>
                <c:pt idx="3130">
                  <c:v>2.14</c:v>
                </c:pt>
                <c:pt idx="3131">
                  <c:v>2.1800000000000002</c:v>
                </c:pt>
                <c:pt idx="3132">
                  <c:v>2.19</c:v>
                </c:pt>
                <c:pt idx="3133">
                  <c:v>2.2200000000000002</c:v>
                </c:pt>
                <c:pt idx="3134">
                  <c:v>2.2599999999999998</c:v>
                </c:pt>
                <c:pt idx="3135">
                  <c:v>2.3199999999999998</c:v>
                </c:pt>
                <c:pt idx="3136">
                  <c:v>2.25</c:v>
                </c:pt>
                <c:pt idx="3137">
                  <c:v>2.2200000000000002</c:v>
                </c:pt>
                <c:pt idx="3138">
                  <c:v>2.1800000000000002</c:v>
                </c:pt>
                <c:pt idx="3139">
                  <c:v>2.12</c:v>
                </c:pt>
                <c:pt idx="3140">
                  <c:v>2.12</c:v>
                </c:pt>
                <c:pt idx="3141">
                  <c:v>2.09</c:v>
                </c:pt>
                <c:pt idx="3142">
                  <c:v>2.1</c:v>
                </c:pt>
                <c:pt idx="3143">
                  <c:v>2.0699999999999998</c:v>
                </c:pt>
                <c:pt idx="3144">
                  <c:v>2.0699999999999998</c:v>
                </c:pt>
                <c:pt idx="3145">
                  <c:v>2.09</c:v>
                </c:pt>
                <c:pt idx="3146">
                  <c:v>2.15</c:v>
                </c:pt>
                <c:pt idx="3147">
                  <c:v>2.17</c:v>
                </c:pt>
                <c:pt idx="3148">
                  <c:v>2.16</c:v>
                </c:pt>
                <c:pt idx="3149">
                  <c:v>2.09</c:v>
                </c:pt>
                <c:pt idx="3150">
                  <c:v>2.08</c:v>
                </c:pt>
                <c:pt idx="3151">
                  <c:v>2.0699999999999998</c:v>
                </c:pt>
                <c:pt idx="3152">
                  <c:v>2.04</c:v>
                </c:pt>
                <c:pt idx="3153">
                  <c:v>2.02</c:v>
                </c:pt>
                <c:pt idx="3154">
                  <c:v>2</c:v>
                </c:pt>
                <c:pt idx="3155">
                  <c:v>1.98</c:v>
                </c:pt>
                <c:pt idx="3156">
                  <c:v>1.94</c:v>
                </c:pt>
                <c:pt idx="3157">
                  <c:v>1.97</c:v>
                </c:pt>
                <c:pt idx="3158">
                  <c:v>1.97</c:v>
                </c:pt>
                <c:pt idx="3159">
                  <c:v>1.99</c:v>
                </c:pt>
                <c:pt idx="3160">
                  <c:v>1.97</c:v>
                </c:pt>
                <c:pt idx="3161">
                  <c:v>1.96</c:v>
                </c:pt>
                <c:pt idx="3162">
                  <c:v>1.94</c:v>
                </c:pt>
                <c:pt idx="3163">
                  <c:v>1.91</c:v>
                </c:pt>
                <c:pt idx="3164">
                  <c:v>1.86</c:v>
                </c:pt>
                <c:pt idx="3165">
                  <c:v>1.86</c:v>
                </c:pt>
                <c:pt idx="3166">
                  <c:v>1.88</c:v>
                </c:pt>
                <c:pt idx="3167">
                  <c:v>1.84</c:v>
                </c:pt>
                <c:pt idx="3168">
                  <c:v>1.82</c:v>
                </c:pt>
                <c:pt idx="3169">
                  <c:v>1.88</c:v>
                </c:pt>
                <c:pt idx="3170">
                  <c:v>1.86</c:v>
                </c:pt>
                <c:pt idx="3171">
                  <c:v>1.85</c:v>
                </c:pt>
                <c:pt idx="3172">
                  <c:v>1.89</c:v>
                </c:pt>
                <c:pt idx="3173">
                  <c:v>1.9</c:v>
                </c:pt>
                <c:pt idx="3174">
                  <c:v>1.9</c:v>
                </c:pt>
                <c:pt idx="3175">
                  <c:v>1.93</c:v>
                </c:pt>
                <c:pt idx="3176">
                  <c:v>1.96</c:v>
                </c:pt>
                <c:pt idx="3177">
                  <c:v>1.98</c:v>
                </c:pt>
                <c:pt idx="3178">
                  <c:v>1.96</c:v>
                </c:pt>
                <c:pt idx="3179">
                  <c:v>1.98</c:v>
                </c:pt>
                <c:pt idx="3180">
                  <c:v>1.9570400000000001</c:v>
                </c:pt>
                <c:pt idx="3181">
                  <c:v>1.96939</c:v>
                </c:pt>
                <c:pt idx="3182">
                  <c:v>1.97594</c:v>
                </c:pt>
                <c:pt idx="3183">
                  <c:v>1.9033799999999998</c:v>
                </c:pt>
                <c:pt idx="3184">
                  <c:v>1.9148400000000001</c:v>
                </c:pt>
                <c:pt idx="3185">
                  <c:v>1.9379200000000001</c:v>
                </c:pt>
                <c:pt idx="3186">
                  <c:v>1.9553700000000001</c:v>
                </c:pt>
                <c:pt idx="3187">
                  <c:v>1.96767</c:v>
                </c:pt>
                <c:pt idx="3188">
                  <c:v>1.9834299999999998</c:v>
                </c:pt>
                <c:pt idx="3189">
                  <c:v>1.97001</c:v>
                </c:pt>
                <c:pt idx="3190">
                  <c:v>1.96278</c:v>
                </c:pt>
                <c:pt idx="3191">
                  <c:v>1.9410499999999999</c:v>
                </c:pt>
                <c:pt idx="3192">
                  <c:v>1.93418</c:v>
                </c:pt>
                <c:pt idx="3193">
                  <c:v>1.9966200000000001</c:v>
                </c:pt>
                <c:pt idx="3194">
                  <c:v>2.0074799999999997</c:v>
                </c:pt>
                <c:pt idx="3195">
                  <c:v>2.12703</c:v>
                </c:pt>
                <c:pt idx="3196">
                  <c:v>2.1673500000000003</c:v>
                </c:pt>
                <c:pt idx="3197">
                  <c:v>2.1735199999999999</c:v>
                </c:pt>
                <c:pt idx="3198">
                  <c:v>2.1269900000000002</c:v>
                </c:pt>
                <c:pt idx="3199">
                  <c:v>2.09552</c:v>
                </c:pt>
                <c:pt idx="3200">
                  <c:v>2.0621499999999999</c:v>
                </c:pt>
                <c:pt idx="3201">
                  <c:v>2.0775100000000002</c:v>
                </c:pt>
                <c:pt idx="3202">
                  <c:v>2.0687700000000002</c:v>
                </c:pt>
                <c:pt idx="3203">
                  <c:v>2.0943299999999998</c:v>
                </c:pt>
                <c:pt idx="3204">
                  <c:v>2.0927500000000001</c:v>
                </c:pt>
                <c:pt idx="3205">
                  <c:v>2.0366200000000001</c:v>
                </c:pt>
                <c:pt idx="3206">
                  <c:v>1.9822900000000001</c:v>
                </c:pt>
                <c:pt idx="3207">
                  <c:v>1.9414400000000001</c:v>
                </c:pt>
                <c:pt idx="3208">
                  <c:v>1.92988</c:v>
                </c:pt>
                <c:pt idx="3209">
                  <c:v>1.9115199999999999</c:v>
                </c:pt>
                <c:pt idx="3210">
                  <c:v>1.8858000000000001</c:v>
                </c:pt>
                <c:pt idx="3211">
                  <c:v>1.8747100000000001</c:v>
                </c:pt>
                <c:pt idx="3212">
                  <c:v>1.8835200000000001</c:v>
                </c:pt>
                <c:pt idx="3213">
                  <c:v>1.8685700000000001</c:v>
                </c:pt>
                <c:pt idx="3214">
                  <c:v>1.8433099999999998</c:v>
                </c:pt>
                <c:pt idx="3215">
                  <c:v>1.8573500000000001</c:v>
                </c:pt>
                <c:pt idx="3216">
                  <c:v>1.84924</c:v>
                </c:pt>
                <c:pt idx="3217">
                  <c:v>1.8507400000000001</c:v>
                </c:pt>
                <c:pt idx="3218">
                  <c:v>1.8514599999999999</c:v>
                </c:pt>
                <c:pt idx="3219">
                  <c:v>1.8579499999999998</c:v>
                </c:pt>
                <c:pt idx="3220">
                  <c:v>1.8795599999999999</c:v>
                </c:pt>
                <c:pt idx="3221">
                  <c:v>1.8952</c:v>
                </c:pt>
                <c:pt idx="3222">
                  <c:v>1.94</c:v>
                </c:pt>
                <c:pt idx="3223">
                  <c:v>1.9568199999999998</c:v>
                </c:pt>
                <c:pt idx="3224">
                  <c:v>1.9297499999999999</c:v>
                </c:pt>
                <c:pt idx="3225">
                  <c:v>1.8626800000000001</c:v>
                </c:pt>
                <c:pt idx="3226">
                  <c:v>1.86</c:v>
                </c:pt>
                <c:pt idx="3227">
                  <c:v>1.8723500000000002</c:v>
                </c:pt>
                <c:pt idx="3228">
                  <c:v>1.8908699999999998</c:v>
                </c:pt>
                <c:pt idx="3229">
                  <c:v>1.89053</c:v>
                </c:pt>
                <c:pt idx="3230">
                  <c:v>1.92197</c:v>
                </c:pt>
                <c:pt idx="3231">
                  <c:v>1.91</c:v>
                </c:pt>
                <c:pt idx="3232">
                  <c:v>1.91791</c:v>
                </c:pt>
                <c:pt idx="3233">
                  <c:v>1.8822900000000002</c:v>
                </c:pt>
                <c:pt idx="3234">
                  <c:v>1.8651499999999999</c:v>
                </c:pt>
                <c:pt idx="3235">
                  <c:v>1.9130500000000001</c:v>
                </c:pt>
                <c:pt idx="3236">
                  <c:v>1.92563</c:v>
                </c:pt>
                <c:pt idx="3237">
                  <c:v>1.93425</c:v>
                </c:pt>
                <c:pt idx="3238">
                  <c:v>1.9522999999999999</c:v>
                </c:pt>
                <c:pt idx="3239">
                  <c:v>1.97</c:v>
                </c:pt>
                <c:pt idx="3240">
                  <c:v>2.0082300000000002</c:v>
                </c:pt>
                <c:pt idx="3241">
                  <c:v>2.0232900000000003</c:v>
                </c:pt>
                <c:pt idx="3242">
                  <c:v>1.9839899999999999</c:v>
                </c:pt>
                <c:pt idx="3243">
                  <c:v>2.0029499999999998</c:v>
                </c:pt>
                <c:pt idx="3244">
                  <c:v>2.0437500000000002</c:v>
                </c:pt>
                <c:pt idx="3245">
                  <c:v>2.0100099999999999</c:v>
                </c:pt>
                <c:pt idx="3246">
                  <c:v>1.9725299999999999</c:v>
                </c:pt>
                <c:pt idx="3247">
                  <c:v>1.9258999999999999</c:v>
                </c:pt>
                <c:pt idx="3248">
                  <c:v>1.9151400000000001</c:v>
                </c:pt>
                <c:pt idx="3249">
                  <c:v>1.8537100000000002</c:v>
                </c:pt>
                <c:pt idx="3250">
                  <c:v>1.87</c:v>
                </c:pt>
                <c:pt idx="3251">
                  <c:v>1.88666</c:v>
                </c:pt>
                <c:pt idx="3252">
                  <c:v>1.8177300000000001</c:v>
                </c:pt>
                <c:pt idx="3253">
                  <c:v>1.79</c:v>
                </c:pt>
                <c:pt idx="3254">
                  <c:v>1.78061</c:v>
                </c:pt>
                <c:pt idx="3255">
                  <c:v>1.8</c:v>
                </c:pt>
                <c:pt idx="3256">
                  <c:v>1.7763399999999998</c:v>
                </c:pt>
                <c:pt idx="3257">
                  <c:v>1.7665600000000001</c:v>
                </c:pt>
                <c:pt idx="3258">
                  <c:v>1.7597999999999998</c:v>
                </c:pt>
                <c:pt idx="3259">
                  <c:v>1.75434</c:v>
                </c:pt>
                <c:pt idx="3260">
                  <c:v>1.77511</c:v>
                </c:pt>
                <c:pt idx="3261">
                  <c:v>1.7403599999999999</c:v>
                </c:pt>
                <c:pt idx="3262">
                  <c:v>1.6993199999999999</c:v>
                </c:pt>
                <c:pt idx="3263">
                  <c:v>1.71</c:v>
                </c:pt>
                <c:pt idx="3264">
                  <c:v>1.73</c:v>
                </c:pt>
                <c:pt idx="3265">
                  <c:v>1.7177699999999998</c:v>
                </c:pt>
                <c:pt idx="3266">
                  <c:v>1.76485</c:v>
                </c:pt>
                <c:pt idx="3267">
                  <c:v>1.7796799999999999</c:v>
                </c:pt>
                <c:pt idx="3268">
                  <c:v>1.78135</c:v>
                </c:pt>
                <c:pt idx="3269">
                  <c:v>1.8049999999999999</c:v>
                </c:pt>
                <c:pt idx="3270">
                  <c:v>1.7997000000000001</c:v>
                </c:pt>
                <c:pt idx="3271">
                  <c:v>1.7557199999999999</c:v>
                </c:pt>
                <c:pt idx="3272">
                  <c:v>1.72573</c:v>
                </c:pt>
                <c:pt idx="3273">
                  <c:v>1.73</c:v>
                </c:pt>
                <c:pt idx="3274">
                  <c:v>1.67659</c:v>
                </c:pt>
                <c:pt idx="3275">
                  <c:v>1.72851</c:v>
                </c:pt>
                <c:pt idx="3276">
                  <c:v>1.69773</c:v>
                </c:pt>
                <c:pt idx="3277">
                  <c:v>1.7162700000000002</c:v>
                </c:pt>
                <c:pt idx="3278">
                  <c:v>1.68381</c:v>
                </c:pt>
                <c:pt idx="3279">
                  <c:v>1.69</c:v>
                </c:pt>
                <c:pt idx="3280">
                  <c:v>1.6727400000000001</c:v>
                </c:pt>
                <c:pt idx="3281">
                  <c:v>1.6936199999999999</c:v>
                </c:pt>
                <c:pt idx="3282">
                  <c:v>1.7025999999999999</c:v>
                </c:pt>
                <c:pt idx="3283">
                  <c:v>1.7073099999999999</c:v>
                </c:pt>
                <c:pt idx="3284">
                  <c:v>1.7371799999999999</c:v>
                </c:pt>
                <c:pt idx="3285">
                  <c:v>1.6857499999999999</c:v>
                </c:pt>
                <c:pt idx="3286">
                  <c:v>1.67845</c:v>
                </c:pt>
                <c:pt idx="3287">
                  <c:v>1.6826599999999998</c:v>
                </c:pt>
                <c:pt idx="3288">
                  <c:v>1.6933799999999999</c:v>
                </c:pt>
                <c:pt idx="3289">
                  <c:v>1.72908</c:v>
                </c:pt>
                <c:pt idx="3290">
                  <c:v>1.74143</c:v>
                </c:pt>
                <c:pt idx="3291">
                  <c:v>1.7186900000000001</c:v>
                </c:pt>
                <c:pt idx="3292">
                  <c:v>1.7042599999999999</c:v>
                </c:pt>
                <c:pt idx="3293">
                  <c:v>1.6804499999999998</c:v>
                </c:pt>
                <c:pt idx="3294">
                  <c:v>1.7050000000000001</c:v>
                </c:pt>
                <c:pt idx="3295">
                  <c:v>1.7083900000000001</c:v>
                </c:pt>
                <c:pt idx="3296">
                  <c:v>1.7253499999999999</c:v>
                </c:pt>
                <c:pt idx="3297">
                  <c:v>1.7231999999999998</c:v>
                </c:pt>
                <c:pt idx="3298">
                  <c:v>1.7080500000000001</c:v>
                </c:pt>
                <c:pt idx="3299">
                  <c:v>1.6741599999999999</c:v>
                </c:pt>
                <c:pt idx="3300">
                  <c:v>1.7073500000000001</c:v>
                </c:pt>
                <c:pt idx="3301">
                  <c:v>1.74868</c:v>
                </c:pt>
                <c:pt idx="3302">
                  <c:v>1.9459200000000001</c:v>
                </c:pt>
                <c:pt idx="3303">
                  <c:v>1.8662399999999999</c:v>
                </c:pt>
                <c:pt idx="3304">
                  <c:v>1.8731599999999999</c:v>
                </c:pt>
                <c:pt idx="3305">
                  <c:v>1.92072</c:v>
                </c:pt>
                <c:pt idx="3306">
                  <c:v>1.93811</c:v>
                </c:pt>
                <c:pt idx="3307">
                  <c:v>1.90547</c:v>
                </c:pt>
                <c:pt idx="3308">
                  <c:v>1.9167500000000002</c:v>
                </c:pt>
                <c:pt idx="3309">
                  <c:v>1.8899700000000001</c:v>
                </c:pt>
                <c:pt idx="3310">
                  <c:v>1.8160700000000001</c:v>
                </c:pt>
                <c:pt idx="3311">
                  <c:v>1.8309600000000001</c:v>
                </c:pt>
                <c:pt idx="3312">
                  <c:v>1.8956999999999999</c:v>
                </c:pt>
                <c:pt idx="3313">
                  <c:v>1.8665799999999999</c:v>
                </c:pt>
                <c:pt idx="3314">
                  <c:v>1.8515000000000001</c:v>
                </c:pt>
                <c:pt idx="3315">
                  <c:v>1.83633</c:v>
                </c:pt>
                <c:pt idx="3316">
                  <c:v>1.80704</c:v>
                </c:pt>
                <c:pt idx="3317">
                  <c:v>1.8139599999999998</c:v>
                </c:pt>
                <c:pt idx="3318">
                  <c:v>1.8097700000000001</c:v>
                </c:pt>
                <c:pt idx="3319">
                  <c:v>1.74187</c:v>
                </c:pt>
                <c:pt idx="3320">
                  <c:v>1.7307599999999999</c:v>
                </c:pt>
                <c:pt idx="3321">
                  <c:v>1.74197</c:v>
                </c:pt>
                <c:pt idx="3322">
                  <c:v>1.7280000000000002</c:v>
                </c:pt>
                <c:pt idx="3323">
                  <c:v>1.72298</c:v>
                </c:pt>
                <c:pt idx="3324">
                  <c:v>1.7150399999999999</c:v>
                </c:pt>
                <c:pt idx="3325">
                  <c:v>1.6987000000000001</c:v>
                </c:pt>
                <c:pt idx="3326">
                  <c:v>1.6995899999999999</c:v>
                </c:pt>
                <c:pt idx="3327">
                  <c:v>1.6817800000000001</c:v>
                </c:pt>
                <c:pt idx="3328">
                  <c:v>1.6810900000000002</c:v>
                </c:pt>
                <c:pt idx="3329">
                  <c:v>1.67736</c:v>
                </c:pt>
                <c:pt idx="3330">
                  <c:v>1.6098400000000002</c:v>
                </c:pt>
                <c:pt idx="3331">
                  <c:v>1.6291399999999998</c:v>
                </c:pt>
                <c:pt idx="3332">
                  <c:v>1.6161300000000001</c:v>
                </c:pt>
                <c:pt idx="3333">
                  <c:v>1.6364599999999998</c:v>
                </c:pt>
                <c:pt idx="3334">
                  <c:v>1.6332800000000001</c:v>
                </c:pt>
                <c:pt idx="3335">
                  <c:v>1.6331599999999999</c:v>
                </c:pt>
                <c:pt idx="3336">
                  <c:v>1.6545799999999999</c:v>
                </c:pt>
                <c:pt idx="3337">
                  <c:v>1.6631</c:v>
                </c:pt>
                <c:pt idx="3338">
                  <c:v>1.6424100000000001</c:v>
                </c:pt>
                <c:pt idx="3339">
                  <c:v>1.6222000000000001</c:v>
                </c:pt>
                <c:pt idx="3340">
                  <c:v>1.6365799999999999</c:v>
                </c:pt>
                <c:pt idx="3341">
                  <c:v>1.6479599999999999</c:v>
                </c:pt>
                <c:pt idx="3342">
                  <c:v>1.6236000000000002</c:v>
                </c:pt>
                <c:pt idx="3343">
                  <c:v>1.6114199999999999</c:v>
                </c:pt>
                <c:pt idx="3344">
                  <c:v>1.6101099999999999</c:v>
                </c:pt>
                <c:pt idx="3345">
                  <c:v>1.6724600000000001</c:v>
                </c:pt>
                <c:pt idx="3346">
                  <c:v>1.65707</c:v>
                </c:pt>
                <c:pt idx="3347">
                  <c:v>1.6553599999999999</c:v>
                </c:pt>
                <c:pt idx="3348">
                  <c:v>1.6496999999999999</c:v>
                </c:pt>
                <c:pt idx="3349">
                  <c:v>1.6927000000000001</c:v>
                </c:pt>
                <c:pt idx="3350">
                  <c:v>1.6813900000000002</c:v>
                </c:pt>
                <c:pt idx="3351">
                  <c:v>1.6660499999999998</c:v>
                </c:pt>
                <c:pt idx="3352">
                  <c:v>1.6346400000000001</c:v>
                </c:pt>
                <c:pt idx="3353">
                  <c:v>1.6660300000000001</c:v>
                </c:pt>
                <c:pt idx="3354">
                  <c:v>1.6461399999999999</c:v>
                </c:pt>
                <c:pt idx="3355">
                  <c:v>1.6451199999999999</c:v>
                </c:pt>
                <c:pt idx="3356">
                  <c:v>1.62523</c:v>
                </c:pt>
                <c:pt idx="3357">
                  <c:v>1.6102400000000001</c:v>
                </c:pt>
                <c:pt idx="3358">
                  <c:v>1.5766499999999999</c:v>
                </c:pt>
                <c:pt idx="3359">
                  <c:v>1.5404900000000001</c:v>
                </c:pt>
                <c:pt idx="3360">
                  <c:v>1.5610400000000002</c:v>
                </c:pt>
                <c:pt idx="3361">
                  <c:v>1.5268999999999999</c:v>
                </c:pt>
                <c:pt idx="3362">
                  <c:v>1.5218400000000001</c:v>
                </c:pt>
                <c:pt idx="3363">
                  <c:v>1.5581</c:v>
                </c:pt>
                <c:pt idx="3364">
                  <c:v>1.54251</c:v>
                </c:pt>
                <c:pt idx="3365">
                  <c:v>1.55366</c:v>
                </c:pt>
                <c:pt idx="3366">
                  <c:v>1.5701799999999999</c:v>
                </c:pt>
                <c:pt idx="3367">
                  <c:v>1.5486199999999999</c:v>
                </c:pt>
                <c:pt idx="3368">
                  <c:v>1.51091</c:v>
                </c:pt>
                <c:pt idx="3369">
                  <c:v>1.5465899999999999</c:v>
                </c:pt>
                <c:pt idx="3370">
                  <c:v>1.53651</c:v>
                </c:pt>
                <c:pt idx="3371">
                  <c:v>1.57064</c:v>
                </c:pt>
                <c:pt idx="3372">
                  <c:v>1.5671299999999999</c:v>
                </c:pt>
                <c:pt idx="3373">
                  <c:v>1.59487</c:v>
                </c:pt>
                <c:pt idx="3374">
                  <c:v>1.58738</c:v>
                </c:pt>
                <c:pt idx="3375">
                  <c:v>1.5590700000000002</c:v>
                </c:pt>
                <c:pt idx="3376">
                  <c:v>1.61995</c:v>
                </c:pt>
                <c:pt idx="3377">
                  <c:v>1.59606</c:v>
                </c:pt>
                <c:pt idx="3378">
                  <c:v>1.55281</c:v>
                </c:pt>
                <c:pt idx="3379">
                  <c:v>1.53576</c:v>
                </c:pt>
                <c:pt idx="3380">
                  <c:v>1.55928</c:v>
                </c:pt>
                <c:pt idx="3381">
                  <c:v>1.5517400000000001</c:v>
                </c:pt>
                <c:pt idx="3382">
                  <c:v>1.5623400000000001</c:v>
                </c:pt>
                <c:pt idx="3383">
                  <c:v>1.6045199999999999</c:v>
                </c:pt>
                <c:pt idx="3384">
                  <c:v>1.67126</c:v>
                </c:pt>
                <c:pt idx="3385">
                  <c:v>1.67909</c:v>
                </c:pt>
                <c:pt idx="3386">
                  <c:v>1.7146000000000001</c:v>
                </c:pt>
                <c:pt idx="3387">
                  <c:v>1.6581600000000001</c:v>
                </c:pt>
                <c:pt idx="3388">
                  <c:v>1.8105799999999999</c:v>
                </c:pt>
                <c:pt idx="3389">
                  <c:v>1.7968600000000001</c:v>
                </c:pt>
                <c:pt idx="3390">
                  <c:v>1.7999499999999999</c:v>
                </c:pt>
                <c:pt idx="3391">
                  <c:v>1.7458699999999998</c:v>
                </c:pt>
                <c:pt idx="3392">
                  <c:v>1.6783399999999999</c:v>
                </c:pt>
                <c:pt idx="3393">
                  <c:v>1.6825399999999999</c:v>
                </c:pt>
                <c:pt idx="3394">
                  <c:v>1.7997999999999998</c:v>
                </c:pt>
                <c:pt idx="3395">
                  <c:v>1.7623900000000001</c:v>
                </c:pt>
                <c:pt idx="3396">
                  <c:v>1.7187399999999999</c:v>
                </c:pt>
                <c:pt idx="3397">
                  <c:v>1.7566200000000001</c:v>
                </c:pt>
                <c:pt idx="3398">
                  <c:v>1.78529</c:v>
                </c:pt>
                <c:pt idx="3399">
                  <c:v>1.75159</c:v>
                </c:pt>
                <c:pt idx="3400">
                  <c:v>1.8312600000000001</c:v>
                </c:pt>
                <c:pt idx="3401">
                  <c:v>1.8006</c:v>
                </c:pt>
                <c:pt idx="3402">
                  <c:v>1.87418</c:v>
                </c:pt>
                <c:pt idx="3403">
                  <c:v>1.8904400000000001</c:v>
                </c:pt>
                <c:pt idx="3404">
                  <c:v>1.9683199999999998</c:v>
                </c:pt>
                <c:pt idx="3405">
                  <c:v>2.0240199999999997</c:v>
                </c:pt>
                <c:pt idx="3406">
                  <c:v>2.2920199999999999</c:v>
                </c:pt>
                <c:pt idx="3407">
                  <c:v>2.2790599999999999</c:v>
                </c:pt>
                <c:pt idx="3408">
                  <c:v>2.24953</c:v>
                </c:pt>
                <c:pt idx="3409">
                  <c:v>2.25224</c:v>
                </c:pt>
                <c:pt idx="3410">
                  <c:v>2.2722199999999999</c:v>
                </c:pt>
                <c:pt idx="3411">
                  <c:v>2.2388300000000001</c:v>
                </c:pt>
                <c:pt idx="3412">
                  <c:v>2.2586900000000001</c:v>
                </c:pt>
                <c:pt idx="3413">
                  <c:v>2.2323400000000002</c:v>
                </c:pt>
                <c:pt idx="3414">
                  <c:v>2.19434</c:v>
                </c:pt>
                <c:pt idx="3415">
                  <c:v>2.0267200000000001</c:v>
                </c:pt>
                <c:pt idx="3416">
                  <c:v>2.1174900000000001</c:v>
                </c:pt>
                <c:pt idx="3417">
                  <c:v>2.15889</c:v>
                </c:pt>
                <c:pt idx="3418">
                  <c:v>2.1433499999999999</c:v>
                </c:pt>
                <c:pt idx="3419">
                  <c:v>2.2343999999999999</c:v>
                </c:pt>
                <c:pt idx="3420">
                  <c:v>2.3091599999999999</c:v>
                </c:pt>
                <c:pt idx="3421">
                  <c:v>2.5746499999999997</c:v>
                </c:pt>
                <c:pt idx="3422">
                  <c:v>2.4424100000000002</c:v>
                </c:pt>
                <c:pt idx="3423">
                  <c:v>2.4943599999999999</c:v>
                </c:pt>
                <c:pt idx="3424">
                  <c:v>2.52372</c:v>
                </c:pt>
                <c:pt idx="3425">
                  <c:v>2.4285000000000001</c:v>
                </c:pt>
                <c:pt idx="3426">
                  <c:v>2.4140600000000001</c:v>
                </c:pt>
                <c:pt idx="3427">
                  <c:v>2.3794399999999998</c:v>
                </c:pt>
                <c:pt idx="3428">
                  <c:v>2.3717099999999998</c:v>
                </c:pt>
                <c:pt idx="3429">
                  <c:v>2.4344700000000001</c:v>
                </c:pt>
                <c:pt idx="3430">
                  <c:v>2.39161</c:v>
                </c:pt>
                <c:pt idx="3431">
                  <c:v>2.4371199999999997</c:v>
                </c:pt>
                <c:pt idx="3432">
                  <c:v>2.3462000000000001</c:v>
                </c:pt>
                <c:pt idx="3433">
                  <c:v>2.3534000000000002</c:v>
                </c:pt>
                <c:pt idx="3434">
                  <c:v>2.4349100000000004</c:v>
                </c:pt>
                <c:pt idx="3435">
                  <c:v>2.40645</c:v>
                </c:pt>
                <c:pt idx="3436">
                  <c:v>2.4737200000000001</c:v>
                </c:pt>
                <c:pt idx="3437">
                  <c:v>2.5651700000000002</c:v>
                </c:pt>
                <c:pt idx="3438">
                  <c:v>2.4957599999999998</c:v>
                </c:pt>
                <c:pt idx="3439">
                  <c:v>2.44136</c:v>
                </c:pt>
                <c:pt idx="3440">
                  <c:v>2.3446400000000001</c:v>
                </c:pt>
                <c:pt idx="3441">
                  <c:v>2.3393799999999998</c:v>
                </c:pt>
                <c:pt idx="3442">
                  <c:v>2.33541</c:v>
                </c:pt>
                <c:pt idx="3443">
                  <c:v>2.2341600000000001</c:v>
                </c:pt>
                <c:pt idx="3444">
                  <c:v>2.1396700000000002</c:v>
                </c:pt>
                <c:pt idx="3445">
                  <c:v>2.0638300000000003</c:v>
                </c:pt>
                <c:pt idx="3446">
                  <c:v>2.0738799999999999</c:v>
                </c:pt>
                <c:pt idx="3447">
                  <c:v>2.0906199999999999</c:v>
                </c:pt>
                <c:pt idx="3448">
                  <c:v>2.1030600000000002</c:v>
                </c:pt>
                <c:pt idx="3449">
                  <c:v>2.1092200000000001</c:v>
                </c:pt>
                <c:pt idx="3450">
                  <c:v>2.1372200000000001</c:v>
                </c:pt>
                <c:pt idx="3451">
                  <c:v>2.1390799999999999</c:v>
                </c:pt>
                <c:pt idx="3452">
                  <c:v>2.1357400000000002</c:v>
                </c:pt>
                <c:pt idx="3453">
                  <c:v>2.1405699999999999</c:v>
                </c:pt>
                <c:pt idx="3454">
                  <c:v>2.1307800000000001</c:v>
                </c:pt>
                <c:pt idx="3455">
                  <c:v>2.1412899999999997</c:v>
                </c:pt>
                <c:pt idx="3456">
                  <c:v>2.0752799999999998</c:v>
                </c:pt>
                <c:pt idx="3457">
                  <c:v>2.0040199999999997</c:v>
                </c:pt>
                <c:pt idx="3458">
                  <c:v>2.0006200000000001</c:v>
                </c:pt>
                <c:pt idx="3459">
                  <c:v>1.9612299999999998</c:v>
                </c:pt>
                <c:pt idx="3460">
                  <c:v>1.9321600000000001</c:v>
                </c:pt>
                <c:pt idx="3461">
                  <c:v>1.9455099999999999</c:v>
                </c:pt>
                <c:pt idx="3462">
                  <c:v>1.9572999999999998</c:v>
                </c:pt>
                <c:pt idx="3463">
                  <c:v>2.0490499999999998</c:v>
                </c:pt>
                <c:pt idx="3464">
                  <c:v>2.0658699999999999</c:v>
                </c:pt>
                <c:pt idx="3465">
                  <c:v>2.1625299999999998</c:v>
                </c:pt>
                <c:pt idx="3466">
                  <c:v>2.1834899999999999</c:v>
                </c:pt>
                <c:pt idx="3467">
                  <c:v>2.1597999999999997</c:v>
                </c:pt>
                <c:pt idx="3468">
                  <c:v>2.2196100000000003</c:v>
                </c:pt>
                <c:pt idx="3469">
                  <c:v>2.1841699999999999</c:v>
                </c:pt>
                <c:pt idx="3470">
                  <c:v>2.1222699999999999</c:v>
                </c:pt>
                <c:pt idx="3471">
                  <c:v>2.1011699999999998</c:v>
                </c:pt>
                <c:pt idx="3472">
                  <c:v>2.0918399999999999</c:v>
                </c:pt>
                <c:pt idx="3473">
                  <c:v>2.0105</c:v>
                </c:pt>
                <c:pt idx="3474">
                  <c:v>2.1247400000000001</c:v>
                </c:pt>
                <c:pt idx="3475">
                  <c:v>2.20092</c:v>
                </c:pt>
                <c:pt idx="3476">
                  <c:v>2.2178</c:v>
                </c:pt>
                <c:pt idx="3477">
                  <c:v>2.1837200000000001</c:v>
                </c:pt>
                <c:pt idx="3478">
                  <c:v>2.2500999999999998</c:v>
                </c:pt>
                <c:pt idx="3479">
                  <c:v>2.3330799999999998</c:v>
                </c:pt>
                <c:pt idx="3480">
                  <c:v>2.3599100000000002</c:v>
                </c:pt>
                <c:pt idx="3481">
                  <c:v>2.3573300000000001</c:v>
                </c:pt>
                <c:pt idx="3482">
                  <c:v>2.3327299999999997</c:v>
                </c:pt>
                <c:pt idx="3483">
                  <c:v>2.3969499999999999</c:v>
                </c:pt>
                <c:pt idx="3484">
                  <c:v>2.4838399999999998</c:v>
                </c:pt>
                <c:pt idx="3485">
                  <c:v>2.5817899999999998</c:v>
                </c:pt>
                <c:pt idx="3486">
                  <c:v>2.6034600000000001</c:v>
                </c:pt>
                <c:pt idx="3487">
                  <c:v>2.7135599999999998</c:v>
                </c:pt>
                <c:pt idx="3488">
                  <c:v>2.7010899999999998</c:v>
                </c:pt>
                <c:pt idx="3489">
                  <c:v>2.88</c:v>
                </c:pt>
                <c:pt idx="3490">
                  <c:v>2.79</c:v>
                </c:pt>
                <c:pt idx="3491">
                  <c:v>2.66</c:v>
                </c:pt>
                <c:pt idx="3492">
                  <c:v>2.71</c:v>
                </c:pt>
                <c:pt idx="3493">
                  <c:v>2.6095899999999999</c:v>
                </c:pt>
                <c:pt idx="3494">
                  <c:v>2.6776</c:v>
                </c:pt>
                <c:pt idx="3495">
                  <c:v>2.6973000000000003</c:v>
                </c:pt>
                <c:pt idx="3496">
                  <c:v>2.6585399999999999</c:v>
                </c:pt>
                <c:pt idx="3497">
                  <c:v>2.5671599999999999</c:v>
                </c:pt>
                <c:pt idx="3498">
                  <c:v>2.5088200000000001</c:v>
                </c:pt>
                <c:pt idx="3499">
                  <c:v>2.4306100000000002</c:v>
                </c:pt>
                <c:pt idx="3500">
                  <c:v>2.5445599999999997</c:v>
                </c:pt>
                <c:pt idx="3501">
                  <c:v>2.51546</c:v>
                </c:pt>
                <c:pt idx="3502">
                  <c:v>2.41974</c:v>
                </c:pt>
                <c:pt idx="3503">
                  <c:v>2.3837999999999999</c:v>
                </c:pt>
                <c:pt idx="3504">
                  <c:v>2.4421200000000001</c:v>
                </c:pt>
                <c:pt idx="3505">
                  <c:v>2.5005500000000001</c:v>
                </c:pt>
                <c:pt idx="3506">
                  <c:v>2.55525</c:v>
                </c:pt>
                <c:pt idx="3507">
                  <c:v>2.5925099999999999</c:v>
                </c:pt>
                <c:pt idx="3508">
                  <c:v>2.4790899999999998</c:v>
                </c:pt>
                <c:pt idx="3509">
                  <c:v>2.40923</c:v>
                </c:pt>
                <c:pt idx="3510">
                  <c:v>2.3804599999999998</c:v>
                </c:pt>
                <c:pt idx="3511">
                  <c:v>2.40028</c:v>
                </c:pt>
                <c:pt idx="3512">
                  <c:v>2.4677699999999998</c:v>
                </c:pt>
                <c:pt idx="3513">
                  <c:v>2.5460400000000001</c:v>
                </c:pt>
                <c:pt idx="3514">
                  <c:v>2.6467100000000001</c:v>
                </c:pt>
                <c:pt idx="3515">
                  <c:v>2.6473399999999998</c:v>
                </c:pt>
                <c:pt idx="3516">
                  <c:v>2.7109399999999999</c:v>
                </c:pt>
                <c:pt idx="3517">
                  <c:v>2.6916199999999999</c:v>
                </c:pt>
                <c:pt idx="3518">
                  <c:v>2.65402</c:v>
                </c:pt>
                <c:pt idx="3519">
                  <c:v>2.7444700000000002</c:v>
                </c:pt>
                <c:pt idx="3520">
                  <c:v>2.6641699999999999</c:v>
                </c:pt>
                <c:pt idx="3521">
                  <c:v>2.7015699999999998</c:v>
                </c:pt>
                <c:pt idx="3522">
                  <c:v>2.7183699999999997</c:v>
                </c:pt>
                <c:pt idx="3523">
                  <c:v>2.778</c:v>
                </c:pt>
                <c:pt idx="3524">
                  <c:v>2.7723399999999998</c:v>
                </c:pt>
                <c:pt idx="3525">
                  <c:v>2.8602499999999997</c:v>
                </c:pt>
                <c:pt idx="3526">
                  <c:v>2.85961</c:v>
                </c:pt>
                <c:pt idx="3527">
                  <c:v>3.0352499999999996</c:v>
                </c:pt>
                <c:pt idx="3528">
                  <c:v>3.0903800000000001</c:v>
                </c:pt>
                <c:pt idx="3529">
                  <c:v>2.8563200000000002</c:v>
                </c:pt>
                <c:pt idx="3530">
                  <c:v>2.9079099999999998</c:v>
                </c:pt>
                <c:pt idx="3531">
                  <c:v>2.8979199999999996</c:v>
                </c:pt>
                <c:pt idx="3532">
                  <c:v>2.8451200000000001</c:v>
                </c:pt>
                <c:pt idx="3533">
                  <c:v>2.7784599999999999</c:v>
                </c:pt>
                <c:pt idx="3534">
                  <c:v>2.8753299999999999</c:v>
                </c:pt>
                <c:pt idx="3535">
                  <c:v>2.9057299999999997</c:v>
                </c:pt>
                <c:pt idx="3536">
                  <c:v>2.8494799999999998</c:v>
                </c:pt>
                <c:pt idx="3537">
                  <c:v>2.94048</c:v>
                </c:pt>
                <c:pt idx="3538">
                  <c:v>2.9416799999999999</c:v>
                </c:pt>
                <c:pt idx="3539">
                  <c:v>2.85223</c:v>
                </c:pt>
                <c:pt idx="3540">
                  <c:v>2.9884900000000001</c:v>
                </c:pt>
                <c:pt idx="3541">
                  <c:v>2.9980599999999997</c:v>
                </c:pt>
                <c:pt idx="3542">
                  <c:v>2.9445600000000001</c:v>
                </c:pt>
                <c:pt idx="3543">
                  <c:v>2.9180099999999998</c:v>
                </c:pt>
                <c:pt idx="3544">
                  <c:v>2.8727800000000001</c:v>
                </c:pt>
                <c:pt idx="3545">
                  <c:v>2.9305599999999998</c:v>
                </c:pt>
                <c:pt idx="3546">
                  <c:v>2.91086</c:v>
                </c:pt>
                <c:pt idx="3547">
                  <c:v>2.8343799999999999</c:v>
                </c:pt>
                <c:pt idx="3548">
                  <c:v>2.9133499999999999</c:v>
                </c:pt>
                <c:pt idx="3549">
                  <c:v>2.8723700000000001</c:v>
                </c:pt>
                <c:pt idx="3550">
                  <c:v>2.7698100000000001</c:v>
                </c:pt>
                <c:pt idx="3551">
                  <c:v>2.7793900000000002</c:v>
                </c:pt>
                <c:pt idx="3552">
                  <c:v>2.7963400000000003</c:v>
                </c:pt>
                <c:pt idx="3553">
                  <c:v>2.93391</c:v>
                </c:pt>
                <c:pt idx="3554">
                  <c:v>3.05593</c:v>
                </c:pt>
                <c:pt idx="3555">
                  <c:v>3.08074</c:v>
                </c:pt>
                <c:pt idx="3556">
                  <c:v>2.9948000000000001</c:v>
                </c:pt>
                <c:pt idx="3557">
                  <c:v>2.9260899999999999</c:v>
                </c:pt>
                <c:pt idx="3558">
                  <c:v>2.9779399999999998</c:v>
                </c:pt>
                <c:pt idx="3559">
                  <c:v>3.1027900000000002</c:v>
                </c:pt>
                <c:pt idx="3560">
                  <c:v>3.1906699999999999</c:v>
                </c:pt>
                <c:pt idx="3561">
                  <c:v>3.0255799999999997</c:v>
                </c:pt>
                <c:pt idx="3562">
                  <c:v>3.12039</c:v>
                </c:pt>
                <c:pt idx="3563">
                  <c:v>3.1118700000000001</c:v>
                </c:pt>
                <c:pt idx="3564">
                  <c:v>3.2403300000000002</c:v>
                </c:pt>
                <c:pt idx="3565">
                  <c:v>3.3914499999999999</c:v>
                </c:pt>
                <c:pt idx="3566">
                  <c:v>3.1957299999999997</c:v>
                </c:pt>
                <c:pt idx="3567">
                  <c:v>3.26945</c:v>
                </c:pt>
                <c:pt idx="3568">
                  <c:v>3.2652199999999998</c:v>
                </c:pt>
                <c:pt idx="3569">
                  <c:v>3.10981</c:v>
                </c:pt>
                <c:pt idx="3570">
                  <c:v>3.1227300000000002</c:v>
                </c:pt>
                <c:pt idx="3571">
                  <c:v>3.14974</c:v>
                </c:pt>
                <c:pt idx="3572">
                  <c:v>3.1155300000000001</c:v>
                </c:pt>
                <c:pt idx="3573">
                  <c:v>3.1747500000000004</c:v>
                </c:pt>
                <c:pt idx="3574">
                  <c:v>3.2445600000000003</c:v>
                </c:pt>
                <c:pt idx="3575">
                  <c:v>3.1285799999999999</c:v>
                </c:pt>
                <c:pt idx="3576">
                  <c:v>3.0791199999999996</c:v>
                </c:pt>
                <c:pt idx="3577">
                  <c:v>3.05952</c:v>
                </c:pt>
                <c:pt idx="3578">
                  <c:v>3.1085599999999998</c:v>
                </c:pt>
                <c:pt idx="3579">
                  <c:v>3.0216000000000003</c:v>
                </c:pt>
                <c:pt idx="3580">
                  <c:v>3.01186</c:v>
                </c:pt>
                <c:pt idx="3581">
                  <c:v>3.0984099999999999</c:v>
                </c:pt>
                <c:pt idx="3582">
                  <c:v>3.03986</c:v>
                </c:pt>
                <c:pt idx="3583">
                  <c:v>3.0633400000000002</c:v>
                </c:pt>
                <c:pt idx="3584">
                  <c:v>3.0424599999999997</c:v>
                </c:pt>
                <c:pt idx="3585">
                  <c:v>2.9752399999999999</c:v>
                </c:pt>
                <c:pt idx="3586">
                  <c:v>2.8416899999999998</c:v>
                </c:pt>
                <c:pt idx="3587">
                  <c:v>2.8397899999999998</c:v>
                </c:pt>
                <c:pt idx="3588">
                  <c:v>2.83467</c:v>
                </c:pt>
                <c:pt idx="3589">
                  <c:v>2.88307</c:v>
                </c:pt>
                <c:pt idx="3590">
                  <c:v>2.8984100000000002</c:v>
                </c:pt>
                <c:pt idx="3591">
                  <c:v>2.89513</c:v>
                </c:pt>
                <c:pt idx="3592">
                  <c:v>2.83033</c:v>
                </c:pt>
                <c:pt idx="3593">
                  <c:v>2.80742</c:v>
                </c:pt>
                <c:pt idx="3594">
                  <c:v>2.82911</c:v>
                </c:pt>
                <c:pt idx="3595">
                  <c:v>2.8237400000000004</c:v>
                </c:pt>
                <c:pt idx="3596">
                  <c:v>2.8329599999999999</c:v>
                </c:pt>
                <c:pt idx="3597">
                  <c:v>2.79834</c:v>
                </c:pt>
                <c:pt idx="3598">
                  <c:v>2.7212700000000001</c:v>
                </c:pt>
                <c:pt idx="3599">
                  <c:v>2.7118500000000001</c:v>
                </c:pt>
                <c:pt idx="3600">
                  <c:v>2.6884899999999998</c:v>
                </c:pt>
                <c:pt idx="3601">
                  <c:v>2.7267000000000001</c:v>
                </c:pt>
                <c:pt idx="3602">
                  <c:v>2.8051400000000002</c:v>
                </c:pt>
                <c:pt idx="3603">
                  <c:v>2.8479700000000001</c:v>
                </c:pt>
                <c:pt idx="3604">
                  <c:v>2.8456200000000003</c:v>
                </c:pt>
                <c:pt idx="3605">
                  <c:v>2.7524400000000004</c:v>
                </c:pt>
                <c:pt idx="3606">
                  <c:v>2.73719</c:v>
                </c:pt>
                <c:pt idx="3607">
                  <c:v>2.8002899999999999</c:v>
                </c:pt>
                <c:pt idx="3608">
                  <c:v>2.7558199999999999</c:v>
                </c:pt>
                <c:pt idx="3609">
                  <c:v>2.7546400000000002</c:v>
                </c:pt>
                <c:pt idx="3610">
                  <c:v>2.7977100000000004</c:v>
                </c:pt>
                <c:pt idx="3611">
                  <c:v>2.7745600000000001</c:v>
                </c:pt>
                <c:pt idx="3612">
                  <c:v>2.6956000000000002</c:v>
                </c:pt>
                <c:pt idx="3613">
                  <c:v>2.7687299999999997</c:v>
                </c:pt>
                <c:pt idx="3614">
                  <c:v>2.72519</c:v>
                </c:pt>
                <c:pt idx="3615">
                  <c:v>2.69015</c:v>
                </c:pt>
                <c:pt idx="3616">
                  <c:v>2.6326499999999999</c:v>
                </c:pt>
                <c:pt idx="3617">
                  <c:v>2.6111200000000001</c:v>
                </c:pt>
                <c:pt idx="3618">
                  <c:v>2.65693</c:v>
                </c:pt>
                <c:pt idx="3619">
                  <c:v>2.7156599999999997</c:v>
                </c:pt>
                <c:pt idx="3620">
                  <c:v>2.6688400000000003</c:v>
                </c:pt>
                <c:pt idx="3621">
                  <c:v>2.6272500000000001</c:v>
                </c:pt>
                <c:pt idx="3622">
                  <c:v>2.72214</c:v>
                </c:pt>
                <c:pt idx="3623">
                  <c:v>2.7496700000000001</c:v>
                </c:pt>
                <c:pt idx="3624">
                  <c:v>2.6193599999999999</c:v>
                </c:pt>
                <c:pt idx="3625">
                  <c:v>2.6576900000000001</c:v>
                </c:pt>
                <c:pt idx="3626">
                  <c:v>2.6029800000000001</c:v>
                </c:pt>
                <c:pt idx="3627">
                  <c:v>2.5882000000000001</c:v>
                </c:pt>
                <c:pt idx="3628">
                  <c:v>2.6141699999999997</c:v>
                </c:pt>
                <c:pt idx="3629">
                  <c:v>2.6198000000000001</c:v>
                </c:pt>
                <c:pt idx="3630">
                  <c:v>2.6773200000000004</c:v>
                </c:pt>
                <c:pt idx="3631">
                  <c:v>2.6606799999999997</c:v>
                </c:pt>
                <c:pt idx="3632">
                  <c:v>2.7519299999999998</c:v>
                </c:pt>
                <c:pt idx="3633">
                  <c:v>2.7446199999999998</c:v>
                </c:pt>
                <c:pt idx="3634">
                  <c:v>2.8281000000000001</c:v>
                </c:pt>
                <c:pt idx="3635">
                  <c:v>2.8620900000000002</c:v>
                </c:pt>
                <c:pt idx="3636">
                  <c:v>3.0073099999999999</c:v>
                </c:pt>
                <c:pt idx="3637">
                  <c:v>3.0850599999999999</c:v>
                </c:pt>
                <c:pt idx="3638">
                  <c:v>3.0841699999999999</c:v>
                </c:pt>
                <c:pt idx="3639">
                  <c:v>3.1242800000000002</c:v>
                </c:pt>
                <c:pt idx="3640">
                  <c:v>3.1483300000000001</c:v>
                </c:pt>
                <c:pt idx="3641">
                  <c:v>3.1553800000000001</c:v>
                </c:pt>
                <c:pt idx="3642">
                  <c:v>3.1831</c:v>
                </c:pt>
                <c:pt idx="3643">
                  <c:v>3.2317100000000001</c:v>
                </c:pt>
                <c:pt idx="3644">
                  <c:v>3.2348599999999998</c:v>
                </c:pt>
                <c:pt idx="3645">
                  <c:v>3.2556599999999998</c:v>
                </c:pt>
                <c:pt idx="3646">
                  <c:v>3.16093</c:v>
                </c:pt>
                <c:pt idx="3647">
                  <c:v>3.2111999999999998</c:v>
                </c:pt>
                <c:pt idx="3648">
                  <c:v>3.2617200000000004</c:v>
                </c:pt>
                <c:pt idx="3649">
                  <c:v>3.17116</c:v>
                </c:pt>
                <c:pt idx="3650">
                  <c:v>3.0488900000000001</c:v>
                </c:pt>
                <c:pt idx="3651">
                  <c:v>3.01152</c:v>
                </c:pt>
                <c:pt idx="3652">
                  <c:v>2.9942799999999998</c:v>
                </c:pt>
                <c:pt idx="3653">
                  <c:v>2.9747000000000003</c:v>
                </c:pt>
                <c:pt idx="3654">
                  <c:v>2.9081000000000001</c:v>
                </c:pt>
                <c:pt idx="3655">
                  <c:v>3.0255700000000001</c:v>
                </c:pt>
                <c:pt idx="3656">
                  <c:v>2.9478599999999999</c:v>
                </c:pt>
                <c:pt idx="3657">
                  <c:v>3.0257100000000001</c:v>
                </c:pt>
                <c:pt idx="3658">
                  <c:v>2.9926699999999999</c:v>
                </c:pt>
                <c:pt idx="3659">
                  <c:v>2.9734699999999998</c:v>
                </c:pt>
                <c:pt idx="3660">
                  <c:v>3.0825900000000002</c:v>
                </c:pt>
                <c:pt idx="3661">
                  <c:v>3.1219200000000003</c:v>
                </c:pt>
                <c:pt idx="3662">
                  <c:v>3.11008</c:v>
                </c:pt>
                <c:pt idx="3663">
                  <c:v>3.0751200000000001</c:v>
                </c:pt>
                <c:pt idx="3664">
                  <c:v>3.0349900000000001</c:v>
                </c:pt>
                <c:pt idx="3665">
                  <c:v>3.1426699999999999</c:v>
                </c:pt>
                <c:pt idx="3666">
                  <c:v>3.1828500000000002</c:v>
                </c:pt>
                <c:pt idx="3667">
                  <c:v>3.1219299999999999</c:v>
                </c:pt>
                <c:pt idx="3668">
                  <c:v>3.1805700000000003</c:v>
                </c:pt>
                <c:pt idx="3669">
                  <c:v>3.1673399999999998</c:v>
                </c:pt>
                <c:pt idx="3670">
                  <c:v>3.1988799999999999</c:v>
                </c:pt>
                <c:pt idx="3671">
                  <c:v>3.2312599999999998</c:v>
                </c:pt>
                <c:pt idx="3672">
                  <c:v>3.2648200000000003</c:v>
                </c:pt>
                <c:pt idx="3673">
                  <c:v>3.2507600000000001</c:v>
                </c:pt>
                <c:pt idx="3674">
                  <c:v>3.29278</c:v>
                </c:pt>
                <c:pt idx="3675">
                  <c:v>3.2657799999999999</c:v>
                </c:pt>
                <c:pt idx="3676">
                  <c:v>3.24288</c:v>
                </c:pt>
                <c:pt idx="3677">
                  <c:v>3.30755</c:v>
                </c:pt>
                <c:pt idx="3678">
                  <c:v>3.3190599999999999</c:v>
                </c:pt>
                <c:pt idx="3679">
                  <c:v>3.3241399999999999</c:v>
                </c:pt>
                <c:pt idx="3680">
                  <c:v>3.2818999999999998</c:v>
                </c:pt>
                <c:pt idx="3681">
                  <c:v>3.2273000000000001</c:v>
                </c:pt>
                <c:pt idx="3682">
                  <c:v>3.2988600000000003</c:v>
                </c:pt>
                <c:pt idx="3683">
                  <c:v>3.36016</c:v>
                </c:pt>
                <c:pt idx="3684">
                  <c:v>3.4319999999999999</c:v>
                </c:pt>
                <c:pt idx="3685">
                  <c:v>3.4716699999999996</c:v>
                </c:pt>
                <c:pt idx="3686">
                  <c:v>3.3732199999999999</c:v>
                </c:pt>
                <c:pt idx="3687">
                  <c:v>3.5079799999999999</c:v>
                </c:pt>
                <c:pt idx="3688">
                  <c:v>3.52163</c:v>
                </c:pt>
                <c:pt idx="3689">
                  <c:v>3.5681500000000002</c:v>
                </c:pt>
                <c:pt idx="3690">
                  <c:v>3.5735000000000001</c:v>
                </c:pt>
                <c:pt idx="3691">
                  <c:v>4.0060899999999995</c:v>
                </c:pt>
                <c:pt idx="3692">
                  <c:v>4.3669099999999998</c:v>
                </c:pt>
                <c:pt idx="3693">
                  <c:v>4.5488099999999996</c:v>
                </c:pt>
                <c:pt idx="3694">
                  <c:v>4.42319</c:v>
                </c:pt>
                <c:pt idx="3695">
                  <c:v>3.8118700000000003</c:v>
                </c:pt>
                <c:pt idx="3696">
                  <c:v>3.7405500000000003</c:v>
                </c:pt>
                <c:pt idx="3697">
                  <c:v>3.8925299999999998</c:v>
                </c:pt>
                <c:pt idx="3698">
                  <c:v>3.9941699999999996</c:v>
                </c:pt>
                <c:pt idx="3699">
                  <c:v>3.9538899999999999</c:v>
                </c:pt>
                <c:pt idx="3700">
                  <c:v>4.0701499999999999</c:v>
                </c:pt>
                <c:pt idx="3701">
                  <c:v>4.4010400000000001</c:v>
                </c:pt>
                <c:pt idx="3702">
                  <c:v>4.4238900000000001</c:v>
                </c:pt>
                <c:pt idx="3703">
                  <c:v>4.4768999999999997</c:v>
                </c:pt>
                <c:pt idx="3704">
                  <c:v>4.6231900000000001</c:v>
                </c:pt>
                <c:pt idx="3705">
                  <c:v>4.6430600000000002</c:v>
                </c:pt>
                <c:pt idx="3706">
                  <c:v>5.2646799999999994</c:v>
                </c:pt>
                <c:pt idx="3707">
                  <c:v>5.3072400000000002</c:v>
                </c:pt>
                <c:pt idx="3708">
                  <c:v>5.5650599999999999</c:v>
                </c:pt>
                <c:pt idx="3709">
                  <c:v>5.7280999999999995</c:v>
                </c:pt>
                <c:pt idx="3710">
                  <c:v>6.6695200000000003</c:v>
                </c:pt>
                <c:pt idx="3711">
                  <c:v>5.7113899999999997</c:v>
                </c:pt>
                <c:pt idx="3712">
                  <c:v>6.0375399999999999</c:v>
                </c:pt>
                <c:pt idx="3713">
                  <c:v>6.46394</c:v>
                </c:pt>
                <c:pt idx="3714">
                  <c:v>6.5434099999999997</c:v>
                </c:pt>
                <c:pt idx="3715">
                  <c:v>6.7198500000000001</c:v>
                </c:pt>
                <c:pt idx="3716">
                  <c:v>7.1403599999999994</c:v>
                </c:pt>
                <c:pt idx="3717">
                  <c:v>8.1571599999999993</c:v>
                </c:pt>
                <c:pt idx="3718">
                  <c:v>8.666879999999999</c:v>
                </c:pt>
                <c:pt idx="3719">
                  <c:v>8.9089600000000004</c:v>
                </c:pt>
                <c:pt idx="3720">
                  <c:v>8.73536</c:v>
                </c:pt>
                <c:pt idx="3721">
                  <c:v>8.2160299999999999</c:v>
                </c:pt>
                <c:pt idx="3722">
                  <c:v>7.7557600000000004</c:v>
                </c:pt>
                <c:pt idx="3723">
                  <c:v>7.2046999999999999</c:v>
                </c:pt>
                <c:pt idx="3724">
                  <c:v>6.8377200000000009</c:v>
                </c:pt>
                <c:pt idx="3725">
                  <c:v>6.6657600000000006</c:v>
                </c:pt>
                <c:pt idx="3726">
                  <c:v>6.15266</c:v>
                </c:pt>
                <c:pt idx="3727">
                  <c:v>6.4665700000000008</c:v>
                </c:pt>
                <c:pt idx="3728">
                  <c:v>6.5911200000000001</c:v>
                </c:pt>
                <c:pt idx="3729">
                  <c:v>6.5597500000000002</c:v>
                </c:pt>
                <c:pt idx="3730">
                  <c:v>6.3934199999999999</c:v>
                </c:pt>
                <c:pt idx="3731">
                  <c:v>6.9530200000000004</c:v>
                </c:pt>
                <c:pt idx="3732">
                  <c:v>7.11402</c:v>
                </c:pt>
                <c:pt idx="3733">
                  <c:v>7.1168399999999998</c:v>
                </c:pt>
                <c:pt idx="3734">
                  <c:v>7.1596400000000004</c:v>
                </c:pt>
                <c:pt idx="3735">
                  <c:v>7.3876800000000005</c:v>
                </c:pt>
                <c:pt idx="3736">
                  <c:v>7.6307899999999993</c:v>
                </c:pt>
                <c:pt idx="3737">
                  <c:v>8.0206700000000009</c:v>
                </c:pt>
                <c:pt idx="3738">
                  <c:v>7.9925800000000002</c:v>
                </c:pt>
                <c:pt idx="3739">
                  <c:v>7.6246600000000004</c:v>
                </c:pt>
                <c:pt idx="3740">
                  <c:v>7.4524999999999997</c:v>
                </c:pt>
                <c:pt idx="3741">
                  <c:v>7.5083200000000003</c:v>
                </c:pt>
                <c:pt idx="3742">
                  <c:v>7.4773699999999996</c:v>
                </c:pt>
                <c:pt idx="3743">
                  <c:v>7.79854</c:v>
                </c:pt>
                <c:pt idx="3744">
                  <c:v>7.8942999999999994</c:v>
                </c:pt>
                <c:pt idx="3745">
                  <c:v>7.8822900000000002</c:v>
                </c:pt>
                <c:pt idx="3746">
                  <c:v>7.9649999999999999</c:v>
                </c:pt>
                <c:pt idx="3747">
                  <c:v>7.9314300000000006</c:v>
                </c:pt>
                <c:pt idx="3748">
                  <c:v>7.7652299999999999</c:v>
                </c:pt>
                <c:pt idx="3749">
                  <c:v>7.73529</c:v>
                </c:pt>
                <c:pt idx="3750">
                  <c:v>7.6430299999999995</c:v>
                </c:pt>
                <c:pt idx="3751">
                  <c:v>7.6050900000000006</c:v>
                </c:pt>
                <c:pt idx="3752">
                  <c:v>7.7022699999999995</c:v>
                </c:pt>
                <c:pt idx="3753">
                  <c:v>7.7822500000000003</c:v>
                </c:pt>
                <c:pt idx="3754">
                  <c:v>7.8586599999999995</c:v>
                </c:pt>
                <c:pt idx="3755">
                  <c:v>7.5502700000000003</c:v>
                </c:pt>
                <c:pt idx="3756">
                  <c:v>7.4711099999999995</c:v>
                </c:pt>
                <c:pt idx="3757">
                  <c:v>7.4054100000000007</c:v>
                </c:pt>
                <c:pt idx="3758">
                  <c:v>7.3777300000000006</c:v>
                </c:pt>
                <c:pt idx="3759">
                  <c:v>7.2759600000000004</c:v>
                </c:pt>
                <c:pt idx="3760">
                  <c:v>7.2608399999999991</c:v>
                </c:pt>
                <c:pt idx="3761">
                  <c:v>7.2617700000000003</c:v>
                </c:pt>
                <c:pt idx="3762">
                  <c:v>7.3273800000000007</c:v>
                </c:pt>
                <c:pt idx="3763">
                  <c:v>7.2648599999999997</c:v>
                </c:pt>
                <c:pt idx="3764">
                  <c:v>7.2444000000000006</c:v>
                </c:pt>
                <c:pt idx="3765">
                  <c:v>7.0049900000000003</c:v>
                </c:pt>
                <c:pt idx="3766">
                  <c:v>6.8478099999999991</c:v>
                </c:pt>
                <c:pt idx="3767">
                  <c:v>6.6772400000000003</c:v>
                </c:pt>
                <c:pt idx="3768">
                  <c:v>6.7028400000000001</c:v>
                </c:pt>
                <c:pt idx="3769">
                  <c:v>6.87547</c:v>
                </c:pt>
                <c:pt idx="3770">
                  <c:v>6.8508900000000006</c:v>
                </c:pt>
                <c:pt idx="3771">
                  <c:v>6.9720599999999999</c:v>
                </c:pt>
                <c:pt idx="3772">
                  <c:v>7.0017800000000001</c:v>
                </c:pt>
                <c:pt idx="3773">
                  <c:v>7.1647799999999995</c:v>
                </c:pt>
                <c:pt idx="3774">
                  <c:v>7.2574900000000007</c:v>
                </c:pt>
                <c:pt idx="3775">
                  <c:v>7.0847100000000003</c:v>
                </c:pt>
                <c:pt idx="3776">
                  <c:v>7.1685400000000001</c:v>
                </c:pt>
                <c:pt idx="3777">
                  <c:v>7.0642899999999997</c:v>
                </c:pt>
                <c:pt idx="3778">
                  <c:v>6.9987300000000001</c:v>
                </c:pt>
                <c:pt idx="3779">
                  <c:v>6.98508</c:v>
                </c:pt>
                <c:pt idx="3780">
                  <c:v>6.86273</c:v>
                </c:pt>
                <c:pt idx="3781">
                  <c:v>6.8855899999999997</c:v>
                </c:pt>
                <c:pt idx="3782">
                  <c:v>6.6641499999999994</c:v>
                </c:pt>
                <c:pt idx="3783">
                  <c:v>6.6162000000000001</c:v>
                </c:pt>
                <c:pt idx="3784">
                  <c:v>6.5564200000000001</c:v>
                </c:pt>
                <c:pt idx="3785">
                  <c:v>6.7195600000000004</c:v>
                </c:pt>
                <c:pt idx="3786">
                  <c:v>6.6184699999999994</c:v>
                </c:pt>
                <c:pt idx="3787">
                  <c:v>6.6065599999999991</c:v>
                </c:pt>
                <c:pt idx="3788">
                  <c:v>6.6772</c:v>
                </c:pt>
                <c:pt idx="3789">
                  <c:v>6.5455399999999999</c:v>
                </c:pt>
                <c:pt idx="3790">
                  <c:v>6.4886900000000001</c:v>
                </c:pt>
                <c:pt idx="3791">
                  <c:v>6.7201899999999997</c:v>
                </c:pt>
                <c:pt idx="3792">
                  <c:v>6.8434699999999999</c:v>
                </c:pt>
                <c:pt idx="3793">
                  <c:v>6.9780600000000002</c:v>
                </c:pt>
                <c:pt idx="3794">
                  <c:v>6.7878099999999995</c:v>
                </c:pt>
                <c:pt idx="3795">
                  <c:v>7.1167400000000001</c:v>
                </c:pt>
                <c:pt idx="3796">
                  <c:v>7.0155100000000008</c:v>
                </c:pt>
                <c:pt idx="3797">
                  <c:v>6.7834599999999998</c:v>
                </c:pt>
                <c:pt idx="3798">
                  <c:v>6.8518299999999996</c:v>
                </c:pt>
                <c:pt idx="3799">
                  <c:v>6.9307299999999996</c:v>
                </c:pt>
                <c:pt idx="3800">
                  <c:v>6.9197100000000002</c:v>
                </c:pt>
                <c:pt idx="3801">
                  <c:v>6.7794600000000003</c:v>
                </c:pt>
                <c:pt idx="3802">
                  <c:v>6.7167700000000004</c:v>
                </c:pt>
                <c:pt idx="3803">
                  <c:v>6.7191799999999997</c:v>
                </c:pt>
                <c:pt idx="3804">
                  <c:v>6.9260000000000002</c:v>
                </c:pt>
                <c:pt idx="3805">
                  <c:v>6.9842600000000008</c:v>
                </c:pt>
                <c:pt idx="3806">
                  <c:v>6.8803200000000002</c:v>
                </c:pt>
                <c:pt idx="3807">
                  <c:v>7.1328999999999994</c:v>
                </c:pt>
                <c:pt idx="3808">
                  <c:v>7.1434100000000003</c:v>
                </c:pt>
                <c:pt idx="3809">
                  <c:v>7.1299699999999993</c:v>
                </c:pt>
                <c:pt idx="3810">
                  <c:v>6.9575399999999998</c:v>
                </c:pt>
                <c:pt idx="3811">
                  <c:v>6.9233500000000001</c:v>
                </c:pt>
                <c:pt idx="3812">
                  <c:v>6.8546000000000005</c:v>
                </c:pt>
                <c:pt idx="3813">
                  <c:v>6.7653800000000004</c:v>
                </c:pt>
                <c:pt idx="3814">
                  <c:v>6.6443700000000003</c:v>
                </c:pt>
                <c:pt idx="3815">
                  <c:v>6.6090599999999995</c:v>
                </c:pt>
                <c:pt idx="3816">
                  <c:v>6.8498199999999994</c:v>
                </c:pt>
                <c:pt idx="3817">
                  <c:v>6.6224800000000004</c:v>
                </c:pt>
                <c:pt idx="3818">
                  <c:v>6.63591</c:v>
                </c:pt>
                <c:pt idx="3819">
                  <c:v>6.5565099999999994</c:v>
                </c:pt>
                <c:pt idx="3820">
                  <c:v>6.5256799999999995</c:v>
                </c:pt>
                <c:pt idx="3821">
                  <c:v>6.4724199999999996</c:v>
                </c:pt>
                <c:pt idx="3822">
                  <c:v>6.43398</c:v>
                </c:pt>
                <c:pt idx="3823">
                  <c:v>6.4407299999999994</c:v>
                </c:pt>
                <c:pt idx="3824">
                  <c:v>6.5755600000000003</c:v>
                </c:pt>
                <c:pt idx="3825">
                  <c:v>6.5661699999999996</c:v>
                </c:pt>
                <c:pt idx="3826">
                  <c:v>6.5363599999999993</c:v>
                </c:pt>
                <c:pt idx="3827">
                  <c:v>6.2975500000000002</c:v>
                </c:pt>
                <c:pt idx="3828">
                  <c:v>6.01701</c:v>
                </c:pt>
                <c:pt idx="3829">
                  <c:v>5.9255300000000002</c:v>
                </c:pt>
                <c:pt idx="3830">
                  <c:v>5.9986699999999997</c:v>
                </c:pt>
                <c:pt idx="3831">
                  <c:v>5.95472</c:v>
                </c:pt>
                <c:pt idx="3832">
                  <c:v>5.8209400000000002</c:v>
                </c:pt>
                <c:pt idx="3833">
                  <c:v>5.8055200000000005</c:v>
                </c:pt>
                <c:pt idx="3834">
                  <c:v>5.87357</c:v>
                </c:pt>
                <c:pt idx="3835">
                  <c:v>5.8532899999999994</c:v>
                </c:pt>
                <c:pt idx="3836">
                  <c:v>5.7275099999999997</c:v>
                </c:pt>
                <c:pt idx="3837">
                  <c:v>5.6393800000000001</c:v>
                </c:pt>
                <c:pt idx="3838">
                  <c:v>5.8484299999999996</c:v>
                </c:pt>
                <c:pt idx="3839">
                  <c:v>5.8161100000000001</c:v>
                </c:pt>
                <c:pt idx="3840">
                  <c:v>5.7397999999999998</c:v>
                </c:pt>
                <c:pt idx="3841">
                  <c:v>5.7689500000000002</c:v>
                </c:pt>
                <c:pt idx="3842">
                  <c:v>5.6497999999999999</c:v>
                </c:pt>
                <c:pt idx="3843">
                  <c:v>5.7590599999999998</c:v>
                </c:pt>
                <c:pt idx="3844">
                  <c:v>5.6580600000000008</c:v>
                </c:pt>
                <c:pt idx="3845">
                  <c:v>5.5194799999999997</c:v>
                </c:pt>
                <c:pt idx="3846">
                  <c:v>5.4238</c:v>
                </c:pt>
                <c:pt idx="3847">
                  <c:v>5.3751499999999997</c:v>
                </c:pt>
                <c:pt idx="3848">
                  <c:v>5.2775800000000004</c:v>
                </c:pt>
                <c:pt idx="3849">
                  <c:v>5.1531100000000007</c:v>
                </c:pt>
                <c:pt idx="3850">
                  <c:v>4.9683600000000006</c:v>
                </c:pt>
                <c:pt idx="3851">
                  <c:v>4.7891899999999996</c:v>
                </c:pt>
                <c:pt idx="3852">
                  <c:v>4.7897300000000005</c:v>
                </c:pt>
                <c:pt idx="3853">
                  <c:v>4.9434300000000002</c:v>
                </c:pt>
                <c:pt idx="3854">
                  <c:v>4.99648</c:v>
                </c:pt>
                <c:pt idx="3855">
                  <c:v>5.12148</c:v>
                </c:pt>
                <c:pt idx="3856">
                  <c:v>5.1018099999999995</c:v>
                </c:pt>
                <c:pt idx="3857">
                  <c:v>5.0827600000000004</c:v>
                </c:pt>
                <c:pt idx="3858">
                  <c:v>4.9502499999999996</c:v>
                </c:pt>
                <c:pt idx="3859">
                  <c:v>4.8576299999999994</c:v>
                </c:pt>
                <c:pt idx="3860">
                  <c:v>4.8321199999999997</c:v>
                </c:pt>
                <c:pt idx="3861">
                  <c:v>4.78254</c:v>
                </c:pt>
                <c:pt idx="3862">
                  <c:v>4.7288899999999998</c:v>
                </c:pt>
                <c:pt idx="3863">
                  <c:v>4.6578200000000001</c:v>
                </c:pt>
                <c:pt idx="3864">
                  <c:v>4.4671799999999999</c:v>
                </c:pt>
                <c:pt idx="3865">
                  <c:v>4.5076400000000003</c:v>
                </c:pt>
                <c:pt idx="3866">
                  <c:v>4.6369299999999996</c:v>
                </c:pt>
                <c:pt idx="3867">
                  <c:v>4.3037700000000001</c:v>
                </c:pt>
                <c:pt idx="3868">
                  <c:v>4.3567499999999999</c:v>
                </c:pt>
                <c:pt idx="3869">
                  <c:v>4.4554499999999999</c:v>
                </c:pt>
                <c:pt idx="3870">
                  <c:v>4.32491</c:v>
                </c:pt>
                <c:pt idx="3871">
                  <c:v>4.1807400000000001</c:v>
                </c:pt>
                <c:pt idx="3872">
                  <c:v>4.1747100000000001</c:v>
                </c:pt>
                <c:pt idx="3873">
                  <c:v>4.15564</c:v>
                </c:pt>
                <c:pt idx="3874">
                  <c:v>4.1102499999999997</c:v>
                </c:pt>
                <c:pt idx="3875">
                  <c:v>4.1399499999999998</c:v>
                </c:pt>
                <c:pt idx="3876">
                  <c:v>4.1720199999999998</c:v>
                </c:pt>
                <c:pt idx="3877">
                  <c:v>4.2788700000000004</c:v>
                </c:pt>
                <c:pt idx="3878">
                  <c:v>4.3475799999999998</c:v>
                </c:pt>
                <c:pt idx="3879">
                  <c:v>4.4899800000000001</c:v>
                </c:pt>
                <c:pt idx="3880">
                  <c:v>4.3718400000000006</c:v>
                </c:pt>
                <c:pt idx="3881">
                  <c:v>4.41601</c:v>
                </c:pt>
                <c:pt idx="3882">
                  <c:v>4.5778500000000006</c:v>
                </c:pt>
                <c:pt idx="3883">
                  <c:v>4.6455399999999996</c:v>
                </c:pt>
                <c:pt idx="3884">
                  <c:v>4.5502900000000004</c:v>
                </c:pt>
                <c:pt idx="3885">
                  <c:v>4.5879199999999996</c:v>
                </c:pt>
                <c:pt idx="3886">
                  <c:v>4.5631599999999999</c:v>
                </c:pt>
                <c:pt idx="3887">
                  <c:v>4.5013299999999994</c:v>
                </c:pt>
                <c:pt idx="3888">
                  <c:v>4.3298300000000003</c:v>
                </c:pt>
                <c:pt idx="3889">
                  <c:v>4.2781200000000004</c:v>
                </c:pt>
                <c:pt idx="3890">
                  <c:v>4.3824800000000002</c:v>
                </c:pt>
                <c:pt idx="3891">
                  <c:v>4.3875999999999999</c:v>
                </c:pt>
                <c:pt idx="3892">
                  <c:v>4.4210500000000001</c:v>
                </c:pt>
                <c:pt idx="3893">
                  <c:v>4.6056599999999994</c:v>
                </c:pt>
                <c:pt idx="3894">
                  <c:v>4.4477599999999997</c:v>
                </c:pt>
                <c:pt idx="3895">
                  <c:v>4.5527699999999998</c:v>
                </c:pt>
                <c:pt idx="3896">
                  <c:v>4.4990699999999997</c:v>
                </c:pt>
                <c:pt idx="3897">
                  <c:v>4.3727999999999998</c:v>
                </c:pt>
                <c:pt idx="3898">
                  <c:v>4.2111900000000002</c:v>
                </c:pt>
                <c:pt idx="3899">
                  <c:v>4.2193700000000005</c:v>
                </c:pt>
                <c:pt idx="3900">
                  <c:v>4.0977300000000003</c:v>
                </c:pt>
                <c:pt idx="3901">
                  <c:v>4.1424799999999999</c:v>
                </c:pt>
                <c:pt idx="3902">
                  <c:v>4.2155800000000001</c:v>
                </c:pt>
                <c:pt idx="3903">
                  <c:v>4.1208800000000005</c:v>
                </c:pt>
                <c:pt idx="3904">
                  <c:v>3.9135899999999997</c:v>
                </c:pt>
                <c:pt idx="3905">
                  <c:v>3.9420600000000001</c:v>
                </c:pt>
                <c:pt idx="3906">
                  <c:v>3.8637900000000003</c:v>
                </c:pt>
                <c:pt idx="3907">
                  <c:v>3.88185</c:v>
                </c:pt>
                <c:pt idx="3908">
                  <c:v>3.9175099999999996</c:v>
                </c:pt>
                <c:pt idx="3909">
                  <c:v>3.9050199999999999</c:v>
                </c:pt>
                <c:pt idx="3910">
                  <c:v>3.9818599999999997</c:v>
                </c:pt>
                <c:pt idx="3911">
                  <c:v>3.7475999999999998</c:v>
                </c:pt>
                <c:pt idx="3912">
                  <c:v>3.6254500000000003</c:v>
                </c:pt>
                <c:pt idx="3913">
                  <c:v>3.5182699999999998</c:v>
                </c:pt>
                <c:pt idx="3914">
                  <c:v>3.56664</c:v>
                </c:pt>
                <c:pt idx="3915">
                  <c:v>3.46089</c:v>
                </c:pt>
                <c:pt idx="3916">
                  <c:v>3.5672800000000002</c:v>
                </c:pt>
                <c:pt idx="3917">
                  <c:v>3.6953199999999997</c:v>
                </c:pt>
                <c:pt idx="3918">
                  <c:v>3.7098300000000002</c:v>
                </c:pt>
                <c:pt idx="3919">
                  <c:v>3.8011500000000003</c:v>
                </c:pt>
                <c:pt idx="3920">
                  <c:v>3.82911</c:v>
                </c:pt>
                <c:pt idx="3921">
                  <c:v>3.92502</c:v>
                </c:pt>
                <c:pt idx="3922">
                  <c:v>3.8581099999999999</c:v>
                </c:pt>
                <c:pt idx="3923">
                  <c:v>3.9150200000000002</c:v>
                </c:pt>
                <c:pt idx="3924">
                  <c:v>3.9268400000000003</c:v>
                </c:pt>
                <c:pt idx="3925">
                  <c:v>3.7652999999999999</c:v>
                </c:pt>
                <c:pt idx="3926">
                  <c:v>3.7903899999999999</c:v>
                </c:pt>
                <c:pt idx="3927">
                  <c:v>3.8438400000000001</c:v>
                </c:pt>
                <c:pt idx="3928">
                  <c:v>3.8698999999999999</c:v>
                </c:pt>
                <c:pt idx="3929">
                  <c:v>3.8459099999999999</c:v>
                </c:pt>
                <c:pt idx="3930">
                  <c:v>3.86673</c:v>
                </c:pt>
                <c:pt idx="3931">
                  <c:v>3.8928199999999999</c:v>
                </c:pt>
                <c:pt idx="3932">
                  <c:v>3.9257200000000001</c:v>
                </c:pt>
                <c:pt idx="3933">
                  <c:v>3.9964</c:v>
                </c:pt>
                <c:pt idx="3934">
                  <c:v>3.8954500000000003</c:v>
                </c:pt>
                <c:pt idx="3935">
                  <c:v>3.8383600000000002</c:v>
                </c:pt>
                <c:pt idx="3936">
                  <c:v>3.6440800000000002</c:v>
                </c:pt>
                <c:pt idx="3937">
                  <c:v>3.6137799999999998</c:v>
                </c:pt>
                <c:pt idx="3938">
                  <c:v>3.7193799999999997</c:v>
                </c:pt>
                <c:pt idx="3939">
                  <c:v>3.6423899999999998</c:v>
                </c:pt>
                <c:pt idx="3940">
                  <c:v>3.5407999999999999</c:v>
                </c:pt>
                <c:pt idx="3941">
                  <c:v>3.4139299999999997</c:v>
                </c:pt>
                <c:pt idx="3942">
                  <c:v>3.2387200000000003</c:v>
                </c:pt>
                <c:pt idx="3943">
                  <c:v>3.3074500000000002</c:v>
                </c:pt>
                <c:pt idx="3944">
                  <c:v>3.2552499999999998</c:v>
                </c:pt>
                <c:pt idx="3945">
                  <c:v>3.2788999999999997</c:v>
                </c:pt>
                <c:pt idx="3946">
                  <c:v>3.2760199999999999</c:v>
                </c:pt>
                <c:pt idx="3947">
                  <c:v>3.2966699999999998</c:v>
                </c:pt>
                <c:pt idx="3948">
                  <c:v>3.3752599999999999</c:v>
                </c:pt>
                <c:pt idx="3949">
                  <c:v>3.4560700000000004</c:v>
                </c:pt>
                <c:pt idx="3950">
                  <c:v>3.4796100000000001</c:v>
                </c:pt>
                <c:pt idx="3951">
                  <c:v>3.4540199999999999</c:v>
                </c:pt>
                <c:pt idx="3952">
                  <c:v>3.3704100000000001</c:v>
                </c:pt>
                <c:pt idx="3953">
                  <c:v>3.5109300000000001</c:v>
                </c:pt>
                <c:pt idx="3954">
                  <c:v>3.4821200000000001</c:v>
                </c:pt>
                <c:pt idx="3955">
                  <c:v>3.3464800000000001</c:v>
                </c:pt>
                <c:pt idx="3956">
                  <c:v>3.2550599999999998</c:v>
                </c:pt>
                <c:pt idx="3957">
                  <c:v>3.3236700000000003</c:v>
                </c:pt>
                <c:pt idx="3958">
                  <c:v>3.1728800000000001</c:v>
                </c:pt>
                <c:pt idx="3959">
                  <c:v>3.0591399999999997</c:v>
                </c:pt>
                <c:pt idx="3960">
                  <c:v>3.1410700000000005</c:v>
                </c:pt>
                <c:pt idx="3961">
                  <c:v>3.0170800000000004</c:v>
                </c:pt>
                <c:pt idx="3962">
                  <c:v>3.0154199999999998</c:v>
                </c:pt>
                <c:pt idx="3963">
                  <c:v>3.0913600000000003</c:v>
                </c:pt>
                <c:pt idx="3964">
                  <c:v>3.1145499999999999</c:v>
                </c:pt>
                <c:pt idx="3965">
                  <c:v>3.1608300000000003</c:v>
                </c:pt>
                <c:pt idx="3966">
                  <c:v>3.1417799999999998</c:v>
                </c:pt>
                <c:pt idx="3967">
                  <c:v>3.1724700000000001</c:v>
                </c:pt>
                <c:pt idx="3968">
                  <c:v>3.1326799999999997</c:v>
                </c:pt>
                <c:pt idx="3969">
                  <c:v>3.1182999999999996</c:v>
                </c:pt>
                <c:pt idx="3970">
                  <c:v>3.3057299999999996</c:v>
                </c:pt>
                <c:pt idx="3971">
                  <c:v>3.4257999999999997</c:v>
                </c:pt>
                <c:pt idx="3972">
                  <c:v>3.2884100000000003</c:v>
                </c:pt>
                <c:pt idx="3973">
                  <c:v>3.3329199999999997</c:v>
                </c:pt>
                <c:pt idx="3974">
                  <c:v>3.3456999999999999</c:v>
                </c:pt>
                <c:pt idx="3975">
                  <c:v>3.3620100000000002</c:v>
                </c:pt>
                <c:pt idx="3976">
                  <c:v>3.26539</c:v>
                </c:pt>
                <c:pt idx="3977">
                  <c:v>3.2763099999999996</c:v>
                </c:pt>
                <c:pt idx="3978">
                  <c:v>3.2845499999999999</c:v>
                </c:pt>
                <c:pt idx="3979">
                  <c:v>3.1962599999999997</c:v>
                </c:pt>
                <c:pt idx="3980">
                  <c:v>3.1650900000000002</c:v>
                </c:pt>
                <c:pt idx="3981">
                  <c:v>3.1801499999999998</c:v>
                </c:pt>
                <c:pt idx="3982">
                  <c:v>3.1974200000000002</c:v>
                </c:pt>
                <c:pt idx="3983">
                  <c:v>3.2555200000000002</c:v>
                </c:pt>
                <c:pt idx="3984">
                  <c:v>3.2508900000000001</c:v>
                </c:pt>
                <c:pt idx="3985">
                  <c:v>3.18363</c:v>
                </c:pt>
                <c:pt idx="3986">
                  <c:v>3.2439800000000001</c:v>
                </c:pt>
                <c:pt idx="3987">
                  <c:v>3.2271699999999996</c:v>
                </c:pt>
                <c:pt idx="3988">
                  <c:v>3.18919</c:v>
                </c:pt>
                <c:pt idx="3989">
                  <c:v>3.23617</c:v>
                </c:pt>
                <c:pt idx="3990">
                  <c:v>3.23875</c:v>
                </c:pt>
                <c:pt idx="3991">
                  <c:v>3.3650700000000002</c:v>
                </c:pt>
                <c:pt idx="3992">
                  <c:v>3.4192100000000001</c:v>
                </c:pt>
                <c:pt idx="3993">
                  <c:v>3.3158400000000001</c:v>
                </c:pt>
                <c:pt idx="3994">
                  <c:v>3.3080099999999999</c:v>
                </c:pt>
                <c:pt idx="3995">
                  <c:v>3.26383</c:v>
                </c:pt>
                <c:pt idx="3996">
                  <c:v>3.1670699999999998</c:v>
                </c:pt>
                <c:pt idx="3997">
                  <c:v>3.1859600000000001</c:v>
                </c:pt>
                <c:pt idx="3998">
                  <c:v>3.2598700000000003</c:v>
                </c:pt>
                <c:pt idx="3999">
                  <c:v>3.2447000000000004</c:v>
                </c:pt>
                <c:pt idx="4000">
                  <c:v>3.19225</c:v>
                </c:pt>
                <c:pt idx="4001">
                  <c:v>3.1362099999999997</c:v>
                </c:pt>
                <c:pt idx="4002">
                  <c:v>3.07653</c:v>
                </c:pt>
                <c:pt idx="4003">
                  <c:v>3.0401799999999999</c:v>
                </c:pt>
                <c:pt idx="4004">
                  <c:v>3.0457799999999997</c:v>
                </c:pt>
                <c:pt idx="4005">
                  <c:v>3.1858200000000001</c:v>
                </c:pt>
                <c:pt idx="4006">
                  <c:v>3.1393599999999999</c:v>
                </c:pt>
                <c:pt idx="4007">
                  <c:v>3.0170699999999999</c:v>
                </c:pt>
                <c:pt idx="4008">
                  <c:v>2.97329</c:v>
                </c:pt>
                <c:pt idx="4009">
                  <c:v>2.9869699999999999</c:v>
                </c:pt>
                <c:pt idx="4010">
                  <c:v>2.9436</c:v>
                </c:pt>
                <c:pt idx="4011">
                  <c:v>2.8804000000000003</c:v>
                </c:pt>
                <c:pt idx="4012">
                  <c:v>2.8987700000000003</c:v>
                </c:pt>
                <c:pt idx="4013">
                  <c:v>2.9010899999999999</c:v>
                </c:pt>
                <c:pt idx="4014">
                  <c:v>2.9443099999999998</c:v>
                </c:pt>
                <c:pt idx="4015">
                  <c:v>2.9183600000000003</c:v>
                </c:pt>
                <c:pt idx="4016">
                  <c:v>2.9488799999999999</c:v>
                </c:pt>
                <c:pt idx="4017">
                  <c:v>2.8704700000000001</c:v>
                </c:pt>
                <c:pt idx="4018">
                  <c:v>2.87365</c:v>
                </c:pt>
                <c:pt idx="4019">
                  <c:v>2.8841899999999998</c:v>
                </c:pt>
                <c:pt idx="4020">
                  <c:v>2.80206</c:v>
                </c:pt>
                <c:pt idx="4021">
                  <c:v>2.8821400000000001</c:v>
                </c:pt>
                <c:pt idx="4022">
                  <c:v>2.8612500000000001</c:v>
                </c:pt>
                <c:pt idx="4023">
                  <c:v>2.9469400000000001</c:v>
                </c:pt>
                <c:pt idx="4024">
                  <c:v>3.0141899999999997</c:v>
                </c:pt>
                <c:pt idx="4025">
                  <c:v>2.9725299999999999</c:v>
                </c:pt>
                <c:pt idx="4026">
                  <c:v>3.0300799999999999</c:v>
                </c:pt>
                <c:pt idx="4027">
                  <c:v>3.1344400000000001</c:v>
                </c:pt>
                <c:pt idx="4028">
                  <c:v>3.1786599999999998</c:v>
                </c:pt>
                <c:pt idx="4029">
                  <c:v>3.1168999999999998</c:v>
                </c:pt>
                <c:pt idx="4030">
                  <c:v>3.1364700000000001</c:v>
                </c:pt>
                <c:pt idx="4031">
                  <c:v>3.1528399999999999</c:v>
                </c:pt>
                <c:pt idx="4032">
                  <c:v>3.17598</c:v>
                </c:pt>
                <c:pt idx="4033">
                  <c:v>3.22573</c:v>
                </c:pt>
                <c:pt idx="4034">
                  <c:v>3.19103</c:v>
                </c:pt>
                <c:pt idx="4035">
                  <c:v>3.18425</c:v>
                </c:pt>
                <c:pt idx="4036">
                  <c:v>3.13896</c:v>
                </c:pt>
                <c:pt idx="4037">
                  <c:v>3.3055900000000005</c:v>
                </c:pt>
                <c:pt idx="4038">
                  <c:v>3.4101100000000004</c:v>
                </c:pt>
                <c:pt idx="4039">
                  <c:v>3.3617899999999996</c:v>
                </c:pt>
                <c:pt idx="4040">
                  <c:v>3.3160500000000002</c:v>
                </c:pt>
                <c:pt idx="4041">
                  <c:v>3.21428</c:v>
                </c:pt>
                <c:pt idx="4042">
                  <c:v>3.1490300000000002</c:v>
                </c:pt>
                <c:pt idx="4043">
                  <c:v>3.2146499999999998</c:v>
                </c:pt>
                <c:pt idx="4044">
                  <c:v>3.2317100000000001</c:v>
                </c:pt>
                <c:pt idx="4045">
                  <c:v>3.1466000000000003</c:v>
                </c:pt>
                <c:pt idx="4046">
                  <c:v>3.0997699999999999</c:v>
                </c:pt>
                <c:pt idx="4047">
                  <c:v>3.1068500000000001</c:v>
                </c:pt>
                <c:pt idx="4048">
                  <c:v>3.0736000000000003</c:v>
                </c:pt>
                <c:pt idx="4049">
                  <c:v>3.1981299999999999</c:v>
                </c:pt>
                <c:pt idx="4050">
                  <c:v>3.1616599999999999</c:v>
                </c:pt>
                <c:pt idx="4051">
                  <c:v>3.1593299999999997</c:v>
                </c:pt>
                <c:pt idx="4052">
                  <c:v>3.1088200000000001</c:v>
                </c:pt>
                <c:pt idx="4053">
                  <c:v>3.01844</c:v>
                </c:pt>
                <c:pt idx="4054">
                  <c:v>2.9818700000000002</c:v>
                </c:pt>
                <c:pt idx="4055">
                  <c:v>3.0081199999999999</c:v>
                </c:pt>
                <c:pt idx="4056">
                  <c:v>3.0059500000000003</c:v>
                </c:pt>
                <c:pt idx="4057">
                  <c:v>2.88117</c:v>
                </c:pt>
                <c:pt idx="4058">
                  <c:v>2.8099400000000001</c:v>
                </c:pt>
                <c:pt idx="4059">
                  <c:v>2.7900999999999998</c:v>
                </c:pt>
                <c:pt idx="4060">
                  <c:v>2.74377</c:v>
                </c:pt>
                <c:pt idx="4061">
                  <c:v>2.7231299999999998</c:v>
                </c:pt>
                <c:pt idx="4062">
                  <c:v>2.7297500000000001</c:v>
                </c:pt>
                <c:pt idx="4063">
                  <c:v>2.72444</c:v>
                </c:pt>
                <c:pt idx="4064">
                  <c:v>2.7578100000000001</c:v>
                </c:pt>
                <c:pt idx="4065">
                  <c:v>2.7233900000000002</c:v>
                </c:pt>
                <c:pt idx="4066">
                  <c:v>2.7167200000000005</c:v>
                </c:pt>
                <c:pt idx="4067">
                  <c:v>2.7083600000000003</c:v>
                </c:pt>
                <c:pt idx="4068">
                  <c:v>2.7553800000000002</c:v>
                </c:pt>
                <c:pt idx="4069">
                  <c:v>2.7269099999999997</c:v>
                </c:pt>
                <c:pt idx="4070">
                  <c:v>2.60473</c:v>
                </c:pt>
                <c:pt idx="4071">
                  <c:v>2.5558899999999998</c:v>
                </c:pt>
                <c:pt idx="4072">
                  <c:v>2.6079899999999996</c:v>
                </c:pt>
                <c:pt idx="4073">
                  <c:v>2.6016000000000004</c:v>
                </c:pt>
                <c:pt idx="4074">
                  <c:v>2.5929199999999999</c:v>
                </c:pt>
                <c:pt idx="4075">
                  <c:v>2.6132900000000001</c:v>
                </c:pt>
                <c:pt idx="4076">
                  <c:v>2.5900400000000001</c:v>
                </c:pt>
                <c:pt idx="4077">
                  <c:v>2.4308099999999997</c:v>
                </c:pt>
                <c:pt idx="4078">
                  <c:v>2.45852</c:v>
                </c:pt>
                <c:pt idx="4079">
                  <c:v>2.5506100000000003</c:v>
                </c:pt>
                <c:pt idx="4080">
                  <c:v>2.5315799999999999</c:v>
                </c:pt>
                <c:pt idx="4081">
                  <c:v>2.5194399999999999</c:v>
                </c:pt>
                <c:pt idx="4082">
                  <c:v>2.5350200000000003</c:v>
                </c:pt>
                <c:pt idx="4083">
                  <c:v>2.5414500000000002</c:v>
                </c:pt>
                <c:pt idx="4084">
                  <c:v>2.4537499999999999</c:v>
                </c:pt>
                <c:pt idx="4085">
                  <c:v>2.4207400000000003</c:v>
                </c:pt>
                <c:pt idx="4086">
                  <c:v>2.5150100000000002</c:v>
                </c:pt>
                <c:pt idx="4087">
                  <c:v>2.4959800000000003</c:v>
                </c:pt>
                <c:pt idx="4088">
                  <c:v>2.4756</c:v>
                </c:pt>
                <c:pt idx="4089">
                  <c:v>2.5325299999999999</c:v>
                </c:pt>
                <c:pt idx="4090">
                  <c:v>2.5407999999999999</c:v>
                </c:pt>
                <c:pt idx="4091">
                  <c:v>2.5160300000000002</c:v>
                </c:pt>
                <c:pt idx="4092">
                  <c:v>2.5226099999999998</c:v>
                </c:pt>
                <c:pt idx="4093">
                  <c:v>2.7174</c:v>
                </c:pt>
                <c:pt idx="4094">
                  <c:v>2.6665100000000002</c:v>
                </c:pt>
                <c:pt idx="4095">
                  <c:v>2.6921300000000001</c:v>
                </c:pt>
                <c:pt idx="4096">
                  <c:v>2.7440499999999997</c:v>
                </c:pt>
                <c:pt idx="4097">
                  <c:v>2.6997899999999997</c:v>
                </c:pt>
                <c:pt idx="4098">
                  <c:v>2.8816800000000002</c:v>
                </c:pt>
                <c:pt idx="4099">
                  <c:v>3.03329</c:v>
                </c:pt>
                <c:pt idx="4100">
                  <c:v>3.3952100000000001</c:v>
                </c:pt>
                <c:pt idx="4101">
                  <c:v>3.3879700000000001</c:v>
                </c:pt>
                <c:pt idx="4102">
                  <c:v>3.0589600000000003</c:v>
                </c:pt>
                <c:pt idx="4103">
                  <c:v>3.03545</c:v>
                </c:pt>
                <c:pt idx="4104">
                  <c:v>2.9356</c:v>
                </c:pt>
                <c:pt idx="4105">
                  <c:v>2.9170400000000001</c:v>
                </c:pt>
                <c:pt idx="4106">
                  <c:v>3.0850400000000002</c:v>
                </c:pt>
                <c:pt idx="4107">
                  <c:v>3.0851999999999999</c:v>
                </c:pt>
                <c:pt idx="4108">
                  <c:v>3.2268300000000001</c:v>
                </c:pt>
                <c:pt idx="4109">
                  <c:v>3.31623</c:v>
                </c:pt>
                <c:pt idx="4110">
                  <c:v>3.54094</c:v>
                </c:pt>
                <c:pt idx="4111">
                  <c:v>3.5883400000000001</c:v>
                </c:pt>
                <c:pt idx="4112">
                  <c:v>3.5223700000000004</c:v>
                </c:pt>
                <c:pt idx="4113">
                  <c:v>3.6962400000000004</c:v>
                </c:pt>
                <c:pt idx="4114">
                  <c:v>3.5535300000000003</c:v>
                </c:pt>
                <c:pt idx="4115">
                  <c:v>3.3479700000000001</c:v>
                </c:pt>
                <c:pt idx="4116">
                  <c:v>3.42543</c:v>
                </c:pt>
                <c:pt idx="4117">
                  <c:v>3.43872</c:v>
                </c:pt>
                <c:pt idx="4118">
                  <c:v>3.3610099999999998</c:v>
                </c:pt>
                <c:pt idx="4119">
                  <c:v>3.2918400000000001</c:v>
                </c:pt>
                <c:pt idx="4120">
                  <c:v>3.53478</c:v>
                </c:pt>
                <c:pt idx="4121">
                  <c:v>3.5570400000000002</c:v>
                </c:pt>
                <c:pt idx="4122">
                  <c:v>3.6325699999999999</c:v>
                </c:pt>
                <c:pt idx="4123">
                  <c:v>3.5614299999999997</c:v>
                </c:pt>
                <c:pt idx="4124">
                  <c:v>3.4073200000000003</c:v>
                </c:pt>
                <c:pt idx="4125">
                  <c:v>3.4780399999999996</c:v>
                </c:pt>
                <c:pt idx="4126">
                  <c:v>3.39825</c:v>
                </c:pt>
                <c:pt idx="4127">
                  <c:v>3.3268800000000001</c:v>
                </c:pt>
                <c:pt idx="4128">
                  <c:v>3.3222399999999999</c:v>
                </c:pt>
                <c:pt idx="4129">
                  <c:v>3.3586800000000001</c:v>
                </c:pt>
                <c:pt idx="4130">
                  <c:v>3.2781599999999997</c:v>
                </c:pt>
                <c:pt idx="4131">
                  <c:v>3.2368400000000004</c:v>
                </c:pt>
                <c:pt idx="4132">
                  <c:v>3.3216899999999998</c:v>
                </c:pt>
                <c:pt idx="4133">
                  <c:v>3.3852499999999996</c:v>
                </c:pt>
                <c:pt idx="4134">
                  <c:v>3.3803899999999998</c:v>
                </c:pt>
                <c:pt idx="4135">
                  <c:v>3.4025099999999999</c:v>
                </c:pt>
                <c:pt idx="4136">
                  <c:v>3.4388799999999997</c:v>
                </c:pt>
                <c:pt idx="4137">
                  <c:v>3.5380700000000003</c:v>
                </c:pt>
                <c:pt idx="4138">
                  <c:v>3.5823</c:v>
                </c:pt>
                <c:pt idx="4139">
                  <c:v>3.6308699999999998</c:v>
                </c:pt>
                <c:pt idx="4140">
                  <c:v>3.59538</c:v>
                </c:pt>
                <c:pt idx="4141">
                  <c:v>3.5940699999999999</c:v>
                </c:pt>
                <c:pt idx="4142">
                  <c:v>3.5015699999999996</c:v>
                </c:pt>
                <c:pt idx="4143">
                  <c:v>3.42218</c:v>
                </c:pt>
                <c:pt idx="4144">
                  <c:v>3.3615699999999999</c:v>
                </c:pt>
                <c:pt idx="4145">
                  <c:v>3.3465699999999998</c:v>
                </c:pt>
                <c:pt idx="4146">
                  <c:v>3.2343000000000002</c:v>
                </c:pt>
                <c:pt idx="4147">
                  <c:v>3.2848000000000002</c:v>
                </c:pt>
                <c:pt idx="4148">
                  <c:v>3.3424700000000001</c:v>
                </c:pt>
                <c:pt idx="4149">
                  <c:v>3.3586200000000002</c:v>
                </c:pt>
                <c:pt idx="4150">
                  <c:v>3.3168299999999999</c:v>
                </c:pt>
                <c:pt idx="4151">
                  <c:v>3.3060300000000002</c:v>
                </c:pt>
                <c:pt idx="4152">
                  <c:v>3.3240699999999999</c:v>
                </c:pt>
                <c:pt idx="4153">
                  <c:v>3.2292100000000001</c:v>
                </c:pt>
                <c:pt idx="4154">
                  <c:v>3.1385100000000001</c:v>
                </c:pt>
                <c:pt idx="4155">
                  <c:v>3.0815800000000002</c:v>
                </c:pt>
                <c:pt idx="4156">
                  <c:v>3.0168200000000001</c:v>
                </c:pt>
                <c:pt idx="4157">
                  <c:v>3.0679700000000003</c:v>
                </c:pt>
                <c:pt idx="4158">
                  <c:v>3.0456699999999999</c:v>
                </c:pt>
                <c:pt idx="4159">
                  <c:v>3.1288200000000002</c:v>
                </c:pt>
                <c:pt idx="4160">
                  <c:v>2.9952399999999999</c:v>
                </c:pt>
                <c:pt idx="4161">
                  <c:v>2.9862700000000002</c:v>
                </c:pt>
                <c:pt idx="4162">
                  <c:v>2.9287099999999997</c:v>
                </c:pt>
                <c:pt idx="4163">
                  <c:v>2.9674299999999998</c:v>
                </c:pt>
                <c:pt idx="4164">
                  <c:v>3.00474</c:v>
                </c:pt>
                <c:pt idx="4165">
                  <c:v>2.9015499999999999</c:v>
                </c:pt>
                <c:pt idx="4166">
                  <c:v>2.9583999999999997</c:v>
                </c:pt>
                <c:pt idx="4167">
                  <c:v>3.0190899999999998</c:v>
                </c:pt>
                <c:pt idx="4168">
                  <c:v>2.9993099999999999</c:v>
                </c:pt>
                <c:pt idx="4169">
                  <c:v>3.0382499999999997</c:v>
                </c:pt>
                <c:pt idx="4170">
                  <c:v>3.14269</c:v>
                </c:pt>
                <c:pt idx="4171">
                  <c:v>3.0138199999999999</c:v>
                </c:pt>
                <c:pt idx="4172">
                  <c:v>2.9562200000000001</c:v>
                </c:pt>
                <c:pt idx="4173">
                  <c:v>2.9932999999999996</c:v>
                </c:pt>
                <c:pt idx="4174">
                  <c:v>2.99546</c:v>
                </c:pt>
                <c:pt idx="4175">
                  <c:v>2.9511799999999999</c:v>
                </c:pt>
                <c:pt idx="4176">
                  <c:v>3.1178900000000001</c:v>
                </c:pt>
                <c:pt idx="4177">
                  <c:v>3.11802</c:v>
                </c:pt>
                <c:pt idx="4178">
                  <c:v>3.18296</c:v>
                </c:pt>
                <c:pt idx="4179">
                  <c:v>3.07341</c:v>
                </c:pt>
                <c:pt idx="4180">
                  <c:v>3.2108600000000003</c:v>
                </c:pt>
                <c:pt idx="4181">
                  <c:v>3.2564299999999999</c:v>
                </c:pt>
                <c:pt idx="4182">
                  <c:v>3.1183800000000002</c:v>
                </c:pt>
                <c:pt idx="4183">
                  <c:v>3.0779800000000002</c:v>
                </c:pt>
                <c:pt idx="4184">
                  <c:v>3.00834</c:v>
                </c:pt>
                <c:pt idx="4185">
                  <c:v>3.1525799999999999</c:v>
                </c:pt>
                <c:pt idx="4186">
                  <c:v>3.1468900000000004</c:v>
                </c:pt>
                <c:pt idx="4187">
                  <c:v>3.0632000000000001</c:v>
                </c:pt>
                <c:pt idx="4188">
                  <c:v>3.0321600000000002</c:v>
                </c:pt>
                <c:pt idx="4189">
                  <c:v>3.07931</c:v>
                </c:pt>
                <c:pt idx="4190">
                  <c:v>3.1274700000000002</c:v>
                </c:pt>
                <c:pt idx="4191">
                  <c:v>3.04956</c:v>
                </c:pt>
                <c:pt idx="4192">
                  <c:v>2.9994099999999997</c:v>
                </c:pt>
                <c:pt idx="4193">
                  <c:v>3.0487299999999999</c:v>
                </c:pt>
                <c:pt idx="4194">
                  <c:v>3.0778500000000002</c:v>
                </c:pt>
                <c:pt idx="4195">
                  <c:v>3.1718299999999999</c:v>
                </c:pt>
                <c:pt idx="4196">
                  <c:v>3.1550199999999999</c:v>
                </c:pt>
                <c:pt idx="4197">
                  <c:v>3.1630799999999999</c:v>
                </c:pt>
                <c:pt idx="4198">
                  <c:v>3.08073</c:v>
                </c:pt>
                <c:pt idx="4199">
                  <c:v>3.1213600000000001</c:v>
                </c:pt>
                <c:pt idx="4200">
                  <c:v>3.1575799999999998</c:v>
                </c:pt>
                <c:pt idx="4201">
                  <c:v>3.05403</c:v>
                </c:pt>
                <c:pt idx="4202">
                  <c:v>3.0451700000000002</c:v>
                </c:pt>
                <c:pt idx="4203">
                  <c:v>3.0170699999999999</c:v>
                </c:pt>
                <c:pt idx="4204">
                  <c:v>3.0485700000000002</c:v>
                </c:pt>
                <c:pt idx="4205">
                  <c:v>3.0147899999999996</c:v>
                </c:pt>
                <c:pt idx="4206">
                  <c:v>3.0271699999999999</c:v>
                </c:pt>
                <c:pt idx="4207">
                  <c:v>3.0019600000000004</c:v>
                </c:pt>
                <c:pt idx="4208">
                  <c:v>2.9931000000000001</c:v>
                </c:pt>
                <c:pt idx="4209">
                  <c:v>2.8821300000000001</c:v>
                </c:pt>
                <c:pt idx="4210">
                  <c:v>2.8056900000000002</c:v>
                </c:pt>
                <c:pt idx="4211">
                  <c:v>2.7664</c:v>
                </c:pt>
                <c:pt idx="4212">
                  <c:v>2.7544</c:v>
                </c:pt>
                <c:pt idx="4213">
                  <c:v>2.8545299999999996</c:v>
                </c:pt>
                <c:pt idx="4214">
                  <c:v>2.9199099999999998</c:v>
                </c:pt>
                <c:pt idx="4215">
                  <c:v>2.91275</c:v>
                </c:pt>
                <c:pt idx="4216">
                  <c:v>2.86469</c:v>
                </c:pt>
                <c:pt idx="4217">
                  <c:v>2.8447500000000003</c:v>
                </c:pt>
                <c:pt idx="4218">
                  <c:v>2.7985000000000002</c:v>
                </c:pt>
                <c:pt idx="4219">
                  <c:v>2.7336</c:v>
                </c:pt>
                <c:pt idx="4220">
                  <c:v>2.6888999999999998</c:v>
                </c:pt>
                <c:pt idx="4221">
                  <c:v>2.7143999999999999</c:v>
                </c:pt>
                <c:pt idx="4222">
                  <c:v>2.82504</c:v>
                </c:pt>
                <c:pt idx="4223">
                  <c:v>2.7808100000000002</c:v>
                </c:pt>
                <c:pt idx="4224">
                  <c:v>2.7918400000000001</c:v>
                </c:pt>
                <c:pt idx="4225">
                  <c:v>2.7407299999999997</c:v>
                </c:pt>
                <c:pt idx="4226">
                  <c:v>2.7506599999999999</c:v>
                </c:pt>
                <c:pt idx="4227">
                  <c:v>2.7006000000000001</c:v>
                </c:pt>
                <c:pt idx="4228">
                  <c:v>2.7423799999999998</c:v>
                </c:pt>
                <c:pt idx="4229">
                  <c:v>2.6846100000000002</c:v>
                </c:pt>
                <c:pt idx="4230">
                  <c:v>2.7738700000000001</c:v>
                </c:pt>
                <c:pt idx="4231">
                  <c:v>2.7657799999999999</c:v>
                </c:pt>
                <c:pt idx="4232">
                  <c:v>2.7230099999999999</c:v>
                </c:pt>
                <c:pt idx="4233">
                  <c:v>2.9052499999999997</c:v>
                </c:pt>
                <c:pt idx="4234">
                  <c:v>2.8437200000000002</c:v>
                </c:pt>
                <c:pt idx="4235">
                  <c:v>2.8136099999999997</c:v>
                </c:pt>
                <c:pt idx="4236">
                  <c:v>2.8286399999999996</c:v>
                </c:pt>
                <c:pt idx="4237">
                  <c:v>2.8915499999999996</c:v>
                </c:pt>
                <c:pt idx="4238">
                  <c:v>2.9781299999999997</c:v>
                </c:pt>
                <c:pt idx="4239">
                  <c:v>2.8520699999999999</c:v>
                </c:pt>
                <c:pt idx="4240">
                  <c:v>2.8520699999999999</c:v>
                </c:pt>
                <c:pt idx="4241">
                  <c:v>3.0403899999999999</c:v>
                </c:pt>
                <c:pt idx="4242">
                  <c:v>3.2167300000000001</c:v>
                </c:pt>
                <c:pt idx="4243">
                  <c:v>3.0026100000000002</c:v>
                </c:pt>
                <c:pt idx="4244">
                  <c:v>2.93675</c:v>
                </c:pt>
                <c:pt idx="4245">
                  <c:v>2.86151</c:v>
                </c:pt>
                <c:pt idx="4246">
                  <c:v>2.9199000000000002</c:v>
                </c:pt>
                <c:pt idx="4247">
                  <c:v>2.7075599999999995</c:v>
                </c:pt>
                <c:pt idx="4248">
                  <c:v>2.7449400000000002</c:v>
                </c:pt>
                <c:pt idx="4249">
                  <c:v>2.7664200000000001</c:v>
                </c:pt>
                <c:pt idx="4250">
                  <c:v>2.7252100000000001</c:v>
                </c:pt>
                <c:pt idx="4251">
                  <c:v>2.7826900000000001</c:v>
                </c:pt>
                <c:pt idx="4252">
                  <c:v>2.64798</c:v>
                </c:pt>
                <c:pt idx="4253">
                  <c:v>2.7074099999999999</c:v>
                </c:pt>
                <c:pt idx="4254">
                  <c:v>2.8216399999999999</c:v>
                </c:pt>
                <c:pt idx="4255">
                  <c:v>2.9528300000000001</c:v>
                </c:pt>
                <c:pt idx="4256">
                  <c:v>2.90082</c:v>
                </c:pt>
                <c:pt idx="4257">
                  <c:v>2.9081200000000003</c:v>
                </c:pt>
                <c:pt idx="4258">
                  <c:v>2.8417300000000001</c:v>
                </c:pt>
                <c:pt idx="4259">
                  <c:v>2.8235199999999998</c:v>
                </c:pt>
                <c:pt idx="4260">
                  <c:v>2.7965599999999999</c:v>
                </c:pt>
                <c:pt idx="4261">
                  <c:v>2.7838099999999999</c:v>
                </c:pt>
                <c:pt idx="4262">
                  <c:v>2.8549200000000003</c:v>
                </c:pt>
                <c:pt idx="4263">
                  <c:v>2.80342</c:v>
                </c:pt>
                <c:pt idx="4264">
                  <c:v>2.8852300000000004</c:v>
                </c:pt>
                <c:pt idx="4265">
                  <c:v>2.8241699999999996</c:v>
                </c:pt>
                <c:pt idx="4266">
                  <c:v>2.7061799999999998</c:v>
                </c:pt>
                <c:pt idx="4267">
                  <c:v>2.6351999999999998</c:v>
                </c:pt>
                <c:pt idx="4268">
                  <c:v>2.71855</c:v>
                </c:pt>
                <c:pt idx="4269">
                  <c:v>2.8163299999999998</c:v>
                </c:pt>
                <c:pt idx="4270">
                  <c:v>2.8760199999999996</c:v>
                </c:pt>
                <c:pt idx="4271">
                  <c:v>2.8097000000000003</c:v>
                </c:pt>
                <c:pt idx="4272">
                  <c:v>2.7837000000000001</c:v>
                </c:pt>
                <c:pt idx="4273">
                  <c:v>2.8138400000000003</c:v>
                </c:pt>
                <c:pt idx="4274">
                  <c:v>2.81399</c:v>
                </c:pt>
                <c:pt idx="4275">
                  <c:v>2.786</c:v>
                </c:pt>
                <c:pt idx="4276">
                  <c:v>2.8544400000000003</c:v>
                </c:pt>
                <c:pt idx="4277">
                  <c:v>2.8164600000000002</c:v>
                </c:pt>
                <c:pt idx="4278">
                  <c:v>2.8412599999999997</c:v>
                </c:pt>
                <c:pt idx="4279">
                  <c:v>2.8319999999999999</c:v>
                </c:pt>
                <c:pt idx="4280">
                  <c:v>2.90598</c:v>
                </c:pt>
                <c:pt idx="4281">
                  <c:v>2.8151100000000002</c:v>
                </c:pt>
                <c:pt idx="4282">
                  <c:v>2.8933599999999999</c:v>
                </c:pt>
                <c:pt idx="4283">
                  <c:v>3.0522500000000004</c:v>
                </c:pt>
                <c:pt idx="4284">
                  <c:v>2.9820100000000003</c:v>
                </c:pt>
                <c:pt idx="4285">
                  <c:v>2.8446300000000004</c:v>
                </c:pt>
                <c:pt idx="4286">
                  <c:v>2.7793599999999996</c:v>
                </c:pt>
                <c:pt idx="4287">
                  <c:v>2.7744400000000002</c:v>
                </c:pt>
                <c:pt idx="4288">
                  <c:v>2.7033800000000001</c:v>
                </c:pt>
                <c:pt idx="4289">
                  <c:v>2.7347300000000003</c:v>
                </c:pt>
                <c:pt idx="4290">
                  <c:v>2.6586099999999999</c:v>
                </c:pt>
                <c:pt idx="4291">
                  <c:v>2.77135</c:v>
                </c:pt>
                <c:pt idx="4292">
                  <c:v>2.7579399999999996</c:v>
                </c:pt>
                <c:pt idx="4293">
                  <c:v>2.8010700000000002</c:v>
                </c:pt>
                <c:pt idx="4294">
                  <c:v>2.8767899999999997</c:v>
                </c:pt>
                <c:pt idx="4295">
                  <c:v>2.91486</c:v>
                </c:pt>
                <c:pt idx="4296">
                  <c:v>2.8605</c:v>
                </c:pt>
                <c:pt idx="4297">
                  <c:v>2.8753899999999999</c:v>
                </c:pt>
                <c:pt idx="4298">
                  <c:v>2.86849</c:v>
                </c:pt>
                <c:pt idx="4299">
                  <c:v>3.0058300000000004</c:v>
                </c:pt>
                <c:pt idx="4300">
                  <c:v>2.99716</c:v>
                </c:pt>
                <c:pt idx="4301">
                  <c:v>3.0274599999999996</c:v>
                </c:pt>
                <c:pt idx="4302">
                  <c:v>3.0094600000000002</c:v>
                </c:pt>
                <c:pt idx="4303">
                  <c:v>3.0369600000000001</c:v>
                </c:pt>
                <c:pt idx="4304">
                  <c:v>3.0320200000000002</c:v>
                </c:pt>
                <c:pt idx="4305">
                  <c:v>2.9604399999999997</c:v>
                </c:pt>
                <c:pt idx="4306">
                  <c:v>2.8379899999999996</c:v>
                </c:pt>
                <c:pt idx="4307">
                  <c:v>2.9092500000000001</c:v>
                </c:pt>
                <c:pt idx="4308">
                  <c:v>2.8814899999999999</c:v>
                </c:pt>
                <c:pt idx="4309">
                  <c:v>2.8080700000000003</c:v>
                </c:pt>
                <c:pt idx="4310">
                  <c:v>2.8704100000000001</c:v>
                </c:pt>
                <c:pt idx="4311">
                  <c:v>2.9854700000000003</c:v>
                </c:pt>
                <c:pt idx="4312">
                  <c:v>2.9627999999999997</c:v>
                </c:pt>
                <c:pt idx="4313">
                  <c:v>3.0000999999999998</c:v>
                </c:pt>
                <c:pt idx="4314">
                  <c:v>3.0654599999999999</c:v>
                </c:pt>
                <c:pt idx="4315">
                  <c:v>3.1812900000000002</c:v>
                </c:pt>
                <c:pt idx="4316">
                  <c:v>3.1348500000000001</c:v>
                </c:pt>
                <c:pt idx="4317">
                  <c:v>3.0921400000000001</c:v>
                </c:pt>
                <c:pt idx="4318">
                  <c:v>3.0322899999999997</c:v>
                </c:pt>
                <c:pt idx="4319">
                  <c:v>3.0397000000000003</c:v>
                </c:pt>
                <c:pt idx="4320">
                  <c:v>3.0206</c:v>
                </c:pt>
                <c:pt idx="4321">
                  <c:v>2.9624200000000003</c:v>
                </c:pt>
                <c:pt idx="4322">
                  <c:v>2.91275</c:v>
                </c:pt>
                <c:pt idx="4323">
                  <c:v>2.9097500000000003</c:v>
                </c:pt>
                <c:pt idx="4324">
                  <c:v>2.9331099999999997</c:v>
                </c:pt>
                <c:pt idx="4325">
                  <c:v>2.9023599999999998</c:v>
                </c:pt>
                <c:pt idx="4326">
                  <c:v>2.9881099999999998</c:v>
                </c:pt>
                <c:pt idx="4327">
                  <c:v>2.9523099999999998</c:v>
                </c:pt>
                <c:pt idx="4328">
                  <c:v>2.9394400000000003</c:v>
                </c:pt>
                <c:pt idx="4329">
                  <c:v>2.9020199999999998</c:v>
                </c:pt>
                <c:pt idx="4330">
                  <c:v>2.8241899999999998</c:v>
                </c:pt>
                <c:pt idx="4331">
                  <c:v>2.83474</c:v>
                </c:pt>
                <c:pt idx="4332">
                  <c:v>2.8164100000000003</c:v>
                </c:pt>
                <c:pt idx="4333">
                  <c:v>2.8273899999999998</c:v>
                </c:pt>
                <c:pt idx="4334">
                  <c:v>2.9175299999999997</c:v>
                </c:pt>
                <c:pt idx="4335">
                  <c:v>2.9405000000000001</c:v>
                </c:pt>
                <c:pt idx="4336">
                  <c:v>2.9434100000000001</c:v>
                </c:pt>
                <c:pt idx="4337">
                  <c:v>2.9976799999999999</c:v>
                </c:pt>
                <c:pt idx="4338">
                  <c:v>3.06995</c:v>
                </c:pt>
                <c:pt idx="4339">
                  <c:v>3.07578</c:v>
                </c:pt>
                <c:pt idx="4340">
                  <c:v>3.0044499999999998</c:v>
                </c:pt>
                <c:pt idx="4341">
                  <c:v>2.9999799999999999</c:v>
                </c:pt>
                <c:pt idx="4342">
                  <c:v>3.0422899999999999</c:v>
                </c:pt>
                <c:pt idx="4343">
                  <c:v>3.0794999999999999</c:v>
                </c:pt>
                <c:pt idx="4344">
                  <c:v>3.04</c:v>
                </c:pt>
                <c:pt idx="4345">
                  <c:v>3.0389299999999997</c:v>
                </c:pt>
                <c:pt idx="4346">
                  <c:v>3.0167899999999999</c:v>
                </c:pt>
                <c:pt idx="4347">
                  <c:v>2.9995100000000003</c:v>
                </c:pt>
                <c:pt idx="4348">
                  <c:v>3.0184500000000001</c:v>
                </c:pt>
                <c:pt idx="4349">
                  <c:v>3.0394299999999999</c:v>
                </c:pt>
                <c:pt idx="4350">
                  <c:v>3.08406</c:v>
                </c:pt>
                <c:pt idx="4351">
                  <c:v>3.0760100000000001</c:v>
                </c:pt>
                <c:pt idx="4352">
                  <c:v>3.08263</c:v>
                </c:pt>
                <c:pt idx="4353">
                  <c:v>3.0131900000000003</c:v>
                </c:pt>
                <c:pt idx="4354">
                  <c:v>3.0487299999999999</c:v>
                </c:pt>
                <c:pt idx="4355">
                  <c:v>2.98889</c:v>
                </c:pt>
                <c:pt idx="4356">
                  <c:v>3.0138499999999997</c:v>
                </c:pt>
                <c:pt idx="4357">
                  <c:v>3.0390100000000002</c:v>
                </c:pt>
                <c:pt idx="4358">
                  <c:v>3.0568499999999998</c:v>
                </c:pt>
                <c:pt idx="4359">
                  <c:v>2.9990100000000002</c:v>
                </c:pt>
                <c:pt idx="4360">
                  <c:v>2.9800099999999996</c:v>
                </c:pt>
                <c:pt idx="4361">
                  <c:v>2.9977900000000002</c:v>
                </c:pt>
                <c:pt idx="4362">
                  <c:v>3.0376600000000002</c:v>
                </c:pt>
                <c:pt idx="4363">
                  <c:v>3.06284</c:v>
                </c:pt>
                <c:pt idx="4364">
                  <c:v>3.0735399999999999</c:v>
                </c:pt>
                <c:pt idx="4365">
                  <c:v>3.1559699999999999</c:v>
                </c:pt>
                <c:pt idx="4366">
                  <c:v>3.1480000000000001</c:v>
                </c:pt>
                <c:pt idx="4367">
                  <c:v>3.1173999999999999</c:v>
                </c:pt>
                <c:pt idx="4368">
                  <c:v>3.1735500000000001</c:v>
                </c:pt>
                <c:pt idx="4369">
                  <c:v>3.1046399999999998</c:v>
                </c:pt>
                <c:pt idx="4370">
                  <c:v>3.1191399999999998</c:v>
                </c:pt>
                <c:pt idx="4371">
                  <c:v>3.1204499999999999</c:v>
                </c:pt>
                <c:pt idx="4372">
                  <c:v>3.1055900000000003</c:v>
                </c:pt>
                <c:pt idx="4373">
                  <c:v>3.1610199999999997</c:v>
                </c:pt>
                <c:pt idx="4374">
                  <c:v>3.1007799999999999</c:v>
                </c:pt>
                <c:pt idx="4375">
                  <c:v>3.1386000000000003</c:v>
                </c:pt>
                <c:pt idx="4376">
                  <c:v>3.14168</c:v>
                </c:pt>
                <c:pt idx="4377">
                  <c:v>3.0248700000000004</c:v>
                </c:pt>
                <c:pt idx="4378">
                  <c:v>3.1638199999999999</c:v>
                </c:pt>
                <c:pt idx="4379">
                  <c:v>3.2319400000000003</c:v>
                </c:pt>
                <c:pt idx="4380">
                  <c:v>3.2366000000000001</c:v>
                </c:pt>
                <c:pt idx="4381">
                  <c:v>3.2149799999999997</c:v>
                </c:pt>
                <c:pt idx="4382">
                  <c:v>3.1717399999999998</c:v>
                </c:pt>
                <c:pt idx="4383">
                  <c:v>3.1541199999999998</c:v>
                </c:pt>
                <c:pt idx="4384">
                  <c:v>3.26132</c:v>
                </c:pt>
                <c:pt idx="4385">
                  <c:v>3.3112699999999999</c:v>
                </c:pt>
                <c:pt idx="4386">
                  <c:v>3.20824</c:v>
                </c:pt>
                <c:pt idx="4387">
                  <c:v>3.0771600000000001</c:v>
                </c:pt>
                <c:pt idx="4388">
                  <c:v>2.9841500000000001</c:v>
                </c:pt>
                <c:pt idx="4389">
                  <c:v>2.8844699999999999</c:v>
                </c:pt>
                <c:pt idx="4390">
                  <c:v>2.8394400000000002</c:v>
                </c:pt>
                <c:pt idx="4391">
                  <c:v>2.92116</c:v>
                </c:pt>
                <c:pt idx="4392">
                  <c:v>2.9563099999999998</c:v>
                </c:pt>
                <c:pt idx="4393">
                  <c:v>2.88795</c:v>
                </c:pt>
                <c:pt idx="4394">
                  <c:v>3.0116000000000001</c:v>
                </c:pt>
                <c:pt idx="4395">
                  <c:v>3.1269900000000002</c:v>
                </c:pt>
                <c:pt idx="4396">
                  <c:v>3.1517599999999999</c:v>
                </c:pt>
                <c:pt idx="4397">
                  <c:v>3.1602699999999997</c:v>
                </c:pt>
                <c:pt idx="4398">
                  <c:v>3.1004300000000002</c:v>
                </c:pt>
                <c:pt idx="4399">
                  <c:v>3.14168</c:v>
                </c:pt>
                <c:pt idx="4400">
                  <c:v>3.14276</c:v>
                </c:pt>
                <c:pt idx="4401">
                  <c:v>3.1545000000000001</c:v>
                </c:pt>
                <c:pt idx="4402">
                  <c:v>3.0880200000000002</c:v>
                </c:pt>
                <c:pt idx="4403">
                  <c:v>2.99987</c:v>
                </c:pt>
                <c:pt idx="4404">
                  <c:v>3.02685</c:v>
                </c:pt>
                <c:pt idx="4405">
                  <c:v>3.0055800000000001</c:v>
                </c:pt>
                <c:pt idx="4406">
                  <c:v>3.0215800000000002</c:v>
                </c:pt>
                <c:pt idx="4407">
                  <c:v>2.9660500000000001</c:v>
                </c:pt>
                <c:pt idx="4408">
                  <c:v>2.9399400000000004</c:v>
                </c:pt>
                <c:pt idx="4409">
                  <c:v>3.0141800000000001</c:v>
                </c:pt>
                <c:pt idx="4410">
                  <c:v>2.9776199999999999</c:v>
                </c:pt>
                <c:pt idx="4411">
                  <c:v>3.0555900000000005</c:v>
                </c:pt>
                <c:pt idx="4412">
                  <c:v>3.0556999999999999</c:v>
                </c:pt>
                <c:pt idx="4413">
                  <c:v>3.25082</c:v>
                </c:pt>
                <c:pt idx="4414">
                  <c:v>3.2306299999999997</c:v>
                </c:pt>
                <c:pt idx="4415">
                  <c:v>3.55843</c:v>
                </c:pt>
                <c:pt idx="4416">
                  <c:v>3.7605399999999998</c:v>
                </c:pt>
                <c:pt idx="4417">
                  <c:v>3.80044</c:v>
                </c:pt>
                <c:pt idx="4418">
                  <c:v>3.7336299999999998</c:v>
                </c:pt>
                <c:pt idx="4419">
                  <c:v>3.7348700000000004</c:v>
                </c:pt>
                <c:pt idx="4420">
                  <c:v>3.6005799999999999</c:v>
                </c:pt>
                <c:pt idx="4421">
                  <c:v>3.6603300000000001</c:v>
                </c:pt>
                <c:pt idx="4422">
                  <c:v>3.6164199999999997</c:v>
                </c:pt>
                <c:pt idx="4423">
                  <c:v>3.7266300000000001</c:v>
                </c:pt>
                <c:pt idx="4424">
                  <c:v>3.7130299999999998</c:v>
                </c:pt>
                <c:pt idx="4425">
                  <c:v>3.7119299999999997</c:v>
                </c:pt>
                <c:pt idx="4426">
                  <c:v>3.7370900000000002</c:v>
                </c:pt>
                <c:pt idx="4427">
                  <c:v>3.62337</c:v>
                </c:pt>
                <c:pt idx="4428">
                  <c:v>3.6755900000000001</c:v>
                </c:pt>
                <c:pt idx="4429">
                  <c:v>3.71706</c:v>
                </c:pt>
                <c:pt idx="4430">
                  <c:v>3.6222699999999999</c:v>
                </c:pt>
                <c:pt idx="4431">
                  <c:v>3.6699900000000003</c:v>
                </c:pt>
                <c:pt idx="4432">
                  <c:v>3.5399000000000003</c:v>
                </c:pt>
                <c:pt idx="4433">
                  <c:v>3.6293799999999998</c:v>
                </c:pt>
                <c:pt idx="4434">
                  <c:v>3.7396600000000002</c:v>
                </c:pt>
                <c:pt idx="4435">
                  <c:v>3.7917299999999998</c:v>
                </c:pt>
                <c:pt idx="4436">
                  <c:v>3.7025000000000001</c:v>
                </c:pt>
                <c:pt idx="4437">
                  <c:v>3.7430500000000002</c:v>
                </c:pt>
                <c:pt idx="4438">
                  <c:v>3.8489999999999998</c:v>
                </c:pt>
                <c:pt idx="4439">
                  <c:v>3.88842</c:v>
                </c:pt>
                <c:pt idx="4440">
                  <c:v>3.8545800000000003</c:v>
                </c:pt>
                <c:pt idx="4441">
                  <c:v>3.9152999999999998</c:v>
                </c:pt>
                <c:pt idx="4442">
                  <c:v>3.8598500000000002</c:v>
                </c:pt>
                <c:pt idx="4443">
                  <c:v>3.8688500000000001</c:v>
                </c:pt>
                <c:pt idx="4444">
                  <c:v>4.0735899999999994</c:v>
                </c:pt>
                <c:pt idx="4445">
                  <c:v>4.05558</c:v>
                </c:pt>
                <c:pt idx="4446">
                  <c:v>4.17408</c:v>
                </c:pt>
                <c:pt idx="4447">
                  <c:v>4.5435499999999998</c:v>
                </c:pt>
                <c:pt idx="4448">
                  <c:v>4.6188400000000005</c:v>
                </c:pt>
                <c:pt idx="4449">
                  <c:v>4.6776999999999997</c:v>
                </c:pt>
                <c:pt idx="4450">
                  <c:v>4.44834</c:v>
                </c:pt>
                <c:pt idx="4451">
                  <c:v>4.4798799999999996</c:v>
                </c:pt>
                <c:pt idx="4452">
                  <c:v>4.4722299999999997</c:v>
                </c:pt>
                <c:pt idx="4453">
                  <c:v>4.64961</c:v>
                </c:pt>
                <c:pt idx="4454">
                  <c:v>4.80687</c:v>
                </c:pt>
                <c:pt idx="4455">
                  <c:v>4.8982700000000001</c:v>
                </c:pt>
                <c:pt idx="4456">
                  <c:v>4.7690099999999997</c:v>
                </c:pt>
                <c:pt idx="4457">
                  <c:v>4.5953600000000003</c:v>
                </c:pt>
                <c:pt idx="4458">
                  <c:v>4.50162</c:v>
                </c:pt>
                <c:pt idx="4459">
                  <c:v>4.3077300000000003</c:v>
                </c:pt>
                <c:pt idx="4460">
                  <c:v>4.1168900000000006</c:v>
                </c:pt>
                <c:pt idx="4461">
                  <c:v>4.1838299999999995</c:v>
                </c:pt>
                <c:pt idx="4462">
                  <c:v>4.0802499999999995</c:v>
                </c:pt>
                <c:pt idx="4463">
                  <c:v>4.1109100000000005</c:v>
                </c:pt>
                <c:pt idx="4464">
                  <c:v>4.1338900000000001</c:v>
                </c:pt>
                <c:pt idx="4465">
                  <c:v>4.1062200000000004</c:v>
                </c:pt>
                <c:pt idx="4466">
                  <c:v>4.1485399999999997</c:v>
                </c:pt>
                <c:pt idx="4467">
                  <c:v>4.0899000000000001</c:v>
                </c:pt>
                <c:pt idx="4468">
                  <c:v>4.0344499999999996</c:v>
                </c:pt>
                <c:pt idx="4469">
                  <c:v>4.0823</c:v>
                </c:pt>
                <c:pt idx="4470">
                  <c:v>3.9632900000000002</c:v>
                </c:pt>
                <c:pt idx="4471">
                  <c:v>3.6434699999999998</c:v>
                </c:pt>
                <c:pt idx="4472">
                  <c:v>3.7655200000000004</c:v>
                </c:pt>
                <c:pt idx="4473">
                  <c:v>3.9173100000000001</c:v>
                </c:pt>
                <c:pt idx="4474">
                  <c:v>4.0529399999999995</c:v>
                </c:pt>
                <c:pt idx="4475">
                  <c:v>4.0478800000000001</c:v>
                </c:pt>
                <c:pt idx="4476">
                  <c:v>3.90367</c:v>
                </c:pt>
                <c:pt idx="4477">
                  <c:v>3.9180000000000001</c:v>
                </c:pt>
                <c:pt idx="4478">
                  <c:v>3.9628399999999999</c:v>
                </c:pt>
                <c:pt idx="4479">
                  <c:v>3.8591500000000001</c:v>
                </c:pt>
                <c:pt idx="4480">
                  <c:v>4.0325999999999995</c:v>
                </c:pt>
                <c:pt idx="4481">
                  <c:v>3.96584</c:v>
                </c:pt>
                <c:pt idx="4482">
                  <c:v>3.98875</c:v>
                </c:pt>
                <c:pt idx="4483">
                  <c:v>4.0215199999999998</c:v>
                </c:pt>
                <c:pt idx="4484">
                  <c:v>4.0600800000000001</c:v>
                </c:pt>
                <c:pt idx="4485">
                  <c:v>4.1659500000000005</c:v>
                </c:pt>
                <c:pt idx="4486">
                  <c:v>4.1506299999999996</c:v>
                </c:pt>
                <c:pt idx="4487">
                  <c:v>4.27189</c:v>
                </c:pt>
                <c:pt idx="4488">
                  <c:v>4.3174700000000001</c:v>
                </c:pt>
                <c:pt idx="4489">
                  <c:v>4.4246300000000005</c:v>
                </c:pt>
                <c:pt idx="4490">
                  <c:v>4.4246300000000005</c:v>
                </c:pt>
                <c:pt idx="4491">
                  <c:v>4.3696400000000004</c:v>
                </c:pt>
                <c:pt idx="4492">
                  <c:v>4.3135399999999997</c:v>
                </c:pt>
                <c:pt idx="4493">
                  <c:v>4.1324800000000002</c:v>
                </c:pt>
                <c:pt idx="4494">
                  <c:v>4.0699700000000005</c:v>
                </c:pt>
                <c:pt idx="4495">
                  <c:v>4.0957400000000002</c:v>
                </c:pt>
                <c:pt idx="4496">
                  <c:v>4.05741</c:v>
                </c:pt>
                <c:pt idx="4497">
                  <c:v>4.0140799999999999</c:v>
                </c:pt>
                <c:pt idx="4498">
                  <c:v>4.0857600000000005</c:v>
                </c:pt>
                <c:pt idx="4499">
                  <c:v>4.1456299999999997</c:v>
                </c:pt>
                <c:pt idx="4500">
                  <c:v>4.0587999999999997</c:v>
                </c:pt>
                <c:pt idx="4501">
                  <c:v>4.1159800000000004</c:v>
                </c:pt>
                <c:pt idx="4502">
                  <c:v>4.1486000000000001</c:v>
                </c:pt>
                <c:pt idx="4503">
                  <c:v>4.2366299999999999</c:v>
                </c:pt>
                <c:pt idx="4504">
                  <c:v>4.2317599999999995</c:v>
                </c:pt>
                <c:pt idx="4505">
                  <c:v>4.2931900000000001</c:v>
                </c:pt>
                <c:pt idx="4506">
                  <c:v>4.3273200000000003</c:v>
                </c:pt>
                <c:pt idx="4507">
                  <c:v>4.2073</c:v>
                </c:pt>
                <c:pt idx="4508">
                  <c:v>4.1502699999999999</c:v>
                </c:pt>
                <c:pt idx="4509">
                  <c:v>4.1492200000000006</c:v>
                </c:pt>
                <c:pt idx="4510">
                  <c:v>4.0710899999999999</c:v>
                </c:pt>
                <c:pt idx="4511">
                  <c:v>4.0834099999999998</c:v>
                </c:pt>
                <c:pt idx="4512">
                  <c:v>4.16927</c:v>
                </c:pt>
                <c:pt idx="4513">
                  <c:v>4.1908399999999997</c:v>
                </c:pt>
                <c:pt idx="4514">
                  <c:v>4.26342</c:v>
                </c:pt>
                <c:pt idx="4515">
                  <c:v>4.1671499999999995</c:v>
                </c:pt>
                <c:pt idx="4516">
                  <c:v>4.1833900000000002</c:v>
                </c:pt>
                <c:pt idx="4517">
                  <c:v>4.2048500000000004</c:v>
                </c:pt>
                <c:pt idx="4518">
                  <c:v>4.2478300000000004</c:v>
                </c:pt>
                <c:pt idx="4519">
                  <c:v>4.2742300000000002</c:v>
                </c:pt>
                <c:pt idx="4520">
                  <c:v>4.2722800000000003</c:v>
                </c:pt>
                <c:pt idx="4521">
                  <c:v>4.3604099999999999</c:v>
                </c:pt>
                <c:pt idx="4522">
                  <c:v>4.3299400000000006</c:v>
                </c:pt>
                <c:pt idx="4523">
                  <c:v>4.4085199999999993</c:v>
                </c:pt>
                <c:pt idx="4524">
                  <c:v>4.3947000000000003</c:v>
                </c:pt>
                <c:pt idx="4525">
                  <c:v>4.3382899999999998</c:v>
                </c:pt>
                <c:pt idx="4526">
                  <c:v>4.2032299999999996</c:v>
                </c:pt>
                <c:pt idx="4527">
                  <c:v>4.1272599999999997</c:v>
                </c:pt>
                <c:pt idx="4528">
                  <c:v>4.0777600000000005</c:v>
                </c:pt>
                <c:pt idx="4529">
                  <c:v>4.0784699999999994</c:v>
                </c:pt>
                <c:pt idx="4530">
                  <c:v>4.0685500000000001</c:v>
                </c:pt>
              </c:numCache>
            </c:numRef>
          </c:val>
          <c:smooth val="0"/>
        </c:ser>
        <c:dLbls>
          <c:showLegendKey val="0"/>
          <c:showVal val="0"/>
          <c:showCatName val="0"/>
          <c:showSerName val="0"/>
          <c:showPercent val="0"/>
          <c:showBubbleSize val="0"/>
        </c:dLbls>
        <c:marker val="1"/>
        <c:smooth val="0"/>
        <c:axId val="138215808"/>
        <c:axId val="138254592"/>
      </c:lineChart>
      <c:lineChart>
        <c:grouping val="standard"/>
        <c:varyColors val="0"/>
        <c:ser>
          <c:idx val="3"/>
          <c:order val="3"/>
          <c:tx>
            <c:strRef>
              <c:f>Sheet1!$K$2</c:f>
              <c:strCache>
                <c:ptCount val="1"/>
                <c:pt idx="0">
                  <c:v>GS Carry Index</c:v>
                </c:pt>
              </c:strCache>
            </c:strRef>
          </c:tx>
          <c:marker>
            <c:symbol val="none"/>
          </c:marker>
          <c:cat>
            <c:numRef>
              <c:f>Sheet1!$F$3:$F$4533</c:f>
              <c:numCache>
                <c:formatCode>m/d/yyyy</c:formatCode>
                <c:ptCount val="4531"/>
                <c:pt idx="0">
                  <c:v>34337</c:v>
                </c:pt>
                <c:pt idx="1">
                  <c:v>34338</c:v>
                </c:pt>
                <c:pt idx="2">
                  <c:v>34339</c:v>
                </c:pt>
                <c:pt idx="3">
                  <c:v>34340</c:v>
                </c:pt>
                <c:pt idx="4">
                  <c:v>34341</c:v>
                </c:pt>
                <c:pt idx="5">
                  <c:v>34344</c:v>
                </c:pt>
                <c:pt idx="6">
                  <c:v>34345</c:v>
                </c:pt>
                <c:pt idx="7">
                  <c:v>34346</c:v>
                </c:pt>
                <c:pt idx="8">
                  <c:v>34347</c:v>
                </c:pt>
                <c:pt idx="9">
                  <c:v>34348</c:v>
                </c:pt>
                <c:pt idx="10">
                  <c:v>34351</c:v>
                </c:pt>
                <c:pt idx="11">
                  <c:v>34352</c:v>
                </c:pt>
                <c:pt idx="12">
                  <c:v>34353</c:v>
                </c:pt>
                <c:pt idx="13">
                  <c:v>34354</c:v>
                </c:pt>
                <c:pt idx="14">
                  <c:v>34355</c:v>
                </c:pt>
                <c:pt idx="15">
                  <c:v>34358</c:v>
                </c:pt>
                <c:pt idx="16">
                  <c:v>34359</c:v>
                </c:pt>
                <c:pt idx="17">
                  <c:v>34360</c:v>
                </c:pt>
                <c:pt idx="18">
                  <c:v>34361</c:v>
                </c:pt>
                <c:pt idx="19">
                  <c:v>34362</c:v>
                </c:pt>
                <c:pt idx="20">
                  <c:v>34365</c:v>
                </c:pt>
                <c:pt idx="21">
                  <c:v>34366</c:v>
                </c:pt>
                <c:pt idx="22">
                  <c:v>34367</c:v>
                </c:pt>
                <c:pt idx="23">
                  <c:v>34368</c:v>
                </c:pt>
                <c:pt idx="24">
                  <c:v>34369</c:v>
                </c:pt>
                <c:pt idx="25">
                  <c:v>34372</c:v>
                </c:pt>
                <c:pt idx="26">
                  <c:v>34373</c:v>
                </c:pt>
                <c:pt idx="27">
                  <c:v>34374</c:v>
                </c:pt>
                <c:pt idx="28">
                  <c:v>34375</c:v>
                </c:pt>
                <c:pt idx="29">
                  <c:v>34376</c:v>
                </c:pt>
                <c:pt idx="30">
                  <c:v>34379</c:v>
                </c:pt>
                <c:pt idx="31">
                  <c:v>34380</c:v>
                </c:pt>
                <c:pt idx="32">
                  <c:v>34381</c:v>
                </c:pt>
                <c:pt idx="33">
                  <c:v>34382</c:v>
                </c:pt>
                <c:pt idx="34">
                  <c:v>34383</c:v>
                </c:pt>
                <c:pt idx="35">
                  <c:v>34387</c:v>
                </c:pt>
                <c:pt idx="36">
                  <c:v>34388</c:v>
                </c:pt>
                <c:pt idx="37">
                  <c:v>34389</c:v>
                </c:pt>
                <c:pt idx="38">
                  <c:v>34390</c:v>
                </c:pt>
                <c:pt idx="39">
                  <c:v>34393</c:v>
                </c:pt>
                <c:pt idx="40">
                  <c:v>34394</c:v>
                </c:pt>
                <c:pt idx="41">
                  <c:v>34395</c:v>
                </c:pt>
                <c:pt idx="42">
                  <c:v>34396</c:v>
                </c:pt>
                <c:pt idx="43">
                  <c:v>34397</c:v>
                </c:pt>
                <c:pt idx="44">
                  <c:v>34400</c:v>
                </c:pt>
                <c:pt idx="45">
                  <c:v>34401</c:v>
                </c:pt>
                <c:pt idx="46">
                  <c:v>34402</c:v>
                </c:pt>
                <c:pt idx="47">
                  <c:v>34403</c:v>
                </c:pt>
                <c:pt idx="48">
                  <c:v>34404</c:v>
                </c:pt>
                <c:pt idx="49">
                  <c:v>34407</c:v>
                </c:pt>
                <c:pt idx="50">
                  <c:v>34408</c:v>
                </c:pt>
                <c:pt idx="51">
                  <c:v>34409</c:v>
                </c:pt>
                <c:pt idx="52">
                  <c:v>34410</c:v>
                </c:pt>
                <c:pt idx="53">
                  <c:v>34411</c:v>
                </c:pt>
                <c:pt idx="54">
                  <c:v>34414</c:v>
                </c:pt>
                <c:pt idx="55">
                  <c:v>34415</c:v>
                </c:pt>
                <c:pt idx="56">
                  <c:v>34416</c:v>
                </c:pt>
                <c:pt idx="57">
                  <c:v>34417</c:v>
                </c:pt>
                <c:pt idx="58">
                  <c:v>34418</c:v>
                </c:pt>
                <c:pt idx="59">
                  <c:v>34421</c:v>
                </c:pt>
                <c:pt idx="60">
                  <c:v>34422</c:v>
                </c:pt>
                <c:pt idx="61">
                  <c:v>34423</c:v>
                </c:pt>
                <c:pt idx="62">
                  <c:v>34424</c:v>
                </c:pt>
                <c:pt idx="63">
                  <c:v>34425</c:v>
                </c:pt>
                <c:pt idx="64">
                  <c:v>34428</c:v>
                </c:pt>
                <c:pt idx="65">
                  <c:v>34429</c:v>
                </c:pt>
                <c:pt idx="66">
                  <c:v>34430</c:v>
                </c:pt>
                <c:pt idx="67">
                  <c:v>34431</c:v>
                </c:pt>
                <c:pt idx="68">
                  <c:v>34432</c:v>
                </c:pt>
                <c:pt idx="69">
                  <c:v>34435</c:v>
                </c:pt>
                <c:pt idx="70">
                  <c:v>34436</c:v>
                </c:pt>
                <c:pt idx="71">
                  <c:v>34437</c:v>
                </c:pt>
                <c:pt idx="72">
                  <c:v>34438</c:v>
                </c:pt>
                <c:pt idx="73">
                  <c:v>34439</c:v>
                </c:pt>
                <c:pt idx="74">
                  <c:v>34442</c:v>
                </c:pt>
                <c:pt idx="75">
                  <c:v>34443</c:v>
                </c:pt>
                <c:pt idx="76">
                  <c:v>34444</c:v>
                </c:pt>
                <c:pt idx="77">
                  <c:v>34445</c:v>
                </c:pt>
                <c:pt idx="78">
                  <c:v>34446</c:v>
                </c:pt>
                <c:pt idx="79">
                  <c:v>34449</c:v>
                </c:pt>
                <c:pt idx="80">
                  <c:v>34450</c:v>
                </c:pt>
                <c:pt idx="81">
                  <c:v>34451</c:v>
                </c:pt>
                <c:pt idx="82">
                  <c:v>34452</c:v>
                </c:pt>
                <c:pt idx="83">
                  <c:v>34453</c:v>
                </c:pt>
                <c:pt idx="84">
                  <c:v>34456</c:v>
                </c:pt>
                <c:pt idx="85">
                  <c:v>34457</c:v>
                </c:pt>
                <c:pt idx="86">
                  <c:v>34458</c:v>
                </c:pt>
                <c:pt idx="87">
                  <c:v>34459</c:v>
                </c:pt>
                <c:pt idx="88">
                  <c:v>34460</c:v>
                </c:pt>
                <c:pt idx="89">
                  <c:v>34463</c:v>
                </c:pt>
                <c:pt idx="90">
                  <c:v>34464</c:v>
                </c:pt>
                <c:pt idx="91">
                  <c:v>34465</c:v>
                </c:pt>
                <c:pt idx="92">
                  <c:v>34466</c:v>
                </c:pt>
                <c:pt idx="93">
                  <c:v>34467</c:v>
                </c:pt>
                <c:pt idx="94">
                  <c:v>34470</c:v>
                </c:pt>
                <c:pt idx="95">
                  <c:v>34471</c:v>
                </c:pt>
                <c:pt idx="96">
                  <c:v>34472</c:v>
                </c:pt>
                <c:pt idx="97">
                  <c:v>34473</c:v>
                </c:pt>
                <c:pt idx="98">
                  <c:v>34474</c:v>
                </c:pt>
                <c:pt idx="99">
                  <c:v>34477</c:v>
                </c:pt>
                <c:pt idx="100">
                  <c:v>34478</c:v>
                </c:pt>
                <c:pt idx="101">
                  <c:v>34479</c:v>
                </c:pt>
                <c:pt idx="102">
                  <c:v>34480</c:v>
                </c:pt>
                <c:pt idx="103">
                  <c:v>34481</c:v>
                </c:pt>
                <c:pt idx="104">
                  <c:v>34485</c:v>
                </c:pt>
                <c:pt idx="105">
                  <c:v>34486</c:v>
                </c:pt>
                <c:pt idx="106">
                  <c:v>34487</c:v>
                </c:pt>
                <c:pt idx="107">
                  <c:v>34488</c:v>
                </c:pt>
                <c:pt idx="108">
                  <c:v>34491</c:v>
                </c:pt>
                <c:pt idx="109">
                  <c:v>34492</c:v>
                </c:pt>
                <c:pt idx="110">
                  <c:v>34493</c:v>
                </c:pt>
                <c:pt idx="111">
                  <c:v>34494</c:v>
                </c:pt>
                <c:pt idx="112">
                  <c:v>34495</c:v>
                </c:pt>
                <c:pt idx="113">
                  <c:v>34498</c:v>
                </c:pt>
                <c:pt idx="114">
                  <c:v>34499</c:v>
                </c:pt>
                <c:pt idx="115">
                  <c:v>34500</c:v>
                </c:pt>
                <c:pt idx="116">
                  <c:v>34501</c:v>
                </c:pt>
                <c:pt idx="117">
                  <c:v>34502</c:v>
                </c:pt>
                <c:pt idx="118">
                  <c:v>34505</c:v>
                </c:pt>
                <c:pt idx="119">
                  <c:v>34506</c:v>
                </c:pt>
                <c:pt idx="120">
                  <c:v>34507</c:v>
                </c:pt>
                <c:pt idx="121">
                  <c:v>34508</c:v>
                </c:pt>
                <c:pt idx="122">
                  <c:v>34509</c:v>
                </c:pt>
                <c:pt idx="123">
                  <c:v>34512</c:v>
                </c:pt>
                <c:pt idx="124">
                  <c:v>34513</c:v>
                </c:pt>
                <c:pt idx="125">
                  <c:v>34514</c:v>
                </c:pt>
                <c:pt idx="126">
                  <c:v>34515</c:v>
                </c:pt>
                <c:pt idx="127">
                  <c:v>34516</c:v>
                </c:pt>
                <c:pt idx="128">
                  <c:v>34520</c:v>
                </c:pt>
                <c:pt idx="129">
                  <c:v>34521</c:v>
                </c:pt>
                <c:pt idx="130">
                  <c:v>34522</c:v>
                </c:pt>
                <c:pt idx="131">
                  <c:v>34523</c:v>
                </c:pt>
                <c:pt idx="132">
                  <c:v>34526</c:v>
                </c:pt>
                <c:pt idx="133">
                  <c:v>34527</c:v>
                </c:pt>
                <c:pt idx="134">
                  <c:v>34528</c:v>
                </c:pt>
                <c:pt idx="135">
                  <c:v>34529</c:v>
                </c:pt>
                <c:pt idx="136">
                  <c:v>34530</c:v>
                </c:pt>
                <c:pt idx="137">
                  <c:v>34533</c:v>
                </c:pt>
                <c:pt idx="138">
                  <c:v>34534</c:v>
                </c:pt>
                <c:pt idx="139">
                  <c:v>34535</c:v>
                </c:pt>
                <c:pt idx="140">
                  <c:v>34536</c:v>
                </c:pt>
                <c:pt idx="141">
                  <c:v>34537</c:v>
                </c:pt>
                <c:pt idx="142">
                  <c:v>34540</c:v>
                </c:pt>
                <c:pt idx="143">
                  <c:v>34541</c:v>
                </c:pt>
                <c:pt idx="144">
                  <c:v>34542</c:v>
                </c:pt>
                <c:pt idx="145">
                  <c:v>34543</c:v>
                </c:pt>
                <c:pt idx="146">
                  <c:v>34544</c:v>
                </c:pt>
                <c:pt idx="147">
                  <c:v>34547</c:v>
                </c:pt>
                <c:pt idx="148">
                  <c:v>34548</c:v>
                </c:pt>
                <c:pt idx="149">
                  <c:v>34549</c:v>
                </c:pt>
                <c:pt idx="150">
                  <c:v>34550</c:v>
                </c:pt>
                <c:pt idx="151">
                  <c:v>34551</c:v>
                </c:pt>
                <c:pt idx="152">
                  <c:v>34554</c:v>
                </c:pt>
                <c:pt idx="153">
                  <c:v>34555</c:v>
                </c:pt>
                <c:pt idx="154">
                  <c:v>34556</c:v>
                </c:pt>
                <c:pt idx="155">
                  <c:v>34557</c:v>
                </c:pt>
                <c:pt idx="156">
                  <c:v>34558</c:v>
                </c:pt>
                <c:pt idx="157">
                  <c:v>34561</c:v>
                </c:pt>
                <c:pt idx="158">
                  <c:v>34562</c:v>
                </c:pt>
                <c:pt idx="159">
                  <c:v>34563</c:v>
                </c:pt>
                <c:pt idx="160">
                  <c:v>34564</c:v>
                </c:pt>
                <c:pt idx="161">
                  <c:v>34565</c:v>
                </c:pt>
                <c:pt idx="162">
                  <c:v>34568</c:v>
                </c:pt>
                <c:pt idx="163">
                  <c:v>34569</c:v>
                </c:pt>
                <c:pt idx="164">
                  <c:v>34570</c:v>
                </c:pt>
                <c:pt idx="165">
                  <c:v>34571</c:v>
                </c:pt>
                <c:pt idx="166">
                  <c:v>34572</c:v>
                </c:pt>
                <c:pt idx="167">
                  <c:v>34575</c:v>
                </c:pt>
                <c:pt idx="168">
                  <c:v>34576</c:v>
                </c:pt>
                <c:pt idx="169">
                  <c:v>34577</c:v>
                </c:pt>
                <c:pt idx="170">
                  <c:v>34578</c:v>
                </c:pt>
                <c:pt idx="171">
                  <c:v>34579</c:v>
                </c:pt>
                <c:pt idx="172">
                  <c:v>34583</c:v>
                </c:pt>
                <c:pt idx="173">
                  <c:v>34584</c:v>
                </c:pt>
                <c:pt idx="174">
                  <c:v>34585</c:v>
                </c:pt>
                <c:pt idx="175">
                  <c:v>34586</c:v>
                </c:pt>
                <c:pt idx="176">
                  <c:v>34589</c:v>
                </c:pt>
                <c:pt idx="177">
                  <c:v>34590</c:v>
                </c:pt>
                <c:pt idx="178">
                  <c:v>34591</c:v>
                </c:pt>
                <c:pt idx="179">
                  <c:v>34592</c:v>
                </c:pt>
                <c:pt idx="180">
                  <c:v>34593</c:v>
                </c:pt>
                <c:pt idx="181">
                  <c:v>34596</c:v>
                </c:pt>
                <c:pt idx="182">
                  <c:v>34597</c:v>
                </c:pt>
                <c:pt idx="183">
                  <c:v>34598</c:v>
                </c:pt>
                <c:pt idx="184">
                  <c:v>34599</c:v>
                </c:pt>
                <c:pt idx="185">
                  <c:v>34600</c:v>
                </c:pt>
                <c:pt idx="186">
                  <c:v>34603</c:v>
                </c:pt>
                <c:pt idx="187">
                  <c:v>34604</c:v>
                </c:pt>
                <c:pt idx="188">
                  <c:v>34605</c:v>
                </c:pt>
                <c:pt idx="189">
                  <c:v>34606</c:v>
                </c:pt>
                <c:pt idx="190">
                  <c:v>34607</c:v>
                </c:pt>
                <c:pt idx="191">
                  <c:v>34610</c:v>
                </c:pt>
                <c:pt idx="192">
                  <c:v>34611</c:v>
                </c:pt>
                <c:pt idx="193">
                  <c:v>34612</c:v>
                </c:pt>
                <c:pt idx="194">
                  <c:v>34613</c:v>
                </c:pt>
                <c:pt idx="195">
                  <c:v>34614</c:v>
                </c:pt>
                <c:pt idx="196">
                  <c:v>34617</c:v>
                </c:pt>
                <c:pt idx="197">
                  <c:v>34618</c:v>
                </c:pt>
                <c:pt idx="198">
                  <c:v>34619</c:v>
                </c:pt>
                <c:pt idx="199">
                  <c:v>34620</c:v>
                </c:pt>
                <c:pt idx="200">
                  <c:v>34621</c:v>
                </c:pt>
                <c:pt idx="201">
                  <c:v>34624</c:v>
                </c:pt>
                <c:pt idx="202">
                  <c:v>34625</c:v>
                </c:pt>
                <c:pt idx="203">
                  <c:v>34626</c:v>
                </c:pt>
                <c:pt idx="204">
                  <c:v>34627</c:v>
                </c:pt>
                <c:pt idx="205">
                  <c:v>34628</c:v>
                </c:pt>
                <c:pt idx="206">
                  <c:v>34631</c:v>
                </c:pt>
                <c:pt idx="207">
                  <c:v>34632</c:v>
                </c:pt>
                <c:pt idx="208">
                  <c:v>34633</c:v>
                </c:pt>
                <c:pt idx="209">
                  <c:v>34634</c:v>
                </c:pt>
                <c:pt idx="210">
                  <c:v>34635</c:v>
                </c:pt>
                <c:pt idx="211">
                  <c:v>34638</c:v>
                </c:pt>
                <c:pt idx="212">
                  <c:v>34639</c:v>
                </c:pt>
                <c:pt idx="213">
                  <c:v>34640</c:v>
                </c:pt>
                <c:pt idx="214">
                  <c:v>34641</c:v>
                </c:pt>
                <c:pt idx="215">
                  <c:v>34642</c:v>
                </c:pt>
                <c:pt idx="216">
                  <c:v>34645</c:v>
                </c:pt>
                <c:pt idx="217">
                  <c:v>34646</c:v>
                </c:pt>
                <c:pt idx="218">
                  <c:v>34647</c:v>
                </c:pt>
                <c:pt idx="219">
                  <c:v>34648</c:v>
                </c:pt>
                <c:pt idx="220">
                  <c:v>34649</c:v>
                </c:pt>
                <c:pt idx="221">
                  <c:v>34652</c:v>
                </c:pt>
                <c:pt idx="222">
                  <c:v>34653</c:v>
                </c:pt>
                <c:pt idx="223">
                  <c:v>34654</c:v>
                </c:pt>
                <c:pt idx="224">
                  <c:v>34655</c:v>
                </c:pt>
                <c:pt idx="225">
                  <c:v>34656</c:v>
                </c:pt>
                <c:pt idx="226">
                  <c:v>34659</c:v>
                </c:pt>
                <c:pt idx="227">
                  <c:v>34660</c:v>
                </c:pt>
                <c:pt idx="228">
                  <c:v>34661</c:v>
                </c:pt>
                <c:pt idx="229">
                  <c:v>34663</c:v>
                </c:pt>
                <c:pt idx="230">
                  <c:v>34666</c:v>
                </c:pt>
                <c:pt idx="231">
                  <c:v>34667</c:v>
                </c:pt>
                <c:pt idx="232">
                  <c:v>34668</c:v>
                </c:pt>
                <c:pt idx="233">
                  <c:v>34669</c:v>
                </c:pt>
                <c:pt idx="234">
                  <c:v>34670</c:v>
                </c:pt>
                <c:pt idx="235">
                  <c:v>34673</c:v>
                </c:pt>
                <c:pt idx="236">
                  <c:v>34674</c:v>
                </c:pt>
                <c:pt idx="237">
                  <c:v>34675</c:v>
                </c:pt>
                <c:pt idx="238">
                  <c:v>34676</c:v>
                </c:pt>
                <c:pt idx="239">
                  <c:v>34677</c:v>
                </c:pt>
                <c:pt idx="240">
                  <c:v>34680</c:v>
                </c:pt>
                <c:pt idx="241">
                  <c:v>34681</c:v>
                </c:pt>
                <c:pt idx="242">
                  <c:v>34682</c:v>
                </c:pt>
                <c:pt idx="243">
                  <c:v>34683</c:v>
                </c:pt>
                <c:pt idx="244">
                  <c:v>34684</c:v>
                </c:pt>
                <c:pt idx="245">
                  <c:v>34687</c:v>
                </c:pt>
                <c:pt idx="246">
                  <c:v>34688</c:v>
                </c:pt>
                <c:pt idx="247">
                  <c:v>34689</c:v>
                </c:pt>
                <c:pt idx="248">
                  <c:v>34690</c:v>
                </c:pt>
                <c:pt idx="249">
                  <c:v>34691</c:v>
                </c:pt>
                <c:pt idx="250">
                  <c:v>34695</c:v>
                </c:pt>
                <c:pt idx="251">
                  <c:v>34696</c:v>
                </c:pt>
                <c:pt idx="252">
                  <c:v>34697</c:v>
                </c:pt>
                <c:pt idx="253">
                  <c:v>34698</c:v>
                </c:pt>
                <c:pt idx="254">
                  <c:v>34702</c:v>
                </c:pt>
                <c:pt idx="255">
                  <c:v>34703</c:v>
                </c:pt>
                <c:pt idx="256">
                  <c:v>34704</c:v>
                </c:pt>
                <c:pt idx="257">
                  <c:v>34705</c:v>
                </c:pt>
                <c:pt idx="258">
                  <c:v>34708</c:v>
                </c:pt>
                <c:pt idx="259">
                  <c:v>34709</c:v>
                </c:pt>
                <c:pt idx="260">
                  <c:v>34710</c:v>
                </c:pt>
                <c:pt idx="261">
                  <c:v>34711</c:v>
                </c:pt>
                <c:pt idx="262">
                  <c:v>34712</c:v>
                </c:pt>
                <c:pt idx="263">
                  <c:v>34715</c:v>
                </c:pt>
                <c:pt idx="264">
                  <c:v>34716</c:v>
                </c:pt>
                <c:pt idx="265">
                  <c:v>34717</c:v>
                </c:pt>
                <c:pt idx="266">
                  <c:v>34718</c:v>
                </c:pt>
                <c:pt idx="267">
                  <c:v>34719</c:v>
                </c:pt>
                <c:pt idx="268">
                  <c:v>34722</c:v>
                </c:pt>
                <c:pt idx="269">
                  <c:v>34723</c:v>
                </c:pt>
                <c:pt idx="270">
                  <c:v>34724</c:v>
                </c:pt>
                <c:pt idx="271">
                  <c:v>34725</c:v>
                </c:pt>
                <c:pt idx="272">
                  <c:v>34726</c:v>
                </c:pt>
                <c:pt idx="273">
                  <c:v>34729</c:v>
                </c:pt>
                <c:pt idx="274">
                  <c:v>34730</c:v>
                </c:pt>
                <c:pt idx="275">
                  <c:v>34731</c:v>
                </c:pt>
                <c:pt idx="276">
                  <c:v>34732</c:v>
                </c:pt>
                <c:pt idx="277">
                  <c:v>34733</c:v>
                </c:pt>
                <c:pt idx="278">
                  <c:v>34736</c:v>
                </c:pt>
                <c:pt idx="279">
                  <c:v>34737</c:v>
                </c:pt>
                <c:pt idx="280">
                  <c:v>34738</c:v>
                </c:pt>
                <c:pt idx="281">
                  <c:v>34739</c:v>
                </c:pt>
                <c:pt idx="282">
                  <c:v>34740</c:v>
                </c:pt>
                <c:pt idx="283">
                  <c:v>34743</c:v>
                </c:pt>
                <c:pt idx="284">
                  <c:v>34744</c:v>
                </c:pt>
                <c:pt idx="285">
                  <c:v>34745</c:v>
                </c:pt>
                <c:pt idx="286">
                  <c:v>34746</c:v>
                </c:pt>
                <c:pt idx="287">
                  <c:v>34747</c:v>
                </c:pt>
                <c:pt idx="288">
                  <c:v>34751</c:v>
                </c:pt>
                <c:pt idx="289">
                  <c:v>34752</c:v>
                </c:pt>
                <c:pt idx="290">
                  <c:v>34753</c:v>
                </c:pt>
                <c:pt idx="291">
                  <c:v>34754</c:v>
                </c:pt>
                <c:pt idx="292">
                  <c:v>34757</c:v>
                </c:pt>
                <c:pt idx="293">
                  <c:v>34758</c:v>
                </c:pt>
                <c:pt idx="294">
                  <c:v>34759</c:v>
                </c:pt>
                <c:pt idx="295">
                  <c:v>34760</c:v>
                </c:pt>
                <c:pt idx="296">
                  <c:v>34761</c:v>
                </c:pt>
                <c:pt idx="297">
                  <c:v>34764</c:v>
                </c:pt>
                <c:pt idx="298">
                  <c:v>34765</c:v>
                </c:pt>
                <c:pt idx="299">
                  <c:v>34766</c:v>
                </c:pt>
                <c:pt idx="300">
                  <c:v>34767</c:v>
                </c:pt>
                <c:pt idx="301">
                  <c:v>34768</c:v>
                </c:pt>
                <c:pt idx="302">
                  <c:v>34771</c:v>
                </c:pt>
                <c:pt idx="303">
                  <c:v>34772</c:v>
                </c:pt>
                <c:pt idx="304">
                  <c:v>34773</c:v>
                </c:pt>
                <c:pt idx="305">
                  <c:v>34774</c:v>
                </c:pt>
                <c:pt idx="306">
                  <c:v>34775</c:v>
                </c:pt>
                <c:pt idx="307">
                  <c:v>34778</c:v>
                </c:pt>
                <c:pt idx="308">
                  <c:v>34779</c:v>
                </c:pt>
                <c:pt idx="309">
                  <c:v>34780</c:v>
                </c:pt>
                <c:pt idx="310">
                  <c:v>34781</c:v>
                </c:pt>
                <c:pt idx="311">
                  <c:v>34782</c:v>
                </c:pt>
                <c:pt idx="312">
                  <c:v>34785</c:v>
                </c:pt>
                <c:pt idx="313">
                  <c:v>34786</c:v>
                </c:pt>
                <c:pt idx="314">
                  <c:v>34787</c:v>
                </c:pt>
                <c:pt idx="315">
                  <c:v>34788</c:v>
                </c:pt>
                <c:pt idx="316">
                  <c:v>34789</c:v>
                </c:pt>
                <c:pt idx="317">
                  <c:v>34792</c:v>
                </c:pt>
                <c:pt idx="318">
                  <c:v>34793</c:v>
                </c:pt>
                <c:pt idx="319">
                  <c:v>34794</c:v>
                </c:pt>
                <c:pt idx="320">
                  <c:v>34795</c:v>
                </c:pt>
                <c:pt idx="321">
                  <c:v>34796</c:v>
                </c:pt>
                <c:pt idx="322">
                  <c:v>34799</c:v>
                </c:pt>
                <c:pt idx="323">
                  <c:v>34800</c:v>
                </c:pt>
                <c:pt idx="324">
                  <c:v>34801</c:v>
                </c:pt>
                <c:pt idx="325">
                  <c:v>34802</c:v>
                </c:pt>
                <c:pt idx="326">
                  <c:v>34806</c:v>
                </c:pt>
                <c:pt idx="327">
                  <c:v>34807</c:v>
                </c:pt>
                <c:pt idx="328">
                  <c:v>34808</c:v>
                </c:pt>
                <c:pt idx="329">
                  <c:v>34809</c:v>
                </c:pt>
                <c:pt idx="330">
                  <c:v>34810</c:v>
                </c:pt>
                <c:pt idx="331">
                  <c:v>34813</c:v>
                </c:pt>
                <c:pt idx="332">
                  <c:v>34814</c:v>
                </c:pt>
                <c:pt idx="333">
                  <c:v>34815</c:v>
                </c:pt>
                <c:pt idx="334">
                  <c:v>34816</c:v>
                </c:pt>
                <c:pt idx="335">
                  <c:v>34817</c:v>
                </c:pt>
                <c:pt idx="336">
                  <c:v>34820</c:v>
                </c:pt>
                <c:pt idx="337">
                  <c:v>34821</c:v>
                </c:pt>
                <c:pt idx="338">
                  <c:v>34822</c:v>
                </c:pt>
                <c:pt idx="339">
                  <c:v>34823</c:v>
                </c:pt>
                <c:pt idx="340">
                  <c:v>34824</c:v>
                </c:pt>
                <c:pt idx="341">
                  <c:v>34827</c:v>
                </c:pt>
                <c:pt idx="342">
                  <c:v>34828</c:v>
                </c:pt>
                <c:pt idx="343">
                  <c:v>34829</c:v>
                </c:pt>
                <c:pt idx="344">
                  <c:v>34830</c:v>
                </c:pt>
                <c:pt idx="345">
                  <c:v>34831</c:v>
                </c:pt>
                <c:pt idx="346">
                  <c:v>34834</c:v>
                </c:pt>
                <c:pt idx="347">
                  <c:v>34835</c:v>
                </c:pt>
                <c:pt idx="348">
                  <c:v>34836</c:v>
                </c:pt>
                <c:pt idx="349">
                  <c:v>34837</c:v>
                </c:pt>
                <c:pt idx="350">
                  <c:v>34838</c:v>
                </c:pt>
                <c:pt idx="351">
                  <c:v>34841</c:v>
                </c:pt>
                <c:pt idx="352">
                  <c:v>34842</c:v>
                </c:pt>
                <c:pt idx="353">
                  <c:v>34843</c:v>
                </c:pt>
                <c:pt idx="354">
                  <c:v>34844</c:v>
                </c:pt>
                <c:pt idx="355">
                  <c:v>34845</c:v>
                </c:pt>
                <c:pt idx="356">
                  <c:v>34849</c:v>
                </c:pt>
                <c:pt idx="357">
                  <c:v>34850</c:v>
                </c:pt>
                <c:pt idx="358">
                  <c:v>34851</c:v>
                </c:pt>
                <c:pt idx="359">
                  <c:v>34852</c:v>
                </c:pt>
                <c:pt idx="360">
                  <c:v>34855</c:v>
                </c:pt>
                <c:pt idx="361">
                  <c:v>34856</c:v>
                </c:pt>
                <c:pt idx="362">
                  <c:v>34857</c:v>
                </c:pt>
                <c:pt idx="363">
                  <c:v>34858</c:v>
                </c:pt>
                <c:pt idx="364">
                  <c:v>34859</c:v>
                </c:pt>
                <c:pt idx="365">
                  <c:v>34862</c:v>
                </c:pt>
                <c:pt idx="366">
                  <c:v>34863</c:v>
                </c:pt>
                <c:pt idx="367">
                  <c:v>34864</c:v>
                </c:pt>
                <c:pt idx="368">
                  <c:v>34865</c:v>
                </c:pt>
                <c:pt idx="369">
                  <c:v>34866</c:v>
                </c:pt>
                <c:pt idx="370">
                  <c:v>34869</c:v>
                </c:pt>
                <c:pt idx="371">
                  <c:v>34870</c:v>
                </c:pt>
                <c:pt idx="372">
                  <c:v>34871</c:v>
                </c:pt>
                <c:pt idx="373">
                  <c:v>34872</c:v>
                </c:pt>
                <c:pt idx="374">
                  <c:v>34873</c:v>
                </c:pt>
                <c:pt idx="375">
                  <c:v>34876</c:v>
                </c:pt>
                <c:pt idx="376">
                  <c:v>34877</c:v>
                </c:pt>
                <c:pt idx="377">
                  <c:v>34878</c:v>
                </c:pt>
                <c:pt idx="378">
                  <c:v>34879</c:v>
                </c:pt>
                <c:pt idx="379">
                  <c:v>34880</c:v>
                </c:pt>
                <c:pt idx="380">
                  <c:v>34883</c:v>
                </c:pt>
                <c:pt idx="381">
                  <c:v>34885</c:v>
                </c:pt>
                <c:pt idx="382">
                  <c:v>34886</c:v>
                </c:pt>
                <c:pt idx="383">
                  <c:v>34887</c:v>
                </c:pt>
                <c:pt idx="384">
                  <c:v>34890</c:v>
                </c:pt>
                <c:pt idx="385">
                  <c:v>34891</c:v>
                </c:pt>
                <c:pt idx="386">
                  <c:v>34892</c:v>
                </c:pt>
                <c:pt idx="387">
                  <c:v>34893</c:v>
                </c:pt>
                <c:pt idx="388">
                  <c:v>34894</c:v>
                </c:pt>
                <c:pt idx="389">
                  <c:v>34897</c:v>
                </c:pt>
                <c:pt idx="390">
                  <c:v>34898</c:v>
                </c:pt>
                <c:pt idx="391">
                  <c:v>34899</c:v>
                </c:pt>
                <c:pt idx="392">
                  <c:v>34900</c:v>
                </c:pt>
                <c:pt idx="393">
                  <c:v>34901</c:v>
                </c:pt>
                <c:pt idx="394">
                  <c:v>34904</c:v>
                </c:pt>
                <c:pt idx="395">
                  <c:v>34905</c:v>
                </c:pt>
                <c:pt idx="396">
                  <c:v>34906</c:v>
                </c:pt>
                <c:pt idx="397">
                  <c:v>34907</c:v>
                </c:pt>
                <c:pt idx="398">
                  <c:v>34908</c:v>
                </c:pt>
                <c:pt idx="399">
                  <c:v>34911</c:v>
                </c:pt>
                <c:pt idx="400">
                  <c:v>34912</c:v>
                </c:pt>
                <c:pt idx="401">
                  <c:v>34913</c:v>
                </c:pt>
                <c:pt idx="402">
                  <c:v>34914</c:v>
                </c:pt>
                <c:pt idx="403">
                  <c:v>34915</c:v>
                </c:pt>
                <c:pt idx="404">
                  <c:v>34918</c:v>
                </c:pt>
                <c:pt idx="405">
                  <c:v>34919</c:v>
                </c:pt>
                <c:pt idx="406">
                  <c:v>34920</c:v>
                </c:pt>
                <c:pt idx="407">
                  <c:v>34921</c:v>
                </c:pt>
                <c:pt idx="408">
                  <c:v>34922</c:v>
                </c:pt>
                <c:pt idx="409">
                  <c:v>34925</c:v>
                </c:pt>
                <c:pt idx="410">
                  <c:v>34926</c:v>
                </c:pt>
                <c:pt idx="411">
                  <c:v>34927</c:v>
                </c:pt>
                <c:pt idx="412">
                  <c:v>34928</c:v>
                </c:pt>
                <c:pt idx="413">
                  <c:v>34929</c:v>
                </c:pt>
                <c:pt idx="414">
                  <c:v>34932</c:v>
                </c:pt>
                <c:pt idx="415">
                  <c:v>34933</c:v>
                </c:pt>
                <c:pt idx="416">
                  <c:v>34934</c:v>
                </c:pt>
                <c:pt idx="417">
                  <c:v>34935</c:v>
                </c:pt>
                <c:pt idx="418">
                  <c:v>34936</c:v>
                </c:pt>
                <c:pt idx="419">
                  <c:v>34939</c:v>
                </c:pt>
                <c:pt idx="420">
                  <c:v>34940</c:v>
                </c:pt>
                <c:pt idx="421">
                  <c:v>34941</c:v>
                </c:pt>
                <c:pt idx="422">
                  <c:v>34942</c:v>
                </c:pt>
                <c:pt idx="423">
                  <c:v>34943</c:v>
                </c:pt>
                <c:pt idx="424">
                  <c:v>34947</c:v>
                </c:pt>
                <c:pt idx="425">
                  <c:v>34948</c:v>
                </c:pt>
                <c:pt idx="426">
                  <c:v>34949</c:v>
                </c:pt>
                <c:pt idx="427">
                  <c:v>34950</c:v>
                </c:pt>
                <c:pt idx="428">
                  <c:v>34953</c:v>
                </c:pt>
                <c:pt idx="429">
                  <c:v>34954</c:v>
                </c:pt>
                <c:pt idx="430">
                  <c:v>34955</c:v>
                </c:pt>
                <c:pt idx="431">
                  <c:v>34956</c:v>
                </c:pt>
                <c:pt idx="432">
                  <c:v>34957</c:v>
                </c:pt>
                <c:pt idx="433">
                  <c:v>34960</c:v>
                </c:pt>
                <c:pt idx="434">
                  <c:v>34961</c:v>
                </c:pt>
                <c:pt idx="435">
                  <c:v>34962</c:v>
                </c:pt>
                <c:pt idx="436">
                  <c:v>34963</c:v>
                </c:pt>
                <c:pt idx="437">
                  <c:v>34964</c:v>
                </c:pt>
                <c:pt idx="438">
                  <c:v>34967</c:v>
                </c:pt>
                <c:pt idx="439">
                  <c:v>34968</c:v>
                </c:pt>
                <c:pt idx="440">
                  <c:v>34969</c:v>
                </c:pt>
                <c:pt idx="441">
                  <c:v>34970</c:v>
                </c:pt>
                <c:pt idx="442">
                  <c:v>34971</c:v>
                </c:pt>
                <c:pt idx="443">
                  <c:v>34974</c:v>
                </c:pt>
                <c:pt idx="444">
                  <c:v>34975</c:v>
                </c:pt>
                <c:pt idx="445">
                  <c:v>34976</c:v>
                </c:pt>
                <c:pt idx="446">
                  <c:v>34977</c:v>
                </c:pt>
                <c:pt idx="447">
                  <c:v>34978</c:v>
                </c:pt>
                <c:pt idx="448">
                  <c:v>34981</c:v>
                </c:pt>
                <c:pt idx="449">
                  <c:v>34982</c:v>
                </c:pt>
                <c:pt idx="450">
                  <c:v>34983</c:v>
                </c:pt>
                <c:pt idx="451">
                  <c:v>34984</c:v>
                </c:pt>
                <c:pt idx="452">
                  <c:v>34985</c:v>
                </c:pt>
                <c:pt idx="453">
                  <c:v>34988</c:v>
                </c:pt>
                <c:pt idx="454">
                  <c:v>34989</c:v>
                </c:pt>
                <c:pt idx="455">
                  <c:v>34990</c:v>
                </c:pt>
                <c:pt idx="456">
                  <c:v>34991</c:v>
                </c:pt>
                <c:pt idx="457">
                  <c:v>34992</c:v>
                </c:pt>
                <c:pt idx="458">
                  <c:v>34995</c:v>
                </c:pt>
                <c:pt idx="459">
                  <c:v>34996</c:v>
                </c:pt>
                <c:pt idx="460">
                  <c:v>34997</c:v>
                </c:pt>
                <c:pt idx="461">
                  <c:v>34998</c:v>
                </c:pt>
                <c:pt idx="462">
                  <c:v>34999</c:v>
                </c:pt>
                <c:pt idx="463">
                  <c:v>35002</c:v>
                </c:pt>
                <c:pt idx="464">
                  <c:v>35003</c:v>
                </c:pt>
                <c:pt idx="465">
                  <c:v>35004</c:v>
                </c:pt>
                <c:pt idx="466">
                  <c:v>35005</c:v>
                </c:pt>
                <c:pt idx="467">
                  <c:v>35006</c:v>
                </c:pt>
                <c:pt idx="468">
                  <c:v>35009</c:v>
                </c:pt>
                <c:pt idx="469">
                  <c:v>35010</c:v>
                </c:pt>
                <c:pt idx="470">
                  <c:v>35011</c:v>
                </c:pt>
                <c:pt idx="471">
                  <c:v>35012</c:v>
                </c:pt>
                <c:pt idx="472">
                  <c:v>35013</c:v>
                </c:pt>
                <c:pt idx="473">
                  <c:v>35016</c:v>
                </c:pt>
                <c:pt idx="474">
                  <c:v>35017</c:v>
                </c:pt>
                <c:pt idx="475">
                  <c:v>35018</c:v>
                </c:pt>
                <c:pt idx="476">
                  <c:v>35019</c:v>
                </c:pt>
                <c:pt idx="477">
                  <c:v>35020</c:v>
                </c:pt>
                <c:pt idx="478">
                  <c:v>35023</c:v>
                </c:pt>
                <c:pt idx="479">
                  <c:v>35024</c:v>
                </c:pt>
                <c:pt idx="480">
                  <c:v>35025</c:v>
                </c:pt>
                <c:pt idx="481">
                  <c:v>35027</c:v>
                </c:pt>
                <c:pt idx="482">
                  <c:v>35030</c:v>
                </c:pt>
                <c:pt idx="483">
                  <c:v>35031</c:v>
                </c:pt>
                <c:pt idx="484">
                  <c:v>35032</c:v>
                </c:pt>
                <c:pt idx="485">
                  <c:v>35033</c:v>
                </c:pt>
                <c:pt idx="486">
                  <c:v>35034</c:v>
                </c:pt>
                <c:pt idx="487">
                  <c:v>35037</c:v>
                </c:pt>
                <c:pt idx="488">
                  <c:v>35038</c:v>
                </c:pt>
                <c:pt idx="489">
                  <c:v>35039</c:v>
                </c:pt>
                <c:pt idx="490">
                  <c:v>35040</c:v>
                </c:pt>
                <c:pt idx="491">
                  <c:v>35041</c:v>
                </c:pt>
                <c:pt idx="492">
                  <c:v>35044</c:v>
                </c:pt>
                <c:pt idx="493">
                  <c:v>35045</c:v>
                </c:pt>
                <c:pt idx="494">
                  <c:v>35046</c:v>
                </c:pt>
                <c:pt idx="495">
                  <c:v>35047</c:v>
                </c:pt>
                <c:pt idx="496">
                  <c:v>35048</c:v>
                </c:pt>
                <c:pt idx="497">
                  <c:v>35051</c:v>
                </c:pt>
                <c:pt idx="498">
                  <c:v>35052</c:v>
                </c:pt>
                <c:pt idx="499">
                  <c:v>35053</c:v>
                </c:pt>
                <c:pt idx="500">
                  <c:v>35054</c:v>
                </c:pt>
                <c:pt idx="501">
                  <c:v>35055</c:v>
                </c:pt>
                <c:pt idx="502">
                  <c:v>35059</c:v>
                </c:pt>
                <c:pt idx="503">
                  <c:v>35060</c:v>
                </c:pt>
                <c:pt idx="504">
                  <c:v>35061</c:v>
                </c:pt>
                <c:pt idx="505">
                  <c:v>35062</c:v>
                </c:pt>
                <c:pt idx="506">
                  <c:v>35066</c:v>
                </c:pt>
                <c:pt idx="507">
                  <c:v>35067</c:v>
                </c:pt>
                <c:pt idx="508">
                  <c:v>35068</c:v>
                </c:pt>
                <c:pt idx="509">
                  <c:v>35069</c:v>
                </c:pt>
                <c:pt idx="510">
                  <c:v>35072</c:v>
                </c:pt>
                <c:pt idx="511">
                  <c:v>35073</c:v>
                </c:pt>
                <c:pt idx="512">
                  <c:v>35074</c:v>
                </c:pt>
                <c:pt idx="513">
                  <c:v>35075</c:v>
                </c:pt>
                <c:pt idx="514">
                  <c:v>35076</c:v>
                </c:pt>
                <c:pt idx="515">
                  <c:v>35079</c:v>
                </c:pt>
                <c:pt idx="516">
                  <c:v>35080</c:v>
                </c:pt>
                <c:pt idx="517">
                  <c:v>35081</c:v>
                </c:pt>
                <c:pt idx="518">
                  <c:v>35082</c:v>
                </c:pt>
                <c:pt idx="519">
                  <c:v>35083</c:v>
                </c:pt>
                <c:pt idx="520">
                  <c:v>35086</c:v>
                </c:pt>
                <c:pt idx="521">
                  <c:v>35087</c:v>
                </c:pt>
                <c:pt idx="522">
                  <c:v>35088</c:v>
                </c:pt>
                <c:pt idx="523">
                  <c:v>35089</c:v>
                </c:pt>
                <c:pt idx="524">
                  <c:v>35090</c:v>
                </c:pt>
                <c:pt idx="525">
                  <c:v>35093</c:v>
                </c:pt>
                <c:pt idx="526">
                  <c:v>35094</c:v>
                </c:pt>
                <c:pt idx="527">
                  <c:v>35095</c:v>
                </c:pt>
                <c:pt idx="528">
                  <c:v>35096</c:v>
                </c:pt>
                <c:pt idx="529">
                  <c:v>35097</c:v>
                </c:pt>
                <c:pt idx="530">
                  <c:v>35100</c:v>
                </c:pt>
                <c:pt idx="531">
                  <c:v>35101</c:v>
                </c:pt>
                <c:pt idx="532">
                  <c:v>35102</c:v>
                </c:pt>
                <c:pt idx="533">
                  <c:v>35103</c:v>
                </c:pt>
                <c:pt idx="534">
                  <c:v>35104</c:v>
                </c:pt>
                <c:pt idx="535">
                  <c:v>35107</c:v>
                </c:pt>
                <c:pt idx="536">
                  <c:v>35108</c:v>
                </c:pt>
                <c:pt idx="537">
                  <c:v>35109</c:v>
                </c:pt>
                <c:pt idx="538">
                  <c:v>35110</c:v>
                </c:pt>
                <c:pt idx="539">
                  <c:v>35111</c:v>
                </c:pt>
                <c:pt idx="540">
                  <c:v>35115</c:v>
                </c:pt>
                <c:pt idx="541">
                  <c:v>35116</c:v>
                </c:pt>
                <c:pt idx="542">
                  <c:v>35117</c:v>
                </c:pt>
                <c:pt idx="543">
                  <c:v>35118</c:v>
                </c:pt>
                <c:pt idx="544">
                  <c:v>35121</c:v>
                </c:pt>
                <c:pt idx="545">
                  <c:v>35122</c:v>
                </c:pt>
                <c:pt idx="546">
                  <c:v>35123</c:v>
                </c:pt>
                <c:pt idx="547">
                  <c:v>35124</c:v>
                </c:pt>
                <c:pt idx="548">
                  <c:v>35125</c:v>
                </c:pt>
                <c:pt idx="549">
                  <c:v>35128</c:v>
                </c:pt>
                <c:pt idx="550">
                  <c:v>35129</c:v>
                </c:pt>
                <c:pt idx="551">
                  <c:v>35130</c:v>
                </c:pt>
                <c:pt idx="552">
                  <c:v>35131</c:v>
                </c:pt>
                <c:pt idx="553">
                  <c:v>35132</c:v>
                </c:pt>
                <c:pt idx="554">
                  <c:v>35135</c:v>
                </c:pt>
                <c:pt idx="555">
                  <c:v>35136</c:v>
                </c:pt>
                <c:pt idx="556">
                  <c:v>35137</c:v>
                </c:pt>
                <c:pt idx="557">
                  <c:v>35138</c:v>
                </c:pt>
                <c:pt idx="558">
                  <c:v>35139</c:v>
                </c:pt>
                <c:pt idx="559">
                  <c:v>35142</c:v>
                </c:pt>
                <c:pt idx="560">
                  <c:v>35143</c:v>
                </c:pt>
                <c:pt idx="561">
                  <c:v>35144</c:v>
                </c:pt>
                <c:pt idx="562">
                  <c:v>35145</c:v>
                </c:pt>
                <c:pt idx="563">
                  <c:v>35146</c:v>
                </c:pt>
                <c:pt idx="564">
                  <c:v>35149</c:v>
                </c:pt>
                <c:pt idx="565">
                  <c:v>35150</c:v>
                </c:pt>
                <c:pt idx="566">
                  <c:v>35151</c:v>
                </c:pt>
                <c:pt idx="567">
                  <c:v>35152</c:v>
                </c:pt>
                <c:pt idx="568">
                  <c:v>35153</c:v>
                </c:pt>
                <c:pt idx="569">
                  <c:v>35156</c:v>
                </c:pt>
                <c:pt idx="570">
                  <c:v>35157</c:v>
                </c:pt>
                <c:pt idx="571">
                  <c:v>35158</c:v>
                </c:pt>
                <c:pt idx="572">
                  <c:v>35159</c:v>
                </c:pt>
                <c:pt idx="573">
                  <c:v>35160</c:v>
                </c:pt>
                <c:pt idx="574">
                  <c:v>35163</c:v>
                </c:pt>
                <c:pt idx="575">
                  <c:v>35164</c:v>
                </c:pt>
                <c:pt idx="576">
                  <c:v>35165</c:v>
                </c:pt>
                <c:pt idx="577">
                  <c:v>35166</c:v>
                </c:pt>
                <c:pt idx="578">
                  <c:v>35167</c:v>
                </c:pt>
                <c:pt idx="579">
                  <c:v>35170</c:v>
                </c:pt>
                <c:pt idx="580">
                  <c:v>35171</c:v>
                </c:pt>
                <c:pt idx="581">
                  <c:v>35172</c:v>
                </c:pt>
                <c:pt idx="582">
                  <c:v>35173</c:v>
                </c:pt>
                <c:pt idx="583">
                  <c:v>35174</c:v>
                </c:pt>
                <c:pt idx="584">
                  <c:v>35177</c:v>
                </c:pt>
                <c:pt idx="585">
                  <c:v>35178</c:v>
                </c:pt>
                <c:pt idx="586">
                  <c:v>35179</c:v>
                </c:pt>
                <c:pt idx="587">
                  <c:v>35180</c:v>
                </c:pt>
                <c:pt idx="588">
                  <c:v>35181</c:v>
                </c:pt>
                <c:pt idx="589">
                  <c:v>35184</c:v>
                </c:pt>
                <c:pt idx="590">
                  <c:v>35185</c:v>
                </c:pt>
                <c:pt idx="591">
                  <c:v>35186</c:v>
                </c:pt>
                <c:pt idx="592">
                  <c:v>35187</c:v>
                </c:pt>
                <c:pt idx="593">
                  <c:v>35188</c:v>
                </c:pt>
                <c:pt idx="594">
                  <c:v>35191</c:v>
                </c:pt>
                <c:pt idx="595">
                  <c:v>35192</c:v>
                </c:pt>
                <c:pt idx="596">
                  <c:v>35193</c:v>
                </c:pt>
                <c:pt idx="597">
                  <c:v>35194</c:v>
                </c:pt>
                <c:pt idx="598">
                  <c:v>35195</c:v>
                </c:pt>
                <c:pt idx="599">
                  <c:v>35198</c:v>
                </c:pt>
                <c:pt idx="600">
                  <c:v>35199</c:v>
                </c:pt>
                <c:pt idx="601">
                  <c:v>35200</c:v>
                </c:pt>
                <c:pt idx="602">
                  <c:v>35201</c:v>
                </c:pt>
                <c:pt idx="603">
                  <c:v>35202</c:v>
                </c:pt>
                <c:pt idx="604">
                  <c:v>35205</c:v>
                </c:pt>
                <c:pt idx="605">
                  <c:v>35206</c:v>
                </c:pt>
                <c:pt idx="606">
                  <c:v>35207</c:v>
                </c:pt>
                <c:pt idx="607">
                  <c:v>35208</c:v>
                </c:pt>
                <c:pt idx="608">
                  <c:v>35209</c:v>
                </c:pt>
                <c:pt idx="609">
                  <c:v>35213</c:v>
                </c:pt>
                <c:pt idx="610">
                  <c:v>35214</c:v>
                </c:pt>
                <c:pt idx="611">
                  <c:v>35215</c:v>
                </c:pt>
                <c:pt idx="612">
                  <c:v>35216</c:v>
                </c:pt>
                <c:pt idx="613">
                  <c:v>35219</c:v>
                </c:pt>
                <c:pt idx="614">
                  <c:v>35220</c:v>
                </c:pt>
                <c:pt idx="615">
                  <c:v>35221</c:v>
                </c:pt>
                <c:pt idx="616">
                  <c:v>35222</c:v>
                </c:pt>
                <c:pt idx="617">
                  <c:v>35223</c:v>
                </c:pt>
                <c:pt idx="618">
                  <c:v>35226</c:v>
                </c:pt>
                <c:pt idx="619">
                  <c:v>35227</c:v>
                </c:pt>
                <c:pt idx="620">
                  <c:v>35228</c:v>
                </c:pt>
                <c:pt idx="621">
                  <c:v>35229</c:v>
                </c:pt>
                <c:pt idx="622">
                  <c:v>35230</c:v>
                </c:pt>
                <c:pt idx="623">
                  <c:v>35233</c:v>
                </c:pt>
                <c:pt idx="624">
                  <c:v>35234</c:v>
                </c:pt>
                <c:pt idx="625">
                  <c:v>35235</c:v>
                </c:pt>
                <c:pt idx="626">
                  <c:v>35236</c:v>
                </c:pt>
                <c:pt idx="627">
                  <c:v>35237</c:v>
                </c:pt>
                <c:pt idx="628">
                  <c:v>35240</c:v>
                </c:pt>
                <c:pt idx="629">
                  <c:v>35241</c:v>
                </c:pt>
                <c:pt idx="630">
                  <c:v>35242</c:v>
                </c:pt>
                <c:pt idx="631">
                  <c:v>35243</c:v>
                </c:pt>
                <c:pt idx="632">
                  <c:v>35244</c:v>
                </c:pt>
                <c:pt idx="633">
                  <c:v>35247</c:v>
                </c:pt>
                <c:pt idx="634">
                  <c:v>35248</c:v>
                </c:pt>
                <c:pt idx="635">
                  <c:v>35249</c:v>
                </c:pt>
                <c:pt idx="636">
                  <c:v>35251</c:v>
                </c:pt>
                <c:pt idx="637">
                  <c:v>35254</c:v>
                </c:pt>
                <c:pt idx="638">
                  <c:v>35255</c:v>
                </c:pt>
                <c:pt idx="639">
                  <c:v>35256</c:v>
                </c:pt>
                <c:pt idx="640">
                  <c:v>35257</c:v>
                </c:pt>
                <c:pt idx="641">
                  <c:v>35258</c:v>
                </c:pt>
                <c:pt idx="642">
                  <c:v>35261</c:v>
                </c:pt>
                <c:pt idx="643">
                  <c:v>35262</c:v>
                </c:pt>
                <c:pt idx="644">
                  <c:v>35263</c:v>
                </c:pt>
                <c:pt idx="645">
                  <c:v>35264</c:v>
                </c:pt>
                <c:pt idx="646">
                  <c:v>35265</c:v>
                </c:pt>
                <c:pt idx="647">
                  <c:v>35268</c:v>
                </c:pt>
                <c:pt idx="648">
                  <c:v>35269</c:v>
                </c:pt>
                <c:pt idx="649">
                  <c:v>35270</c:v>
                </c:pt>
                <c:pt idx="650">
                  <c:v>35271</c:v>
                </c:pt>
                <c:pt idx="651">
                  <c:v>35272</c:v>
                </c:pt>
                <c:pt idx="652">
                  <c:v>35275</c:v>
                </c:pt>
                <c:pt idx="653">
                  <c:v>35276</c:v>
                </c:pt>
                <c:pt idx="654">
                  <c:v>35277</c:v>
                </c:pt>
                <c:pt idx="655">
                  <c:v>35278</c:v>
                </c:pt>
                <c:pt idx="656">
                  <c:v>35279</c:v>
                </c:pt>
                <c:pt idx="657">
                  <c:v>35282</c:v>
                </c:pt>
                <c:pt idx="658">
                  <c:v>35283</c:v>
                </c:pt>
                <c:pt idx="659">
                  <c:v>35284</c:v>
                </c:pt>
                <c:pt idx="660">
                  <c:v>35285</c:v>
                </c:pt>
                <c:pt idx="661">
                  <c:v>35286</c:v>
                </c:pt>
                <c:pt idx="662">
                  <c:v>35289</c:v>
                </c:pt>
                <c:pt idx="663">
                  <c:v>35290</c:v>
                </c:pt>
                <c:pt idx="664">
                  <c:v>35291</c:v>
                </c:pt>
                <c:pt idx="665">
                  <c:v>35292</c:v>
                </c:pt>
                <c:pt idx="666">
                  <c:v>35293</c:v>
                </c:pt>
                <c:pt idx="667">
                  <c:v>35296</c:v>
                </c:pt>
                <c:pt idx="668">
                  <c:v>35297</c:v>
                </c:pt>
                <c:pt idx="669">
                  <c:v>35298</c:v>
                </c:pt>
                <c:pt idx="670">
                  <c:v>35299</c:v>
                </c:pt>
                <c:pt idx="671">
                  <c:v>35300</c:v>
                </c:pt>
                <c:pt idx="672">
                  <c:v>35303</c:v>
                </c:pt>
                <c:pt idx="673">
                  <c:v>35304</c:v>
                </c:pt>
                <c:pt idx="674">
                  <c:v>35305</c:v>
                </c:pt>
                <c:pt idx="675">
                  <c:v>35306</c:v>
                </c:pt>
                <c:pt idx="676">
                  <c:v>35307</c:v>
                </c:pt>
                <c:pt idx="677">
                  <c:v>35311</c:v>
                </c:pt>
                <c:pt idx="678">
                  <c:v>35312</c:v>
                </c:pt>
                <c:pt idx="679">
                  <c:v>35313</c:v>
                </c:pt>
                <c:pt idx="680">
                  <c:v>35314</c:v>
                </c:pt>
                <c:pt idx="681">
                  <c:v>35317</c:v>
                </c:pt>
                <c:pt idx="682">
                  <c:v>35318</c:v>
                </c:pt>
                <c:pt idx="683">
                  <c:v>35319</c:v>
                </c:pt>
                <c:pt idx="684">
                  <c:v>35320</c:v>
                </c:pt>
                <c:pt idx="685">
                  <c:v>35321</c:v>
                </c:pt>
                <c:pt idx="686">
                  <c:v>35324</c:v>
                </c:pt>
                <c:pt idx="687">
                  <c:v>35325</c:v>
                </c:pt>
                <c:pt idx="688">
                  <c:v>35326</c:v>
                </c:pt>
                <c:pt idx="689">
                  <c:v>35327</c:v>
                </c:pt>
                <c:pt idx="690">
                  <c:v>35328</c:v>
                </c:pt>
                <c:pt idx="691">
                  <c:v>35331</c:v>
                </c:pt>
                <c:pt idx="692">
                  <c:v>35332</c:v>
                </c:pt>
                <c:pt idx="693">
                  <c:v>35333</c:v>
                </c:pt>
                <c:pt idx="694">
                  <c:v>35334</c:v>
                </c:pt>
                <c:pt idx="695">
                  <c:v>35335</c:v>
                </c:pt>
                <c:pt idx="696">
                  <c:v>35338</c:v>
                </c:pt>
                <c:pt idx="697">
                  <c:v>35339</c:v>
                </c:pt>
                <c:pt idx="698">
                  <c:v>35340</c:v>
                </c:pt>
                <c:pt idx="699">
                  <c:v>35341</c:v>
                </c:pt>
                <c:pt idx="700">
                  <c:v>35342</c:v>
                </c:pt>
                <c:pt idx="701">
                  <c:v>35345</c:v>
                </c:pt>
                <c:pt idx="702">
                  <c:v>35346</c:v>
                </c:pt>
                <c:pt idx="703">
                  <c:v>35347</c:v>
                </c:pt>
                <c:pt idx="704">
                  <c:v>35348</c:v>
                </c:pt>
                <c:pt idx="705">
                  <c:v>35349</c:v>
                </c:pt>
                <c:pt idx="706">
                  <c:v>35352</c:v>
                </c:pt>
                <c:pt idx="707">
                  <c:v>35353</c:v>
                </c:pt>
                <c:pt idx="708">
                  <c:v>35354</c:v>
                </c:pt>
                <c:pt idx="709">
                  <c:v>35355</c:v>
                </c:pt>
                <c:pt idx="710">
                  <c:v>35356</c:v>
                </c:pt>
                <c:pt idx="711">
                  <c:v>35359</c:v>
                </c:pt>
                <c:pt idx="712">
                  <c:v>35360</c:v>
                </c:pt>
                <c:pt idx="713">
                  <c:v>35361</c:v>
                </c:pt>
                <c:pt idx="714">
                  <c:v>35362</c:v>
                </c:pt>
                <c:pt idx="715">
                  <c:v>35363</c:v>
                </c:pt>
                <c:pt idx="716">
                  <c:v>35366</c:v>
                </c:pt>
                <c:pt idx="717">
                  <c:v>35367</c:v>
                </c:pt>
                <c:pt idx="718">
                  <c:v>35368</c:v>
                </c:pt>
                <c:pt idx="719">
                  <c:v>35369</c:v>
                </c:pt>
                <c:pt idx="720">
                  <c:v>35370</c:v>
                </c:pt>
                <c:pt idx="721">
                  <c:v>35373</c:v>
                </c:pt>
                <c:pt idx="722">
                  <c:v>35374</c:v>
                </c:pt>
                <c:pt idx="723">
                  <c:v>35375</c:v>
                </c:pt>
                <c:pt idx="724">
                  <c:v>35376</c:v>
                </c:pt>
                <c:pt idx="725">
                  <c:v>35377</c:v>
                </c:pt>
                <c:pt idx="726">
                  <c:v>35380</c:v>
                </c:pt>
                <c:pt idx="727">
                  <c:v>35381</c:v>
                </c:pt>
                <c:pt idx="728">
                  <c:v>35382</c:v>
                </c:pt>
                <c:pt idx="729">
                  <c:v>35383</c:v>
                </c:pt>
                <c:pt idx="730">
                  <c:v>35384</c:v>
                </c:pt>
                <c:pt idx="731">
                  <c:v>35387</c:v>
                </c:pt>
                <c:pt idx="732">
                  <c:v>35388</c:v>
                </c:pt>
                <c:pt idx="733">
                  <c:v>35389</c:v>
                </c:pt>
                <c:pt idx="734">
                  <c:v>35390</c:v>
                </c:pt>
                <c:pt idx="735">
                  <c:v>35391</c:v>
                </c:pt>
                <c:pt idx="736">
                  <c:v>35394</c:v>
                </c:pt>
                <c:pt idx="737">
                  <c:v>35395</c:v>
                </c:pt>
                <c:pt idx="738">
                  <c:v>35396</c:v>
                </c:pt>
                <c:pt idx="739">
                  <c:v>35398</c:v>
                </c:pt>
                <c:pt idx="740">
                  <c:v>35401</c:v>
                </c:pt>
                <c:pt idx="741">
                  <c:v>35402</c:v>
                </c:pt>
                <c:pt idx="742">
                  <c:v>35403</c:v>
                </c:pt>
                <c:pt idx="743">
                  <c:v>35404</c:v>
                </c:pt>
                <c:pt idx="744">
                  <c:v>35405</c:v>
                </c:pt>
                <c:pt idx="745">
                  <c:v>35408</c:v>
                </c:pt>
                <c:pt idx="746">
                  <c:v>35409</c:v>
                </c:pt>
                <c:pt idx="747">
                  <c:v>35410</c:v>
                </c:pt>
                <c:pt idx="748">
                  <c:v>35411</c:v>
                </c:pt>
                <c:pt idx="749">
                  <c:v>35412</c:v>
                </c:pt>
                <c:pt idx="750">
                  <c:v>35415</c:v>
                </c:pt>
                <c:pt idx="751">
                  <c:v>35416</c:v>
                </c:pt>
                <c:pt idx="752">
                  <c:v>35417</c:v>
                </c:pt>
                <c:pt idx="753">
                  <c:v>35418</c:v>
                </c:pt>
                <c:pt idx="754">
                  <c:v>35419</c:v>
                </c:pt>
                <c:pt idx="755">
                  <c:v>35422</c:v>
                </c:pt>
                <c:pt idx="756">
                  <c:v>35423</c:v>
                </c:pt>
                <c:pt idx="757">
                  <c:v>35425</c:v>
                </c:pt>
                <c:pt idx="758">
                  <c:v>35426</c:v>
                </c:pt>
                <c:pt idx="759">
                  <c:v>35429</c:v>
                </c:pt>
                <c:pt idx="760">
                  <c:v>35430</c:v>
                </c:pt>
                <c:pt idx="761">
                  <c:v>35432</c:v>
                </c:pt>
                <c:pt idx="762">
                  <c:v>35433</c:v>
                </c:pt>
                <c:pt idx="763">
                  <c:v>35436</c:v>
                </c:pt>
                <c:pt idx="764">
                  <c:v>35437</c:v>
                </c:pt>
                <c:pt idx="765">
                  <c:v>35438</c:v>
                </c:pt>
                <c:pt idx="766">
                  <c:v>35439</c:v>
                </c:pt>
                <c:pt idx="767">
                  <c:v>35440</c:v>
                </c:pt>
                <c:pt idx="768">
                  <c:v>35443</c:v>
                </c:pt>
                <c:pt idx="769">
                  <c:v>35444</c:v>
                </c:pt>
                <c:pt idx="770">
                  <c:v>35445</c:v>
                </c:pt>
                <c:pt idx="771">
                  <c:v>35446</c:v>
                </c:pt>
                <c:pt idx="772">
                  <c:v>35447</c:v>
                </c:pt>
                <c:pt idx="773">
                  <c:v>35451</c:v>
                </c:pt>
                <c:pt idx="774">
                  <c:v>35452</c:v>
                </c:pt>
                <c:pt idx="775">
                  <c:v>35453</c:v>
                </c:pt>
                <c:pt idx="776">
                  <c:v>35454</c:v>
                </c:pt>
                <c:pt idx="777">
                  <c:v>35457</c:v>
                </c:pt>
                <c:pt idx="778">
                  <c:v>35458</c:v>
                </c:pt>
                <c:pt idx="779">
                  <c:v>35459</c:v>
                </c:pt>
                <c:pt idx="780">
                  <c:v>35460</c:v>
                </c:pt>
                <c:pt idx="781">
                  <c:v>35461</c:v>
                </c:pt>
                <c:pt idx="782">
                  <c:v>35464</c:v>
                </c:pt>
                <c:pt idx="783">
                  <c:v>35465</c:v>
                </c:pt>
                <c:pt idx="784">
                  <c:v>35466</c:v>
                </c:pt>
                <c:pt idx="785">
                  <c:v>35467</c:v>
                </c:pt>
                <c:pt idx="786">
                  <c:v>35468</c:v>
                </c:pt>
                <c:pt idx="787">
                  <c:v>35471</c:v>
                </c:pt>
                <c:pt idx="788">
                  <c:v>35472</c:v>
                </c:pt>
                <c:pt idx="789">
                  <c:v>35473</c:v>
                </c:pt>
                <c:pt idx="790">
                  <c:v>35474</c:v>
                </c:pt>
                <c:pt idx="791">
                  <c:v>35475</c:v>
                </c:pt>
                <c:pt idx="792">
                  <c:v>35479</c:v>
                </c:pt>
                <c:pt idx="793">
                  <c:v>35480</c:v>
                </c:pt>
                <c:pt idx="794">
                  <c:v>35481</c:v>
                </c:pt>
                <c:pt idx="795">
                  <c:v>35482</c:v>
                </c:pt>
                <c:pt idx="796">
                  <c:v>35485</c:v>
                </c:pt>
                <c:pt idx="797">
                  <c:v>35486</c:v>
                </c:pt>
                <c:pt idx="798">
                  <c:v>35487</c:v>
                </c:pt>
                <c:pt idx="799">
                  <c:v>35488</c:v>
                </c:pt>
                <c:pt idx="800">
                  <c:v>35489</c:v>
                </c:pt>
                <c:pt idx="801">
                  <c:v>35492</c:v>
                </c:pt>
                <c:pt idx="802">
                  <c:v>35493</c:v>
                </c:pt>
                <c:pt idx="803">
                  <c:v>35494</c:v>
                </c:pt>
                <c:pt idx="804">
                  <c:v>35495</c:v>
                </c:pt>
                <c:pt idx="805">
                  <c:v>35496</c:v>
                </c:pt>
                <c:pt idx="806">
                  <c:v>35499</c:v>
                </c:pt>
                <c:pt idx="807">
                  <c:v>35500</c:v>
                </c:pt>
                <c:pt idx="808">
                  <c:v>35501</c:v>
                </c:pt>
                <c:pt idx="809">
                  <c:v>35502</c:v>
                </c:pt>
                <c:pt idx="810">
                  <c:v>35503</c:v>
                </c:pt>
                <c:pt idx="811">
                  <c:v>35506</c:v>
                </c:pt>
                <c:pt idx="812">
                  <c:v>35507</c:v>
                </c:pt>
                <c:pt idx="813">
                  <c:v>35508</c:v>
                </c:pt>
                <c:pt idx="814">
                  <c:v>35509</c:v>
                </c:pt>
                <c:pt idx="815">
                  <c:v>35510</c:v>
                </c:pt>
                <c:pt idx="816">
                  <c:v>35513</c:v>
                </c:pt>
                <c:pt idx="817">
                  <c:v>35514</c:v>
                </c:pt>
                <c:pt idx="818">
                  <c:v>35515</c:v>
                </c:pt>
                <c:pt idx="819">
                  <c:v>35516</c:v>
                </c:pt>
                <c:pt idx="820">
                  <c:v>35520</c:v>
                </c:pt>
                <c:pt idx="821">
                  <c:v>35521</c:v>
                </c:pt>
                <c:pt idx="822">
                  <c:v>35522</c:v>
                </c:pt>
                <c:pt idx="823">
                  <c:v>35523</c:v>
                </c:pt>
                <c:pt idx="824">
                  <c:v>35524</c:v>
                </c:pt>
                <c:pt idx="825">
                  <c:v>35527</c:v>
                </c:pt>
                <c:pt idx="826">
                  <c:v>35528</c:v>
                </c:pt>
                <c:pt idx="827">
                  <c:v>35529</c:v>
                </c:pt>
                <c:pt idx="828">
                  <c:v>35530</c:v>
                </c:pt>
                <c:pt idx="829">
                  <c:v>35531</c:v>
                </c:pt>
                <c:pt idx="830">
                  <c:v>35534</c:v>
                </c:pt>
                <c:pt idx="831">
                  <c:v>35535</c:v>
                </c:pt>
                <c:pt idx="832">
                  <c:v>35536</c:v>
                </c:pt>
                <c:pt idx="833">
                  <c:v>35537</c:v>
                </c:pt>
                <c:pt idx="834">
                  <c:v>35538</c:v>
                </c:pt>
                <c:pt idx="835">
                  <c:v>35541</c:v>
                </c:pt>
                <c:pt idx="836">
                  <c:v>35542</c:v>
                </c:pt>
                <c:pt idx="837">
                  <c:v>35543</c:v>
                </c:pt>
                <c:pt idx="838">
                  <c:v>35544</c:v>
                </c:pt>
                <c:pt idx="839">
                  <c:v>35545</c:v>
                </c:pt>
                <c:pt idx="840">
                  <c:v>35548</c:v>
                </c:pt>
                <c:pt idx="841">
                  <c:v>35549</c:v>
                </c:pt>
                <c:pt idx="842">
                  <c:v>35550</c:v>
                </c:pt>
                <c:pt idx="843">
                  <c:v>35551</c:v>
                </c:pt>
                <c:pt idx="844">
                  <c:v>35552</c:v>
                </c:pt>
                <c:pt idx="845">
                  <c:v>35555</c:v>
                </c:pt>
                <c:pt idx="846">
                  <c:v>35556</c:v>
                </c:pt>
                <c:pt idx="847">
                  <c:v>35557</c:v>
                </c:pt>
                <c:pt idx="848">
                  <c:v>35558</c:v>
                </c:pt>
                <c:pt idx="849">
                  <c:v>35559</c:v>
                </c:pt>
                <c:pt idx="850">
                  <c:v>35562</c:v>
                </c:pt>
                <c:pt idx="851">
                  <c:v>35563</c:v>
                </c:pt>
                <c:pt idx="852">
                  <c:v>35564</c:v>
                </c:pt>
                <c:pt idx="853">
                  <c:v>35565</c:v>
                </c:pt>
                <c:pt idx="854">
                  <c:v>35566</c:v>
                </c:pt>
                <c:pt idx="855">
                  <c:v>35569</c:v>
                </c:pt>
                <c:pt idx="856">
                  <c:v>35570</c:v>
                </c:pt>
                <c:pt idx="857">
                  <c:v>35571</c:v>
                </c:pt>
                <c:pt idx="858">
                  <c:v>35572</c:v>
                </c:pt>
                <c:pt idx="859">
                  <c:v>35573</c:v>
                </c:pt>
                <c:pt idx="860">
                  <c:v>35577</c:v>
                </c:pt>
                <c:pt idx="861">
                  <c:v>35578</c:v>
                </c:pt>
                <c:pt idx="862">
                  <c:v>35579</c:v>
                </c:pt>
                <c:pt idx="863">
                  <c:v>35580</c:v>
                </c:pt>
                <c:pt idx="864">
                  <c:v>35583</c:v>
                </c:pt>
                <c:pt idx="865">
                  <c:v>35584</c:v>
                </c:pt>
                <c:pt idx="866">
                  <c:v>35585</c:v>
                </c:pt>
                <c:pt idx="867">
                  <c:v>35586</c:v>
                </c:pt>
                <c:pt idx="868">
                  <c:v>35587</c:v>
                </c:pt>
                <c:pt idx="869">
                  <c:v>35590</c:v>
                </c:pt>
                <c:pt idx="870">
                  <c:v>35591</c:v>
                </c:pt>
                <c:pt idx="871">
                  <c:v>35592</c:v>
                </c:pt>
                <c:pt idx="872">
                  <c:v>35593</c:v>
                </c:pt>
                <c:pt idx="873">
                  <c:v>35594</c:v>
                </c:pt>
                <c:pt idx="874">
                  <c:v>35597</c:v>
                </c:pt>
                <c:pt idx="875">
                  <c:v>35598</c:v>
                </c:pt>
                <c:pt idx="876">
                  <c:v>35599</c:v>
                </c:pt>
                <c:pt idx="877">
                  <c:v>35600</c:v>
                </c:pt>
                <c:pt idx="878">
                  <c:v>35601</c:v>
                </c:pt>
                <c:pt idx="879">
                  <c:v>35604</c:v>
                </c:pt>
                <c:pt idx="880">
                  <c:v>35605</c:v>
                </c:pt>
                <c:pt idx="881">
                  <c:v>35606</c:v>
                </c:pt>
                <c:pt idx="882">
                  <c:v>35607</c:v>
                </c:pt>
                <c:pt idx="883">
                  <c:v>35608</c:v>
                </c:pt>
                <c:pt idx="884">
                  <c:v>35611</c:v>
                </c:pt>
                <c:pt idx="885">
                  <c:v>35612</c:v>
                </c:pt>
                <c:pt idx="886">
                  <c:v>35613</c:v>
                </c:pt>
                <c:pt idx="887">
                  <c:v>35614</c:v>
                </c:pt>
                <c:pt idx="888">
                  <c:v>35618</c:v>
                </c:pt>
                <c:pt idx="889">
                  <c:v>35619</c:v>
                </c:pt>
                <c:pt idx="890">
                  <c:v>35620</c:v>
                </c:pt>
                <c:pt idx="891">
                  <c:v>35621</c:v>
                </c:pt>
                <c:pt idx="892">
                  <c:v>35622</c:v>
                </c:pt>
                <c:pt idx="893">
                  <c:v>35625</c:v>
                </c:pt>
                <c:pt idx="894">
                  <c:v>35626</c:v>
                </c:pt>
                <c:pt idx="895">
                  <c:v>35627</c:v>
                </c:pt>
                <c:pt idx="896">
                  <c:v>35628</c:v>
                </c:pt>
                <c:pt idx="897">
                  <c:v>35629</c:v>
                </c:pt>
                <c:pt idx="898">
                  <c:v>35632</c:v>
                </c:pt>
                <c:pt idx="899">
                  <c:v>35633</c:v>
                </c:pt>
                <c:pt idx="900">
                  <c:v>35634</c:v>
                </c:pt>
                <c:pt idx="901">
                  <c:v>35635</c:v>
                </c:pt>
                <c:pt idx="902">
                  <c:v>35636</c:v>
                </c:pt>
                <c:pt idx="903">
                  <c:v>35639</c:v>
                </c:pt>
                <c:pt idx="904">
                  <c:v>35640</c:v>
                </c:pt>
                <c:pt idx="905">
                  <c:v>35641</c:v>
                </c:pt>
                <c:pt idx="906">
                  <c:v>35642</c:v>
                </c:pt>
                <c:pt idx="907">
                  <c:v>35643</c:v>
                </c:pt>
                <c:pt idx="908">
                  <c:v>35646</c:v>
                </c:pt>
                <c:pt idx="909">
                  <c:v>35647</c:v>
                </c:pt>
                <c:pt idx="910">
                  <c:v>35648</c:v>
                </c:pt>
                <c:pt idx="911">
                  <c:v>35649</c:v>
                </c:pt>
                <c:pt idx="912">
                  <c:v>35650</c:v>
                </c:pt>
                <c:pt idx="913">
                  <c:v>35653</c:v>
                </c:pt>
                <c:pt idx="914">
                  <c:v>35654</c:v>
                </c:pt>
                <c:pt idx="915">
                  <c:v>35655</c:v>
                </c:pt>
                <c:pt idx="916">
                  <c:v>35656</c:v>
                </c:pt>
                <c:pt idx="917">
                  <c:v>35657</c:v>
                </c:pt>
                <c:pt idx="918">
                  <c:v>35660</c:v>
                </c:pt>
                <c:pt idx="919">
                  <c:v>35661</c:v>
                </c:pt>
                <c:pt idx="920">
                  <c:v>35662</c:v>
                </c:pt>
                <c:pt idx="921">
                  <c:v>35663</c:v>
                </c:pt>
                <c:pt idx="922">
                  <c:v>35664</c:v>
                </c:pt>
                <c:pt idx="923">
                  <c:v>35667</c:v>
                </c:pt>
                <c:pt idx="924">
                  <c:v>35668</c:v>
                </c:pt>
                <c:pt idx="925">
                  <c:v>35669</c:v>
                </c:pt>
                <c:pt idx="926">
                  <c:v>35670</c:v>
                </c:pt>
                <c:pt idx="927">
                  <c:v>35671</c:v>
                </c:pt>
                <c:pt idx="928">
                  <c:v>35675</c:v>
                </c:pt>
                <c:pt idx="929">
                  <c:v>35676</c:v>
                </c:pt>
                <c:pt idx="930">
                  <c:v>35677</c:v>
                </c:pt>
                <c:pt idx="931">
                  <c:v>35678</c:v>
                </c:pt>
                <c:pt idx="932">
                  <c:v>35681</c:v>
                </c:pt>
                <c:pt idx="933">
                  <c:v>35682</c:v>
                </c:pt>
                <c:pt idx="934">
                  <c:v>35683</c:v>
                </c:pt>
                <c:pt idx="935">
                  <c:v>35684</c:v>
                </c:pt>
                <c:pt idx="936">
                  <c:v>35685</c:v>
                </c:pt>
                <c:pt idx="937">
                  <c:v>35688</c:v>
                </c:pt>
                <c:pt idx="938">
                  <c:v>35689</c:v>
                </c:pt>
                <c:pt idx="939">
                  <c:v>35690</c:v>
                </c:pt>
                <c:pt idx="940">
                  <c:v>35691</c:v>
                </c:pt>
                <c:pt idx="941">
                  <c:v>35692</c:v>
                </c:pt>
                <c:pt idx="942">
                  <c:v>35695</c:v>
                </c:pt>
                <c:pt idx="943">
                  <c:v>35696</c:v>
                </c:pt>
                <c:pt idx="944">
                  <c:v>35697</c:v>
                </c:pt>
                <c:pt idx="945">
                  <c:v>35698</c:v>
                </c:pt>
                <c:pt idx="946">
                  <c:v>35699</c:v>
                </c:pt>
                <c:pt idx="947">
                  <c:v>35702</c:v>
                </c:pt>
                <c:pt idx="948">
                  <c:v>35703</c:v>
                </c:pt>
                <c:pt idx="949">
                  <c:v>35704</c:v>
                </c:pt>
                <c:pt idx="950">
                  <c:v>35705</c:v>
                </c:pt>
                <c:pt idx="951">
                  <c:v>35706</c:v>
                </c:pt>
                <c:pt idx="952">
                  <c:v>35709</c:v>
                </c:pt>
                <c:pt idx="953">
                  <c:v>35710</c:v>
                </c:pt>
                <c:pt idx="954">
                  <c:v>35711</c:v>
                </c:pt>
                <c:pt idx="955">
                  <c:v>35712</c:v>
                </c:pt>
                <c:pt idx="956">
                  <c:v>35713</c:v>
                </c:pt>
                <c:pt idx="957">
                  <c:v>35717</c:v>
                </c:pt>
                <c:pt idx="958">
                  <c:v>35718</c:v>
                </c:pt>
                <c:pt idx="959">
                  <c:v>35719</c:v>
                </c:pt>
                <c:pt idx="960">
                  <c:v>35720</c:v>
                </c:pt>
                <c:pt idx="961">
                  <c:v>35723</c:v>
                </c:pt>
                <c:pt idx="962">
                  <c:v>35724</c:v>
                </c:pt>
                <c:pt idx="963">
                  <c:v>35725</c:v>
                </c:pt>
                <c:pt idx="964">
                  <c:v>35726</c:v>
                </c:pt>
                <c:pt idx="965">
                  <c:v>35727</c:v>
                </c:pt>
                <c:pt idx="966">
                  <c:v>35730</c:v>
                </c:pt>
                <c:pt idx="967">
                  <c:v>35731</c:v>
                </c:pt>
                <c:pt idx="968">
                  <c:v>35732</c:v>
                </c:pt>
                <c:pt idx="969">
                  <c:v>35733</c:v>
                </c:pt>
                <c:pt idx="970">
                  <c:v>35734</c:v>
                </c:pt>
                <c:pt idx="971">
                  <c:v>35737</c:v>
                </c:pt>
                <c:pt idx="972">
                  <c:v>35738</c:v>
                </c:pt>
                <c:pt idx="973">
                  <c:v>35739</c:v>
                </c:pt>
                <c:pt idx="974">
                  <c:v>35740</c:v>
                </c:pt>
                <c:pt idx="975">
                  <c:v>35741</c:v>
                </c:pt>
                <c:pt idx="976">
                  <c:v>35744</c:v>
                </c:pt>
                <c:pt idx="977">
                  <c:v>35746</c:v>
                </c:pt>
                <c:pt idx="978">
                  <c:v>35747</c:v>
                </c:pt>
                <c:pt idx="979">
                  <c:v>35748</c:v>
                </c:pt>
                <c:pt idx="980">
                  <c:v>35751</c:v>
                </c:pt>
                <c:pt idx="981">
                  <c:v>35752</c:v>
                </c:pt>
                <c:pt idx="982">
                  <c:v>35753</c:v>
                </c:pt>
                <c:pt idx="983">
                  <c:v>35754</c:v>
                </c:pt>
                <c:pt idx="984">
                  <c:v>35755</c:v>
                </c:pt>
                <c:pt idx="985">
                  <c:v>35758</c:v>
                </c:pt>
                <c:pt idx="986">
                  <c:v>35759</c:v>
                </c:pt>
                <c:pt idx="987">
                  <c:v>35760</c:v>
                </c:pt>
                <c:pt idx="988">
                  <c:v>35762</c:v>
                </c:pt>
                <c:pt idx="989">
                  <c:v>35765</c:v>
                </c:pt>
                <c:pt idx="990">
                  <c:v>35766</c:v>
                </c:pt>
                <c:pt idx="991">
                  <c:v>35767</c:v>
                </c:pt>
                <c:pt idx="992">
                  <c:v>35768</c:v>
                </c:pt>
                <c:pt idx="993">
                  <c:v>35769</c:v>
                </c:pt>
                <c:pt idx="994">
                  <c:v>35772</c:v>
                </c:pt>
                <c:pt idx="995">
                  <c:v>35773</c:v>
                </c:pt>
                <c:pt idx="996">
                  <c:v>35774</c:v>
                </c:pt>
                <c:pt idx="997">
                  <c:v>35775</c:v>
                </c:pt>
                <c:pt idx="998">
                  <c:v>35776</c:v>
                </c:pt>
                <c:pt idx="999">
                  <c:v>35779</c:v>
                </c:pt>
                <c:pt idx="1000">
                  <c:v>35780</c:v>
                </c:pt>
                <c:pt idx="1001">
                  <c:v>35781</c:v>
                </c:pt>
                <c:pt idx="1002">
                  <c:v>35782</c:v>
                </c:pt>
                <c:pt idx="1003">
                  <c:v>35783</c:v>
                </c:pt>
                <c:pt idx="1004">
                  <c:v>35786</c:v>
                </c:pt>
                <c:pt idx="1005">
                  <c:v>35787</c:v>
                </c:pt>
                <c:pt idx="1006">
                  <c:v>35788</c:v>
                </c:pt>
                <c:pt idx="1007">
                  <c:v>35790</c:v>
                </c:pt>
                <c:pt idx="1008">
                  <c:v>35793</c:v>
                </c:pt>
                <c:pt idx="1009">
                  <c:v>35794</c:v>
                </c:pt>
                <c:pt idx="1010">
                  <c:v>35795</c:v>
                </c:pt>
                <c:pt idx="1011">
                  <c:v>35797</c:v>
                </c:pt>
                <c:pt idx="1012">
                  <c:v>35800</c:v>
                </c:pt>
                <c:pt idx="1013">
                  <c:v>35801</c:v>
                </c:pt>
                <c:pt idx="1014">
                  <c:v>35802</c:v>
                </c:pt>
                <c:pt idx="1015">
                  <c:v>35803</c:v>
                </c:pt>
                <c:pt idx="1016">
                  <c:v>35804</c:v>
                </c:pt>
                <c:pt idx="1017">
                  <c:v>35807</c:v>
                </c:pt>
                <c:pt idx="1018">
                  <c:v>35808</c:v>
                </c:pt>
                <c:pt idx="1019">
                  <c:v>35809</c:v>
                </c:pt>
                <c:pt idx="1020">
                  <c:v>35810</c:v>
                </c:pt>
                <c:pt idx="1021">
                  <c:v>35811</c:v>
                </c:pt>
                <c:pt idx="1022">
                  <c:v>35815</c:v>
                </c:pt>
                <c:pt idx="1023">
                  <c:v>35816</c:v>
                </c:pt>
                <c:pt idx="1024">
                  <c:v>35817</c:v>
                </c:pt>
                <c:pt idx="1025">
                  <c:v>35818</c:v>
                </c:pt>
                <c:pt idx="1026">
                  <c:v>35821</c:v>
                </c:pt>
                <c:pt idx="1027">
                  <c:v>35822</c:v>
                </c:pt>
                <c:pt idx="1028">
                  <c:v>35823</c:v>
                </c:pt>
                <c:pt idx="1029">
                  <c:v>35824</c:v>
                </c:pt>
                <c:pt idx="1030">
                  <c:v>35825</c:v>
                </c:pt>
                <c:pt idx="1031">
                  <c:v>35828</c:v>
                </c:pt>
                <c:pt idx="1032">
                  <c:v>35829</c:v>
                </c:pt>
                <c:pt idx="1033">
                  <c:v>35830</c:v>
                </c:pt>
                <c:pt idx="1034">
                  <c:v>35831</c:v>
                </c:pt>
                <c:pt idx="1035">
                  <c:v>35832</c:v>
                </c:pt>
                <c:pt idx="1036">
                  <c:v>35835</c:v>
                </c:pt>
                <c:pt idx="1037">
                  <c:v>35836</c:v>
                </c:pt>
                <c:pt idx="1038">
                  <c:v>35837</c:v>
                </c:pt>
                <c:pt idx="1039">
                  <c:v>35838</c:v>
                </c:pt>
                <c:pt idx="1040">
                  <c:v>35839</c:v>
                </c:pt>
                <c:pt idx="1041">
                  <c:v>35843</c:v>
                </c:pt>
                <c:pt idx="1042">
                  <c:v>35844</c:v>
                </c:pt>
                <c:pt idx="1043">
                  <c:v>35845</c:v>
                </c:pt>
                <c:pt idx="1044">
                  <c:v>35846</c:v>
                </c:pt>
                <c:pt idx="1045">
                  <c:v>35849</c:v>
                </c:pt>
                <c:pt idx="1046">
                  <c:v>35850</c:v>
                </c:pt>
                <c:pt idx="1047">
                  <c:v>35851</c:v>
                </c:pt>
                <c:pt idx="1048">
                  <c:v>35852</c:v>
                </c:pt>
                <c:pt idx="1049">
                  <c:v>35853</c:v>
                </c:pt>
                <c:pt idx="1050">
                  <c:v>35856</c:v>
                </c:pt>
                <c:pt idx="1051">
                  <c:v>35857</c:v>
                </c:pt>
                <c:pt idx="1052">
                  <c:v>35858</c:v>
                </c:pt>
                <c:pt idx="1053">
                  <c:v>35859</c:v>
                </c:pt>
                <c:pt idx="1054">
                  <c:v>35860</c:v>
                </c:pt>
                <c:pt idx="1055">
                  <c:v>35863</c:v>
                </c:pt>
                <c:pt idx="1056">
                  <c:v>35864</c:v>
                </c:pt>
                <c:pt idx="1057">
                  <c:v>35865</c:v>
                </c:pt>
                <c:pt idx="1058">
                  <c:v>35866</c:v>
                </c:pt>
                <c:pt idx="1059">
                  <c:v>35867</c:v>
                </c:pt>
                <c:pt idx="1060">
                  <c:v>35870</c:v>
                </c:pt>
                <c:pt idx="1061">
                  <c:v>35871</c:v>
                </c:pt>
                <c:pt idx="1062">
                  <c:v>35872</c:v>
                </c:pt>
                <c:pt idx="1063">
                  <c:v>35873</c:v>
                </c:pt>
                <c:pt idx="1064">
                  <c:v>35874</c:v>
                </c:pt>
                <c:pt idx="1065">
                  <c:v>35877</c:v>
                </c:pt>
                <c:pt idx="1066">
                  <c:v>35878</c:v>
                </c:pt>
                <c:pt idx="1067">
                  <c:v>35879</c:v>
                </c:pt>
                <c:pt idx="1068">
                  <c:v>35880</c:v>
                </c:pt>
                <c:pt idx="1069">
                  <c:v>35881</c:v>
                </c:pt>
                <c:pt idx="1070">
                  <c:v>35884</c:v>
                </c:pt>
                <c:pt idx="1071">
                  <c:v>35885</c:v>
                </c:pt>
                <c:pt idx="1072">
                  <c:v>35886</c:v>
                </c:pt>
                <c:pt idx="1073">
                  <c:v>35887</c:v>
                </c:pt>
                <c:pt idx="1074">
                  <c:v>35888</c:v>
                </c:pt>
                <c:pt idx="1075">
                  <c:v>35891</c:v>
                </c:pt>
                <c:pt idx="1076">
                  <c:v>35892</c:v>
                </c:pt>
                <c:pt idx="1077">
                  <c:v>35893</c:v>
                </c:pt>
                <c:pt idx="1078">
                  <c:v>35894</c:v>
                </c:pt>
                <c:pt idx="1079">
                  <c:v>35898</c:v>
                </c:pt>
                <c:pt idx="1080">
                  <c:v>35899</c:v>
                </c:pt>
                <c:pt idx="1081">
                  <c:v>35900</c:v>
                </c:pt>
                <c:pt idx="1082">
                  <c:v>35901</c:v>
                </c:pt>
                <c:pt idx="1083">
                  <c:v>35902</c:v>
                </c:pt>
                <c:pt idx="1084">
                  <c:v>35905</c:v>
                </c:pt>
                <c:pt idx="1085">
                  <c:v>35906</c:v>
                </c:pt>
                <c:pt idx="1086">
                  <c:v>35907</c:v>
                </c:pt>
                <c:pt idx="1087">
                  <c:v>35908</c:v>
                </c:pt>
                <c:pt idx="1088">
                  <c:v>35909</c:v>
                </c:pt>
                <c:pt idx="1089">
                  <c:v>35912</c:v>
                </c:pt>
                <c:pt idx="1090">
                  <c:v>35913</c:v>
                </c:pt>
                <c:pt idx="1091">
                  <c:v>35914</c:v>
                </c:pt>
                <c:pt idx="1092">
                  <c:v>35915</c:v>
                </c:pt>
                <c:pt idx="1093">
                  <c:v>35916</c:v>
                </c:pt>
                <c:pt idx="1094">
                  <c:v>35919</c:v>
                </c:pt>
                <c:pt idx="1095">
                  <c:v>35920</c:v>
                </c:pt>
                <c:pt idx="1096">
                  <c:v>35921</c:v>
                </c:pt>
                <c:pt idx="1097">
                  <c:v>35922</c:v>
                </c:pt>
                <c:pt idx="1098">
                  <c:v>35923</c:v>
                </c:pt>
                <c:pt idx="1099">
                  <c:v>35926</c:v>
                </c:pt>
                <c:pt idx="1100">
                  <c:v>35927</c:v>
                </c:pt>
                <c:pt idx="1101">
                  <c:v>35928</c:v>
                </c:pt>
                <c:pt idx="1102">
                  <c:v>35929</c:v>
                </c:pt>
                <c:pt idx="1103">
                  <c:v>35930</c:v>
                </c:pt>
                <c:pt idx="1104">
                  <c:v>35933</c:v>
                </c:pt>
                <c:pt idx="1105">
                  <c:v>35934</c:v>
                </c:pt>
                <c:pt idx="1106">
                  <c:v>35935</c:v>
                </c:pt>
                <c:pt idx="1107">
                  <c:v>35936</c:v>
                </c:pt>
                <c:pt idx="1108">
                  <c:v>35937</c:v>
                </c:pt>
                <c:pt idx="1109">
                  <c:v>35941</c:v>
                </c:pt>
                <c:pt idx="1110">
                  <c:v>35942</c:v>
                </c:pt>
                <c:pt idx="1111">
                  <c:v>35943</c:v>
                </c:pt>
                <c:pt idx="1112">
                  <c:v>35944</c:v>
                </c:pt>
                <c:pt idx="1113">
                  <c:v>35947</c:v>
                </c:pt>
                <c:pt idx="1114">
                  <c:v>35948</c:v>
                </c:pt>
                <c:pt idx="1115">
                  <c:v>35949</c:v>
                </c:pt>
                <c:pt idx="1116">
                  <c:v>35950</c:v>
                </c:pt>
                <c:pt idx="1117">
                  <c:v>35951</c:v>
                </c:pt>
                <c:pt idx="1118">
                  <c:v>35954</c:v>
                </c:pt>
                <c:pt idx="1119">
                  <c:v>35955</c:v>
                </c:pt>
                <c:pt idx="1120">
                  <c:v>35956</c:v>
                </c:pt>
                <c:pt idx="1121">
                  <c:v>35957</c:v>
                </c:pt>
                <c:pt idx="1122">
                  <c:v>35958</c:v>
                </c:pt>
                <c:pt idx="1123">
                  <c:v>35961</c:v>
                </c:pt>
                <c:pt idx="1124">
                  <c:v>35962</c:v>
                </c:pt>
                <c:pt idx="1125">
                  <c:v>35963</c:v>
                </c:pt>
                <c:pt idx="1126">
                  <c:v>35964</c:v>
                </c:pt>
                <c:pt idx="1127">
                  <c:v>35965</c:v>
                </c:pt>
                <c:pt idx="1128">
                  <c:v>35968</c:v>
                </c:pt>
                <c:pt idx="1129">
                  <c:v>35969</c:v>
                </c:pt>
                <c:pt idx="1130">
                  <c:v>35970</c:v>
                </c:pt>
                <c:pt idx="1131">
                  <c:v>35971</c:v>
                </c:pt>
                <c:pt idx="1132">
                  <c:v>35972</c:v>
                </c:pt>
                <c:pt idx="1133">
                  <c:v>35975</c:v>
                </c:pt>
                <c:pt idx="1134">
                  <c:v>35976</c:v>
                </c:pt>
                <c:pt idx="1135">
                  <c:v>35977</c:v>
                </c:pt>
                <c:pt idx="1136">
                  <c:v>35978</c:v>
                </c:pt>
                <c:pt idx="1137">
                  <c:v>35982</c:v>
                </c:pt>
                <c:pt idx="1138">
                  <c:v>35983</c:v>
                </c:pt>
                <c:pt idx="1139">
                  <c:v>35984</c:v>
                </c:pt>
                <c:pt idx="1140">
                  <c:v>35985</c:v>
                </c:pt>
                <c:pt idx="1141">
                  <c:v>35986</c:v>
                </c:pt>
                <c:pt idx="1142">
                  <c:v>35989</c:v>
                </c:pt>
                <c:pt idx="1143">
                  <c:v>35990</c:v>
                </c:pt>
                <c:pt idx="1144">
                  <c:v>35991</c:v>
                </c:pt>
                <c:pt idx="1145">
                  <c:v>35992</c:v>
                </c:pt>
                <c:pt idx="1146">
                  <c:v>35993</c:v>
                </c:pt>
                <c:pt idx="1147">
                  <c:v>35996</c:v>
                </c:pt>
                <c:pt idx="1148">
                  <c:v>35997</c:v>
                </c:pt>
                <c:pt idx="1149">
                  <c:v>35998</c:v>
                </c:pt>
                <c:pt idx="1150">
                  <c:v>35999</c:v>
                </c:pt>
                <c:pt idx="1151">
                  <c:v>36000</c:v>
                </c:pt>
                <c:pt idx="1152">
                  <c:v>36003</c:v>
                </c:pt>
                <c:pt idx="1153">
                  <c:v>36004</c:v>
                </c:pt>
                <c:pt idx="1154">
                  <c:v>36005</c:v>
                </c:pt>
                <c:pt idx="1155">
                  <c:v>36006</c:v>
                </c:pt>
                <c:pt idx="1156">
                  <c:v>36007</c:v>
                </c:pt>
                <c:pt idx="1157">
                  <c:v>36010</c:v>
                </c:pt>
                <c:pt idx="1158">
                  <c:v>36011</c:v>
                </c:pt>
                <c:pt idx="1159">
                  <c:v>36012</c:v>
                </c:pt>
                <c:pt idx="1160">
                  <c:v>36013</c:v>
                </c:pt>
                <c:pt idx="1161">
                  <c:v>36014</c:v>
                </c:pt>
                <c:pt idx="1162">
                  <c:v>36017</c:v>
                </c:pt>
                <c:pt idx="1163">
                  <c:v>36018</c:v>
                </c:pt>
                <c:pt idx="1164">
                  <c:v>36019</c:v>
                </c:pt>
                <c:pt idx="1165">
                  <c:v>36020</c:v>
                </c:pt>
                <c:pt idx="1166">
                  <c:v>36021</c:v>
                </c:pt>
                <c:pt idx="1167">
                  <c:v>36024</c:v>
                </c:pt>
                <c:pt idx="1168">
                  <c:v>36025</c:v>
                </c:pt>
                <c:pt idx="1169">
                  <c:v>36026</c:v>
                </c:pt>
                <c:pt idx="1170">
                  <c:v>36027</c:v>
                </c:pt>
                <c:pt idx="1171">
                  <c:v>36028</c:v>
                </c:pt>
                <c:pt idx="1172">
                  <c:v>36031</c:v>
                </c:pt>
                <c:pt idx="1173">
                  <c:v>36032</c:v>
                </c:pt>
                <c:pt idx="1174">
                  <c:v>36033</c:v>
                </c:pt>
                <c:pt idx="1175">
                  <c:v>36034</c:v>
                </c:pt>
                <c:pt idx="1176">
                  <c:v>36035</c:v>
                </c:pt>
                <c:pt idx="1177">
                  <c:v>36038</c:v>
                </c:pt>
                <c:pt idx="1178">
                  <c:v>36039</c:v>
                </c:pt>
                <c:pt idx="1179">
                  <c:v>36040</c:v>
                </c:pt>
                <c:pt idx="1180">
                  <c:v>36041</c:v>
                </c:pt>
                <c:pt idx="1181">
                  <c:v>36042</c:v>
                </c:pt>
                <c:pt idx="1182">
                  <c:v>36046</c:v>
                </c:pt>
                <c:pt idx="1183">
                  <c:v>36047</c:v>
                </c:pt>
                <c:pt idx="1184">
                  <c:v>36048</c:v>
                </c:pt>
                <c:pt idx="1185">
                  <c:v>36049</c:v>
                </c:pt>
                <c:pt idx="1186">
                  <c:v>36052</c:v>
                </c:pt>
                <c:pt idx="1187">
                  <c:v>36053</c:v>
                </c:pt>
                <c:pt idx="1188">
                  <c:v>36054</c:v>
                </c:pt>
                <c:pt idx="1189">
                  <c:v>36055</c:v>
                </c:pt>
                <c:pt idx="1190">
                  <c:v>36056</c:v>
                </c:pt>
                <c:pt idx="1191">
                  <c:v>36059</c:v>
                </c:pt>
                <c:pt idx="1192">
                  <c:v>36060</c:v>
                </c:pt>
                <c:pt idx="1193">
                  <c:v>36061</c:v>
                </c:pt>
                <c:pt idx="1194">
                  <c:v>36062</c:v>
                </c:pt>
                <c:pt idx="1195">
                  <c:v>36063</c:v>
                </c:pt>
                <c:pt idx="1196">
                  <c:v>36066</c:v>
                </c:pt>
                <c:pt idx="1197">
                  <c:v>36067</c:v>
                </c:pt>
                <c:pt idx="1198">
                  <c:v>36068</c:v>
                </c:pt>
                <c:pt idx="1199">
                  <c:v>36069</c:v>
                </c:pt>
                <c:pt idx="1200">
                  <c:v>36070</c:v>
                </c:pt>
                <c:pt idx="1201">
                  <c:v>36073</c:v>
                </c:pt>
                <c:pt idx="1202">
                  <c:v>36074</c:v>
                </c:pt>
                <c:pt idx="1203">
                  <c:v>36075</c:v>
                </c:pt>
                <c:pt idx="1204">
                  <c:v>36076</c:v>
                </c:pt>
                <c:pt idx="1205">
                  <c:v>36077</c:v>
                </c:pt>
                <c:pt idx="1206">
                  <c:v>36081</c:v>
                </c:pt>
                <c:pt idx="1207">
                  <c:v>36082</c:v>
                </c:pt>
                <c:pt idx="1208">
                  <c:v>36083</c:v>
                </c:pt>
                <c:pt idx="1209">
                  <c:v>36084</c:v>
                </c:pt>
                <c:pt idx="1210">
                  <c:v>36087</c:v>
                </c:pt>
                <c:pt idx="1211">
                  <c:v>36088</c:v>
                </c:pt>
                <c:pt idx="1212">
                  <c:v>36089</c:v>
                </c:pt>
                <c:pt idx="1213">
                  <c:v>36090</c:v>
                </c:pt>
                <c:pt idx="1214">
                  <c:v>36091</c:v>
                </c:pt>
                <c:pt idx="1215">
                  <c:v>36094</c:v>
                </c:pt>
                <c:pt idx="1216">
                  <c:v>36095</c:v>
                </c:pt>
                <c:pt idx="1217">
                  <c:v>36096</c:v>
                </c:pt>
                <c:pt idx="1218">
                  <c:v>36097</c:v>
                </c:pt>
                <c:pt idx="1219">
                  <c:v>36098</c:v>
                </c:pt>
                <c:pt idx="1220">
                  <c:v>36101</c:v>
                </c:pt>
                <c:pt idx="1221">
                  <c:v>36102</c:v>
                </c:pt>
                <c:pt idx="1222">
                  <c:v>36103</c:v>
                </c:pt>
                <c:pt idx="1223">
                  <c:v>36104</c:v>
                </c:pt>
                <c:pt idx="1224">
                  <c:v>36105</c:v>
                </c:pt>
                <c:pt idx="1225">
                  <c:v>36108</c:v>
                </c:pt>
                <c:pt idx="1226">
                  <c:v>36109</c:v>
                </c:pt>
                <c:pt idx="1227">
                  <c:v>36110</c:v>
                </c:pt>
                <c:pt idx="1228">
                  <c:v>36111</c:v>
                </c:pt>
                <c:pt idx="1229">
                  <c:v>36112</c:v>
                </c:pt>
                <c:pt idx="1230">
                  <c:v>36115</c:v>
                </c:pt>
                <c:pt idx="1231">
                  <c:v>36116</c:v>
                </c:pt>
                <c:pt idx="1232">
                  <c:v>36117</c:v>
                </c:pt>
                <c:pt idx="1233">
                  <c:v>36118</c:v>
                </c:pt>
                <c:pt idx="1234">
                  <c:v>36119</c:v>
                </c:pt>
                <c:pt idx="1235">
                  <c:v>36122</c:v>
                </c:pt>
                <c:pt idx="1236">
                  <c:v>36123</c:v>
                </c:pt>
                <c:pt idx="1237">
                  <c:v>36124</c:v>
                </c:pt>
                <c:pt idx="1238">
                  <c:v>36126</c:v>
                </c:pt>
                <c:pt idx="1239">
                  <c:v>36129</c:v>
                </c:pt>
                <c:pt idx="1240">
                  <c:v>36130</c:v>
                </c:pt>
                <c:pt idx="1241">
                  <c:v>36131</c:v>
                </c:pt>
                <c:pt idx="1242">
                  <c:v>36132</c:v>
                </c:pt>
                <c:pt idx="1243">
                  <c:v>36133</c:v>
                </c:pt>
                <c:pt idx="1244">
                  <c:v>36136</c:v>
                </c:pt>
                <c:pt idx="1245">
                  <c:v>36137</c:v>
                </c:pt>
                <c:pt idx="1246">
                  <c:v>36138</c:v>
                </c:pt>
                <c:pt idx="1247">
                  <c:v>36139</c:v>
                </c:pt>
                <c:pt idx="1248">
                  <c:v>36140</c:v>
                </c:pt>
                <c:pt idx="1249">
                  <c:v>36143</c:v>
                </c:pt>
                <c:pt idx="1250">
                  <c:v>36144</c:v>
                </c:pt>
                <c:pt idx="1251">
                  <c:v>36145</c:v>
                </c:pt>
                <c:pt idx="1252">
                  <c:v>36146</c:v>
                </c:pt>
                <c:pt idx="1253">
                  <c:v>36147</c:v>
                </c:pt>
                <c:pt idx="1254">
                  <c:v>36150</c:v>
                </c:pt>
                <c:pt idx="1255">
                  <c:v>36151</c:v>
                </c:pt>
                <c:pt idx="1256">
                  <c:v>36152</c:v>
                </c:pt>
                <c:pt idx="1257">
                  <c:v>36153</c:v>
                </c:pt>
                <c:pt idx="1258">
                  <c:v>36157</c:v>
                </c:pt>
                <c:pt idx="1259">
                  <c:v>36158</c:v>
                </c:pt>
                <c:pt idx="1260">
                  <c:v>36159</c:v>
                </c:pt>
                <c:pt idx="1261">
                  <c:v>36160</c:v>
                </c:pt>
                <c:pt idx="1262">
                  <c:v>36164</c:v>
                </c:pt>
                <c:pt idx="1263">
                  <c:v>36165</c:v>
                </c:pt>
                <c:pt idx="1264">
                  <c:v>36166</c:v>
                </c:pt>
                <c:pt idx="1265">
                  <c:v>36167</c:v>
                </c:pt>
                <c:pt idx="1266">
                  <c:v>36168</c:v>
                </c:pt>
                <c:pt idx="1267">
                  <c:v>36171</c:v>
                </c:pt>
                <c:pt idx="1268">
                  <c:v>36172</c:v>
                </c:pt>
                <c:pt idx="1269">
                  <c:v>36173</c:v>
                </c:pt>
                <c:pt idx="1270">
                  <c:v>36174</c:v>
                </c:pt>
                <c:pt idx="1271">
                  <c:v>36175</c:v>
                </c:pt>
                <c:pt idx="1272">
                  <c:v>36179</c:v>
                </c:pt>
                <c:pt idx="1273">
                  <c:v>36180</c:v>
                </c:pt>
                <c:pt idx="1274">
                  <c:v>36181</c:v>
                </c:pt>
                <c:pt idx="1275">
                  <c:v>36182</c:v>
                </c:pt>
                <c:pt idx="1276">
                  <c:v>36185</c:v>
                </c:pt>
                <c:pt idx="1277">
                  <c:v>36186</c:v>
                </c:pt>
                <c:pt idx="1278">
                  <c:v>36187</c:v>
                </c:pt>
                <c:pt idx="1279">
                  <c:v>36188</c:v>
                </c:pt>
                <c:pt idx="1280">
                  <c:v>36189</c:v>
                </c:pt>
                <c:pt idx="1281">
                  <c:v>36192</c:v>
                </c:pt>
                <c:pt idx="1282">
                  <c:v>36193</c:v>
                </c:pt>
                <c:pt idx="1283">
                  <c:v>36194</c:v>
                </c:pt>
                <c:pt idx="1284">
                  <c:v>36195</c:v>
                </c:pt>
                <c:pt idx="1285">
                  <c:v>36196</c:v>
                </c:pt>
                <c:pt idx="1286">
                  <c:v>36199</c:v>
                </c:pt>
                <c:pt idx="1287">
                  <c:v>36200</c:v>
                </c:pt>
                <c:pt idx="1288">
                  <c:v>36201</c:v>
                </c:pt>
                <c:pt idx="1289">
                  <c:v>36202</c:v>
                </c:pt>
                <c:pt idx="1290">
                  <c:v>36203</c:v>
                </c:pt>
                <c:pt idx="1291">
                  <c:v>36207</c:v>
                </c:pt>
                <c:pt idx="1292">
                  <c:v>36208</c:v>
                </c:pt>
                <c:pt idx="1293">
                  <c:v>36209</c:v>
                </c:pt>
                <c:pt idx="1294">
                  <c:v>36210</c:v>
                </c:pt>
                <c:pt idx="1295">
                  <c:v>36213</c:v>
                </c:pt>
                <c:pt idx="1296">
                  <c:v>36214</c:v>
                </c:pt>
                <c:pt idx="1297">
                  <c:v>36215</c:v>
                </c:pt>
                <c:pt idx="1298">
                  <c:v>36216</c:v>
                </c:pt>
                <c:pt idx="1299">
                  <c:v>36217</c:v>
                </c:pt>
                <c:pt idx="1300">
                  <c:v>36220</c:v>
                </c:pt>
                <c:pt idx="1301">
                  <c:v>36221</c:v>
                </c:pt>
                <c:pt idx="1302">
                  <c:v>36222</c:v>
                </c:pt>
                <c:pt idx="1303">
                  <c:v>36223</c:v>
                </c:pt>
                <c:pt idx="1304">
                  <c:v>36224</c:v>
                </c:pt>
                <c:pt idx="1305">
                  <c:v>36227</c:v>
                </c:pt>
                <c:pt idx="1306">
                  <c:v>36228</c:v>
                </c:pt>
                <c:pt idx="1307">
                  <c:v>36229</c:v>
                </c:pt>
                <c:pt idx="1308">
                  <c:v>36230</c:v>
                </c:pt>
                <c:pt idx="1309">
                  <c:v>36231</c:v>
                </c:pt>
                <c:pt idx="1310">
                  <c:v>36234</c:v>
                </c:pt>
                <c:pt idx="1311">
                  <c:v>36235</c:v>
                </c:pt>
                <c:pt idx="1312">
                  <c:v>36236</c:v>
                </c:pt>
                <c:pt idx="1313">
                  <c:v>36237</c:v>
                </c:pt>
                <c:pt idx="1314">
                  <c:v>36238</c:v>
                </c:pt>
                <c:pt idx="1315">
                  <c:v>36241</c:v>
                </c:pt>
                <c:pt idx="1316">
                  <c:v>36242</c:v>
                </c:pt>
                <c:pt idx="1317">
                  <c:v>36243</c:v>
                </c:pt>
                <c:pt idx="1318">
                  <c:v>36244</c:v>
                </c:pt>
                <c:pt idx="1319">
                  <c:v>36245</c:v>
                </c:pt>
                <c:pt idx="1320">
                  <c:v>36248</c:v>
                </c:pt>
                <c:pt idx="1321">
                  <c:v>36249</c:v>
                </c:pt>
                <c:pt idx="1322">
                  <c:v>36250</c:v>
                </c:pt>
                <c:pt idx="1323">
                  <c:v>36251</c:v>
                </c:pt>
                <c:pt idx="1324">
                  <c:v>36255</c:v>
                </c:pt>
                <c:pt idx="1325">
                  <c:v>36256</c:v>
                </c:pt>
                <c:pt idx="1326">
                  <c:v>36257</c:v>
                </c:pt>
                <c:pt idx="1327">
                  <c:v>36258</c:v>
                </c:pt>
                <c:pt idx="1328">
                  <c:v>36259</c:v>
                </c:pt>
                <c:pt idx="1329">
                  <c:v>36262</c:v>
                </c:pt>
                <c:pt idx="1330">
                  <c:v>36263</c:v>
                </c:pt>
                <c:pt idx="1331">
                  <c:v>36264</c:v>
                </c:pt>
                <c:pt idx="1332">
                  <c:v>36265</c:v>
                </c:pt>
                <c:pt idx="1333">
                  <c:v>36266</c:v>
                </c:pt>
                <c:pt idx="1334">
                  <c:v>36269</c:v>
                </c:pt>
                <c:pt idx="1335">
                  <c:v>36270</c:v>
                </c:pt>
                <c:pt idx="1336">
                  <c:v>36271</c:v>
                </c:pt>
                <c:pt idx="1337">
                  <c:v>36272</c:v>
                </c:pt>
                <c:pt idx="1338">
                  <c:v>36273</c:v>
                </c:pt>
                <c:pt idx="1339">
                  <c:v>36276</c:v>
                </c:pt>
                <c:pt idx="1340">
                  <c:v>36277</c:v>
                </c:pt>
                <c:pt idx="1341">
                  <c:v>36278</c:v>
                </c:pt>
                <c:pt idx="1342">
                  <c:v>36279</c:v>
                </c:pt>
                <c:pt idx="1343">
                  <c:v>36280</c:v>
                </c:pt>
                <c:pt idx="1344">
                  <c:v>36283</c:v>
                </c:pt>
                <c:pt idx="1345">
                  <c:v>36284</c:v>
                </c:pt>
                <c:pt idx="1346">
                  <c:v>36285</c:v>
                </c:pt>
                <c:pt idx="1347">
                  <c:v>36286</c:v>
                </c:pt>
                <c:pt idx="1348">
                  <c:v>36287</c:v>
                </c:pt>
                <c:pt idx="1349">
                  <c:v>36290</c:v>
                </c:pt>
                <c:pt idx="1350">
                  <c:v>36291</c:v>
                </c:pt>
                <c:pt idx="1351">
                  <c:v>36292</c:v>
                </c:pt>
                <c:pt idx="1352">
                  <c:v>36293</c:v>
                </c:pt>
                <c:pt idx="1353">
                  <c:v>36294</c:v>
                </c:pt>
                <c:pt idx="1354">
                  <c:v>36297</c:v>
                </c:pt>
                <c:pt idx="1355">
                  <c:v>36298</c:v>
                </c:pt>
                <c:pt idx="1356">
                  <c:v>36299</c:v>
                </c:pt>
                <c:pt idx="1357">
                  <c:v>36300</c:v>
                </c:pt>
                <c:pt idx="1358">
                  <c:v>36301</c:v>
                </c:pt>
                <c:pt idx="1359">
                  <c:v>36304</c:v>
                </c:pt>
                <c:pt idx="1360">
                  <c:v>36305</c:v>
                </c:pt>
                <c:pt idx="1361">
                  <c:v>36306</c:v>
                </c:pt>
                <c:pt idx="1362">
                  <c:v>36307</c:v>
                </c:pt>
                <c:pt idx="1363">
                  <c:v>36308</c:v>
                </c:pt>
                <c:pt idx="1364">
                  <c:v>36312</c:v>
                </c:pt>
                <c:pt idx="1365">
                  <c:v>36313</c:v>
                </c:pt>
                <c:pt idx="1366">
                  <c:v>36314</c:v>
                </c:pt>
                <c:pt idx="1367">
                  <c:v>36315</c:v>
                </c:pt>
                <c:pt idx="1368">
                  <c:v>36318</c:v>
                </c:pt>
                <c:pt idx="1369">
                  <c:v>36319</c:v>
                </c:pt>
                <c:pt idx="1370">
                  <c:v>36320</c:v>
                </c:pt>
                <c:pt idx="1371">
                  <c:v>36321</c:v>
                </c:pt>
                <c:pt idx="1372">
                  <c:v>36322</c:v>
                </c:pt>
                <c:pt idx="1373">
                  <c:v>36325</c:v>
                </c:pt>
                <c:pt idx="1374">
                  <c:v>36326</c:v>
                </c:pt>
                <c:pt idx="1375">
                  <c:v>36327</c:v>
                </c:pt>
                <c:pt idx="1376">
                  <c:v>36328</c:v>
                </c:pt>
                <c:pt idx="1377">
                  <c:v>36329</c:v>
                </c:pt>
                <c:pt idx="1378">
                  <c:v>36332</c:v>
                </c:pt>
                <c:pt idx="1379">
                  <c:v>36333</c:v>
                </c:pt>
                <c:pt idx="1380">
                  <c:v>36334</c:v>
                </c:pt>
                <c:pt idx="1381">
                  <c:v>36335</c:v>
                </c:pt>
                <c:pt idx="1382">
                  <c:v>36336</c:v>
                </c:pt>
                <c:pt idx="1383">
                  <c:v>36339</c:v>
                </c:pt>
                <c:pt idx="1384">
                  <c:v>36340</c:v>
                </c:pt>
                <c:pt idx="1385">
                  <c:v>36341</c:v>
                </c:pt>
                <c:pt idx="1386">
                  <c:v>36342</c:v>
                </c:pt>
                <c:pt idx="1387">
                  <c:v>36343</c:v>
                </c:pt>
                <c:pt idx="1388">
                  <c:v>36347</c:v>
                </c:pt>
                <c:pt idx="1389">
                  <c:v>36348</c:v>
                </c:pt>
                <c:pt idx="1390">
                  <c:v>36349</c:v>
                </c:pt>
                <c:pt idx="1391">
                  <c:v>36350</c:v>
                </c:pt>
                <c:pt idx="1392">
                  <c:v>36353</c:v>
                </c:pt>
                <c:pt idx="1393">
                  <c:v>36354</c:v>
                </c:pt>
                <c:pt idx="1394">
                  <c:v>36355</c:v>
                </c:pt>
                <c:pt idx="1395">
                  <c:v>36356</c:v>
                </c:pt>
                <c:pt idx="1396">
                  <c:v>36357</c:v>
                </c:pt>
                <c:pt idx="1397">
                  <c:v>36360</c:v>
                </c:pt>
                <c:pt idx="1398">
                  <c:v>36361</c:v>
                </c:pt>
                <c:pt idx="1399">
                  <c:v>36362</c:v>
                </c:pt>
                <c:pt idx="1400">
                  <c:v>36363</c:v>
                </c:pt>
                <c:pt idx="1401">
                  <c:v>36364</c:v>
                </c:pt>
                <c:pt idx="1402">
                  <c:v>36367</c:v>
                </c:pt>
                <c:pt idx="1403">
                  <c:v>36368</c:v>
                </c:pt>
                <c:pt idx="1404">
                  <c:v>36369</c:v>
                </c:pt>
                <c:pt idx="1405">
                  <c:v>36370</c:v>
                </c:pt>
                <c:pt idx="1406">
                  <c:v>36371</c:v>
                </c:pt>
                <c:pt idx="1407">
                  <c:v>36374</c:v>
                </c:pt>
                <c:pt idx="1408">
                  <c:v>36375</c:v>
                </c:pt>
                <c:pt idx="1409">
                  <c:v>36376</c:v>
                </c:pt>
                <c:pt idx="1410">
                  <c:v>36377</c:v>
                </c:pt>
                <c:pt idx="1411">
                  <c:v>36378</c:v>
                </c:pt>
                <c:pt idx="1412">
                  <c:v>36381</c:v>
                </c:pt>
                <c:pt idx="1413">
                  <c:v>36382</c:v>
                </c:pt>
                <c:pt idx="1414">
                  <c:v>36383</c:v>
                </c:pt>
                <c:pt idx="1415">
                  <c:v>36384</c:v>
                </c:pt>
                <c:pt idx="1416">
                  <c:v>36385</c:v>
                </c:pt>
                <c:pt idx="1417">
                  <c:v>36388</c:v>
                </c:pt>
                <c:pt idx="1418">
                  <c:v>36389</c:v>
                </c:pt>
                <c:pt idx="1419">
                  <c:v>36390</c:v>
                </c:pt>
                <c:pt idx="1420">
                  <c:v>36391</c:v>
                </c:pt>
                <c:pt idx="1421">
                  <c:v>36392</c:v>
                </c:pt>
                <c:pt idx="1422">
                  <c:v>36395</c:v>
                </c:pt>
                <c:pt idx="1423">
                  <c:v>36396</c:v>
                </c:pt>
                <c:pt idx="1424">
                  <c:v>36397</c:v>
                </c:pt>
                <c:pt idx="1425">
                  <c:v>36398</c:v>
                </c:pt>
                <c:pt idx="1426">
                  <c:v>36399</c:v>
                </c:pt>
                <c:pt idx="1427">
                  <c:v>36402</c:v>
                </c:pt>
                <c:pt idx="1428">
                  <c:v>36403</c:v>
                </c:pt>
                <c:pt idx="1429">
                  <c:v>36404</c:v>
                </c:pt>
                <c:pt idx="1430">
                  <c:v>36405</c:v>
                </c:pt>
                <c:pt idx="1431">
                  <c:v>36406</c:v>
                </c:pt>
                <c:pt idx="1432">
                  <c:v>36410</c:v>
                </c:pt>
                <c:pt idx="1433">
                  <c:v>36411</c:v>
                </c:pt>
                <c:pt idx="1434">
                  <c:v>36412</c:v>
                </c:pt>
                <c:pt idx="1435">
                  <c:v>36413</c:v>
                </c:pt>
                <c:pt idx="1436">
                  <c:v>36416</c:v>
                </c:pt>
                <c:pt idx="1437">
                  <c:v>36417</c:v>
                </c:pt>
                <c:pt idx="1438">
                  <c:v>36418</c:v>
                </c:pt>
                <c:pt idx="1439">
                  <c:v>36419</c:v>
                </c:pt>
                <c:pt idx="1440">
                  <c:v>36420</c:v>
                </c:pt>
                <c:pt idx="1441">
                  <c:v>36423</c:v>
                </c:pt>
                <c:pt idx="1442">
                  <c:v>36424</c:v>
                </c:pt>
                <c:pt idx="1443">
                  <c:v>36425</c:v>
                </c:pt>
                <c:pt idx="1444">
                  <c:v>36426</c:v>
                </c:pt>
                <c:pt idx="1445">
                  <c:v>36427</c:v>
                </c:pt>
                <c:pt idx="1446">
                  <c:v>36430</c:v>
                </c:pt>
                <c:pt idx="1447">
                  <c:v>36431</c:v>
                </c:pt>
                <c:pt idx="1448">
                  <c:v>36432</c:v>
                </c:pt>
                <c:pt idx="1449">
                  <c:v>36433</c:v>
                </c:pt>
                <c:pt idx="1450">
                  <c:v>36434</c:v>
                </c:pt>
                <c:pt idx="1451">
                  <c:v>36437</c:v>
                </c:pt>
                <c:pt idx="1452">
                  <c:v>36438</c:v>
                </c:pt>
                <c:pt idx="1453">
                  <c:v>36439</c:v>
                </c:pt>
                <c:pt idx="1454">
                  <c:v>36440</c:v>
                </c:pt>
                <c:pt idx="1455">
                  <c:v>36441</c:v>
                </c:pt>
                <c:pt idx="1456">
                  <c:v>36445</c:v>
                </c:pt>
                <c:pt idx="1457">
                  <c:v>36446</c:v>
                </c:pt>
                <c:pt idx="1458">
                  <c:v>36447</c:v>
                </c:pt>
                <c:pt idx="1459">
                  <c:v>36448</c:v>
                </c:pt>
                <c:pt idx="1460">
                  <c:v>36451</c:v>
                </c:pt>
                <c:pt idx="1461">
                  <c:v>36452</c:v>
                </c:pt>
                <c:pt idx="1462">
                  <c:v>36453</c:v>
                </c:pt>
                <c:pt idx="1463">
                  <c:v>36454</c:v>
                </c:pt>
                <c:pt idx="1464">
                  <c:v>36455</c:v>
                </c:pt>
                <c:pt idx="1465">
                  <c:v>36458</c:v>
                </c:pt>
                <c:pt idx="1466">
                  <c:v>36459</c:v>
                </c:pt>
                <c:pt idx="1467">
                  <c:v>36460</c:v>
                </c:pt>
                <c:pt idx="1468">
                  <c:v>36461</c:v>
                </c:pt>
                <c:pt idx="1469">
                  <c:v>36462</c:v>
                </c:pt>
                <c:pt idx="1470">
                  <c:v>36465</c:v>
                </c:pt>
                <c:pt idx="1471">
                  <c:v>36466</c:v>
                </c:pt>
                <c:pt idx="1472">
                  <c:v>36467</c:v>
                </c:pt>
                <c:pt idx="1473">
                  <c:v>36468</c:v>
                </c:pt>
                <c:pt idx="1474">
                  <c:v>36469</c:v>
                </c:pt>
                <c:pt idx="1475">
                  <c:v>36472</c:v>
                </c:pt>
                <c:pt idx="1476">
                  <c:v>36473</c:v>
                </c:pt>
                <c:pt idx="1477">
                  <c:v>36474</c:v>
                </c:pt>
                <c:pt idx="1478">
                  <c:v>36476</c:v>
                </c:pt>
                <c:pt idx="1479">
                  <c:v>36479</c:v>
                </c:pt>
                <c:pt idx="1480">
                  <c:v>36480</c:v>
                </c:pt>
                <c:pt idx="1481">
                  <c:v>36481</c:v>
                </c:pt>
                <c:pt idx="1482">
                  <c:v>36482</c:v>
                </c:pt>
                <c:pt idx="1483">
                  <c:v>36483</c:v>
                </c:pt>
                <c:pt idx="1484">
                  <c:v>36486</c:v>
                </c:pt>
                <c:pt idx="1485">
                  <c:v>36487</c:v>
                </c:pt>
                <c:pt idx="1486">
                  <c:v>36488</c:v>
                </c:pt>
                <c:pt idx="1487">
                  <c:v>36490</c:v>
                </c:pt>
                <c:pt idx="1488">
                  <c:v>36493</c:v>
                </c:pt>
                <c:pt idx="1489">
                  <c:v>36494</c:v>
                </c:pt>
                <c:pt idx="1490">
                  <c:v>36495</c:v>
                </c:pt>
                <c:pt idx="1491">
                  <c:v>36496</c:v>
                </c:pt>
                <c:pt idx="1492">
                  <c:v>36497</c:v>
                </c:pt>
                <c:pt idx="1493">
                  <c:v>36500</c:v>
                </c:pt>
                <c:pt idx="1494">
                  <c:v>36501</c:v>
                </c:pt>
                <c:pt idx="1495">
                  <c:v>36502</c:v>
                </c:pt>
                <c:pt idx="1496">
                  <c:v>36503</c:v>
                </c:pt>
                <c:pt idx="1497">
                  <c:v>36504</c:v>
                </c:pt>
                <c:pt idx="1498">
                  <c:v>36507</c:v>
                </c:pt>
                <c:pt idx="1499">
                  <c:v>36508</c:v>
                </c:pt>
                <c:pt idx="1500">
                  <c:v>36509</c:v>
                </c:pt>
                <c:pt idx="1501">
                  <c:v>36510</c:v>
                </c:pt>
                <c:pt idx="1502">
                  <c:v>36511</c:v>
                </c:pt>
                <c:pt idx="1503">
                  <c:v>36514</c:v>
                </c:pt>
                <c:pt idx="1504">
                  <c:v>36515</c:v>
                </c:pt>
                <c:pt idx="1505">
                  <c:v>36516</c:v>
                </c:pt>
                <c:pt idx="1506">
                  <c:v>36517</c:v>
                </c:pt>
                <c:pt idx="1507">
                  <c:v>36521</c:v>
                </c:pt>
                <c:pt idx="1508">
                  <c:v>36522</c:v>
                </c:pt>
                <c:pt idx="1509">
                  <c:v>36523</c:v>
                </c:pt>
                <c:pt idx="1510">
                  <c:v>36524</c:v>
                </c:pt>
                <c:pt idx="1511">
                  <c:v>36525</c:v>
                </c:pt>
                <c:pt idx="1512">
                  <c:v>36528</c:v>
                </c:pt>
                <c:pt idx="1513">
                  <c:v>36529</c:v>
                </c:pt>
                <c:pt idx="1514">
                  <c:v>36530</c:v>
                </c:pt>
                <c:pt idx="1515">
                  <c:v>36531</c:v>
                </c:pt>
                <c:pt idx="1516">
                  <c:v>36532</c:v>
                </c:pt>
                <c:pt idx="1517">
                  <c:v>36535</c:v>
                </c:pt>
                <c:pt idx="1518">
                  <c:v>36536</c:v>
                </c:pt>
                <c:pt idx="1519">
                  <c:v>36537</c:v>
                </c:pt>
                <c:pt idx="1520">
                  <c:v>36538</c:v>
                </c:pt>
                <c:pt idx="1521">
                  <c:v>36539</c:v>
                </c:pt>
                <c:pt idx="1522">
                  <c:v>36543</c:v>
                </c:pt>
                <c:pt idx="1523">
                  <c:v>36544</c:v>
                </c:pt>
                <c:pt idx="1524">
                  <c:v>36545</c:v>
                </c:pt>
                <c:pt idx="1525">
                  <c:v>36546</c:v>
                </c:pt>
                <c:pt idx="1526">
                  <c:v>36549</c:v>
                </c:pt>
                <c:pt idx="1527">
                  <c:v>36550</c:v>
                </c:pt>
                <c:pt idx="1528">
                  <c:v>36551</c:v>
                </c:pt>
                <c:pt idx="1529">
                  <c:v>36552</c:v>
                </c:pt>
                <c:pt idx="1530">
                  <c:v>36553</c:v>
                </c:pt>
                <c:pt idx="1531">
                  <c:v>36556</c:v>
                </c:pt>
                <c:pt idx="1532">
                  <c:v>36557</c:v>
                </c:pt>
                <c:pt idx="1533">
                  <c:v>36558</c:v>
                </c:pt>
                <c:pt idx="1534">
                  <c:v>36559</c:v>
                </c:pt>
                <c:pt idx="1535">
                  <c:v>36560</c:v>
                </c:pt>
                <c:pt idx="1536">
                  <c:v>36563</c:v>
                </c:pt>
                <c:pt idx="1537">
                  <c:v>36564</c:v>
                </c:pt>
                <c:pt idx="1538">
                  <c:v>36565</c:v>
                </c:pt>
                <c:pt idx="1539">
                  <c:v>36566</c:v>
                </c:pt>
                <c:pt idx="1540">
                  <c:v>36567</c:v>
                </c:pt>
                <c:pt idx="1541">
                  <c:v>36570</c:v>
                </c:pt>
                <c:pt idx="1542">
                  <c:v>36571</c:v>
                </c:pt>
                <c:pt idx="1543">
                  <c:v>36572</c:v>
                </c:pt>
                <c:pt idx="1544">
                  <c:v>36573</c:v>
                </c:pt>
                <c:pt idx="1545">
                  <c:v>36574</c:v>
                </c:pt>
                <c:pt idx="1546">
                  <c:v>36578</c:v>
                </c:pt>
                <c:pt idx="1547">
                  <c:v>36579</c:v>
                </c:pt>
                <c:pt idx="1548">
                  <c:v>36580</c:v>
                </c:pt>
                <c:pt idx="1549">
                  <c:v>36581</c:v>
                </c:pt>
                <c:pt idx="1550">
                  <c:v>36584</c:v>
                </c:pt>
                <c:pt idx="1551">
                  <c:v>36585</c:v>
                </c:pt>
                <c:pt idx="1552">
                  <c:v>36586</c:v>
                </c:pt>
                <c:pt idx="1553">
                  <c:v>36587</c:v>
                </c:pt>
                <c:pt idx="1554">
                  <c:v>36588</c:v>
                </c:pt>
                <c:pt idx="1555">
                  <c:v>36591</c:v>
                </c:pt>
                <c:pt idx="1556">
                  <c:v>36592</c:v>
                </c:pt>
                <c:pt idx="1557">
                  <c:v>36593</c:v>
                </c:pt>
                <c:pt idx="1558">
                  <c:v>36594</c:v>
                </c:pt>
                <c:pt idx="1559">
                  <c:v>36595</c:v>
                </c:pt>
                <c:pt idx="1560">
                  <c:v>36598</c:v>
                </c:pt>
                <c:pt idx="1561">
                  <c:v>36599</c:v>
                </c:pt>
                <c:pt idx="1562">
                  <c:v>36600</c:v>
                </c:pt>
                <c:pt idx="1563">
                  <c:v>36601</c:v>
                </c:pt>
                <c:pt idx="1564">
                  <c:v>36602</c:v>
                </c:pt>
                <c:pt idx="1565">
                  <c:v>36605</c:v>
                </c:pt>
                <c:pt idx="1566">
                  <c:v>36606</c:v>
                </c:pt>
                <c:pt idx="1567">
                  <c:v>36607</c:v>
                </c:pt>
                <c:pt idx="1568">
                  <c:v>36608</c:v>
                </c:pt>
                <c:pt idx="1569">
                  <c:v>36609</c:v>
                </c:pt>
                <c:pt idx="1570">
                  <c:v>36612</c:v>
                </c:pt>
                <c:pt idx="1571">
                  <c:v>36613</c:v>
                </c:pt>
                <c:pt idx="1572">
                  <c:v>36614</c:v>
                </c:pt>
                <c:pt idx="1573">
                  <c:v>36615</c:v>
                </c:pt>
                <c:pt idx="1574">
                  <c:v>36616</c:v>
                </c:pt>
                <c:pt idx="1575">
                  <c:v>36619</c:v>
                </c:pt>
                <c:pt idx="1576">
                  <c:v>36620</c:v>
                </c:pt>
                <c:pt idx="1577">
                  <c:v>36621</c:v>
                </c:pt>
                <c:pt idx="1578">
                  <c:v>36622</c:v>
                </c:pt>
                <c:pt idx="1579">
                  <c:v>36623</c:v>
                </c:pt>
                <c:pt idx="1580">
                  <c:v>36626</c:v>
                </c:pt>
                <c:pt idx="1581">
                  <c:v>36627</c:v>
                </c:pt>
                <c:pt idx="1582">
                  <c:v>36628</c:v>
                </c:pt>
                <c:pt idx="1583">
                  <c:v>36629</c:v>
                </c:pt>
                <c:pt idx="1584">
                  <c:v>36630</c:v>
                </c:pt>
                <c:pt idx="1585">
                  <c:v>36633</c:v>
                </c:pt>
                <c:pt idx="1586">
                  <c:v>36634</c:v>
                </c:pt>
                <c:pt idx="1587">
                  <c:v>36635</c:v>
                </c:pt>
                <c:pt idx="1588">
                  <c:v>36636</c:v>
                </c:pt>
                <c:pt idx="1589">
                  <c:v>36640</c:v>
                </c:pt>
                <c:pt idx="1590">
                  <c:v>36641</c:v>
                </c:pt>
                <c:pt idx="1591">
                  <c:v>36642</c:v>
                </c:pt>
                <c:pt idx="1592">
                  <c:v>36643</c:v>
                </c:pt>
                <c:pt idx="1593">
                  <c:v>36644</c:v>
                </c:pt>
                <c:pt idx="1594">
                  <c:v>36647</c:v>
                </c:pt>
                <c:pt idx="1595">
                  <c:v>36648</c:v>
                </c:pt>
                <c:pt idx="1596">
                  <c:v>36649</c:v>
                </c:pt>
                <c:pt idx="1597">
                  <c:v>36650</c:v>
                </c:pt>
                <c:pt idx="1598">
                  <c:v>36651</c:v>
                </c:pt>
                <c:pt idx="1599">
                  <c:v>36654</c:v>
                </c:pt>
                <c:pt idx="1600">
                  <c:v>36655</c:v>
                </c:pt>
                <c:pt idx="1601">
                  <c:v>36656</c:v>
                </c:pt>
                <c:pt idx="1602">
                  <c:v>36657</c:v>
                </c:pt>
                <c:pt idx="1603">
                  <c:v>36658</c:v>
                </c:pt>
                <c:pt idx="1604">
                  <c:v>36661</c:v>
                </c:pt>
                <c:pt idx="1605">
                  <c:v>36662</c:v>
                </c:pt>
                <c:pt idx="1606">
                  <c:v>36663</c:v>
                </c:pt>
                <c:pt idx="1607">
                  <c:v>36664</c:v>
                </c:pt>
                <c:pt idx="1608">
                  <c:v>36665</c:v>
                </c:pt>
                <c:pt idx="1609">
                  <c:v>36668</c:v>
                </c:pt>
                <c:pt idx="1610">
                  <c:v>36669</c:v>
                </c:pt>
                <c:pt idx="1611">
                  <c:v>36670</c:v>
                </c:pt>
                <c:pt idx="1612">
                  <c:v>36671</c:v>
                </c:pt>
                <c:pt idx="1613">
                  <c:v>36672</c:v>
                </c:pt>
                <c:pt idx="1614">
                  <c:v>36676</c:v>
                </c:pt>
                <c:pt idx="1615">
                  <c:v>36677</c:v>
                </c:pt>
                <c:pt idx="1616">
                  <c:v>36678</c:v>
                </c:pt>
                <c:pt idx="1617">
                  <c:v>36679</c:v>
                </c:pt>
                <c:pt idx="1618">
                  <c:v>36682</c:v>
                </c:pt>
                <c:pt idx="1619">
                  <c:v>36683</c:v>
                </c:pt>
                <c:pt idx="1620">
                  <c:v>36684</c:v>
                </c:pt>
                <c:pt idx="1621">
                  <c:v>36685</c:v>
                </c:pt>
                <c:pt idx="1622">
                  <c:v>36686</c:v>
                </c:pt>
                <c:pt idx="1623">
                  <c:v>36689</c:v>
                </c:pt>
                <c:pt idx="1624">
                  <c:v>36690</c:v>
                </c:pt>
                <c:pt idx="1625">
                  <c:v>36691</c:v>
                </c:pt>
                <c:pt idx="1626">
                  <c:v>36692</c:v>
                </c:pt>
                <c:pt idx="1627">
                  <c:v>36693</c:v>
                </c:pt>
                <c:pt idx="1628">
                  <c:v>36696</c:v>
                </c:pt>
                <c:pt idx="1629">
                  <c:v>36697</c:v>
                </c:pt>
                <c:pt idx="1630">
                  <c:v>36698</c:v>
                </c:pt>
                <c:pt idx="1631">
                  <c:v>36699</c:v>
                </c:pt>
                <c:pt idx="1632">
                  <c:v>36700</c:v>
                </c:pt>
                <c:pt idx="1633">
                  <c:v>36703</c:v>
                </c:pt>
                <c:pt idx="1634">
                  <c:v>36704</c:v>
                </c:pt>
                <c:pt idx="1635">
                  <c:v>36705</c:v>
                </c:pt>
                <c:pt idx="1636">
                  <c:v>36706</c:v>
                </c:pt>
                <c:pt idx="1637">
                  <c:v>36707</c:v>
                </c:pt>
                <c:pt idx="1638">
                  <c:v>36710</c:v>
                </c:pt>
                <c:pt idx="1639">
                  <c:v>36712</c:v>
                </c:pt>
                <c:pt idx="1640">
                  <c:v>36713</c:v>
                </c:pt>
                <c:pt idx="1641">
                  <c:v>36714</c:v>
                </c:pt>
                <c:pt idx="1642">
                  <c:v>36717</c:v>
                </c:pt>
                <c:pt idx="1643">
                  <c:v>36718</c:v>
                </c:pt>
                <c:pt idx="1644">
                  <c:v>36719</c:v>
                </c:pt>
                <c:pt idx="1645">
                  <c:v>36720</c:v>
                </c:pt>
                <c:pt idx="1646">
                  <c:v>36721</c:v>
                </c:pt>
                <c:pt idx="1647">
                  <c:v>36724</c:v>
                </c:pt>
                <c:pt idx="1648">
                  <c:v>36725</c:v>
                </c:pt>
                <c:pt idx="1649">
                  <c:v>36726</c:v>
                </c:pt>
                <c:pt idx="1650">
                  <c:v>36727</c:v>
                </c:pt>
                <c:pt idx="1651">
                  <c:v>36728</c:v>
                </c:pt>
                <c:pt idx="1652">
                  <c:v>36731</c:v>
                </c:pt>
                <c:pt idx="1653">
                  <c:v>36732</c:v>
                </c:pt>
                <c:pt idx="1654">
                  <c:v>36733</c:v>
                </c:pt>
                <c:pt idx="1655">
                  <c:v>36734</c:v>
                </c:pt>
                <c:pt idx="1656">
                  <c:v>36735</c:v>
                </c:pt>
                <c:pt idx="1657">
                  <c:v>36738</c:v>
                </c:pt>
                <c:pt idx="1658">
                  <c:v>36739</c:v>
                </c:pt>
                <c:pt idx="1659">
                  <c:v>36740</c:v>
                </c:pt>
                <c:pt idx="1660">
                  <c:v>36741</c:v>
                </c:pt>
                <c:pt idx="1661">
                  <c:v>36742</c:v>
                </c:pt>
                <c:pt idx="1662">
                  <c:v>36745</c:v>
                </c:pt>
                <c:pt idx="1663">
                  <c:v>36746</c:v>
                </c:pt>
                <c:pt idx="1664">
                  <c:v>36747</c:v>
                </c:pt>
                <c:pt idx="1665">
                  <c:v>36748</c:v>
                </c:pt>
                <c:pt idx="1666">
                  <c:v>36749</c:v>
                </c:pt>
                <c:pt idx="1667">
                  <c:v>36752</c:v>
                </c:pt>
                <c:pt idx="1668">
                  <c:v>36753</c:v>
                </c:pt>
                <c:pt idx="1669">
                  <c:v>36754</c:v>
                </c:pt>
                <c:pt idx="1670">
                  <c:v>36755</c:v>
                </c:pt>
                <c:pt idx="1671">
                  <c:v>36756</c:v>
                </c:pt>
                <c:pt idx="1672">
                  <c:v>36759</c:v>
                </c:pt>
                <c:pt idx="1673">
                  <c:v>36760</c:v>
                </c:pt>
                <c:pt idx="1674">
                  <c:v>36761</c:v>
                </c:pt>
                <c:pt idx="1675">
                  <c:v>36762</c:v>
                </c:pt>
                <c:pt idx="1676">
                  <c:v>36763</c:v>
                </c:pt>
                <c:pt idx="1677">
                  <c:v>36766</c:v>
                </c:pt>
                <c:pt idx="1678">
                  <c:v>36767</c:v>
                </c:pt>
                <c:pt idx="1679">
                  <c:v>36768</c:v>
                </c:pt>
                <c:pt idx="1680">
                  <c:v>36769</c:v>
                </c:pt>
                <c:pt idx="1681">
                  <c:v>36770</c:v>
                </c:pt>
                <c:pt idx="1682">
                  <c:v>36774</c:v>
                </c:pt>
                <c:pt idx="1683">
                  <c:v>36775</c:v>
                </c:pt>
                <c:pt idx="1684">
                  <c:v>36776</c:v>
                </c:pt>
                <c:pt idx="1685">
                  <c:v>36777</c:v>
                </c:pt>
                <c:pt idx="1686">
                  <c:v>36780</c:v>
                </c:pt>
                <c:pt idx="1687">
                  <c:v>36781</c:v>
                </c:pt>
                <c:pt idx="1688">
                  <c:v>36782</c:v>
                </c:pt>
                <c:pt idx="1689">
                  <c:v>36783</c:v>
                </c:pt>
                <c:pt idx="1690">
                  <c:v>36784</c:v>
                </c:pt>
                <c:pt idx="1691">
                  <c:v>36787</c:v>
                </c:pt>
                <c:pt idx="1692">
                  <c:v>36788</c:v>
                </c:pt>
                <c:pt idx="1693">
                  <c:v>36789</c:v>
                </c:pt>
                <c:pt idx="1694">
                  <c:v>36790</c:v>
                </c:pt>
                <c:pt idx="1695">
                  <c:v>36791</c:v>
                </c:pt>
                <c:pt idx="1696">
                  <c:v>36794</c:v>
                </c:pt>
                <c:pt idx="1697">
                  <c:v>36795</c:v>
                </c:pt>
                <c:pt idx="1698">
                  <c:v>36796</c:v>
                </c:pt>
                <c:pt idx="1699">
                  <c:v>36797</c:v>
                </c:pt>
                <c:pt idx="1700">
                  <c:v>36798</c:v>
                </c:pt>
                <c:pt idx="1701">
                  <c:v>36801</c:v>
                </c:pt>
                <c:pt idx="1702">
                  <c:v>36802</c:v>
                </c:pt>
                <c:pt idx="1703">
                  <c:v>36803</c:v>
                </c:pt>
                <c:pt idx="1704">
                  <c:v>36804</c:v>
                </c:pt>
                <c:pt idx="1705">
                  <c:v>36805</c:v>
                </c:pt>
                <c:pt idx="1706">
                  <c:v>36809</c:v>
                </c:pt>
                <c:pt idx="1707">
                  <c:v>36810</c:v>
                </c:pt>
                <c:pt idx="1708">
                  <c:v>36811</c:v>
                </c:pt>
                <c:pt idx="1709">
                  <c:v>36812</c:v>
                </c:pt>
                <c:pt idx="1710">
                  <c:v>36815</c:v>
                </c:pt>
                <c:pt idx="1711">
                  <c:v>36816</c:v>
                </c:pt>
                <c:pt idx="1712">
                  <c:v>36817</c:v>
                </c:pt>
                <c:pt idx="1713">
                  <c:v>36818</c:v>
                </c:pt>
                <c:pt idx="1714">
                  <c:v>36819</c:v>
                </c:pt>
                <c:pt idx="1715">
                  <c:v>36822</c:v>
                </c:pt>
                <c:pt idx="1716">
                  <c:v>36823</c:v>
                </c:pt>
                <c:pt idx="1717">
                  <c:v>36824</c:v>
                </c:pt>
                <c:pt idx="1718">
                  <c:v>36825</c:v>
                </c:pt>
                <c:pt idx="1719">
                  <c:v>36826</c:v>
                </c:pt>
                <c:pt idx="1720">
                  <c:v>36829</c:v>
                </c:pt>
                <c:pt idx="1721">
                  <c:v>36830</c:v>
                </c:pt>
                <c:pt idx="1722">
                  <c:v>36831</c:v>
                </c:pt>
                <c:pt idx="1723">
                  <c:v>36832</c:v>
                </c:pt>
                <c:pt idx="1724">
                  <c:v>36833</c:v>
                </c:pt>
                <c:pt idx="1725">
                  <c:v>36836</c:v>
                </c:pt>
                <c:pt idx="1726">
                  <c:v>36837</c:v>
                </c:pt>
                <c:pt idx="1727">
                  <c:v>36838</c:v>
                </c:pt>
                <c:pt idx="1728">
                  <c:v>36839</c:v>
                </c:pt>
                <c:pt idx="1729">
                  <c:v>36840</c:v>
                </c:pt>
                <c:pt idx="1730">
                  <c:v>36843</c:v>
                </c:pt>
                <c:pt idx="1731">
                  <c:v>36844</c:v>
                </c:pt>
                <c:pt idx="1732">
                  <c:v>36845</c:v>
                </c:pt>
                <c:pt idx="1733">
                  <c:v>36846</c:v>
                </c:pt>
                <c:pt idx="1734">
                  <c:v>36847</c:v>
                </c:pt>
                <c:pt idx="1735">
                  <c:v>36850</c:v>
                </c:pt>
                <c:pt idx="1736">
                  <c:v>36851</c:v>
                </c:pt>
                <c:pt idx="1737">
                  <c:v>36852</c:v>
                </c:pt>
                <c:pt idx="1738">
                  <c:v>36854</c:v>
                </c:pt>
                <c:pt idx="1739">
                  <c:v>36857</c:v>
                </c:pt>
                <c:pt idx="1740">
                  <c:v>36858</c:v>
                </c:pt>
                <c:pt idx="1741">
                  <c:v>36859</c:v>
                </c:pt>
                <c:pt idx="1742">
                  <c:v>36860</c:v>
                </c:pt>
                <c:pt idx="1743">
                  <c:v>36861</c:v>
                </c:pt>
                <c:pt idx="1744">
                  <c:v>36864</c:v>
                </c:pt>
                <c:pt idx="1745">
                  <c:v>36865</c:v>
                </c:pt>
                <c:pt idx="1746">
                  <c:v>36866</c:v>
                </c:pt>
                <c:pt idx="1747">
                  <c:v>36867</c:v>
                </c:pt>
                <c:pt idx="1748">
                  <c:v>36868</c:v>
                </c:pt>
                <c:pt idx="1749">
                  <c:v>36871</c:v>
                </c:pt>
                <c:pt idx="1750">
                  <c:v>36872</c:v>
                </c:pt>
                <c:pt idx="1751">
                  <c:v>36873</c:v>
                </c:pt>
                <c:pt idx="1752">
                  <c:v>36874</c:v>
                </c:pt>
                <c:pt idx="1753">
                  <c:v>36875</c:v>
                </c:pt>
                <c:pt idx="1754">
                  <c:v>36878</c:v>
                </c:pt>
                <c:pt idx="1755">
                  <c:v>36879</c:v>
                </c:pt>
                <c:pt idx="1756">
                  <c:v>36880</c:v>
                </c:pt>
                <c:pt idx="1757">
                  <c:v>36881</c:v>
                </c:pt>
                <c:pt idx="1758">
                  <c:v>36882</c:v>
                </c:pt>
                <c:pt idx="1759">
                  <c:v>36886</c:v>
                </c:pt>
                <c:pt idx="1760">
                  <c:v>36887</c:v>
                </c:pt>
                <c:pt idx="1761">
                  <c:v>36888</c:v>
                </c:pt>
                <c:pt idx="1762">
                  <c:v>36889</c:v>
                </c:pt>
                <c:pt idx="1763">
                  <c:v>36893</c:v>
                </c:pt>
                <c:pt idx="1764">
                  <c:v>36894</c:v>
                </c:pt>
                <c:pt idx="1765">
                  <c:v>36895</c:v>
                </c:pt>
                <c:pt idx="1766">
                  <c:v>36896</c:v>
                </c:pt>
                <c:pt idx="1767">
                  <c:v>36899</c:v>
                </c:pt>
                <c:pt idx="1768">
                  <c:v>36900</c:v>
                </c:pt>
                <c:pt idx="1769">
                  <c:v>36901</c:v>
                </c:pt>
                <c:pt idx="1770">
                  <c:v>36902</c:v>
                </c:pt>
                <c:pt idx="1771">
                  <c:v>36903</c:v>
                </c:pt>
                <c:pt idx="1772">
                  <c:v>36907</c:v>
                </c:pt>
                <c:pt idx="1773">
                  <c:v>36908</c:v>
                </c:pt>
                <c:pt idx="1774">
                  <c:v>36909</c:v>
                </c:pt>
                <c:pt idx="1775">
                  <c:v>36910</c:v>
                </c:pt>
                <c:pt idx="1776">
                  <c:v>36913</c:v>
                </c:pt>
                <c:pt idx="1777">
                  <c:v>36914</c:v>
                </c:pt>
                <c:pt idx="1778">
                  <c:v>36915</c:v>
                </c:pt>
                <c:pt idx="1779">
                  <c:v>36916</c:v>
                </c:pt>
                <c:pt idx="1780">
                  <c:v>36917</c:v>
                </c:pt>
                <c:pt idx="1781">
                  <c:v>36920</c:v>
                </c:pt>
                <c:pt idx="1782">
                  <c:v>36921</c:v>
                </c:pt>
                <c:pt idx="1783">
                  <c:v>36922</c:v>
                </c:pt>
                <c:pt idx="1784">
                  <c:v>36923</c:v>
                </c:pt>
                <c:pt idx="1785">
                  <c:v>36924</c:v>
                </c:pt>
                <c:pt idx="1786">
                  <c:v>36927</c:v>
                </c:pt>
                <c:pt idx="1787">
                  <c:v>36928</c:v>
                </c:pt>
                <c:pt idx="1788">
                  <c:v>36929</c:v>
                </c:pt>
                <c:pt idx="1789">
                  <c:v>36930</c:v>
                </c:pt>
                <c:pt idx="1790">
                  <c:v>36931</c:v>
                </c:pt>
                <c:pt idx="1791">
                  <c:v>36934</c:v>
                </c:pt>
                <c:pt idx="1792">
                  <c:v>36935</c:v>
                </c:pt>
                <c:pt idx="1793">
                  <c:v>36936</c:v>
                </c:pt>
                <c:pt idx="1794">
                  <c:v>36937</c:v>
                </c:pt>
                <c:pt idx="1795">
                  <c:v>36938</c:v>
                </c:pt>
                <c:pt idx="1796">
                  <c:v>36942</c:v>
                </c:pt>
                <c:pt idx="1797">
                  <c:v>36943</c:v>
                </c:pt>
                <c:pt idx="1798">
                  <c:v>36944</c:v>
                </c:pt>
                <c:pt idx="1799">
                  <c:v>36945</c:v>
                </c:pt>
                <c:pt idx="1800">
                  <c:v>36948</c:v>
                </c:pt>
                <c:pt idx="1801">
                  <c:v>36949</c:v>
                </c:pt>
                <c:pt idx="1802">
                  <c:v>36950</c:v>
                </c:pt>
                <c:pt idx="1803">
                  <c:v>36951</c:v>
                </c:pt>
                <c:pt idx="1804">
                  <c:v>36952</c:v>
                </c:pt>
                <c:pt idx="1805">
                  <c:v>36955</c:v>
                </c:pt>
                <c:pt idx="1806">
                  <c:v>36956</c:v>
                </c:pt>
                <c:pt idx="1807">
                  <c:v>36957</c:v>
                </c:pt>
                <c:pt idx="1808">
                  <c:v>36958</c:v>
                </c:pt>
                <c:pt idx="1809">
                  <c:v>36959</c:v>
                </c:pt>
                <c:pt idx="1810">
                  <c:v>36962</c:v>
                </c:pt>
                <c:pt idx="1811">
                  <c:v>36963</c:v>
                </c:pt>
                <c:pt idx="1812">
                  <c:v>36964</c:v>
                </c:pt>
                <c:pt idx="1813">
                  <c:v>36965</c:v>
                </c:pt>
                <c:pt idx="1814">
                  <c:v>36966</c:v>
                </c:pt>
                <c:pt idx="1815">
                  <c:v>36969</c:v>
                </c:pt>
                <c:pt idx="1816">
                  <c:v>36970</c:v>
                </c:pt>
                <c:pt idx="1817">
                  <c:v>36971</c:v>
                </c:pt>
                <c:pt idx="1818">
                  <c:v>36972</c:v>
                </c:pt>
                <c:pt idx="1819">
                  <c:v>36973</c:v>
                </c:pt>
                <c:pt idx="1820">
                  <c:v>36976</c:v>
                </c:pt>
                <c:pt idx="1821">
                  <c:v>36977</c:v>
                </c:pt>
                <c:pt idx="1822">
                  <c:v>36978</c:v>
                </c:pt>
                <c:pt idx="1823">
                  <c:v>36979</c:v>
                </c:pt>
                <c:pt idx="1824">
                  <c:v>36980</c:v>
                </c:pt>
                <c:pt idx="1825">
                  <c:v>36983</c:v>
                </c:pt>
                <c:pt idx="1826">
                  <c:v>36984</c:v>
                </c:pt>
                <c:pt idx="1827">
                  <c:v>36985</c:v>
                </c:pt>
                <c:pt idx="1828">
                  <c:v>36986</c:v>
                </c:pt>
                <c:pt idx="1829">
                  <c:v>36987</c:v>
                </c:pt>
                <c:pt idx="1830">
                  <c:v>36990</c:v>
                </c:pt>
                <c:pt idx="1831">
                  <c:v>36991</c:v>
                </c:pt>
                <c:pt idx="1832">
                  <c:v>36992</c:v>
                </c:pt>
                <c:pt idx="1833">
                  <c:v>36993</c:v>
                </c:pt>
                <c:pt idx="1834">
                  <c:v>36997</c:v>
                </c:pt>
                <c:pt idx="1835">
                  <c:v>36998</c:v>
                </c:pt>
                <c:pt idx="1836">
                  <c:v>36999</c:v>
                </c:pt>
                <c:pt idx="1837">
                  <c:v>37000</c:v>
                </c:pt>
                <c:pt idx="1838">
                  <c:v>37001</c:v>
                </c:pt>
                <c:pt idx="1839">
                  <c:v>37004</c:v>
                </c:pt>
                <c:pt idx="1840">
                  <c:v>37005</c:v>
                </c:pt>
                <c:pt idx="1841">
                  <c:v>37006</c:v>
                </c:pt>
                <c:pt idx="1842">
                  <c:v>37007</c:v>
                </c:pt>
                <c:pt idx="1843">
                  <c:v>37008</c:v>
                </c:pt>
                <c:pt idx="1844">
                  <c:v>37011</c:v>
                </c:pt>
                <c:pt idx="1845">
                  <c:v>37012</c:v>
                </c:pt>
                <c:pt idx="1846">
                  <c:v>37013</c:v>
                </c:pt>
                <c:pt idx="1847">
                  <c:v>37014</c:v>
                </c:pt>
                <c:pt idx="1848">
                  <c:v>37015</c:v>
                </c:pt>
                <c:pt idx="1849">
                  <c:v>37018</c:v>
                </c:pt>
                <c:pt idx="1850">
                  <c:v>37019</c:v>
                </c:pt>
                <c:pt idx="1851">
                  <c:v>37020</c:v>
                </c:pt>
                <c:pt idx="1852">
                  <c:v>37021</c:v>
                </c:pt>
                <c:pt idx="1853">
                  <c:v>37022</c:v>
                </c:pt>
                <c:pt idx="1854">
                  <c:v>37025</c:v>
                </c:pt>
                <c:pt idx="1855">
                  <c:v>37026</c:v>
                </c:pt>
                <c:pt idx="1856">
                  <c:v>37027</c:v>
                </c:pt>
                <c:pt idx="1857">
                  <c:v>37028</c:v>
                </c:pt>
                <c:pt idx="1858">
                  <c:v>37029</c:v>
                </c:pt>
                <c:pt idx="1859">
                  <c:v>37032</c:v>
                </c:pt>
                <c:pt idx="1860">
                  <c:v>37033</c:v>
                </c:pt>
                <c:pt idx="1861">
                  <c:v>37034</c:v>
                </c:pt>
                <c:pt idx="1862">
                  <c:v>37035</c:v>
                </c:pt>
                <c:pt idx="1863">
                  <c:v>37036</c:v>
                </c:pt>
                <c:pt idx="1864">
                  <c:v>37040</c:v>
                </c:pt>
                <c:pt idx="1865">
                  <c:v>37041</c:v>
                </c:pt>
                <c:pt idx="1866">
                  <c:v>37042</c:v>
                </c:pt>
                <c:pt idx="1867">
                  <c:v>37043</c:v>
                </c:pt>
                <c:pt idx="1868">
                  <c:v>37046</c:v>
                </c:pt>
                <c:pt idx="1869">
                  <c:v>37047</c:v>
                </c:pt>
                <c:pt idx="1870">
                  <c:v>37048</c:v>
                </c:pt>
                <c:pt idx="1871">
                  <c:v>37049</c:v>
                </c:pt>
                <c:pt idx="1872">
                  <c:v>37050</c:v>
                </c:pt>
                <c:pt idx="1873">
                  <c:v>37053</c:v>
                </c:pt>
                <c:pt idx="1874">
                  <c:v>37054</c:v>
                </c:pt>
                <c:pt idx="1875">
                  <c:v>37055</c:v>
                </c:pt>
                <c:pt idx="1876">
                  <c:v>37056</c:v>
                </c:pt>
                <c:pt idx="1877">
                  <c:v>37057</c:v>
                </c:pt>
                <c:pt idx="1878">
                  <c:v>37060</c:v>
                </c:pt>
                <c:pt idx="1879">
                  <c:v>37061</c:v>
                </c:pt>
                <c:pt idx="1880">
                  <c:v>37062</c:v>
                </c:pt>
                <c:pt idx="1881">
                  <c:v>37063</c:v>
                </c:pt>
                <c:pt idx="1882">
                  <c:v>37064</c:v>
                </c:pt>
                <c:pt idx="1883">
                  <c:v>37067</c:v>
                </c:pt>
                <c:pt idx="1884">
                  <c:v>37068</c:v>
                </c:pt>
                <c:pt idx="1885">
                  <c:v>37069</c:v>
                </c:pt>
                <c:pt idx="1886">
                  <c:v>37070</c:v>
                </c:pt>
                <c:pt idx="1887">
                  <c:v>37071</c:v>
                </c:pt>
                <c:pt idx="1888">
                  <c:v>37074</c:v>
                </c:pt>
                <c:pt idx="1889">
                  <c:v>37075</c:v>
                </c:pt>
                <c:pt idx="1890">
                  <c:v>37077</c:v>
                </c:pt>
                <c:pt idx="1891">
                  <c:v>37078</c:v>
                </c:pt>
                <c:pt idx="1892">
                  <c:v>37081</c:v>
                </c:pt>
                <c:pt idx="1893">
                  <c:v>37082</c:v>
                </c:pt>
                <c:pt idx="1894">
                  <c:v>37083</c:v>
                </c:pt>
                <c:pt idx="1895">
                  <c:v>37084</c:v>
                </c:pt>
                <c:pt idx="1896">
                  <c:v>37085</c:v>
                </c:pt>
                <c:pt idx="1897">
                  <c:v>37088</c:v>
                </c:pt>
                <c:pt idx="1898">
                  <c:v>37089</c:v>
                </c:pt>
                <c:pt idx="1899">
                  <c:v>37090</c:v>
                </c:pt>
                <c:pt idx="1900">
                  <c:v>37091</c:v>
                </c:pt>
                <c:pt idx="1901">
                  <c:v>37092</c:v>
                </c:pt>
                <c:pt idx="1902">
                  <c:v>37095</c:v>
                </c:pt>
                <c:pt idx="1903">
                  <c:v>37096</c:v>
                </c:pt>
                <c:pt idx="1904">
                  <c:v>37097</c:v>
                </c:pt>
                <c:pt idx="1905">
                  <c:v>37098</c:v>
                </c:pt>
                <c:pt idx="1906">
                  <c:v>37099</c:v>
                </c:pt>
                <c:pt idx="1907">
                  <c:v>37102</c:v>
                </c:pt>
                <c:pt idx="1908">
                  <c:v>37103</c:v>
                </c:pt>
                <c:pt idx="1909">
                  <c:v>37104</c:v>
                </c:pt>
                <c:pt idx="1910">
                  <c:v>37105</c:v>
                </c:pt>
                <c:pt idx="1911">
                  <c:v>37106</c:v>
                </c:pt>
                <c:pt idx="1912">
                  <c:v>37109</c:v>
                </c:pt>
                <c:pt idx="1913">
                  <c:v>37110</c:v>
                </c:pt>
                <c:pt idx="1914">
                  <c:v>37111</c:v>
                </c:pt>
                <c:pt idx="1915">
                  <c:v>37112</c:v>
                </c:pt>
                <c:pt idx="1916">
                  <c:v>37113</c:v>
                </c:pt>
                <c:pt idx="1917">
                  <c:v>37116</c:v>
                </c:pt>
                <c:pt idx="1918">
                  <c:v>37117</c:v>
                </c:pt>
                <c:pt idx="1919">
                  <c:v>37118</c:v>
                </c:pt>
                <c:pt idx="1920">
                  <c:v>37119</c:v>
                </c:pt>
                <c:pt idx="1921">
                  <c:v>37120</c:v>
                </c:pt>
                <c:pt idx="1922">
                  <c:v>37123</c:v>
                </c:pt>
                <c:pt idx="1923">
                  <c:v>37124</c:v>
                </c:pt>
                <c:pt idx="1924">
                  <c:v>37125</c:v>
                </c:pt>
                <c:pt idx="1925">
                  <c:v>37126</c:v>
                </c:pt>
                <c:pt idx="1926">
                  <c:v>37127</c:v>
                </c:pt>
                <c:pt idx="1927">
                  <c:v>37130</c:v>
                </c:pt>
                <c:pt idx="1928">
                  <c:v>37131</c:v>
                </c:pt>
                <c:pt idx="1929">
                  <c:v>37132</c:v>
                </c:pt>
                <c:pt idx="1930">
                  <c:v>37133</c:v>
                </c:pt>
                <c:pt idx="1931">
                  <c:v>37134</c:v>
                </c:pt>
                <c:pt idx="1932">
                  <c:v>37138</c:v>
                </c:pt>
                <c:pt idx="1933">
                  <c:v>37139</c:v>
                </c:pt>
                <c:pt idx="1934">
                  <c:v>37140</c:v>
                </c:pt>
                <c:pt idx="1935">
                  <c:v>37141</c:v>
                </c:pt>
                <c:pt idx="1936">
                  <c:v>37144</c:v>
                </c:pt>
                <c:pt idx="1937">
                  <c:v>37145</c:v>
                </c:pt>
                <c:pt idx="1938">
                  <c:v>37146</c:v>
                </c:pt>
                <c:pt idx="1939">
                  <c:v>37147</c:v>
                </c:pt>
                <c:pt idx="1940">
                  <c:v>37148</c:v>
                </c:pt>
                <c:pt idx="1941">
                  <c:v>37151</c:v>
                </c:pt>
                <c:pt idx="1942">
                  <c:v>37152</c:v>
                </c:pt>
                <c:pt idx="1943">
                  <c:v>37153</c:v>
                </c:pt>
                <c:pt idx="1944">
                  <c:v>37154</c:v>
                </c:pt>
                <c:pt idx="1945">
                  <c:v>37155</c:v>
                </c:pt>
                <c:pt idx="1946">
                  <c:v>37158</c:v>
                </c:pt>
                <c:pt idx="1947">
                  <c:v>37159</c:v>
                </c:pt>
                <c:pt idx="1948">
                  <c:v>37160</c:v>
                </c:pt>
                <c:pt idx="1949">
                  <c:v>37161</c:v>
                </c:pt>
                <c:pt idx="1950">
                  <c:v>37162</c:v>
                </c:pt>
                <c:pt idx="1951">
                  <c:v>37165</c:v>
                </c:pt>
                <c:pt idx="1952">
                  <c:v>37166</c:v>
                </c:pt>
                <c:pt idx="1953">
                  <c:v>37167</c:v>
                </c:pt>
                <c:pt idx="1954">
                  <c:v>37168</c:v>
                </c:pt>
                <c:pt idx="1955">
                  <c:v>37169</c:v>
                </c:pt>
                <c:pt idx="1956">
                  <c:v>37173</c:v>
                </c:pt>
                <c:pt idx="1957">
                  <c:v>37174</c:v>
                </c:pt>
                <c:pt idx="1958">
                  <c:v>37175</c:v>
                </c:pt>
                <c:pt idx="1959">
                  <c:v>37176</c:v>
                </c:pt>
                <c:pt idx="1960">
                  <c:v>37179</c:v>
                </c:pt>
                <c:pt idx="1961">
                  <c:v>37180</c:v>
                </c:pt>
                <c:pt idx="1962">
                  <c:v>37181</c:v>
                </c:pt>
                <c:pt idx="1963">
                  <c:v>37182</c:v>
                </c:pt>
                <c:pt idx="1964">
                  <c:v>37183</c:v>
                </c:pt>
                <c:pt idx="1965">
                  <c:v>37186</c:v>
                </c:pt>
                <c:pt idx="1966">
                  <c:v>37187</c:v>
                </c:pt>
                <c:pt idx="1967">
                  <c:v>37188</c:v>
                </c:pt>
                <c:pt idx="1968">
                  <c:v>37189</c:v>
                </c:pt>
                <c:pt idx="1969">
                  <c:v>37190</c:v>
                </c:pt>
                <c:pt idx="1970">
                  <c:v>37193</c:v>
                </c:pt>
                <c:pt idx="1971">
                  <c:v>37194</c:v>
                </c:pt>
                <c:pt idx="1972">
                  <c:v>37195</c:v>
                </c:pt>
                <c:pt idx="1973">
                  <c:v>37196</c:v>
                </c:pt>
                <c:pt idx="1974">
                  <c:v>37197</c:v>
                </c:pt>
                <c:pt idx="1975">
                  <c:v>37200</c:v>
                </c:pt>
                <c:pt idx="1976">
                  <c:v>37201</c:v>
                </c:pt>
                <c:pt idx="1977">
                  <c:v>37202</c:v>
                </c:pt>
                <c:pt idx="1978">
                  <c:v>37203</c:v>
                </c:pt>
                <c:pt idx="1979">
                  <c:v>37204</c:v>
                </c:pt>
                <c:pt idx="1980">
                  <c:v>37208</c:v>
                </c:pt>
                <c:pt idx="1981">
                  <c:v>37209</c:v>
                </c:pt>
                <c:pt idx="1982">
                  <c:v>37210</c:v>
                </c:pt>
                <c:pt idx="1983">
                  <c:v>37211</c:v>
                </c:pt>
                <c:pt idx="1984">
                  <c:v>37214</c:v>
                </c:pt>
                <c:pt idx="1985">
                  <c:v>37215</c:v>
                </c:pt>
                <c:pt idx="1986">
                  <c:v>37216</c:v>
                </c:pt>
                <c:pt idx="1987">
                  <c:v>37218</c:v>
                </c:pt>
                <c:pt idx="1988">
                  <c:v>37221</c:v>
                </c:pt>
                <c:pt idx="1989">
                  <c:v>37222</c:v>
                </c:pt>
                <c:pt idx="1990">
                  <c:v>37223</c:v>
                </c:pt>
                <c:pt idx="1991">
                  <c:v>37224</c:v>
                </c:pt>
                <c:pt idx="1992">
                  <c:v>37225</c:v>
                </c:pt>
                <c:pt idx="1993">
                  <c:v>37228</c:v>
                </c:pt>
                <c:pt idx="1994">
                  <c:v>37229</c:v>
                </c:pt>
                <c:pt idx="1995">
                  <c:v>37230</c:v>
                </c:pt>
                <c:pt idx="1996">
                  <c:v>37231</c:v>
                </c:pt>
                <c:pt idx="1997">
                  <c:v>37232</c:v>
                </c:pt>
                <c:pt idx="1998">
                  <c:v>37235</c:v>
                </c:pt>
                <c:pt idx="1999">
                  <c:v>37236</c:v>
                </c:pt>
                <c:pt idx="2000">
                  <c:v>37237</c:v>
                </c:pt>
                <c:pt idx="2001">
                  <c:v>37238</c:v>
                </c:pt>
                <c:pt idx="2002">
                  <c:v>37239</c:v>
                </c:pt>
                <c:pt idx="2003">
                  <c:v>37242</c:v>
                </c:pt>
                <c:pt idx="2004">
                  <c:v>37243</c:v>
                </c:pt>
                <c:pt idx="2005">
                  <c:v>37244</c:v>
                </c:pt>
                <c:pt idx="2006">
                  <c:v>37245</c:v>
                </c:pt>
                <c:pt idx="2007">
                  <c:v>37246</c:v>
                </c:pt>
                <c:pt idx="2008">
                  <c:v>37249</c:v>
                </c:pt>
                <c:pt idx="2009">
                  <c:v>37251</c:v>
                </c:pt>
                <c:pt idx="2010">
                  <c:v>37252</c:v>
                </c:pt>
                <c:pt idx="2011">
                  <c:v>37253</c:v>
                </c:pt>
                <c:pt idx="2012">
                  <c:v>37256</c:v>
                </c:pt>
                <c:pt idx="2013">
                  <c:v>37258</c:v>
                </c:pt>
                <c:pt idx="2014">
                  <c:v>37259</c:v>
                </c:pt>
                <c:pt idx="2015">
                  <c:v>37260</c:v>
                </c:pt>
                <c:pt idx="2016">
                  <c:v>37263</c:v>
                </c:pt>
                <c:pt idx="2017">
                  <c:v>37264</c:v>
                </c:pt>
                <c:pt idx="2018">
                  <c:v>37265</c:v>
                </c:pt>
                <c:pt idx="2019">
                  <c:v>37266</c:v>
                </c:pt>
                <c:pt idx="2020">
                  <c:v>37267</c:v>
                </c:pt>
                <c:pt idx="2021">
                  <c:v>37270</c:v>
                </c:pt>
                <c:pt idx="2022">
                  <c:v>37271</c:v>
                </c:pt>
                <c:pt idx="2023">
                  <c:v>37272</c:v>
                </c:pt>
                <c:pt idx="2024">
                  <c:v>37273</c:v>
                </c:pt>
                <c:pt idx="2025">
                  <c:v>37274</c:v>
                </c:pt>
                <c:pt idx="2026">
                  <c:v>37278</c:v>
                </c:pt>
                <c:pt idx="2027">
                  <c:v>37279</c:v>
                </c:pt>
                <c:pt idx="2028">
                  <c:v>37280</c:v>
                </c:pt>
                <c:pt idx="2029">
                  <c:v>37281</c:v>
                </c:pt>
                <c:pt idx="2030">
                  <c:v>37284</c:v>
                </c:pt>
                <c:pt idx="2031">
                  <c:v>37285</c:v>
                </c:pt>
                <c:pt idx="2032">
                  <c:v>37286</c:v>
                </c:pt>
                <c:pt idx="2033">
                  <c:v>37287</c:v>
                </c:pt>
                <c:pt idx="2034">
                  <c:v>37288</c:v>
                </c:pt>
                <c:pt idx="2035">
                  <c:v>37291</c:v>
                </c:pt>
                <c:pt idx="2036">
                  <c:v>37292</c:v>
                </c:pt>
                <c:pt idx="2037">
                  <c:v>37293</c:v>
                </c:pt>
                <c:pt idx="2038">
                  <c:v>37294</c:v>
                </c:pt>
                <c:pt idx="2039">
                  <c:v>37295</c:v>
                </c:pt>
                <c:pt idx="2040">
                  <c:v>37298</c:v>
                </c:pt>
                <c:pt idx="2041">
                  <c:v>37299</c:v>
                </c:pt>
                <c:pt idx="2042">
                  <c:v>37300</c:v>
                </c:pt>
                <c:pt idx="2043">
                  <c:v>37301</c:v>
                </c:pt>
                <c:pt idx="2044">
                  <c:v>37302</c:v>
                </c:pt>
                <c:pt idx="2045">
                  <c:v>37306</c:v>
                </c:pt>
                <c:pt idx="2046">
                  <c:v>37307</c:v>
                </c:pt>
                <c:pt idx="2047">
                  <c:v>37308</c:v>
                </c:pt>
                <c:pt idx="2048">
                  <c:v>37309</c:v>
                </c:pt>
                <c:pt idx="2049">
                  <c:v>37312</c:v>
                </c:pt>
                <c:pt idx="2050">
                  <c:v>37313</c:v>
                </c:pt>
                <c:pt idx="2051">
                  <c:v>37314</c:v>
                </c:pt>
                <c:pt idx="2052">
                  <c:v>37315</c:v>
                </c:pt>
                <c:pt idx="2053">
                  <c:v>37316</c:v>
                </c:pt>
                <c:pt idx="2054">
                  <c:v>37319</c:v>
                </c:pt>
                <c:pt idx="2055">
                  <c:v>37320</c:v>
                </c:pt>
                <c:pt idx="2056">
                  <c:v>37321</c:v>
                </c:pt>
                <c:pt idx="2057">
                  <c:v>37322</c:v>
                </c:pt>
                <c:pt idx="2058">
                  <c:v>37323</c:v>
                </c:pt>
                <c:pt idx="2059">
                  <c:v>37326</c:v>
                </c:pt>
                <c:pt idx="2060">
                  <c:v>37327</c:v>
                </c:pt>
                <c:pt idx="2061">
                  <c:v>37328</c:v>
                </c:pt>
                <c:pt idx="2062">
                  <c:v>37329</c:v>
                </c:pt>
                <c:pt idx="2063">
                  <c:v>37330</c:v>
                </c:pt>
                <c:pt idx="2064">
                  <c:v>37333</c:v>
                </c:pt>
                <c:pt idx="2065">
                  <c:v>37334</c:v>
                </c:pt>
                <c:pt idx="2066">
                  <c:v>37335</c:v>
                </c:pt>
                <c:pt idx="2067">
                  <c:v>37336</c:v>
                </c:pt>
                <c:pt idx="2068">
                  <c:v>37337</c:v>
                </c:pt>
                <c:pt idx="2069">
                  <c:v>37340</c:v>
                </c:pt>
                <c:pt idx="2070">
                  <c:v>37341</c:v>
                </c:pt>
                <c:pt idx="2071">
                  <c:v>37342</c:v>
                </c:pt>
                <c:pt idx="2072">
                  <c:v>37343</c:v>
                </c:pt>
                <c:pt idx="2073">
                  <c:v>37347</c:v>
                </c:pt>
                <c:pt idx="2074">
                  <c:v>37348</c:v>
                </c:pt>
                <c:pt idx="2075">
                  <c:v>37349</c:v>
                </c:pt>
                <c:pt idx="2076">
                  <c:v>37350</c:v>
                </c:pt>
                <c:pt idx="2077">
                  <c:v>37351</c:v>
                </c:pt>
                <c:pt idx="2078">
                  <c:v>37354</c:v>
                </c:pt>
                <c:pt idx="2079">
                  <c:v>37355</c:v>
                </c:pt>
                <c:pt idx="2080">
                  <c:v>37356</c:v>
                </c:pt>
                <c:pt idx="2081">
                  <c:v>37357</c:v>
                </c:pt>
                <c:pt idx="2082">
                  <c:v>37358</c:v>
                </c:pt>
                <c:pt idx="2083">
                  <c:v>37361</c:v>
                </c:pt>
                <c:pt idx="2084">
                  <c:v>37362</c:v>
                </c:pt>
                <c:pt idx="2085">
                  <c:v>37363</c:v>
                </c:pt>
                <c:pt idx="2086">
                  <c:v>37364</c:v>
                </c:pt>
                <c:pt idx="2087">
                  <c:v>37365</c:v>
                </c:pt>
                <c:pt idx="2088">
                  <c:v>37368</c:v>
                </c:pt>
                <c:pt idx="2089">
                  <c:v>37369</c:v>
                </c:pt>
                <c:pt idx="2090">
                  <c:v>37370</c:v>
                </c:pt>
                <c:pt idx="2091">
                  <c:v>37371</c:v>
                </c:pt>
                <c:pt idx="2092">
                  <c:v>37372</c:v>
                </c:pt>
                <c:pt idx="2093">
                  <c:v>37375</c:v>
                </c:pt>
                <c:pt idx="2094">
                  <c:v>37376</c:v>
                </c:pt>
                <c:pt idx="2095">
                  <c:v>37377</c:v>
                </c:pt>
                <c:pt idx="2096">
                  <c:v>37378</c:v>
                </c:pt>
                <c:pt idx="2097">
                  <c:v>37379</c:v>
                </c:pt>
                <c:pt idx="2098">
                  <c:v>37382</c:v>
                </c:pt>
                <c:pt idx="2099">
                  <c:v>37383</c:v>
                </c:pt>
                <c:pt idx="2100">
                  <c:v>37384</c:v>
                </c:pt>
                <c:pt idx="2101">
                  <c:v>37385</c:v>
                </c:pt>
                <c:pt idx="2102">
                  <c:v>37386</c:v>
                </c:pt>
                <c:pt idx="2103">
                  <c:v>37389</c:v>
                </c:pt>
                <c:pt idx="2104">
                  <c:v>37390</c:v>
                </c:pt>
                <c:pt idx="2105">
                  <c:v>37391</c:v>
                </c:pt>
                <c:pt idx="2106">
                  <c:v>37392</c:v>
                </c:pt>
                <c:pt idx="2107">
                  <c:v>37393</c:v>
                </c:pt>
                <c:pt idx="2108">
                  <c:v>37396</c:v>
                </c:pt>
                <c:pt idx="2109">
                  <c:v>37397</c:v>
                </c:pt>
                <c:pt idx="2110">
                  <c:v>37398</c:v>
                </c:pt>
                <c:pt idx="2111">
                  <c:v>37399</c:v>
                </c:pt>
                <c:pt idx="2112">
                  <c:v>37400</c:v>
                </c:pt>
                <c:pt idx="2113">
                  <c:v>37404</c:v>
                </c:pt>
                <c:pt idx="2114">
                  <c:v>37405</c:v>
                </c:pt>
                <c:pt idx="2115">
                  <c:v>37406</c:v>
                </c:pt>
                <c:pt idx="2116">
                  <c:v>37407</c:v>
                </c:pt>
                <c:pt idx="2117">
                  <c:v>37410</c:v>
                </c:pt>
                <c:pt idx="2118">
                  <c:v>37411</c:v>
                </c:pt>
                <c:pt idx="2119">
                  <c:v>37412</c:v>
                </c:pt>
                <c:pt idx="2120">
                  <c:v>37413</c:v>
                </c:pt>
                <c:pt idx="2121">
                  <c:v>37414</c:v>
                </c:pt>
                <c:pt idx="2122">
                  <c:v>37417</c:v>
                </c:pt>
                <c:pt idx="2123">
                  <c:v>37418</c:v>
                </c:pt>
                <c:pt idx="2124">
                  <c:v>37419</c:v>
                </c:pt>
                <c:pt idx="2125">
                  <c:v>37420</c:v>
                </c:pt>
                <c:pt idx="2126">
                  <c:v>37421</c:v>
                </c:pt>
                <c:pt idx="2127">
                  <c:v>37424</c:v>
                </c:pt>
                <c:pt idx="2128">
                  <c:v>37425</c:v>
                </c:pt>
                <c:pt idx="2129">
                  <c:v>37426</c:v>
                </c:pt>
                <c:pt idx="2130">
                  <c:v>37427</c:v>
                </c:pt>
                <c:pt idx="2131">
                  <c:v>37428</c:v>
                </c:pt>
                <c:pt idx="2132">
                  <c:v>37431</c:v>
                </c:pt>
                <c:pt idx="2133">
                  <c:v>37432</c:v>
                </c:pt>
                <c:pt idx="2134">
                  <c:v>37433</c:v>
                </c:pt>
                <c:pt idx="2135">
                  <c:v>37434</c:v>
                </c:pt>
                <c:pt idx="2136">
                  <c:v>37435</c:v>
                </c:pt>
                <c:pt idx="2137">
                  <c:v>37438</c:v>
                </c:pt>
                <c:pt idx="2138">
                  <c:v>37439</c:v>
                </c:pt>
                <c:pt idx="2139">
                  <c:v>37440</c:v>
                </c:pt>
                <c:pt idx="2140">
                  <c:v>37442</c:v>
                </c:pt>
                <c:pt idx="2141">
                  <c:v>37445</c:v>
                </c:pt>
                <c:pt idx="2142">
                  <c:v>37446</c:v>
                </c:pt>
                <c:pt idx="2143">
                  <c:v>37447</c:v>
                </c:pt>
                <c:pt idx="2144">
                  <c:v>37448</c:v>
                </c:pt>
                <c:pt idx="2145">
                  <c:v>37449</c:v>
                </c:pt>
                <c:pt idx="2146">
                  <c:v>37452</c:v>
                </c:pt>
                <c:pt idx="2147">
                  <c:v>37453</c:v>
                </c:pt>
                <c:pt idx="2148">
                  <c:v>37454</c:v>
                </c:pt>
                <c:pt idx="2149">
                  <c:v>37455</c:v>
                </c:pt>
                <c:pt idx="2150">
                  <c:v>37456</c:v>
                </c:pt>
                <c:pt idx="2151">
                  <c:v>37459</c:v>
                </c:pt>
                <c:pt idx="2152">
                  <c:v>37460</c:v>
                </c:pt>
                <c:pt idx="2153">
                  <c:v>37461</c:v>
                </c:pt>
                <c:pt idx="2154">
                  <c:v>37462</c:v>
                </c:pt>
                <c:pt idx="2155">
                  <c:v>37463</c:v>
                </c:pt>
                <c:pt idx="2156">
                  <c:v>37466</c:v>
                </c:pt>
                <c:pt idx="2157">
                  <c:v>37467</c:v>
                </c:pt>
                <c:pt idx="2158">
                  <c:v>37468</c:v>
                </c:pt>
                <c:pt idx="2159">
                  <c:v>37469</c:v>
                </c:pt>
                <c:pt idx="2160">
                  <c:v>37470</c:v>
                </c:pt>
                <c:pt idx="2161">
                  <c:v>37473</c:v>
                </c:pt>
                <c:pt idx="2162">
                  <c:v>37474</c:v>
                </c:pt>
                <c:pt idx="2163">
                  <c:v>37475</c:v>
                </c:pt>
                <c:pt idx="2164">
                  <c:v>37476</c:v>
                </c:pt>
                <c:pt idx="2165">
                  <c:v>37477</c:v>
                </c:pt>
                <c:pt idx="2166">
                  <c:v>37480</c:v>
                </c:pt>
                <c:pt idx="2167">
                  <c:v>37481</c:v>
                </c:pt>
                <c:pt idx="2168">
                  <c:v>37482</c:v>
                </c:pt>
                <c:pt idx="2169">
                  <c:v>37483</c:v>
                </c:pt>
                <c:pt idx="2170">
                  <c:v>37484</c:v>
                </c:pt>
                <c:pt idx="2171">
                  <c:v>37487</c:v>
                </c:pt>
                <c:pt idx="2172">
                  <c:v>37488</c:v>
                </c:pt>
                <c:pt idx="2173">
                  <c:v>37489</c:v>
                </c:pt>
                <c:pt idx="2174">
                  <c:v>37490</c:v>
                </c:pt>
                <c:pt idx="2175">
                  <c:v>37491</c:v>
                </c:pt>
                <c:pt idx="2176">
                  <c:v>37494</c:v>
                </c:pt>
                <c:pt idx="2177">
                  <c:v>37495</c:v>
                </c:pt>
                <c:pt idx="2178">
                  <c:v>37496</c:v>
                </c:pt>
                <c:pt idx="2179">
                  <c:v>37497</c:v>
                </c:pt>
                <c:pt idx="2180">
                  <c:v>37498</c:v>
                </c:pt>
                <c:pt idx="2181">
                  <c:v>37502</c:v>
                </c:pt>
                <c:pt idx="2182">
                  <c:v>37503</c:v>
                </c:pt>
                <c:pt idx="2183">
                  <c:v>37504</c:v>
                </c:pt>
                <c:pt idx="2184">
                  <c:v>37505</c:v>
                </c:pt>
                <c:pt idx="2185">
                  <c:v>37508</c:v>
                </c:pt>
                <c:pt idx="2186">
                  <c:v>37509</c:v>
                </c:pt>
                <c:pt idx="2187">
                  <c:v>37510</c:v>
                </c:pt>
                <c:pt idx="2188">
                  <c:v>37511</c:v>
                </c:pt>
                <c:pt idx="2189">
                  <c:v>37512</c:v>
                </c:pt>
                <c:pt idx="2190">
                  <c:v>37515</c:v>
                </c:pt>
                <c:pt idx="2191">
                  <c:v>37516</c:v>
                </c:pt>
                <c:pt idx="2192">
                  <c:v>37517</c:v>
                </c:pt>
                <c:pt idx="2193">
                  <c:v>37518</c:v>
                </c:pt>
                <c:pt idx="2194">
                  <c:v>37519</c:v>
                </c:pt>
                <c:pt idx="2195">
                  <c:v>37522</c:v>
                </c:pt>
                <c:pt idx="2196">
                  <c:v>37523</c:v>
                </c:pt>
                <c:pt idx="2197">
                  <c:v>37524</c:v>
                </c:pt>
                <c:pt idx="2198">
                  <c:v>37525</c:v>
                </c:pt>
                <c:pt idx="2199">
                  <c:v>37526</c:v>
                </c:pt>
                <c:pt idx="2200">
                  <c:v>37529</c:v>
                </c:pt>
                <c:pt idx="2201">
                  <c:v>37530</c:v>
                </c:pt>
                <c:pt idx="2202">
                  <c:v>37531</c:v>
                </c:pt>
                <c:pt idx="2203">
                  <c:v>37532</c:v>
                </c:pt>
                <c:pt idx="2204">
                  <c:v>37533</c:v>
                </c:pt>
                <c:pt idx="2205">
                  <c:v>37536</c:v>
                </c:pt>
                <c:pt idx="2206">
                  <c:v>37537</c:v>
                </c:pt>
                <c:pt idx="2207">
                  <c:v>37538</c:v>
                </c:pt>
                <c:pt idx="2208">
                  <c:v>37539</c:v>
                </c:pt>
                <c:pt idx="2209">
                  <c:v>37540</c:v>
                </c:pt>
                <c:pt idx="2210">
                  <c:v>37544</c:v>
                </c:pt>
                <c:pt idx="2211">
                  <c:v>37545</c:v>
                </c:pt>
                <c:pt idx="2212">
                  <c:v>37546</c:v>
                </c:pt>
                <c:pt idx="2213">
                  <c:v>37547</c:v>
                </c:pt>
                <c:pt idx="2214">
                  <c:v>37550</c:v>
                </c:pt>
                <c:pt idx="2215">
                  <c:v>37551</c:v>
                </c:pt>
                <c:pt idx="2216">
                  <c:v>37552</c:v>
                </c:pt>
                <c:pt idx="2217">
                  <c:v>37553</c:v>
                </c:pt>
                <c:pt idx="2218">
                  <c:v>37554</c:v>
                </c:pt>
                <c:pt idx="2219">
                  <c:v>37557</c:v>
                </c:pt>
                <c:pt idx="2220">
                  <c:v>37558</c:v>
                </c:pt>
                <c:pt idx="2221">
                  <c:v>37559</c:v>
                </c:pt>
                <c:pt idx="2222">
                  <c:v>37560</c:v>
                </c:pt>
                <c:pt idx="2223">
                  <c:v>37561</c:v>
                </c:pt>
                <c:pt idx="2224">
                  <c:v>37564</c:v>
                </c:pt>
                <c:pt idx="2225">
                  <c:v>37565</c:v>
                </c:pt>
                <c:pt idx="2226">
                  <c:v>37566</c:v>
                </c:pt>
                <c:pt idx="2227">
                  <c:v>37567</c:v>
                </c:pt>
                <c:pt idx="2228">
                  <c:v>37568</c:v>
                </c:pt>
                <c:pt idx="2229">
                  <c:v>37572</c:v>
                </c:pt>
                <c:pt idx="2230">
                  <c:v>37573</c:v>
                </c:pt>
                <c:pt idx="2231">
                  <c:v>37574</c:v>
                </c:pt>
                <c:pt idx="2232">
                  <c:v>37575</c:v>
                </c:pt>
                <c:pt idx="2233">
                  <c:v>37578</c:v>
                </c:pt>
                <c:pt idx="2234">
                  <c:v>37579</c:v>
                </c:pt>
                <c:pt idx="2235">
                  <c:v>37580</c:v>
                </c:pt>
                <c:pt idx="2236">
                  <c:v>37581</c:v>
                </c:pt>
                <c:pt idx="2237">
                  <c:v>37582</c:v>
                </c:pt>
                <c:pt idx="2238">
                  <c:v>37585</c:v>
                </c:pt>
                <c:pt idx="2239">
                  <c:v>37586</c:v>
                </c:pt>
                <c:pt idx="2240">
                  <c:v>37587</c:v>
                </c:pt>
                <c:pt idx="2241">
                  <c:v>37589</c:v>
                </c:pt>
                <c:pt idx="2242">
                  <c:v>37592</c:v>
                </c:pt>
                <c:pt idx="2243">
                  <c:v>37593</c:v>
                </c:pt>
                <c:pt idx="2244">
                  <c:v>37594</c:v>
                </c:pt>
                <c:pt idx="2245">
                  <c:v>37595</c:v>
                </c:pt>
                <c:pt idx="2246">
                  <c:v>37596</c:v>
                </c:pt>
                <c:pt idx="2247">
                  <c:v>37599</c:v>
                </c:pt>
                <c:pt idx="2248">
                  <c:v>37600</c:v>
                </c:pt>
                <c:pt idx="2249">
                  <c:v>37601</c:v>
                </c:pt>
                <c:pt idx="2250">
                  <c:v>37602</c:v>
                </c:pt>
                <c:pt idx="2251">
                  <c:v>37603</c:v>
                </c:pt>
                <c:pt idx="2252">
                  <c:v>37606</c:v>
                </c:pt>
                <c:pt idx="2253">
                  <c:v>37607</c:v>
                </c:pt>
                <c:pt idx="2254">
                  <c:v>37608</c:v>
                </c:pt>
                <c:pt idx="2255">
                  <c:v>37609</c:v>
                </c:pt>
                <c:pt idx="2256">
                  <c:v>37610</c:v>
                </c:pt>
                <c:pt idx="2257">
                  <c:v>37613</c:v>
                </c:pt>
                <c:pt idx="2258">
                  <c:v>37614</c:v>
                </c:pt>
                <c:pt idx="2259">
                  <c:v>37616</c:v>
                </c:pt>
                <c:pt idx="2260">
                  <c:v>37617</c:v>
                </c:pt>
                <c:pt idx="2261">
                  <c:v>37620</c:v>
                </c:pt>
                <c:pt idx="2262">
                  <c:v>37621</c:v>
                </c:pt>
                <c:pt idx="2263">
                  <c:v>37623</c:v>
                </c:pt>
                <c:pt idx="2264">
                  <c:v>37624</c:v>
                </c:pt>
                <c:pt idx="2265">
                  <c:v>37627</c:v>
                </c:pt>
                <c:pt idx="2266">
                  <c:v>37628</c:v>
                </c:pt>
                <c:pt idx="2267">
                  <c:v>37629</c:v>
                </c:pt>
                <c:pt idx="2268">
                  <c:v>37630</c:v>
                </c:pt>
                <c:pt idx="2269">
                  <c:v>37631</c:v>
                </c:pt>
                <c:pt idx="2270">
                  <c:v>37634</c:v>
                </c:pt>
                <c:pt idx="2271">
                  <c:v>37635</c:v>
                </c:pt>
                <c:pt idx="2272">
                  <c:v>37636</c:v>
                </c:pt>
                <c:pt idx="2273">
                  <c:v>37637</c:v>
                </c:pt>
                <c:pt idx="2274">
                  <c:v>37638</c:v>
                </c:pt>
                <c:pt idx="2275">
                  <c:v>37642</c:v>
                </c:pt>
                <c:pt idx="2276">
                  <c:v>37643</c:v>
                </c:pt>
                <c:pt idx="2277">
                  <c:v>37644</c:v>
                </c:pt>
                <c:pt idx="2278">
                  <c:v>37645</c:v>
                </c:pt>
                <c:pt idx="2279">
                  <c:v>37648</c:v>
                </c:pt>
                <c:pt idx="2280">
                  <c:v>37649</c:v>
                </c:pt>
                <c:pt idx="2281">
                  <c:v>37650</c:v>
                </c:pt>
                <c:pt idx="2282">
                  <c:v>37651</c:v>
                </c:pt>
                <c:pt idx="2283">
                  <c:v>37652</c:v>
                </c:pt>
                <c:pt idx="2284">
                  <c:v>37655</c:v>
                </c:pt>
                <c:pt idx="2285">
                  <c:v>37656</c:v>
                </c:pt>
                <c:pt idx="2286">
                  <c:v>37657</c:v>
                </c:pt>
                <c:pt idx="2287">
                  <c:v>37658</c:v>
                </c:pt>
                <c:pt idx="2288">
                  <c:v>37659</c:v>
                </c:pt>
                <c:pt idx="2289">
                  <c:v>37662</c:v>
                </c:pt>
                <c:pt idx="2290">
                  <c:v>37663</c:v>
                </c:pt>
                <c:pt idx="2291">
                  <c:v>37664</c:v>
                </c:pt>
                <c:pt idx="2292">
                  <c:v>37665</c:v>
                </c:pt>
                <c:pt idx="2293">
                  <c:v>37666</c:v>
                </c:pt>
                <c:pt idx="2294">
                  <c:v>37670</c:v>
                </c:pt>
                <c:pt idx="2295">
                  <c:v>37671</c:v>
                </c:pt>
                <c:pt idx="2296">
                  <c:v>37672</c:v>
                </c:pt>
                <c:pt idx="2297">
                  <c:v>37673</c:v>
                </c:pt>
                <c:pt idx="2298">
                  <c:v>37676</c:v>
                </c:pt>
                <c:pt idx="2299">
                  <c:v>37677</c:v>
                </c:pt>
                <c:pt idx="2300">
                  <c:v>37678</c:v>
                </c:pt>
                <c:pt idx="2301">
                  <c:v>37679</c:v>
                </c:pt>
                <c:pt idx="2302">
                  <c:v>37680</c:v>
                </c:pt>
                <c:pt idx="2303">
                  <c:v>37683</c:v>
                </c:pt>
                <c:pt idx="2304">
                  <c:v>37684</c:v>
                </c:pt>
                <c:pt idx="2305">
                  <c:v>37685</c:v>
                </c:pt>
                <c:pt idx="2306">
                  <c:v>37686</c:v>
                </c:pt>
                <c:pt idx="2307">
                  <c:v>37687</c:v>
                </c:pt>
                <c:pt idx="2308">
                  <c:v>37690</c:v>
                </c:pt>
                <c:pt idx="2309">
                  <c:v>37691</c:v>
                </c:pt>
                <c:pt idx="2310">
                  <c:v>37692</c:v>
                </c:pt>
                <c:pt idx="2311">
                  <c:v>37693</c:v>
                </c:pt>
                <c:pt idx="2312">
                  <c:v>37694</c:v>
                </c:pt>
                <c:pt idx="2313">
                  <c:v>37697</c:v>
                </c:pt>
                <c:pt idx="2314">
                  <c:v>37698</c:v>
                </c:pt>
                <c:pt idx="2315">
                  <c:v>37699</c:v>
                </c:pt>
                <c:pt idx="2316">
                  <c:v>37700</c:v>
                </c:pt>
                <c:pt idx="2317">
                  <c:v>37701</c:v>
                </c:pt>
                <c:pt idx="2318">
                  <c:v>37704</c:v>
                </c:pt>
                <c:pt idx="2319">
                  <c:v>37705</c:v>
                </c:pt>
                <c:pt idx="2320">
                  <c:v>37706</c:v>
                </c:pt>
                <c:pt idx="2321">
                  <c:v>37707</c:v>
                </c:pt>
                <c:pt idx="2322">
                  <c:v>37708</c:v>
                </c:pt>
                <c:pt idx="2323">
                  <c:v>37711</c:v>
                </c:pt>
                <c:pt idx="2324">
                  <c:v>37712</c:v>
                </c:pt>
                <c:pt idx="2325">
                  <c:v>37713</c:v>
                </c:pt>
                <c:pt idx="2326">
                  <c:v>37714</c:v>
                </c:pt>
                <c:pt idx="2327">
                  <c:v>37715</c:v>
                </c:pt>
                <c:pt idx="2328">
                  <c:v>37718</c:v>
                </c:pt>
                <c:pt idx="2329">
                  <c:v>37719</c:v>
                </c:pt>
                <c:pt idx="2330">
                  <c:v>37720</c:v>
                </c:pt>
                <c:pt idx="2331">
                  <c:v>37721</c:v>
                </c:pt>
                <c:pt idx="2332">
                  <c:v>37722</c:v>
                </c:pt>
                <c:pt idx="2333">
                  <c:v>37725</c:v>
                </c:pt>
                <c:pt idx="2334">
                  <c:v>37726</c:v>
                </c:pt>
                <c:pt idx="2335">
                  <c:v>37727</c:v>
                </c:pt>
                <c:pt idx="2336">
                  <c:v>37728</c:v>
                </c:pt>
                <c:pt idx="2337">
                  <c:v>37732</c:v>
                </c:pt>
                <c:pt idx="2338">
                  <c:v>37733</c:v>
                </c:pt>
                <c:pt idx="2339">
                  <c:v>37734</c:v>
                </c:pt>
                <c:pt idx="2340">
                  <c:v>37735</c:v>
                </c:pt>
                <c:pt idx="2341">
                  <c:v>37736</c:v>
                </c:pt>
                <c:pt idx="2342">
                  <c:v>37739</c:v>
                </c:pt>
                <c:pt idx="2343">
                  <c:v>37740</c:v>
                </c:pt>
                <c:pt idx="2344">
                  <c:v>37741</c:v>
                </c:pt>
                <c:pt idx="2345">
                  <c:v>37742</c:v>
                </c:pt>
                <c:pt idx="2346">
                  <c:v>37743</c:v>
                </c:pt>
                <c:pt idx="2347">
                  <c:v>37746</c:v>
                </c:pt>
                <c:pt idx="2348">
                  <c:v>37747</c:v>
                </c:pt>
                <c:pt idx="2349">
                  <c:v>37748</c:v>
                </c:pt>
                <c:pt idx="2350">
                  <c:v>37749</c:v>
                </c:pt>
                <c:pt idx="2351">
                  <c:v>37750</c:v>
                </c:pt>
                <c:pt idx="2352">
                  <c:v>37753</c:v>
                </c:pt>
                <c:pt idx="2353">
                  <c:v>37754</c:v>
                </c:pt>
                <c:pt idx="2354">
                  <c:v>37755</c:v>
                </c:pt>
                <c:pt idx="2355">
                  <c:v>37756</c:v>
                </c:pt>
                <c:pt idx="2356">
                  <c:v>37757</c:v>
                </c:pt>
                <c:pt idx="2357">
                  <c:v>37760</c:v>
                </c:pt>
                <c:pt idx="2358">
                  <c:v>37761</c:v>
                </c:pt>
                <c:pt idx="2359">
                  <c:v>37762</c:v>
                </c:pt>
                <c:pt idx="2360">
                  <c:v>37763</c:v>
                </c:pt>
                <c:pt idx="2361">
                  <c:v>37764</c:v>
                </c:pt>
                <c:pt idx="2362">
                  <c:v>37768</c:v>
                </c:pt>
                <c:pt idx="2363">
                  <c:v>37769</c:v>
                </c:pt>
                <c:pt idx="2364">
                  <c:v>37770</c:v>
                </c:pt>
                <c:pt idx="2365">
                  <c:v>37771</c:v>
                </c:pt>
                <c:pt idx="2366">
                  <c:v>37774</c:v>
                </c:pt>
                <c:pt idx="2367">
                  <c:v>37775</c:v>
                </c:pt>
                <c:pt idx="2368">
                  <c:v>37776</c:v>
                </c:pt>
                <c:pt idx="2369">
                  <c:v>37777</c:v>
                </c:pt>
                <c:pt idx="2370">
                  <c:v>37778</c:v>
                </c:pt>
                <c:pt idx="2371">
                  <c:v>37781</c:v>
                </c:pt>
                <c:pt idx="2372">
                  <c:v>37782</c:v>
                </c:pt>
                <c:pt idx="2373">
                  <c:v>37783</c:v>
                </c:pt>
                <c:pt idx="2374">
                  <c:v>37784</c:v>
                </c:pt>
                <c:pt idx="2375">
                  <c:v>37785</c:v>
                </c:pt>
                <c:pt idx="2376">
                  <c:v>37788</c:v>
                </c:pt>
                <c:pt idx="2377">
                  <c:v>37789</c:v>
                </c:pt>
                <c:pt idx="2378">
                  <c:v>37790</c:v>
                </c:pt>
                <c:pt idx="2379">
                  <c:v>37791</c:v>
                </c:pt>
                <c:pt idx="2380">
                  <c:v>37792</c:v>
                </c:pt>
                <c:pt idx="2381">
                  <c:v>37795</c:v>
                </c:pt>
                <c:pt idx="2382">
                  <c:v>37796</c:v>
                </c:pt>
                <c:pt idx="2383">
                  <c:v>37797</c:v>
                </c:pt>
                <c:pt idx="2384">
                  <c:v>37798</c:v>
                </c:pt>
                <c:pt idx="2385">
                  <c:v>37799</c:v>
                </c:pt>
                <c:pt idx="2386">
                  <c:v>37802</c:v>
                </c:pt>
                <c:pt idx="2387">
                  <c:v>37803</c:v>
                </c:pt>
                <c:pt idx="2388">
                  <c:v>37804</c:v>
                </c:pt>
                <c:pt idx="2389">
                  <c:v>37805</c:v>
                </c:pt>
                <c:pt idx="2390">
                  <c:v>37809</c:v>
                </c:pt>
                <c:pt idx="2391">
                  <c:v>37810</c:v>
                </c:pt>
                <c:pt idx="2392">
                  <c:v>37811</c:v>
                </c:pt>
                <c:pt idx="2393">
                  <c:v>37812</c:v>
                </c:pt>
                <c:pt idx="2394">
                  <c:v>37813</c:v>
                </c:pt>
                <c:pt idx="2395">
                  <c:v>37816</c:v>
                </c:pt>
                <c:pt idx="2396">
                  <c:v>37817</c:v>
                </c:pt>
                <c:pt idx="2397">
                  <c:v>37818</c:v>
                </c:pt>
                <c:pt idx="2398">
                  <c:v>37819</c:v>
                </c:pt>
                <c:pt idx="2399">
                  <c:v>37820</c:v>
                </c:pt>
                <c:pt idx="2400">
                  <c:v>37823</c:v>
                </c:pt>
                <c:pt idx="2401">
                  <c:v>37824</c:v>
                </c:pt>
                <c:pt idx="2402">
                  <c:v>37825</c:v>
                </c:pt>
                <c:pt idx="2403">
                  <c:v>37826</c:v>
                </c:pt>
                <c:pt idx="2404">
                  <c:v>37827</c:v>
                </c:pt>
                <c:pt idx="2405">
                  <c:v>37830</c:v>
                </c:pt>
                <c:pt idx="2406">
                  <c:v>37831</c:v>
                </c:pt>
                <c:pt idx="2407">
                  <c:v>37832</c:v>
                </c:pt>
                <c:pt idx="2408">
                  <c:v>37833</c:v>
                </c:pt>
                <c:pt idx="2409">
                  <c:v>37834</c:v>
                </c:pt>
                <c:pt idx="2410">
                  <c:v>37837</c:v>
                </c:pt>
                <c:pt idx="2411">
                  <c:v>37838</c:v>
                </c:pt>
                <c:pt idx="2412">
                  <c:v>37839</c:v>
                </c:pt>
                <c:pt idx="2413">
                  <c:v>37840</c:v>
                </c:pt>
                <c:pt idx="2414">
                  <c:v>37841</c:v>
                </c:pt>
                <c:pt idx="2415">
                  <c:v>37844</c:v>
                </c:pt>
                <c:pt idx="2416">
                  <c:v>37845</c:v>
                </c:pt>
                <c:pt idx="2417">
                  <c:v>37846</c:v>
                </c:pt>
                <c:pt idx="2418">
                  <c:v>37847</c:v>
                </c:pt>
                <c:pt idx="2419">
                  <c:v>37848</c:v>
                </c:pt>
                <c:pt idx="2420">
                  <c:v>37851</c:v>
                </c:pt>
                <c:pt idx="2421">
                  <c:v>37852</c:v>
                </c:pt>
                <c:pt idx="2422">
                  <c:v>37853</c:v>
                </c:pt>
                <c:pt idx="2423">
                  <c:v>37854</c:v>
                </c:pt>
                <c:pt idx="2424">
                  <c:v>37855</c:v>
                </c:pt>
                <c:pt idx="2425">
                  <c:v>37858</c:v>
                </c:pt>
                <c:pt idx="2426">
                  <c:v>37859</c:v>
                </c:pt>
                <c:pt idx="2427">
                  <c:v>37860</c:v>
                </c:pt>
                <c:pt idx="2428">
                  <c:v>37861</c:v>
                </c:pt>
                <c:pt idx="2429">
                  <c:v>37862</c:v>
                </c:pt>
                <c:pt idx="2430">
                  <c:v>37866</c:v>
                </c:pt>
                <c:pt idx="2431">
                  <c:v>37867</c:v>
                </c:pt>
                <c:pt idx="2432">
                  <c:v>37868</c:v>
                </c:pt>
                <c:pt idx="2433">
                  <c:v>37869</c:v>
                </c:pt>
                <c:pt idx="2434">
                  <c:v>37872</c:v>
                </c:pt>
                <c:pt idx="2435">
                  <c:v>37873</c:v>
                </c:pt>
                <c:pt idx="2436">
                  <c:v>37874</c:v>
                </c:pt>
                <c:pt idx="2437">
                  <c:v>37875</c:v>
                </c:pt>
                <c:pt idx="2438">
                  <c:v>37876</c:v>
                </c:pt>
                <c:pt idx="2439">
                  <c:v>37879</c:v>
                </c:pt>
                <c:pt idx="2440">
                  <c:v>37880</c:v>
                </c:pt>
                <c:pt idx="2441">
                  <c:v>37881</c:v>
                </c:pt>
                <c:pt idx="2442">
                  <c:v>37882</c:v>
                </c:pt>
                <c:pt idx="2443">
                  <c:v>37883</c:v>
                </c:pt>
                <c:pt idx="2444">
                  <c:v>37886</c:v>
                </c:pt>
                <c:pt idx="2445">
                  <c:v>37887</c:v>
                </c:pt>
                <c:pt idx="2446">
                  <c:v>37888</c:v>
                </c:pt>
                <c:pt idx="2447">
                  <c:v>37889</c:v>
                </c:pt>
                <c:pt idx="2448">
                  <c:v>37890</c:v>
                </c:pt>
                <c:pt idx="2449">
                  <c:v>37893</c:v>
                </c:pt>
                <c:pt idx="2450">
                  <c:v>37894</c:v>
                </c:pt>
                <c:pt idx="2451">
                  <c:v>37895</c:v>
                </c:pt>
                <c:pt idx="2452">
                  <c:v>37896</c:v>
                </c:pt>
                <c:pt idx="2453">
                  <c:v>37897</c:v>
                </c:pt>
                <c:pt idx="2454">
                  <c:v>37900</c:v>
                </c:pt>
                <c:pt idx="2455">
                  <c:v>37901</c:v>
                </c:pt>
                <c:pt idx="2456">
                  <c:v>37902</c:v>
                </c:pt>
                <c:pt idx="2457">
                  <c:v>37903</c:v>
                </c:pt>
                <c:pt idx="2458">
                  <c:v>37904</c:v>
                </c:pt>
                <c:pt idx="2459">
                  <c:v>37908</c:v>
                </c:pt>
                <c:pt idx="2460">
                  <c:v>37909</c:v>
                </c:pt>
                <c:pt idx="2461">
                  <c:v>37910</c:v>
                </c:pt>
                <c:pt idx="2462">
                  <c:v>37911</c:v>
                </c:pt>
                <c:pt idx="2463">
                  <c:v>37914</c:v>
                </c:pt>
                <c:pt idx="2464">
                  <c:v>37915</c:v>
                </c:pt>
                <c:pt idx="2465">
                  <c:v>37916</c:v>
                </c:pt>
                <c:pt idx="2466">
                  <c:v>37917</c:v>
                </c:pt>
                <c:pt idx="2467">
                  <c:v>37918</c:v>
                </c:pt>
                <c:pt idx="2468">
                  <c:v>37921</c:v>
                </c:pt>
                <c:pt idx="2469">
                  <c:v>37922</c:v>
                </c:pt>
                <c:pt idx="2470">
                  <c:v>37923</c:v>
                </c:pt>
                <c:pt idx="2471">
                  <c:v>37924</c:v>
                </c:pt>
                <c:pt idx="2472">
                  <c:v>37925</c:v>
                </c:pt>
                <c:pt idx="2473">
                  <c:v>37928</c:v>
                </c:pt>
                <c:pt idx="2474">
                  <c:v>37929</c:v>
                </c:pt>
                <c:pt idx="2475">
                  <c:v>37930</c:v>
                </c:pt>
                <c:pt idx="2476">
                  <c:v>37931</c:v>
                </c:pt>
                <c:pt idx="2477">
                  <c:v>37932</c:v>
                </c:pt>
                <c:pt idx="2478">
                  <c:v>37935</c:v>
                </c:pt>
                <c:pt idx="2479">
                  <c:v>37937</c:v>
                </c:pt>
                <c:pt idx="2480">
                  <c:v>37938</c:v>
                </c:pt>
                <c:pt idx="2481">
                  <c:v>37939</c:v>
                </c:pt>
                <c:pt idx="2482">
                  <c:v>37942</c:v>
                </c:pt>
                <c:pt idx="2483">
                  <c:v>37943</c:v>
                </c:pt>
                <c:pt idx="2484">
                  <c:v>37944</c:v>
                </c:pt>
                <c:pt idx="2485">
                  <c:v>37945</c:v>
                </c:pt>
                <c:pt idx="2486">
                  <c:v>37946</c:v>
                </c:pt>
                <c:pt idx="2487">
                  <c:v>37949</c:v>
                </c:pt>
                <c:pt idx="2488">
                  <c:v>37950</c:v>
                </c:pt>
                <c:pt idx="2489">
                  <c:v>37951</c:v>
                </c:pt>
                <c:pt idx="2490">
                  <c:v>37953</c:v>
                </c:pt>
                <c:pt idx="2491">
                  <c:v>37956</c:v>
                </c:pt>
                <c:pt idx="2492">
                  <c:v>37957</c:v>
                </c:pt>
                <c:pt idx="2493">
                  <c:v>37958</c:v>
                </c:pt>
                <c:pt idx="2494">
                  <c:v>37959</c:v>
                </c:pt>
                <c:pt idx="2495">
                  <c:v>37960</c:v>
                </c:pt>
                <c:pt idx="2496">
                  <c:v>37963</c:v>
                </c:pt>
                <c:pt idx="2497">
                  <c:v>37964</c:v>
                </c:pt>
                <c:pt idx="2498">
                  <c:v>37965</c:v>
                </c:pt>
                <c:pt idx="2499">
                  <c:v>37966</c:v>
                </c:pt>
                <c:pt idx="2500">
                  <c:v>37967</c:v>
                </c:pt>
                <c:pt idx="2501">
                  <c:v>37970</c:v>
                </c:pt>
                <c:pt idx="2502">
                  <c:v>37971</c:v>
                </c:pt>
                <c:pt idx="2503">
                  <c:v>37972</c:v>
                </c:pt>
                <c:pt idx="2504">
                  <c:v>37973</c:v>
                </c:pt>
                <c:pt idx="2505">
                  <c:v>37974</c:v>
                </c:pt>
                <c:pt idx="2506">
                  <c:v>37977</c:v>
                </c:pt>
                <c:pt idx="2507">
                  <c:v>37978</c:v>
                </c:pt>
                <c:pt idx="2508">
                  <c:v>37979</c:v>
                </c:pt>
                <c:pt idx="2509">
                  <c:v>37981</c:v>
                </c:pt>
                <c:pt idx="2510">
                  <c:v>37984</c:v>
                </c:pt>
                <c:pt idx="2511">
                  <c:v>37985</c:v>
                </c:pt>
                <c:pt idx="2512">
                  <c:v>37986</c:v>
                </c:pt>
                <c:pt idx="2513">
                  <c:v>37988</c:v>
                </c:pt>
                <c:pt idx="2514">
                  <c:v>37991</c:v>
                </c:pt>
                <c:pt idx="2515">
                  <c:v>37992</c:v>
                </c:pt>
                <c:pt idx="2516">
                  <c:v>37993</c:v>
                </c:pt>
                <c:pt idx="2517">
                  <c:v>37994</c:v>
                </c:pt>
                <c:pt idx="2518">
                  <c:v>37995</c:v>
                </c:pt>
                <c:pt idx="2519">
                  <c:v>37998</c:v>
                </c:pt>
                <c:pt idx="2520">
                  <c:v>37999</c:v>
                </c:pt>
                <c:pt idx="2521">
                  <c:v>38000</c:v>
                </c:pt>
                <c:pt idx="2522">
                  <c:v>38001</c:v>
                </c:pt>
                <c:pt idx="2523">
                  <c:v>38002</c:v>
                </c:pt>
                <c:pt idx="2524">
                  <c:v>38006</c:v>
                </c:pt>
                <c:pt idx="2525">
                  <c:v>38007</c:v>
                </c:pt>
                <c:pt idx="2526">
                  <c:v>38008</c:v>
                </c:pt>
                <c:pt idx="2527">
                  <c:v>38009</c:v>
                </c:pt>
                <c:pt idx="2528">
                  <c:v>38012</c:v>
                </c:pt>
                <c:pt idx="2529">
                  <c:v>38013</c:v>
                </c:pt>
                <c:pt idx="2530">
                  <c:v>38014</c:v>
                </c:pt>
                <c:pt idx="2531">
                  <c:v>38015</c:v>
                </c:pt>
                <c:pt idx="2532">
                  <c:v>38016</c:v>
                </c:pt>
                <c:pt idx="2533">
                  <c:v>38019</c:v>
                </c:pt>
                <c:pt idx="2534">
                  <c:v>38020</c:v>
                </c:pt>
                <c:pt idx="2535">
                  <c:v>38021</c:v>
                </c:pt>
                <c:pt idx="2536">
                  <c:v>38022</c:v>
                </c:pt>
                <c:pt idx="2537">
                  <c:v>38023</c:v>
                </c:pt>
                <c:pt idx="2538">
                  <c:v>38026</c:v>
                </c:pt>
                <c:pt idx="2539">
                  <c:v>38027</c:v>
                </c:pt>
                <c:pt idx="2540">
                  <c:v>38028</c:v>
                </c:pt>
                <c:pt idx="2541">
                  <c:v>38029</c:v>
                </c:pt>
                <c:pt idx="2542">
                  <c:v>38030</c:v>
                </c:pt>
                <c:pt idx="2543">
                  <c:v>38034</c:v>
                </c:pt>
                <c:pt idx="2544">
                  <c:v>38035</c:v>
                </c:pt>
                <c:pt idx="2545">
                  <c:v>38036</c:v>
                </c:pt>
                <c:pt idx="2546">
                  <c:v>38037</c:v>
                </c:pt>
                <c:pt idx="2547">
                  <c:v>38040</c:v>
                </c:pt>
                <c:pt idx="2548">
                  <c:v>38041</c:v>
                </c:pt>
                <c:pt idx="2549">
                  <c:v>38042</c:v>
                </c:pt>
                <c:pt idx="2550">
                  <c:v>38043</c:v>
                </c:pt>
                <c:pt idx="2551">
                  <c:v>38044</c:v>
                </c:pt>
                <c:pt idx="2552">
                  <c:v>38047</c:v>
                </c:pt>
                <c:pt idx="2553">
                  <c:v>38048</c:v>
                </c:pt>
                <c:pt idx="2554">
                  <c:v>38049</c:v>
                </c:pt>
                <c:pt idx="2555">
                  <c:v>38050</c:v>
                </c:pt>
                <c:pt idx="2556">
                  <c:v>38051</c:v>
                </c:pt>
                <c:pt idx="2557">
                  <c:v>38054</c:v>
                </c:pt>
                <c:pt idx="2558">
                  <c:v>38055</c:v>
                </c:pt>
                <c:pt idx="2559">
                  <c:v>38056</c:v>
                </c:pt>
                <c:pt idx="2560">
                  <c:v>38057</c:v>
                </c:pt>
                <c:pt idx="2561">
                  <c:v>38058</c:v>
                </c:pt>
                <c:pt idx="2562">
                  <c:v>38061</c:v>
                </c:pt>
                <c:pt idx="2563">
                  <c:v>38062</c:v>
                </c:pt>
                <c:pt idx="2564">
                  <c:v>38063</c:v>
                </c:pt>
                <c:pt idx="2565">
                  <c:v>38064</c:v>
                </c:pt>
                <c:pt idx="2566">
                  <c:v>38065</c:v>
                </c:pt>
                <c:pt idx="2567">
                  <c:v>38068</c:v>
                </c:pt>
                <c:pt idx="2568">
                  <c:v>38069</c:v>
                </c:pt>
                <c:pt idx="2569">
                  <c:v>38070</c:v>
                </c:pt>
                <c:pt idx="2570">
                  <c:v>38071</c:v>
                </c:pt>
                <c:pt idx="2571">
                  <c:v>38072</c:v>
                </c:pt>
                <c:pt idx="2572">
                  <c:v>38075</c:v>
                </c:pt>
                <c:pt idx="2573">
                  <c:v>38076</c:v>
                </c:pt>
                <c:pt idx="2574">
                  <c:v>38077</c:v>
                </c:pt>
                <c:pt idx="2575">
                  <c:v>38078</c:v>
                </c:pt>
                <c:pt idx="2576">
                  <c:v>38079</c:v>
                </c:pt>
                <c:pt idx="2577">
                  <c:v>38082</c:v>
                </c:pt>
                <c:pt idx="2578">
                  <c:v>38083</c:v>
                </c:pt>
                <c:pt idx="2579">
                  <c:v>38084</c:v>
                </c:pt>
                <c:pt idx="2580">
                  <c:v>38085</c:v>
                </c:pt>
                <c:pt idx="2581">
                  <c:v>38089</c:v>
                </c:pt>
                <c:pt idx="2582">
                  <c:v>38090</c:v>
                </c:pt>
                <c:pt idx="2583">
                  <c:v>38091</c:v>
                </c:pt>
                <c:pt idx="2584">
                  <c:v>38092</c:v>
                </c:pt>
                <c:pt idx="2585">
                  <c:v>38093</c:v>
                </c:pt>
                <c:pt idx="2586">
                  <c:v>38096</c:v>
                </c:pt>
                <c:pt idx="2587">
                  <c:v>38097</c:v>
                </c:pt>
                <c:pt idx="2588">
                  <c:v>38098</c:v>
                </c:pt>
                <c:pt idx="2589">
                  <c:v>38099</c:v>
                </c:pt>
                <c:pt idx="2590">
                  <c:v>38100</c:v>
                </c:pt>
                <c:pt idx="2591">
                  <c:v>38103</c:v>
                </c:pt>
                <c:pt idx="2592">
                  <c:v>38104</c:v>
                </c:pt>
                <c:pt idx="2593">
                  <c:v>38105</c:v>
                </c:pt>
                <c:pt idx="2594">
                  <c:v>38106</c:v>
                </c:pt>
                <c:pt idx="2595">
                  <c:v>38107</c:v>
                </c:pt>
                <c:pt idx="2596">
                  <c:v>38110</c:v>
                </c:pt>
                <c:pt idx="2597">
                  <c:v>38111</c:v>
                </c:pt>
                <c:pt idx="2598">
                  <c:v>38112</c:v>
                </c:pt>
                <c:pt idx="2599">
                  <c:v>38113</c:v>
                </c:pt>
                <c:pt idx="2600">
                  <c:v>38114</c:v>
                </c:pt>
                <c:pt idx="2601">
                  <c:v>38117</c:v>
                </c:pt>
                <c:pt idx="2602">
                  <c:v>38118</c:v>
                </c:pt>
                <c:pt idx="2603">
                  <c:v>38119</c:v>
                </c:pt>
                <c:pt idx="2604">
                  <c:v>38120</c:v>
                </c:pt>
                <c:pt idx="2605">
                  <c:v>38121</c:v>
                </c:pt>
                <c:pt idx="2606">
                  <c:v>38124</c:v>
                </c:pt>
                <c:pt idx="2607">
                  <c:v>38125</c:v>
                </c:pt>
                <c:pt idx="2608">
                  <c:v>38126</c:v>
                </c:pt>
                <c:pt idx="2609">
                  <c:v>38127</c:v>
                </c:pt>
                <c:pt idx="2610">
                  <c:v>38128</c:v>
                </c:pt>
                <c:pt idx="2611">
                  <c:v>38131</c:v>
                </c:pt>
                <c:pt idx="2612">
                  <c:v>38132</c:v>
                </c:pt>
                <c:pt idx="2613">
                  <c:v>38133</c:v>
                </c:pt>
                <c:pt idx="2614">
                  <c:v>38134</c:v>
                </c:pt>
                <c:pt idx="2615">
                  <c:v>38135</c:v>
                </c:pt>
                <c:pt idx="2616">
                  <c:v>38139</c:v>
                </c:pt>
                <c:pt idx="2617">
                  <c:v>38140</c:v>
                </c:pt>
                <c:pt idx="2618">
                  <c:v>38141</c:v>
                </c:pt>
                <c:pt idx="2619">
                  <c:v>38142</c:v>
                </c:pt>
                <c:pt idx="2620">
                  <c:v>38145</c:v>
                </c:pt>
                <c:pt idx="2621">
                  <c:v>38146</c:v>
                </c:pt>
                <c:pt idx="2622">
                  <c:v>38147</c:v>
                </c:pt>
                <c:pt idx="2623">
                  <c:v>38148</c:v>
                </c:pt>
                <c:pt idx="2624">
                  <c:v>38149</c:v>
                </c:pt>
                <c:pt idx="2625">
                  <c:v>38152</c:v>
                </c:pt>
                <c:pt idx="2626">
                  <c:v>38153</c:v>
                </c:pt>
                <c:pt idx="2627">
                  <c:v>38154</c:v>
                </c:pt>
                <c:pt idx="2628">
                  <c:v>38155</c:v>
                </c:pt>
                <c:pt idx="2629">
                  <c:v>38156</c:v>
                </c:pt>
                <c:pt idx="2630">
                  <c:v>38159</c:v>
                </c:pt>
                <c:pt idx="2631">
                  <c:v>38160</c:v>
                </c:pt>
                <c:pt idx="2632">
                  <c:v>38161</c:v>
                </c:pt>
                <c:pt idx="2633">
                  <c:v>38162</c:v>
                </c:pt>
                <c:pt idx="2634">
                  <c:v>38163</c:v>
                </c:pt>
                <c:pt idx="2635">
                  <c:v>38166</c:v>
                </c:pt>
                <c:pt idx="2636">
                  <c:v>38167</c:v>
                </c:pt>
                <c:pt idx="2637">
                  <c:v>38168</c:v>
                </c:pt>
                <c:pt idx="2638">
                  <c:v>38169</c:v>
                </c:pt>
                <c:pt idx="2639">
                  <c:v>38170</c:v>
                </c:pt>
                <c:pt idx="2640">
                  <c:v>38174</c:v>
                </c:pt>
                <c:pt idx="2641">
                  <c:v>38175</c:v>
                </c:pt>
                <c:pt idx="2642">
                  <c:v>38176</c:v>
                </c:pt>
                <c:pt idx="2643">
                  <c:v>38177</c:v>
                </c:pt>
                <c:pt idx="2644">
                  <c:v>38180</c:v>
                </c:pt>
                <c:pt idx="2645">
                  <c:v>38181</c:v>
                </c:pt>
                <c:pt idx="2646">
                  <c:v>38182</c:v>
                </c:pt>
                <c:pt idx="2647">
                  <c:v>38183</c:v>
                </c:pt>
                <c:pt idx="2648">
                  <c:v>38184</c:v>
                </c:pt>
                <c:pt idx="2649">
                  <c:v>38187</c:v>
                </c:pt>
                <c:pt idx="2650">
                  <c:v>38188</c:v>
                </c:pt>
                <c:pt idx="2651">
                  <c:v>38189</c:v>
                </c:pt>
                <c:pt idx="2652">
                  <c:v>38190</c:v>
                </c:pt>
                <c:pt idx="2653">
                  <c:v>38191</c:v>
                </c:pt>
                <c:pt idx="2654">
                  <c:v>38194</c:v>
                </c:pt>
                <c:pt idx="2655">
                  <c:v>38195</c:v>
                </c:pt>
                <c:pt idx="2656">
                  <c:v>38196</c:v>
                </c:pt>
                <c:pt idx="2657">
                  <c:v>38197</c:v>
                </c:pt>
                <c:pt idx="2658">
                  <c:v>38198</c:v>
                </c:pt>
                <c:pt idx="2659">
                  <c:v>38201</c:v>
                </c:pt>
                <c:pt idx="2660">
                  <c:v>38202</c:v>
                </c:pt>
                <c:pt idx="2661">
                  <c:v>38203</c:v>
                </c:pt>
                <c:pt idx="2662">
                  <c:v>38204</c:v>
                </c:pt>
                <c:pt idx="2663">
                  <c:v>38205</c:v>
                </c:pt>
                <c:pt idx="2664">
                  <c:v>38208</c:v>
                </c:pt>
                <c:pt idx="2665">
                  <c:v>38209</c:v>
                </c:pt>
                <c:pt idx="2666">
                  <c:v>38210</c:v>
                </c:pt>
                <c:pt idx="2667">
                  <c:v>38211</c:v>
                </c:pt>
                <c:pt idx="2668">
                  <c:v>38212</c:v>
                </c:pt>
                <c:pt idx="2669">
                  <c:v>38215</c:v>
                </c:pt>
                <c:pt idx="2670">
                  <c:v>38216</c:v>
                </c:pt>
                <c:pt idx="2671">
                  <c:v>38217</c:v>
                </c:pt>
                <c:pt idx="2672">
                  <c:v>38218</c:v>
                </c:pt>
                <c:pt idx="2673">
                  <c:v>38219</c:v>
                </c:pt>
                <c:pt idx="2674">
                  <c:v>38222</c:v>
                </c:pt>
                <c:pt idx="2675">
                  <c:v>38223</c:v>
                </c:pt>
                <c:pt idx="2676">
                  <c:v>38224</c:v>
                </c:pt>
                <c:pt idx="2677">
                  <c:v>38225</c:v>
                </c:pt>
                <c:pt idx="2678">
                  <c:v>38226</c:v>
                </c:pt>
                <c:pt idx="2679">
                  <c:v>38229</c:v>
                </c:pt>
                <c:pt idx="2680">
                  <c:v>38230</c:v>
                </c:pt>
                <c:pt idx="2681">
                  <c:v>38231</c:v>
                </c:pt>
                <c:pt idx="2682">
                  <c:v>38232</c:v>
                </c:pt>
                <c:pt idx="2683">
                  <c:v>38233</c:v>
                </c:pt>
                <c:pt idx="2684">
                  <c:v>38237</c:v>
                </c:pt>
                <c:pt idx="2685">
                  <c:v>38238</c:v>
                </c:pt>
                <c:pt idx="2686">
                  <c:v>38239</c:v>
                </c:pt>
                <c:pt idx="2687">
                  <c:v>38240</c:v>
                </c:pt>
                <c:pt idx="2688">
                  <c:v>38243</c:v>
                </c:pt>
                <c:pt idx="2689">
                  <c:v>38244</c:v>
                </c:pt>
                <c:pt idx="2690">
                  <c:v>38245</c:v>
                </c:pt>
                <c:pt idx="2691">
                  <c:v>38246</c:v>
                </c:pt>
                <c:pt idx="2692">
                  <c:v>38247</c:v>
                </c:pt>
                <c:pt idx="2693">
                  <c:v>38250</c:v>
                </c:pt>
                <c:pt idx="2694">
                  <c:v>38251</c:v>
                </c:pt>
                <c:pt idx="2695">
                  <c:v>38252</c:v>
                </c:pt>
                <c:pt idx="2696">
                  <c:v>38253</c:v>
                </c:pt>
                <c:pt idx="2697">
                  <c:v>38254</c:v>
                </c:pt>
                <c:pt idx="2698">
                  <c:v>38257</c:v>
                </c:pt>
                <c:pt idx="2699">
                  <c:v>38258</c:v>
                </c:pt>
                <c:pt idx="2700">
                  <c:v>38259</c:v>
                </c:pt>
                <c:pt idx="2701">
                  <c:v>38260</c:v>
                </c:pt>
                <c:pt idx="2702">
                  <c:v>38261</c:v>
                </c:pt>
                <c:pt idx="2703">
                  <c:v>38264</c:v>
                </c:pt>
                <c:pt idx="2704">
                  <c:v>38265</c:v>
                </c:pt>
                <c:pt idx="2705">
                  <c:v>38266</c:v>
                </c:pt>
                <c:pt idx="2706">
                  <c:v>38267</c:v>
                </c:pt>
                <c:pt idx="2707">
                  <c:v>38268</c:v>
                </c:pt>
                <c:pt idx="2708">
                  <c:v>38272</c:v>
                </c:pt>
                <c:pt idx="2709">
                  <c:v>38273</c:v>
                </c:pt>
                <c:pt idx="2710">
                  <c:v>38274</c:v>
                </c:pt>
                <c:pt idx="2711">
                  <c:v>38275</c:v>
                </c:pt>
                <c:pt idx="2712">
                  <c:v>38278</c:v>
                </c:pt>
                <c:pt idx="2713">
                  <c:v>38279</c:v>
                </c:pt>
                <c:pt idx="2714">
                  <c:v>38280</c:v>
                </c:pt>
                <c:pt idx="2715">
                  <c:v>38281</c:v>
                </c:pt>
                <c:pt idx="2716">
                  <c:v>38282</c:v>
                </c:pt>
                <c:pt idx="2717">
                  <c:v>38285</c:v>
                </c:pt>
                <c:pt idx="2718">
                  <c:v>38286</c:v>
                </c:pt>
                <c:pt idx="2719">
                  <c:v>38287</c:v>
                </c:pt>
                <c:pt idx="2720">
                  <c:v>38288</c:v>
                </c:pt>
                <c:pt idx="2721">
                  <c:v>38289</c:v>
                </c:pt>
                <c:pt idx="2722">
                  <c:v>38292</c:v>
                </c:pt>
                <c:pt idx="2723">
                  <c:v>38293</c:v>
                </c:pt>
                <c:pt idx="2724">
                  <c:v>38294</c:v>
                </c:pt>
                <c:pt idx="2725">
                  <c:v>38295</c:v>
                </c:pt>
                <c:pt idx="2726">
                  <c:v>38296</c:v>
                </c:pt>
                <c:pt idx="2727">
                  <c:v>38299</c:v>
                </c:pt>
                <c:pt idx="2728">
                  <c:v>38300</c:v>
                </c:pt>
                <c:pt idx="2729">
                  <c:v>38301</c:v>
                </c:pt>
                <c:pt idx="2730">
                  <c:v>38303</c:v>
                </c:pt>
                <c:pt idx="2731">
                  <c:v>38306</c:v>
                </c:pt>
                <c:pt idx="2732">
                  <c:v>38307</c:v>
                </c:pt>
                <c:pt idx="2733">
                  <c:v>38308</c:v>
                </c:pt>
                <c:pt idx="2734">
                  <c:v>38309</c:v>
                </c:pt>
                <c:pt idx="2735">
                  <c:v>38310</c:v>
                </c:pt>
                <c:pt idx="2736">
                  <c:v>38313</c:v>
                </c:pt>
                <c:pt idx="2737">
                  <c:v>38314</c:v>
                </c:pt>
                <c:pt idx="2738">
                  <c:v>38315</c:v>
                </c:pt>
                <c:pt idx="2739">
                  <c:v>38317</c:v>
                </c:pt>
                <c:pt idx="2740">
                  <c:v>38320</c:v>
                </c:pt>
                <c:pt idx="2741">
                  <c:v>38321</c:v>
                </c:pt>
                <c:pt idx="2742">
                  <c:v>38322</c:v>
                </c:pt>
                <c:pt idx="2743">
                  <c:v>38323</c:v>
                </c:pt>
                <c:pt idx="2744">
                  <c:v>38324</c:v>
                </c:pt>
                <c:pt idx="2745">
                  <c:v>38327</c:v>
                </c:pt>
                <c:pt idx="2746">
                  <c:v>38328</c:v>
                </c:pt>
                <c:pt idx="2747">
                  <c:v>38329</c:v>
                </c:pt>
                <c:pt idx="2748">
                  <c:v>38330</c:v>
                </c:pt>
                <c:pt idx="2749">
                  <c:v>38331</c:v>
                </c:pt>
                <c:pt idx="2750">
                  <c:v>38334</c:v>
                </c:pt>
                <c:pt idx="2751">
                  <c:v>38335</c:v>
                </c:pt>
                <c:pt idx="2752">
                  <c:v>38336</c:v>
                </c:pt>
                <c:pt idx="2753">
                  <c:v>38337</c:v>
                </c:pt>
                <c:pt idx="2754">
                  <c:v>38338</c:v>
                </c:pt>
                <c:pt idx="2755">
                  <c:v>38341</c:v>
                </c:pt>
                <c:pt idx="2756">
                  <c:v>38342</c:v>
                </c:pt>
                <c:pt idx="2757">
                  <c:v>38343</c:v>
                </c:pt>
                <c:pt idx="2758">
                  <c:v>38344</c:v>
                </c:pt>
                <c:pt idx="2759">
                  <c:v>38348</c:v>
                </c:pt>
                <c:pt idx="2760">
                  <c:v>38349</c:v>
                </c:pt>
                <c:pt idx="2761">
                  <c:v>38350</c:v>
                </c:pt>
                <c:pt idx="2762">
                  <c:v>38351</c:v>
                </c:pt>
                <c:pt idx="2763">
                  <c:v>38352</c:v>
                </c:pt>
                <c:pt idx="2764">
                  <c:v>38355</c:v>
                </c:pt>
                <c:pt idx="2765">
                  <c:v>38356</c:v>
                </c:pt>
                <c:pt idx="2766">
                  <c:v>38357</c:v>
                </c:pt>
                <c:pt idx="2767">
                  <c:v>38358</c:v>
                </c:pt>
                <c:pt idx="2768">
                  <c:v>38359</c:v>
                </c:pt>
                <c:pt idx="2769">
                  <c:v>38362</c:v>
                </c:pt>
                <c:pt idx="2770">
                  <c:v>38363</c:v>
                </c:pt>
                <c:pt idx="2771">
                  <c:v>38364</c:v>
                </c:pt>
                <c:pt idx="2772">
                  <c:v>38365</c:v>
                </c:pt>
                <c:pt idx="2773">
                  <c:v>38366</c:v>
                </c:pt>
                <c:pt idx="2774">
                  <c:v>38370</c:v>
                </c:pt>
                <c:pt idx="2775">
                  <c:v>38371</c:v>
                </c:pt>
                <c:pt idx="2776">
                  <c:v>38372</c:v>
                </c:pt>
                <c:pt idx="2777">
                  <c:v>38373</c:v>
                </c:pt>
                <c:pt idx="2778">
                  <c:v>38376</c:v>
                </c:pt>
                <c:pt idx="2779">
                  <c:v>38377</c:v>
                </c:pt>
                <c:pt idx="2780">
                  <c:v>38378</c:v>
                </c:pt>
                <c:pt idx="2781">
                  <c:v>38379</c:v>
                </c:pt>
                <c:pt idx="2782">
                  <c:v>38380</c:v>
                </c:pt>
                <c:pt idx="2783">
                  <c:v>38383</c:v>
                </c:pt>
                <c:pt idx="2784">
                  <c:v>38384</c:v>
                </c:pt>
                <c:pt idx="2785">
                  <c:v>38385</c:v>
                </c:pt>
                <c:pt idx="2786">
                  <c:v>38386</c:v>
                </c:pt>
                <c:pt idx="2787">
                  <c:v>38387</c:v>
                </c:pt>
                <c:pt idx="2788">
                  <c:v>38390</c:v>
                </c:pt>
                <c:pt idx="2789">
                  <c:v>38391</c:v>
                </c:pt>
                <c:pt idx="2790">
                  <c:v>38392</c:v>
                </c:pt>
                <c:pt idx="2791">
                  <c:v>38393</c:v>
                </c:pt>
                <c:pt idx="2792">
                  <c:v>38394</c:v>
                </c:pt>
                <c:pt idx="2793">
                  <c:v>38397</c:v>
                </c:pt>
                <c:pt idx="2794">
                  <c:v>38398</c:v>
                </c:pt>
                <c:pt idx="2795">
                  <c:v>38399</c:v>
                </c:pt>
                <c:pt idx="2796">
                  <c:v>38400</c:v>
                </c:pt>
                <c:pt idx="2797">
                  <c:v>38401</c:v>
                </c:pt>
                <c:pt idx="2798">
                  <c:v>38405</c:v>
                </c:pt>
                <c:pt idx="2799">
                  <c:v>38406</c:v>
                </c:pt>
                <c:pt idx="2800">
                  <c:v>38407</c:v>
                </c:pt>
                <c:pt idx="2801">
                  <c:v>38408</c:v>
                </c:pt>
                <c:pt idx="2802">
                  <c:v>38411</c:v>
                </c:pt>
                <c:pt idx="2803">
                  <c:v>38412</c:v>
                </c:pt>
                <c:pt idx="2804">
                  <c:v>38413</c:v>
                </c:pt>
                <c:pt idx="2805">
                  <c:v>38414</c:v>
                </c:pt>
                <c:pt idx="2806">
                  <c:v>38415</c:v>
                </c:pt>
                <c:pt idx="2807">
                  <c:v>38418</c:v>
                </c:pt>
                <c:pt idx="2808">
                  <c:v>38419</c:v>
                </c:pt>
                <c:pt idx="2809">
                  <c:v>38420</c:v>
                </c:pt>
                <c:pt idx="2810">
                  <c:v>38421</c:v>
                </c:pt>
                <c:pt idx="2811">
                  <c:v>38422</c:v>
                </c:pt>
                <c:pt idx="2812">
                  <c:v>38425</c:v>
                </c:pt>
                <c:pt idx="2813">
                  <c:v>38426</c:v>
                </c:pt>
                <c:pt idx="2814">
                  <c:v>38427</c:v>
                </c:pt>
                <c:pt idx="2815">
                  <c:v>38428</c:v>
                </c:pt>
                <c:pt idx="2816">
                  <c:v>38429</c:v>
                </c:pt>
                <c:pt idx="2817">
                  <c:v>38432</c:v>
                </c:pt>
                <c:pt idx="2818">
                  <c:v>38433</c:v>
                </c:pt>
                <c:pt idx="2819">
                  <c:v>38434</c:v>
                </c:pt>
                <c:pt idx="2820">
                  <c:v>38435</c:v>
                </c:pt>
                <c:pt idx="2821">
                  <c:v>38439</c:v>
                </c:pt>
                <c:pt idx="2822">
                  <c:v>38440</c:v>
                </c:pt>
                <c:pt idx="2823">
                  <c:v>38441</c:v>
                </c:pt>
                <c:pt idx="2824">
                  <c:v>38442</c:v>
                </c:pt>
                <c:pt idx="2825">
                  <c:v>38443</c:v>
                </c:pt>
                <c:pt idx="2826">
                  <c:v>38446</c:v>
                </c:pt>
                <c:pt idx="2827">
                  <c:v>38447</c:v>
                </c:pt>
                <c:pt idx="2828">
                  <c:v>38448</c:v>
                </c:pt>
                <c:pt idx="2829">
                  <c:v>38449</c:v>
                </c:pt>
                <c:pt idx="2830">
                  <c:v>38450</c:v>
                </c:pt>
                <c:pt idx="2831">
                  <c:v>38453</c:v>
                </c:pt>
                <c:pt idx="2832">
                  <c:v>38454</c:v>
                </c:pt>
                <c:pt idx="2833">
                  <c:v>38455</c:v>
                </c:pt>
                <c:pt idx="2834">
                  <c:v>38456</c:v>
                </c:pt>
                <c:pt idx="2835">
                  <c:v>38457</c:v>
                </c:pt>
                <c:pt idx="2836">
                  <c:v>38460</c:v>
                </c:pt>
                <c:pt idx="2837">
                  <c:v>38461</c:v>
                </c:pt>
                <c:pt idx="2838">
                  <c:v>38462</c:v>
                </c:pt>
                <c:pt idx="2839">
                  <c:v>38463</c:v>
                </c:pt>
                <c:pt idx="2840">
                  <c:v>38464</c:v>
                </c:pt>
                <c:pt idx="2841">
                  <c:v>38467</c:v>
                </c:pt>
                <c:pt idx="2842">
                  <c:v>38468</c:v>
                </c:pt>
                <c:pt idx="2843">
                  <c:v>38469</c:v>
                </c:pt>
                <c:pt idx="2844">
                  <c:v>38470</c:v>
                </c:pt>
                <c:pt idx="2845">
                  <c:v>38471</c:v>
                </c:pt>
                <c:pt idx="2846">
                  <c:v>38474</c:v>
                </c:pt>
                <c:pt idx="2847">
                  <c:v>38475</c:v>
                </c:pt>
                <c:pt idx="2848">
                  <c:v>38476</c:v>
                </c:pt>
                <c:pt idx="2849">
                  <c:v>38477</c:v>
                </c:pt>
                <c:pt idx="2850">
                  <c:v>38478</c:v>
                </c:pt>
                <c:pt idx="2851">
                  <c:v>38481</c:v>
                </c:pt>
                <c:pt idx="2852">
                  <c:v>38482</c:v>
                </c:pt>
                <c:pt idx="2853">
                  <c:v>38483</c:v>
                </c:pt>
                <c:pt idx="2854">
                  <c:v>38484</c:v>
                </c:pt>
                <c:pt idx="2855">
                  <c:v>38485</c:v>
                </c:pt>
                <c:pt idx="2856">
                  <c:v>38488</c:v>
                </c:pt>
                <c:pt idx="2857">
                  <c:v>38489</c:v>
                </c:pt>
                <c:pt idx="2858">
                  <c:v>38490</c:v>
                </c:pt>
                <c:pt idx="2859">
                  <c:v>38491</c:v>
                </c:pt>
                <c:pt idx="2860">
                  <c:v>38492</c:v>
                </c:pt>
                <c:pt idx="2861">
                  <c:v>38495</c:v>
                </c:pt>
                <c:pt idx="2862">
                  <c:v>38496</c:v>
                </c:pt>
                <c:pt idx="2863">
                  <c:v>38497</c:v>
                </c:pt>
                <c:pt idx="2864">
                  <c:v>38498</c:v>
                </c:pt>
                <c:pt idx="2865">
                  <c:v>38499</c:v>
                </c:pt>
                <c:pt idx="2866">
                  <c:v>38503</c:v>
                </c:pt>
                <c:pt idx="2867">
                  <c:v>38504</c:v>
                </c:pt>
                <c:pt idx="2868">
                  <c:v>38505</c:v>
                </c:pt>
                <c:pt idx="2869">
                  <c:v>38506</c:v>
                </c:pt>
                <c:pt idx="2870">
                  <c:v>38509</c:v>
                </c:pt>
                <c:pt idx="2871">
                  <c:v>38510</c:v>
                </c:pt>
                <c:pt idx="2872">
                  <c:v>38511</c:v>
                </c:pt>
                <c:pt idx="2873">
                  <c:v>38512</c:v>
                </c:pt>
                <c:pt idx="2874">
                  <c:v>38513</c:v>
                </c:pt>
                <c:pt idx="2875">
                  <c:v>38516</c:v>
                </c:pt>
                <c:pt idx="2876">
                  <c:v>38517</c:v>
                </c:pt>
                <c:pt idx="2877">
                  <c:v>38518</c:v>
                </c:pt>
                <c:pt idx="2878">
                  <c:v>38519</c:v>
                </c:pt>
                <c:pt idx="2879">
                  <c:v>38520</c:v>
                </c:pt>
                <c:pt idx="2880">
                  <c:v>38523</c:v>
                </c:pt>
                <c:pt idx="2881">
                  <c:v>38524</c:v>
                </c:pt>
                <c:pt idx="2882">
                  <c:v>38525</c:v>
                </c:pt>
                <c:pt idx="2883">
                  <c:v>38526</c:v>
                </c:pt>
                <c:pt idx="2884">
                  <c:v>38527</c:v>
                </c:pt>
                <c:pt idx="2885">
                  <c:v>38530</c:v>
                </c:pt>
                <c:pt idx="2886">
                  <c:v>38531</c:v>
                </c:pt>
                <c:pt idx="2887">
                  <c:v>38532</c:v>
                </c:pt>
                <c:pt idx="2888">
                  <c:v>38533</c:v>
                </c:pt>
                <c:pt idx="2889">
                  <c:v>38534</c:v>
                </c:pt>
                <c:pt idx="2890">
                  <c:v>38538</c:v>
                </c:pt>
                <c:pt idx="2891">
                  <c:v>38539</c:v>
                </c:pt>
                <c:pt idx="2892">
                  <c:v>38540</c:v>
                </c:pt>
                <c:pt idx="2893">
                  <c:v>38541</c:v>
                </c:pt>
                <c:pt idx="2894">
                  <c:v>38544</c:v>
                </c:pt>
                <c:pt idx="2895">
                  <c:v>38545</c:v>
                </c:pt>
                <c:pt idx="2896">
                  <c:v>38546</c:v>
                </c:pt>
                <c:pt idx="2897">
                  <c:v>38547</c:v>
                </c:pt>
                <c:pt idx="2898">
                  <c:v>38548</c:v>
                </c:pt>
                <c:pt idx="2899">
                  <c:v>38551</c:v>
                </c:pt>
                <c:pt idx="2900">
                  <c:v>38552</c:v>
                </c:pt>
                <c:pt idx="2901">
                  <c:v>38553</c:v>
                </c:pt>
                <c:pt idx="2902">
                  <c:v>38554</c:v>
                </c:pt>
                <c:pt idx="2903">
                  <c:v>38555</c:v>
                </c:pt>
                <c:pt idx="2904">
                  <c:v>38558</c:v>
                </c:pt>
                <c:pt idx="2905">
                  <c:v>38559</c:v>
                </c:pt>
                <c:pt idx="2906">
                  <c:v>38560</c:v>
                </c:pt>
                <c:pt idx="2907">
                  <c:v>38561</c:v>
                </c:pt>
                <c:pt idx="2908">
                  <c:v>38562</c:v>
                </c:pt>
                <c:pt idx="2909">
                  <c:v>38565</c:v>
                </c:pt>
                <c:pt idx="2910">
                  <c:v>38566</c:v>
                </c:pt>
                <c:pt idx="2911">
                  <c:v>38567</c:v>
                </c:pt>
                <c:pt idx="2912">
                  <c:v>38568</c:v>
                </c:pt>
                <c:pt idx="2913">
                  <c:v>38569</c:v>
                </c:pt>
                <c:pt idx="2914">
                  <c:v>38572</c:v>
                </c:pt>
                <c:pt idx="2915">
                  <c:v>38573</c:v>
                </c:pt>
                <c:pt idx="2916">
                  <c:v>38574</c:v>
                </c:pt>
                <c:pt idx="2917">
                  <c:v>38575</c:v>
                </c:pt>
                <c:pt idx="2918">
                  <c:v>38576</c:v>
                </c:pt>
                <c:pt idx="2919">
                  <c:v>38579</c:v>
                </c:pt>
                <c:pt idx="2920">
                  <c:v>38580</c:v>
                </c:pt>
                <c:pt idx="2921">
                  <c:v>38581</c:v>
                </c:pt>
                <c:pt idx="2922">
                  <c:v>38582</c:v>
                </c:pt>
                <c:pt idx="2923">
                  <c:v>38583</c:v>
                </c:pt>
                <c:pt idx="2924">
                  <c:v>38586</c:v>
                </c:pt>
                <c:pt idx="2925">
                  <c:v>38587</c:v>
                </c:pt>
                <c:pt idx="2926">
                  <c:v>38588</c:v>
                </c:pt>
                <c:pt idx="2927">
                  <c:v>38589</c:v>
                </c:pt>
                <c:pt idx="2928">
                  <c:v>38590</c:v>
                </c:pt>
                <c:pt idx="2929">
                  <c:v>38593</c:v>
                </c:pt>
                <c:pt idx="2930">
                  <c:v>38594</c:v>
                </c:pt>
                <c:pt idx="2931">
                  <c:v>38595</c:v>
                </c:pt>
                <c:pt idx="2932">
                  <c:v>38596</c:v>
                </c:pt>
                <c:pt idx="2933">
                  <c:v>38597</c:v>
                </c:pt>
                <c:pt idx="2934">
                  <c:v>38601</c:v>
                </c:pt>
                <c:pt idx="2935">
                  <c:v>38602</c:v>
                </c:pt>
                <c:pt idx="2936">
                  <c:v>38603</c:v>
                </c:pt>
                <c:pt idx="2937">
                  <c:v>38604</c:v>
                </c:pt>
                <c:pt idx="2938">
                  <c:v>38607</c:v>
                </c:pt>
                <c:pt idx="2939">
                  <c:v>38608</c:v>
                </c:pt>
                <c:pt idx="2940">
                  <c:v>38609</c:v>
                </c:pt>
                <c:pt idx="2941">
                  <c:v>38610</c:v>
                </c:pt>
                <c:pt idx="2942">
                  <c:v>38611</c:v>
                </c:pt>
                <c:pt idx="2943">
                  <c:v>38614</c:v>
                </c:pt>
                <c:pt idx="2944">
                  <c:v>38615</c:v>
                </c:pt>
                <c:pt idx="2945">
                  <c:v>38616</c:v>
                </c:pt>
                <c:pt idx="2946">
                  <c:v>38617</c:v>
                </c:pt>
                <c:pt idx="2947">
                  <c:v>38618</c:v>
                </c:pt>
                <c:pt idx="2948">
                  <c:v>38621</c:v>
                </c:pt>
                <c:pt idx="2949">
                  <c:v>38622</c:v>
                </c:pt>
                <c:pt idx="2950">
                  <c:v>38623</c:v>
                </c:pt>
                <c:pt idx="2951">
                  <c:v>38624</c:v>
                </c:pt>
                <c:pt idx="2952">
                  <c:v>38625</c:v>
                </c:pt>
                <c:pt idx="2953">
                  <c:v>38628</c:v>
                </c:pt>
                <c:pt idx="2954">
                  <c:v>38629</c:v>
                </c:pt>
                <c:pt idx="2955">
                  <c:v>38630</c:v>
                </c:pt>
                <c:pt idx="2956">
                  <c:v>38631</c:v>
                </c:pt>
                <c:pt idx="2957">
                  <c:v>38632</c:v>
                </c:pt>
                <c:pt idx="2958">
                  <c:v>38636</c:v>
                </c:pt>
                <c:pt idx="2959">
                  <c:v>38637</c:v>
                </c:pt>
                <c:pt idx="2960">
                  <c:v>38638</c:v>
                </c:pt>
                <c:pt idx="2961">
                  <c:v>38639</c:v>
                </c:pt>
                <c:pt idx="2962">
                  <c:v>38642</c:v>
                </c:pt>
                <c:pt idx="2963">
                  <c:v>38643</c:v>
                </c:pt>
                <c:pt idx="2964">
                  <c:v>38644</c:v>
                </c:pt>
                <c:pt idx="2965">
                  <c:v>38645</c:v>
                </c:pt>
                <c:pt idx="2966">
                  <c:v>38646</c:v>
                </c:pt>
                <c:pt idx="2967">
                  <c:v>38649</c:v>
                </c:pt>
                <c:pt idx="2968">
                  <c:v>38650</c:v>
                </c:pt>
                <c:pt idx="2969">
                  <c:v>38651</c:v>
                </c:pt>
                <c:pt idx="2970">
                  <c:v>38652</c:v>
                </c:pt>
                <c:pt idx="2971">
                  <c:v>38653</c:v>
                </c:pt>
                <c:pt idx="2972">
                  <c:v>38656</c:v>
                </c:pt>
                <c:pt idx="2973">
                  <c:v>38657</c:v>
                </c:pt>
                <c:pt idx="2974">
                  <c:v>38658</c:v>
                </c:pt>
                <c:pt idx="2975">
                  <c:v>38659</c:v>
                </c:pt>
                <c:pt idx="2976">
                  <c:v>38660</c:v>
                </c:pt>
                <c:pt idx="2977">
                  <c:v>38663</c:v>
                </c:pt>
                <c:pt idx="2978">
                  <c:v>38664</c:v>
                </c:pt>
                <c:pt idx="2979">
                  <c:v>38665</c:v>
                </c:pt>
                <c:pt idx="2980">
                  <c:v>38666</c:v>
                </c:pt>
                <c:pt idx="2981">
                  <c:v>38670</c:v>
                </c:pt>
                <c:pt idx="2982">
                  <c:v>38671</c:v>
                </c:pt>
                <c:pt idx="2983">
                  <c:v>38672</c:v>
                </c:pt>
                <c:pt idx="2984">
                  <c:v>38673</c:v>
                </c:pt>
                <c:pt idx="2985">
                  <c:v>38674</c:v>
                </c:pt>
                <c:pt idx="2986">
                  <c:v>38677</c:v>
                </c:pt>
                <c:pt idx="2987">
                  <c:v>38678</c:v>
                </c:pt>
                <c:pt idx="2988">
                  <c:v>38679</c:v>
                </c:pt>
                <c:pt idx="2989">
                  <c:v>38681</c:v>
                </c:pt>
                <c:pt idx="2990">
                  <c:v>38684</c:v>
                </c:pt>
                <c:pt idx="2991">
                  <c:v>38685</c:v>
                </c:pt>
                <c:pt idx="2992">
                  <c:v>38686</c:v>
                </c:pt>
                <c:pt idx="2993">
                  <c:v>38687</c:v>
                </c:pt>
                <c:pt idx="2994">
                  <c:v>38688</c:v>
                </c:pt>
                <c:pt idx="2995">
                  <c:v>38691</c:v>
                </c:pt>
                <c:pt idx="2996">
                  <c:v>38692</c:v>
                </c:pt>
                <c:pt idx="2997">
                  <c:v>38693</c:v>
                </c:pt>
                <c:pt idx="2998">
                  <c:v>38694</c:v>
                </c:pt>
                <c:pt idx="2999">
                  <c:v>38695</c:v>
                </c:pt>
                <c:pt idx="3000">
                  <c:v>38698</c:v>
                </c:pt>
                <c:pt idx="3001">
                  <c:v>38699</c:v>
                </c:pt>
                <c:pt idx="3002">
                  <c:v>38700</c:v>
                </c:pt>
                <c:pt idx="3003">
                  <c:v>38701</c:v>
                </c:pt>
                <c:pt idx="3004">
                  <c:v>38702</c:v>
                </c:pt>
                <c:pt idx="3005">
                  <c:v>38705</c:v>
                </c:pt>
                <c:pt idx="3006">
                  <c:v>38706</c:v>
                </c:pt>
                <c:pt idx="3007">
                  <c:v>38707</c:v>
                </c:pt>
                <c:pt idx="3008">
                  <c:v>38708</c:v>
                </c:pt>
                <c:pt idx="3009">
                  <c:v>38709</c:v>
                </c:pt>
                <c:pt idx="3010">
                  <c:v>38713</c:v>
                </c:pt>
                <c:pt idx="3011">
                  <c:v>38714</c:v>
                </c:pt>
                <c:pt idx="3012">
                  <c:v>38715</c:v>
                </c:pt>
                <c:pt idx="3013">
                  <c:v>38716</c:v>
                </c:pt>
                <c:pt idx="3014">
                  <c:v>38720</c:v>
                </c:pt>
                <c:pt idx="3015">
                  <c:v>38721</c:v>
                </c:pt>
                <c:pt idx="3016">
                  <c:v>38722</c:v>
                </c:pt>
                <c:pt idx="3017">
                  <c:v>38723</c:v>
                </c:pt>
                <c:pt idx="3018">
                  <c:v>38726</c:v>
                </c:pt>
                <c:pt idx="3019">
                  <c:v>38727</c:v>
                </c:pt>
                <c:pt idx="3020">
                  <c:v>38728</c:v>
                </c:pt>
                <c:pt idx="3021">
                  <c:v>38729</c:v>
                </c:pt>
                <c:pt idx="3022">
                  <c:v>38730</c:v>
                </c:pt>
                <c:pt idx="3023">
                  <c:v>38734</c:v>
                </c:pt>
                <c:pt idx="3024">
                  <c:v>38735</c:v>
                </c:pt>
                <c:pt idx="3025">
                  <c:v>38736</c:v>
                </c:pt>
                <c:pt idx="3026">
                  <c:v>38737</c:v>
                </c:pt>
                <c:pt idx="3027">
                  <c:v>38740</c:v>
                </c:pt>
                <c:pt idx="3028">
                  <c:v>38741</c:v>
                </c:pt>
                <c:pt idx="3029">
                  <c:v>38742</c:v>
                </c:pt>
                <c:pt idx="3030">
                  <c:v>38743</c:v>
                </c:pt>
                <c:pt idx="3031">
                  <c:v>38744</c:v>
                </c:pt>
                <c:pt idx="3032">
                  <c:v>38747</c:v>
                </c:pt>
                <c:pt idx="3033">
                  <c:v>38748</c:v>
                </c:pt>
                <c:pt idx="3034">
                  <c:v>38749</c:v>
                </c:pt>
                <c:pt idx="3035">
                  <c:v>38750</c:v>
                </c:pt>
                <c:pt idx="3036">
                  <c:v>38751</c:v>
                </c:pt>
                <c:pt idx="3037">
                  <c:v>38754</c:v>
                </c:pt>
                <c:pt idx="3038">
                  <c:v>38755</c:v>
                </c:pt>
                <c:pt idx="3039">
                  <c:v>38756</c:v>
                </c:pt>
                <c:pt idx="3040">
                  <c:v>38757</c:v>
                </c:pt>
                <c:pt idx="3041">
                  <c:v>38758</c:v>
                </c:pt>
                <c:pt idx="3042">
                  <c:v>38761</c:v>
                </c:pt>
                <c:pt idx="3043">
                  <c:v>38762</c:v>
                </c:pt>
                <c:pt idx="3044">
                  <c:v>38763</c:v>
                </c:pt>
                <c:pt idx="3045">
                  <c:v>38764</c:v>
                </c:pt>
                <c:pt idx="3046">
                  <c:v>38765</c:v>
                </c:pt>
                <c:pt idx="3047">
                  <c:v>38769</c:v>
                </c:pt>
                <c:pt idx="3048">
                  <c:v>38770</c:v>
                </c:pt>
                <c:pt idx="3049">
                  <c:v>38771</c:v>
                </c:pt>
                <c:pt idx="3050">
                  <c:v>38772</c:v>
                </c:pt>
                <c:pt idx="3051">
                  <c:v>38775</c:v>
                </c:pt>
                <c:pt idx="3052">
                  <c:v>38776</c:v>
                </c:pt>
                <c:pt idx="3053">
                  <c:v>38777</c:v>
                </c:pt>
                <c:pt idx="3054">
                  <c:v>38778</c:v>
                </c:pt>
                <c:pt idx="3055">
                  <c:v>38779</c:v>
                </c:pt>
                <c:pt idx="3056">
                  <c:v>38782</c:v>
                </c:pt>
                <c:pt idx="3057">
                  <c:v>38783</c:v>
                </c:pt>
                <c:pt idx="3058">
                  <c:v>38784</c:v>
                </c:pt>
                <c:pt idx="3059">
                  <c:v>38785</c:v>
                </c:pt>
                <c:pt idx="3060">
                  <c:v>38786</c:v>
                </c:pt>
                <c:pt idx="3061">
                  <c:v>38789</c:v>
                </c:pt>
                <c:pt idx="3062">
                  <c:v>38790</c:v>
                </c:pt>
                <c:pt idx="3063">
                  <c:v>38791</c:v>
                </c:pt>
                <c:pt idx="3064">
                  <c:v>38792</c:v>
                </c:pt>
                <c:pt idx="3065">
                  <c:v>38793</c:v>
                </c:pt>
                <c:pt idx="3066">
                  <c:v>38796</c:v>
                </c:pt>
                <c:pt idx="3067">
                  <c:v>38797</c:v>
                </c:pt>
                <c:pt idx="3068">
                  <c:v>38798</c:v>
                </c:pt>
                <c:pt idx="3069">
                  <c:v>38799</c:v>
                </c:pt>
                <c:pt idx="3070">
                  <c:v>38800</c:v>
                </c:pt>
                <c:pt idx="3071">
                  <c:v>38803</c:v>
                </c:pt>
                <c:pt idx="3072">
                  <c:v>38804</c:v>
                </c:pt>
                <c:pt idx="3073">
                  <c:v>38805</c:v>
                </c:pt>
                <c:pt idx="3074">
                  <c:v>38806</c:v>
                </c:pt>
                <c:pt idx="3075">
                  <c:v>38807</c:v>
                </c:pt>
                <c:pt idx="3076">
                  <c:v>38810</c:v>
                </c:pt>
                <c:pt idx="3077">
                  <c:v>38811</c:v>
                </c:pt>
                <c:pt idx="3078">
                  <c:v>38812</c:v>
                </c:pt>
                <c:pt idx="3079">
                  <c:v>38813</c:v>
                </c:pt>
                <c:pt idx="3080">
                  <c:v>38814</c:v>
                </c:pt>
                <c:pt idx="3081">
                  <c:v>38817</c:v>
                </c:pt>
                <c:pt idx="3082">
                  <c:v>38818</c:v>
                </c:pt>
                <c:pt idx="3083">
                  <c:v>38819</c:v>
                </c:pt>
                <c:pt idx="3084">
                  <c:v>38820</c:v>
                </c:pt>
                <c:pt idx="3085">
                  <c:v>38824</c:v>
                </c:pt>
                <c:pt idx="3086">
                  <c:v>38825</c:v>
                </c:pt>
                <c:pt idx="3087">
                  <c:v>38826</c:v>
                </c:pt>
                <c:pt idx="3088">
                  <c:v>38827</c:v>
                </c:pt>
                <c:pt idx="3089">
                  <c:v>38828</c:v>
                </c:pt>
                <c:pt idx="3090">
                  <c:v>38831</c:v>
                </c:pt>
                <c:pt idx="3091">
                  <c:v>38832</c:v>
                </c:pt>
                <c:pt idx="3092">
                  <c:v>38833</c:v>
                </c:pt>
                <c:pt idx="3093">
                  <c:v>38834</c:v>
                </c:pt>
                <c:pt idx="3094">
                  <c:v>38835</c:v>
                </c:pt>
                <c:pt idx="3095">
                  <c:v>38838</c:v>
                </c:pt>
                <c:pt idx="3096">
                  <c:v>38839</c:v>
                </c:pt>
                <c:pt idx="3097">
                  <c:v>38840</c:v>
                </c:pt>
                <c:pt idx="3098">
                  <c:v>38841</c:v>
                </c:pt>
                <c:pt idx="3099">
                  <c:v>38842</c:v>
                </c:pt>
                <c:pt idx="3100">
                  <c:v>38845</c:v>
                </c:pt>
                <c:pt idx="3101">
                  <c:v>38846</c:v>
                </c:pt>
                <c:pt idx="3102">
                  <c:v>38847</c:v>
                </c:pt>
                <c:pt idx="3103">
                  <c:v>38848</c:v>
                </c:pt>
                <c:pt idx="3104">
                  <c:v>38849</c:v>
                </c:pt>
                <c:pt idx="3105">
                  <c:v>38852</c:v>
                </c:pt>
                <c:pt idx="3106">
                  <c:v>38853</c:v>
                </c:pt>
                <c:pt idx="3107">
                  <c:v>38854</c:v>
                </c:pt>
                <c:pt idx="3108">
                  <c:v>38855</c:v>
                </c:pt>
                <c:pt idx="3109">
                  <c:v>38856</c:v>
                </c:pt>
                <c:pt idx="3110">
                  <c:v>38859</c:v>
                </c:pt>
                <c:pt idx="3111">
                  <c:v>38860</c:v>
                </c:pt>
                <c:pt idx="3112">
                  <c:v>38861</c:v>
                </c:pt>
                <c:pt idx="3113">
                  <c:v>38862</c:v>
                </c:pt>
                <c:pt idx="3114">
                  <c:v>38863</c:v>
                </c:pt>
                <c:pt idx="3115">
                  <c:v>38867</c:v>
                </c:pt>
                <c:pt idx="3116">
                  <c:v>38868</c:v>
                </c:pt>
                <c:pt idx="3117">
                  <c:v>38869</c:v>
                </c:pt>
                <c:pt idx="3118">
                  <c:v>38870</c:v>
                </c:pt>
                <c:pt idx="3119">
                  <c:v>38873</c:v>
                </c:pt>
                <c:pt idx="3120">
                  <c:v>38874</c:v>
                </c:pt>
                <c:pt idx="3121">
                  <c:v>38875</c:v>
                </c:pt>
                <c:pt idx="3122">
                  <c:v>38876</c:v>
                </c:pt>
                <c:pt idx="3123">
                  <c:v>38877</c:v>
                </c:pt>
                <c:pt idx="3124">
                  <c:v>38880</c:v>
                </c:pt>
                <c:pt idx="3125">
                  <c:v>38881</c:v>
                </c:pt>
                <c:pt idx="3126">
                  <c:v>38882</c:v>
                </c:pt>
                <c:pt idx="3127">
                  <c:v>38883</c:v>
                </c:pt>
                <c:pt idx="3128">
                  <c:v>38884</c:v>
                </c:pt>
                <c:pt idx="3129">
                  <c:v>38887</c:v>
                </c:pt>
                <c:pt idx="3130">
                  <c:v>38888</c:v>
                </c:pt>
                <c:pt idx="3131">
                  <c:v>38889</c:v>
                </c:pt>
                <c:pt idx="3132">
                  <c:v>38890</c:v>
                </c:pt>
                <c:pt idx="3133">
                  <c:v>38891</c:v>
                </c:pt>
                <c:pt idx="3134">
                  <c:v>38894</c:v>
                </c:pt>
                <c:pt idx="3135">
                  <c:v>38895</c:v>
                </c:pt>
                <c:pt idx="3136">
                  <c:v>38896</c:v>
                </c:pt>
                <c:pt idx="3137">
                  <c:v>38897</c:v>
                </c:pt>
                <c:pt idx="3138">
                  <c:v>38898</c:v>
                </c:pt>
                <c:pt idx="3139">
                  <c:v>38901</c:v>
                </c:pt>
                <c:pt idx="3140">
                  <c:v>38903</c:v>
                </c:pt>
                <c:pt idx="3141">
                  <c:v>38904</c:v>
                </c:pt>
                <c:pt idx="3142">
                  <c:v>38905</c:v>
                </c:pt>
                <c:pt idx="3143">
                  <c:v>38908</c:v>
                </c:pt>
                <c:pt idx="3144">
                  <c:v>38909</c:v>
                </c:pt>
                <c:pt idx="3145">
                  <c:v>38910</c:v>
                </c:pt>
                <c:pt idx="3146">
                  <c:v>38911</c:v>
                </c:pt>
                <c:pt idx="3147">
                  <c:v>38912</c:v>
                </c:pt>
                <c:pt idx="3148">
                  <c:v>38915</c:v>
                </c:pt>
                <c:pt idx="3149">
                  <c:v>38916</c:v>
                </c:pt>
                <c:pt idx="3150">
                  <c:v>38917</c:v>
                </c:pt>
                <c:pt idx="3151">
                  <c:v>38918</c:v>
                </c:pt>
                <c:pt idx="3152">
                  <c:v>38919</c:v>
                </c:pt>
                <c:pt idx="3153">
                  <c:v>38922</c:v>
                </c:pt>
                <c:pt idx="3154">
                  <c:v>38923</c:v>
                </c:pt>
                <c:pt idx="3155">
                  <c:v>38924</c:v>
                </c:pt>
                <c:pt idx="3156">
                  <c:v>38925</c:v>
                </c:pt>
                <c:pt idx="3157">
                  <c:v>38926</c:v>
                </c:pt>
                <c:pt idx="3158">
                  <c:v>38929</c:v>
                </c:pt>
                <c:pt idx="3159">
                  <c:v>38930</c:v>
                </c:pt>
                <c:pt idx="3160">
                  <c:v>38931</c:v>
                </c:pt>
                <c:pt idx="3161">
                  <c:v>38932</c:v>
                </c:pt>
                <c:pt idx="3162">
                  <c:v>38933</c:v>
                </c:pt>
                <c:pt idx="3163">
                  <c:v>38936</c:v>
                </c:pt>
                <c:pt idx="3164">
                  <c:v>38937</c:v>
                </c:pt>
                <c:pt idx="3165">
                  <c:v>38938</c:v>
                </c:pt>
                <c:pt idx="3166">
                  <c:v>38939</c:v>
                </c:pt>
                <c:pt idx="3167">
                  <c:v>38940</c:v>
                </c:pt>
                <c:pt idx="3168">
                  <c:v>38943</c:v>
                </c:pt>
                <c:pt idx="3169">
                  <c:v>38944</c:v>
                </c:pt>
                <c:pt idx="3170">
                  <c:v>38945</c:v>
                </c:pt>
                <c:pt idx="3171">
                  <c:v>38946</c:v>
                </c:pt>
                <c:pt idx="3172">
                  <c:v>38947</c:v>
                </c:pt>
                <c:pt idx="3173">
                  <c:v>38950</c:v>
                </c:pt>
                <c:pt idx="3174">
                  <c:v>38951</c:v>
                </c:pt>
                <c:pt idx="3175">
                  <c:v>38952</c:v>
                </c:pt>
                <c:pt idx="3176">
                  <c:v>38953</c:v>
                </c:pt>
                <c:pt idx="3177">
                  <c:v>38954</c:v>
                </c:pt>
                <c:pt idx="3178">
                  <c:v>38957</c:v>
                </c:pt>
                <c:pt idx="3179">
                  <c:v>38958</c:v>
                </c:pt>
                <c:pt idx="3180">
                  <c:v>38959</c:v>
                </c:pt>
                <c:pt idx="3181">
                  <c:v>38960</c:v>
                </c:pt>
                <c:pt idx="3182">
                  <c:v>38961</c:v>
                </c:pt>
                <c:pt idx="3183">
                  <c:v>38965</c:v>
                </c:pt>
                <c:pt idx="3184">
                  <c:v>38966</c:v>
                </c:pt>
                <c:pt idx="3185">
                  <c:v>38967</c:v>
                </c:pt>
                <c:pt idx="3186">
                  <c:v>38968</c:v>
                </c:pt>
                <c:pt idx="3187">
                  <c:v>38971</c:v>
                </c:pt>
                <c:pt idx="3188">
                  <c:v>38972</c:v>
                </c:pt>
                <c:pt idx="3189">
                  <c:v>38973</c:v>
                </c:pt>
                <c:pt idx="3190">
                  <c:v>38974</c:v>
                </c:pt>
                <c:pt idx="3191">
                  <c:v>38975</c:v>
                </c:pt>
                <c:pt idx="3192">
                  <c:v>38978</c:v>
                </c:pt>
                <c:pt idx="3193">
                  <c:v>38979</c:v>
                </c:pt>
                <c:pt idx="3194">
                  <c:v>38980</c:v>
                </c:pt>
                <c:pt idx="3195">
                  <c:v>38981</c:v>
                </c:pt>
                <c:pt idx="3196">
                  <c:v>38982</c:v>
                </c:pt>
                <c:pt idx="3197">
                  <c:v>38985</c:v>
                </c:pt>
                <c:pt idx="3198">
                  <c:v>38986</c:v>
                </c:pt>
                <c:pt idx="3199">
                  <c:v>38987</c:v>
                </c:pt>
                <c:pt idx="3200">
                  <c:v>38988</c:v>
                </c:pt>
                <c:pt idx="3201">
                  <c:v>38989</c:v>
                </c:pt>
                <c:pt idx="3202">
                  <c:v>38992</c:v>
                </c:pt>
                <c:pt idx="3203">
                  <c:v>38993</c:v>
                </c:pt>
                <c:pt idx="3204">
                  <c:v>38994</c:v>
                </c:pt>
                <c:pt idx="3205">
                  <c:v>38995</c:v>
                </c:pt>
                <c:pt idx="3206">
                  <c:v>38996</c:v>
                </c:pt>
                <c:pt idx="3207">
                  <c:v>39000</c:v>
                </c:pt>
                <c:pt idx="3208">
                  <c:v>39001</c:v>
                </c:pt>
                <c:pt idx="3209">
                  <c:v>39002</c:v>
                </c:pt>
                <c:pt idx="3210">
                  <c:v>39003</c:v>
                </c:pt>
                <c:pt idx="3211">
                  <c:v>39006</c:v>
                </c:pt>
                <c:pt idx="3212">
                  <c:v>39007</c:v>
                </c:pt>
                <c:pt idx="3213">
                  <c:v>39008</c:v>
                </c:pt>
                <c:pt idx="3214">
                  <c:v>39009</c:v>
                </c:pt>
                <c:pt idx="3215">
                  <c:v>39010</c:v>
                </c:pt>
                <c:pt idx="3216">
                  <c:v>39013</c:v>
                </c:pt>
                <c:pt idx="3217">
                  <c:v>39014</c:v>
                </c:pt>
                <c:pt idx="3218">
                  <c:v>39015</c:v>
                </c:pt>
                <c:pt idx="3219">
                  <c:v>39016</c:v>
                </c:pt>
                <c:pt idx="3220">
                  <c:v>39017</c:v>
                </c:pt>
                <c:pt idx="3221">
                  <c:v>39020</c:v>
                </c:pt>
                <c:pt idx="3222">
                  <c:v>39021</c:v>
                </c:pt>
                <c:pt idx="3223">
                  <c:v>39022</c:v>
                </c:pt>
                <c:pt idx="3224">
                  <c:v>39023</c:v>
                </c:pt>
                <c:pt idx="3225">
                  <c:v>39024</c:v>
                </c:pt>
                <c:pt idx="3226">
                  <c:v>39027</c:v>
                </c:pt>
                <c:pt idx="3227">
                  <c:v>39028</c:v>
                </c:pt>
                <c:pt idx="3228">
                  <c:v>39029</c:v>
                </c:pt>
                <c:pt idx="3229">
                  <c:v>39030</c:v>
                </c:pt>
                <c:pt idx="3230">
                  <c:v>39031</c:v>
                </c:pt>
                <c:pt idx="3231">
                  <c:v>39034</c:v>
                </c:pt>
                <c:pt idx="3232">
                  <c:v>39035</c:v>
                </c:pt>
                <c:pt idx="3233">
                  <c:v>39036</c:v>
                </c:pt>
                <c:pt idx="3234">
                  <c:v>39037</c:v>
                </c:pt>
                <c:pt idx="3235">
                  <c:v>39038</c:v>
                </c:pt>
                <c:pt idx="3236">
                  <c:v>39041</c:v>
                </c:pt>
                <c:pt idx="3237">
                  <c:v>39042</c:v>
                </c:pt>
                <c:pt idx="3238">
                  <c:v>39043</c:v>
                </c:pt>
                <c:pt idx="3239">
                  <c:v>39045</c:v>
                </c:pt>
                <c:pt idx="3240">
                  <c:v>39048</c:v>
                </c:pt>
                <c:pt idx="3241">
                  <c:v>39049</c:v>
                </c:pt>
                <c:pt idx="3242">
                  <c:v>39050</c:v>
                </c:pt>
                <c:pt idx="3243">
                  <c:v>39051</c:v>
                </c:pt>
                <c:pt idx="3244">
                  <c:v>39052</c:v>
                </c:pt>
                <c:pt idx="3245">
                  <c:v>39055</c:v>
                </c:pt>
                <c:pt idx="3246">
                  <c:v>39056</c:v>
                </c:pt>
                <c:pt idx="3247">
                  <c:v>39057</c:v>
                </c:pt>
                <c:pt idx="3248">
                  <c:v>39058</c:v>
                </c:pt>
                <c:pt idx="3249">
                  <c:v>39059</c:v>
                </c:pt>
                <c:pt idx="3250">
                  <c:v>39062</c:v>
                </c:pt>
                <c:pt idx="3251">
                  <c:v>39063</c:v>
                </c:pt>
                <c:pt idx="3252">
                  <c:v>39064</c:v>
                </c:pt>
                <c:pt idx="3253">
                  <c:v>39065</c:v>
                </c:pt>
                <c:pt idx="3254">
                  <c:v>39066</c:v>
                </c:pt>
                <c:pt idx="3255">
                  <c:v>39069</c:v>
                </c:pt>
                <c:pt idx="3256">
                  <c:v>39070</c:v>
                </c:pt>
                <c:pt idx="3257">
                  <c:v>39071</c:v>
                </c:pt>
                <c:pt idx="3258">
                  <c:v>39072</c:v>
                </c:pt>
                <c:pt idx="3259">
                  <c:v>39073</c:v>
                </c:pt>
                <c:pt idx="3260">
                  <c:v>39077</c:v>
                </c:pt>
                <c:pt idx="3261">
                  <c:v>39078</c:v>
                </c:pt>
                <c:pt idx="3262">
                  <c:v>39079</c:v>
                </c:pt>
                <c:pt idx="3263">
                  <c:v>39080</c:v>
                </c:pt>
                <c:pt idx="3264">
                  <c:v>39084</c:v>
                </c:pt>
                <c:pt idx="3265">
                  <c:v>39085</c:v>
                </c:pt>
                <c:pt idx="3266">
                  <c:v>39086</c:v>
                </c:pt>
                <c:pt idx="3267">
                  <c:v>39087</c:v>
                </c:pt>
                <c:pt idx="3268">
                  <c:v>39090</c:v>
                </c:pt>
                <c:pt idx="3269">
                  <c:v>39091</c:v>
                </c:pt>
                <c:pt idx="3270">
                  <c:v>39092</c:v>
                </c:pt>
                <c:pt idx="3271">
                  <c:v>39093</c:v>
                </c:pt>
                <c:pt idx="3272">
                  <c:v>39094</c:v>
                </c:pt>
                <c:pt idx="3273">
                  <c:v>39098</c:v>
                </c:pt>
                <c:pt idx="3274">
                  <c:v>39099</c:v>
                </c:pt>
                <c:pt idx="3275">
                  <c:v>39100</c:v>
                </c:pt>
                <c:pt idx="3276">
                  <c:v>39101</c:v>
                </c:pt>
                <c:pt idx="3277">
                  <c:v>39104</c:v>
                </c:pt>
                <c:pt idx="3278">
                  <c:v>39105</c:v>
                </c:pt>
                <c:pt idx="3279">
                  <c:v>39106</c:v>
                </c:pt>
                <c:pt idx="3280">
                  <c:v>39107</c:v>
                </c:pt>
                <c:pt idx="3281">
                  <c:v>39108</c:v>
                </c:pt>
                <c:pt idx="3282">
                  <c:v>39111</c:v>
                </c:pt>
                <c:pt idx="3283">
                  <c:v>39112</c:v>
                </c:pt>
                <c:pt idx="3284">
                  <c:v>39113</c:v>
                </c:pt>
                <c:pt idx="3285">
                  <c:v>39114</c:v>
                </c:pt>
                <c:pt idx="3286">
                  <c:v>39115</c:v>
                </c:pt>
                <c:pt idx="3287">
                  <c:v>39118</c:v>
                </c:pt>
                <c:pt idx="3288">
                  <c:v>39119</c:v>
                </c:pt>
                <c:pt idx="3289">
                  <c:v>39120</c:v>
                </c:pt>
                <c:pt idx="3290">
                  <c:v>39121</c:v>
                </c:pt>
                <c:pt idx="3291">
                  <c:v>39122</c:v>
                </c:pt>
                <c:pt idx="3292">
                  <c:v>39125</c:v>
                </c:pt>
                <c:pt idx="3293">
                  <c:v>39126</c:v>
                </c:pt>
                <c:pt idx="3294">
                  <c:v>39127</c:v>
                </c:pt>
                <c:pt idx="3295">
                  <c:v>39128</c:v>
                </c:pt>
                <c:pt idx="3296">
                  <c:v>39129</c:v>
                </c:pt>
                <c:pt idx="3297">
                  <c:v>39133</c:v>
                </c:pt>
                <c:pt idx="3298">
                  <c:v>39134</c:v>
                </c:pt>
                <c:pt idx="3299">
                  <c:v>39135</c:v>
                </c:pt>
                <c:pt idx="3300">
                  <c:v>39136</c:v>
                </c:pt>
                <c:pt idx="3301">
                  <c:v>39139</c:v>
                </c:pt>
                <c:pt idx="3302">
                  <c:v>39140</c:v>
                </c:pt>
                <c:pt idx="3303">
                  <c:v>39141</c:v>
                </c:pt>
                <c:pt idx="3304">
                  <c:v>39142</c:v>
                </c:pt>
                <c:pt idx="3305">
                  <c:v>39143</c:v>
                </c:pt>
                <c:pt idx="3306">
                  <c:v>39146</c:v>
                </c:pt>
                <c:pt idx="3307">
                  <c:v>39147</c:v>
                </c:pt>
                <c:pt idx="3308">
                  <c:v>39148</c:v>
                </c:pt>
                <c:pt idx="3309">
                  <c:v>39149</c:v>
                </c:pt>
                <c:pt idx="3310">
                  <c:v>39150</c:v>
                </c:pt>
                <c:pt idx="3311">
                  <c:v>39153</c:v>
                </c:pt>
                <c:pt idx="3312">
                  <c:v>39154</c:v>
                </c:pt>
                <c:pt idx="3313">
                  <c:v>39155</c:v>
                </c:pt>
                <c:pt idx="3314">
                  <c:v>39156</c:v>
                </c:pt>
                <c:pt idx="3315">
                  <c:v>39157</c:v>
                </c:pt>
                <c:pt idx="3316">
                  <c:v>39160</c:v>
                </c:pt>
                <c:pt idx="3317">
                  <c:v>39161</c:v>
                </c:pt>
                <c:pt idx="3318">
                  <c:v>39162</c:v>
                </c:pt>
                <c:pt idx="3319">
                  <c:v>39163</c:v>
                </c:pt>
                <c:pt idx="3320">
                  <c:v>39164</c:v>
                </c:pt>
                <c:pt idx="3321">
                  <c:v>39167</c:v>
                </c:pt>
                <c:pt idx="3322">
                  <c:v>39168</c:v>
                </c:pt>
                <c:pt idx="3323">
                  <c:v>39169</c:v>
                </c:pt>
                <c:pt idx="3324">
                  <c:v>39170</c:v>
                </c:pt>
                <c:pt idx="3325">
                  <c:v>39171</c:v>
                </c:pt>
                <c:pt idx="3326">
                  <c:v>39174</c:v>
                </c:pt>
                <c:pt idx="3327">
                  <c:v>39175</c:v>
                </c:pt>
                <c:pt idx="3328">
                  <c:v>39176</c:v>
                </c:pt>
                <c:pt idx="3329">
                  <c:v>39177</c:v>
                </c:pt>
                <c:pt idx="3330">
                  <c:v>39181</c:v>
                </c:pt>
                <c:pt idx="3331">
                  <c:v>39182</c:v>
                </c:pt>
                <c:pt idx="3332">
                  <c:v>39183</c:v>
                </c:pt>
                <c:pt idx="3333">
                  <c:v>39184</c:v>
                </c:pt>
                <c:pt idx="3334">
                  <c:v>39185</c:v>
                </c:pt>
                <c:pt idx="3335">
                  <c:v>39188</c:v>
                </c:pt>
                <c:pt idx="3336">
                  <c:v>39189</c:v>
                </c:pt>
                <c:pt idx="3337">
                  <c:v>39190</c:v>
                </c:pt>
                <c:pt idx="3338">
                  <c:v>39191</c:v>
                </c:pt>
                <c:pt idx="3339">
                  <c:v>39192</c:v>
                </c:pt>
                <c:pt idx="3340">
                  <c:v>39195</c:v>
                </c:pt>
                <c:pt idx="3341">
                  <c:v>39196</c:v>
                </c:pt>
                <c:pt idx="3342">
                  <c:v>39197</c:v>
                </c:pt>
                <c:pt idx="3343">
                  <c:v>39198</c:v>
                </c:pt>
                <c:pt idx="3344">
                  <c:v>39199</c:v>
                </c:pt>
                <c:pt idx="3345">
                  <c:v>39202</c:v>
                </c:pt>
                <c:pt idx="3346">
                  <c:v>39203</c:v>
                </c:pt>
                <c:pt idx="3347">
                  <c:v>39204</c:v>
                </c:pt>
                <c:pt idx="3348">
                  <c:v>39205</c:v>
                </c:pt>
                <c:pt idx="3349">
                  <c:v>39206</c:v>
                </c:pt>
                <c:pt idx="3350">
                  <c:v>39209</c:v>
                </c:pt>
                <c:pt idx="3351">
                  <c:v>39210</c:v>
                </c:pt>
                <c:pt idx="3352">
                  <c:v>39211</c:v>
                </c:pt>
                <c:pt idx="3353">
                  <c:v>39212</c:v>
                </c:pt>
                <c:pt idx="3354">
                  <c:v>39213</c:v>
                </c:pt>
                <c:pt idx="3355">
                  <c:v>39216</c:v>
                </c:pt>
                <c:pt idx="3356">
                  <c:v>39217</c:v>
                </c:pt>
                <c:pt idx="3357">
                  <c:v>39218</c:v>
                </c:pt>
                <c:pt idx="3358">
                  <c:v>39219</c:v>
                </c:pt>
                <c:pt idx="3359">
                  <c:v>39220</c:v>
                </c:pt>
                <c:pt idx="3360">
                  <c:v>39223</c:v>
                </c:pt>
                <c:pt idx="3361">
                  <c:v>39224</c:v>
                </c:pt>
                <c:pt idx="3362">
                  <c:v>39225</c:v>
                </c:pt>
                <c:pt idx="3363">
                  <c:v>39226</c:v>
                </c:pt>
                <c:pt idx="3364">
                  <c:v>39227</c:v>
                </c:pt>
                <c:pt idx="3365">
                  <c:v>39231</c:v>
                </c:pt>
                <c:pt idx="3366">
                  <c:v>39232</c:v>
                </c:pt>
                <c:pt idx="3367">
                  <c:v>39233</c:v>
                </c:pt>
                <c:pt idx="3368">
                  <c:v>39234</c:v>
                </c:pt>
                <c:pt idx="3369">
                  <c:v>39237</c:v>
                </c:pt>
                <c:pt idx="3370">
                  <c:v>39238</c:v>
                </c:pt>
                <c:pt idx="3371">
                  <c:v>39239</c:v>
                </c:pt>
                <c:pt idx="3372">
                  <c:v>39240</c:v>
                </c:pt>
                <c:pt idx="3373">
                  <c:v>39241</c:v>
                </c:pt>
                <c:pt idx="3374">
                  <c:v>39244</c:v>
                </c:pt>
                <c:pt idx="3375">
                  <c:v>39245</c:v>
                </c:pt>
                <c:pt idx="3376">
                  <c:v>39246</c:v>
                </c:pt>
                <c:pt idx="3377">
                  <c:v>39247</c:v>
                </c:pt>
                <c:pt idx="3378">
                  <c:v>39248</c:v>
                </c:pt>
                <c:pt idx="3379">
                  <c:v>39251</c:v>
                </c:pt>
                <c:pt idx="3380">
                  <c:v>39252</c:v>
                </c:pt>
                <c:pt idx="3381">
                  <c:v>39253</c:v>
                </c:pt>
                <c:pt idx="3382">
                  <c:v>39254</c:v>
                </c:pt>
                <c:pt idx="3383">
                  <c:v>39255</c:v>
                </c:pt>
                <c:pt idx="3384">
                  <c:v>39258</c:v>
                </c:pt>
                <c:pt idx="3385">
                  <c:v>39259</c:v>
                </c:pt>
                <c:pt idx="3386">
                  <c:v>39260</c:v>
                </c:pt>
                <c:pt idx="3387">
                  <c:v>39261</c:v>
                </c:pt>
                <c:pt idx="3388">
                  <c:v>39262</c:v>
                </c:pt>
                <c:pt idx="3389">
                  <c:v>39265</c:v>
                </c:pt>
                <c:pt idx="3390">
                  <c:v>39266</c:v>
                </c:pt>
                <c:pt idx="3391">
                  <c:v>39268</c:v>
                </c:pt>
                <c:pt idx="3392">
                  <c:v>39269</c:v>
                </c:pt>
                <c:pt idx="3393">
                  <c:v>39272</c:v>
                </c:pt>
                <c:pt idx="3394">
                  <c:v>39273</c:v>
                </c:pt>
                <c:pt idx="3395">
                  <c:v>39274</c:v>
                </c:pt>
                <c:pt idx="3396">
                  <c:v>39275</c:v>
                </c:pt>
                <c:pt idx="3397">
                  <c:v>39276</c:v>
                </c:pt>
                <c:pt idx="3398">
                  <c:v>39279</c:v>
                </c:pt>
                <c:pt idx="3399">
                  <c:v>39280</c:v>
                </c:pt>
                <c:pt idx="3400">
                  <c:v>39281</c:v>
                </c:pt>
                <c:pt idx="3401">
                  <c:v>39282</c:v>
                </c:pt>
                <c:pt idx="3402">
                  <c:v>39283</c:v>
                </c:pt>
                <c:pt idx="3403">
                  <c:v>39286</c:v>
                </c:pt>
                <c:pt idx="3404">
                  <c:v>39287</c:v>
                </c:pt>
                <c:pt idx="3405">
                  <c:v>39288</c:v>
                </c:pt>
                <c:pt idx="3406">
                  <c:v>39289</c:v>
                </c:pt>
                <c:pt idx="3407">
                  <c:v>39290</c:v>
                </c:pt>
                <c:pt idx="3408">
                  <c:v>39293</c:v>
                </c:pt>
                <c:pt idx="3409">
                  <c:v>39294</c:v>
                </c:pt>
                <c:pt idx="3410">
                  <c:v>39295</c:v>
                </c:pt>
                <c:pt idx="3411">
                  <c:v>39296</c:v>
                </c:pt>
                <c:pt idx="3412">
                  <c:v>39297</c:v>
                </c:pt>
                <c:pt idx="3413">
                  <c:v>39300</c:v>
                </c:pt>
                <c:pt idx="3414">
                  <c:v>39301</c:v>
                </c:pt>
                <c:pt idx="3415">
                  <c:v>39302</c:v>
                </c:pt>
                <c:pt idx="3416">
                  <c:v>39303</c:v>
                </c:pt>
                <c:pt idx="3417">
                  <c:v>39304</c:v>
                </c:pt>
                <c:pt idx="3418">
                  <c:v>39307</c:v>
                </c:pt>
                <c:pt idx="3419">
                  <c:v>39308</c:v>
                </c:pt>
                <c:pt idx="3420">
                  <c:v>39309</c:v>
                </c:pt>
                <c:pt idx="3421">
                  <c:v>39310</c:v>
                </c:pt>
                <c:pt idx="3422">
                  <c:v>39311</c:v>
                </c:pt>
                <c:pt idx="3423">
                  <c:v>39314</c:v>
                </c:pt>
                <c:pt idx="3424">
                  <c:v>39315</c:v>
                </c:pt>
                <c:pt idx="3425">
                  <c:v>39316</c:v>
                </c:pt>
                <c:pt idx="3426">
                  <c:v>39317</c:v>
                </c:pt>
                <c:pt idx="3427">
                  <c:v>39318</c:v>
                </c:pt>
                <c:pt idx="3428">
                  <c:v>39321</c:v>
                </c:pt>
                <c:pt idx="3429">
                  <c:v>39322</c:v>
                </c:pt>
                <c:pt idx="3430">
                  <c:v>39323</c:v>
                </c:pt>
                <c:pt idx="3431">
                  <c:v>39324</c:v>
                </c:pt>
                <c:pt idx="3432">
                  <c:v>39325</c:v>
                </c:pt>
                <c:pt idx="3433">
                  <c:v>39329</c:v>
                </c:pt>
                <c:pt idx="3434">
                  <c:v>39330</c:v>
                </c:pt>
                <c:pt idx="3435">
                  <c:v>39331</c:v>
                </c:pt>
                <c:pt idx="3436">
                  <c:v>39332</c:v>
                </c:pt>
                <c:pt idx="3437">
                  <c:v>39335</c:v>
                </c:pt>
                <c:pt idx="3438">
                  <c:v>39336</c:v>
                </c:pt>
                <c:pt idx="3439">
                  <c:v>39337</c:v>
                </c:pt>
                <c:pt idx="3440">
                  <c:v>39338</c:v>
                </c:pt>
                <c:pt idx="3441">
                  <c:v>39339</c:v>
                </c:pt>
                <c:pt idx="3442">
                  <c:v>39342</c:v>
                </c:pt>
                <c:pt idx="3443">
                  <c:v>39343</c:v>
                </c:pt>
                <c:pt idx="3444">
                  <c:v>39344</c:v>
                </c:pt>
                <c:pt idx="3445">
                  <c:v>39345</c:v>
                </c:pt>
                <c:pt idx="3446">
                  <c:v>39346</c:v>
                </c:pt>
                <c:pt idx="3447">
                  <c:v>39349</c:v>
                </c:pt>
                <c:pt idx="3448">
                  <c:v>39350</c:v>
                </c:pt>
                <c:pt idx="3449">
                  <c:v>39351</c:v>
                </c:pt>
                <c:pt idx="3450">
                  <c:v>39352</c:v>
                </c:pt>
                <c:pt idx="3451">
                  <c:v>39353</c:v>
                </c:pt>
                <c:pt idx="3452">
                  <c:v>39356</c:v>
                </c:pt>
                <c:pt idx="3453">
                  <c:v>39357</c:v>
                </c:pt>
                <c:pt idx="3454">
                  <c:v>39358</c:v>
                </c:pt>
                <c:pt idx="3455">
                  <c:v>39359</c:v>
                </c:pt>
                <c:pt idx="3456">
                  <c:v>39360</c:v>
                </c:pt>
                <c:pt idx="3457">
                  <c:v>39364</c:v>
                </c:pt>
                <c:pt idx="3458">
                  <c:v>39365</c:v>
                </c:pt>
                <c:pt idx="3459">
                  <c:v>39366</c:v>
                </c:pt>
                <c:pt idx="3460">
                  <c:v>39367</c:v>
                </c:pt>
                <c:pt idx="3461">
                  <c:v>39370</c:v>
                </c:pt>
                <c:pt idx="3462">
                  <c:v>39371</c:v>
                </c:pt>
                <c:pt idx="3463">
                  <c:v>39372</c:v>
                </c:pt>
                <c:pt idx="3464">
                  <c:v>39373</c:v>
                </c:pt>
                <c:pt idx="3465">
                  <c:v>39374</c:v>
                </c:pt>
                <c:pt idx="3466">
                  <c:v>39377</c:v>
                </c:pt>
                <c:pt idx="3467">
                  <c:v>39378</c:v>
                </c:pt>
                <c:pt idx="3468">
                  <c:v>39379</c:v>
                </c:pt>
                <c:pt idx="3469">
                  <c:v>39380</c:v>
                </c:pt>
                <c:pt idx="3470">
                  <c:v>39381</c:v>
                </c:pt>
                <c:pt idx="3471">
                  <c:v>39384</c:v>
                </c:pt>
                <c:pt idx="3472">
                  <c:v>39385</c:v>
                </c:pt>
                <c:pt idx="3473">
                  <c:v>39386</c:v>
                </c:pt>
                <c:pt idx="3474">
                  <c:v>39387</c:v>
                </c:pt>
                <c:pt idx="3475">
                  <c:v>39388</c:v>
                </c:pt>
                <c:pt idx="3476">
                  <c:v>39391</c:v>
                </c:pt>
                <c:pt idx="3477">
                  <c:v>39392</c:v>
                </c:pt>
                <c:pt idx="3478">
                  <c:v>39393</c:v>
                </c:pt>
                <c:pt idx="3479">
                  <c:v>39394</c:v>
                </c:pt>
                <c:pt idx="3480">
                  <c:v>39395</c:v>
                </c:pt>
                <c:pt idx="3481">
                  <c:v>39399</c:v>
                </c:pt>
                <c:pt idx="3482">
                  <c:v>39400</c:v>
                </c:pt>
                <c:pt idx="3483">
                  <c:v>39401</c:v>
                </c:pt>
                <c:pt idx="3484">
                  <c:v>39402</c:v>
                </c:pt>
                <c:pt idx="3485">
                  <c:v>39405</c:v>
                </c:pt>
                <c:pt idx="3486">
                  <c:v>39406</c:v>
                </c:pt>
                <c:pt idx="3487">
                  <c:v>39407</c:v>
                </c:pt>
                <c:pt idx="3488">
                  <c:v>39409</c:v>
                </c:pt>
                <c:pt idx="3489">
                  <c:v>39412</c:v>
                </c:pt>
                <c:pt idx="3490">
                  <c:v>39413</c:v>
                </c:pt>
                <c:pt idx="3491">
                  <c:v>39414</c:v>
                </c:pt>
                <c:pt idx="3492">
                  <c:v>39415</c:v>
                </c:pt>
                <c:pt idx="3493">
                  <c:v>39416</c:v>
                </c:pt>
                <c:pt idx="3494">
                  <c:v>39419</c:v>
                </c:pt>
                <c:pt idx="3495">
                  <c:v>39420</c:v>
                </c:pt>
                <c:pt idx="3496">
                  <c:v>39421</c:v>
                </c:pt>
                <c:pt idx="3497">
                  <c:v>39422</c:v>
                </c:pt>
                <c:pt idx="3498">
                  <c:v>39423</c:v>
                </c:pt>
                <c:pt idx="3499">
                  <c:v>39426</c:v>
                </c:pt>
                <c:pt idx="3500">
                  <c:v>39427</c:v>
                </c:pt>
                <c:pt idx="3501">
                  <c:v>39428</c:v>
                </c:pt>
                <c:pt idx="3502">
                  <c:v>39429</c:v>
                </c:pt>
                <c:pt idx="3503">
                  <c:v>39430</c:v>
                </c:pt>
                <c:pt idx="3504">
                  <c:v>39433</c:v>
                </c:pt>
                <c:pt idx="3505">
                  <c:v>39434</c:v>
                </c:pt>
                <c:pt idx="3506">
                  <c:v>39435</c:v>
                </c:pt>
                <c:pt idx="3507">
                  <c:v>39436</c:v>
                </c:pt>
                <c:pt idx="3508">
                  <c:v>39437</c:v>
                </c:pt>
                <c:pt idx="3509">
                  <c:v>39440</c:v>
                </c:pt>
                <c:pt idx="3510">
                  <c:v>39442</c:v>
                </c:pt>
                <c:pt idx="3511">
                  <c:v>39443</c:v>
                </c:pt>
                <c:pt idx="3512">
                  <c:v>39444</c:v>
                </c:pt>
                <c:pt idx="3513">
                  <c:v>39447</c:v>
                </c:pt>
                <c:pt idx="3514">
                  <c:v>39449</c:v>
                </c:pt>
                <c:pt idx="3515">
                  <c:v>39450</c:v>
                </c:pt>
                <c:pt idx="3516">
                  <c:v>39451</c:v>
                </c:pt>
                <c:pt idx="3517">
                  <c:v>39454</c:v>
                </c:pt>
                <c:pt idx="3518">
                  <c:v>39455</c:v>
                </c:pt>
                <c:pt idx="3519">
                  <c:v>39456</c:v>
                </c:pt>
                <c:pt idx="3520">
                  <c:v>39457</c:v>
                </c:pt>
                <c:pt idx="3521">
                  <c:v>39458</c:v>
                </c:pt>
                <c:pt idx="3522">
                  <c:v>39461</c:v>
                </c:pt>
                <c:pt idx="3523">
                  <c:v>39462</c:v>
                </c:pt>
                <c:pt idx="3524">
                  <c:v>39463</c:v>
                </c:pt>
                <c:pt idx="3525">
                  <c:v>39464</c:v>
                </c:pt>
                <c:pt idx="3526">
                  <c:v>39465</c:v>
                </c:pt>
                <c:pt idx="3527">
                  <c:v>39469</c:v>
                </c:pt>
                <c:pt idx="3528">
                  <c:v>39470</c:v>
                </c:pt>
                <c:pt idx="3529">
                  <c:v>39471</c:v>
                </c:pt>
                <c:pt idx="3530">
                  <c:v>39472</c:v>
                </c:pt>
                <c:pt idx="3531">
                  <c:v>39475</c:v>
                </c:pt>
                <c:pt idx="3532">
                  <c:v>39476</c:v>
                </c:pt>
                <c:pt idx="3533">
                  <c:v>39477</c:v>
                </c:pt>
                <c:pt idx="3534">
                  <c:v>39478</c:v>
                </c:pt>
                <c:pt idx="3535">
                  <c:v>39479</c:v>
                </c:pt>
                <c:pt idx="3536">
                  <c:v>39482</c:v>
                </c:pt>
                <c:pt idx="3537">
                  <c:v>39483</c:v>
                </c:pt>
                <c:pt idx="3538">
                  <c:v>39484</c:v>
                </c:pt>
                <c:pt idx="3539">
                  <c:v>39485</c:v>
                </c:pt>
                <c:pt idx="3540">
                  <c:v>39486</c:v>
                </c:pt>
                <c:pt idx="3541">
                  <c:v>39489</c:v>
                </c:pt>
                <c:pt idx="3542">
                  <c:v>39490</c:v>
                </c:pt>
                <c:pt idx="3543">
                  <c:v>39491</c:v>
                </c:pt>
                <c:pt idx="3544">
                  <c:v>39492</c:v>
                </c:pt>
                <c:pt idx="3545">
                  <c:v>39493</c:v>
                </c:pt>
                <c:pt idx="3546">
                  <c:v>39497</c:v>
                </c:pt>
                <c:pt idx="3547">
                  <c:v>39498</c:v>
                </c:pt>
                <c:pt idx="3548">
                  <c:v>39499</c:v>
                </c:pt>
                <c:pt idx="3549">
                  <c:v>39500</c:v>
                </c:pt>
                <c:pt idx="3550">
                  <c:v>39503</c:v>
                </c:pt>
                <c:pt idx="3551">
                  <c:v>39504</c:v>
                </c:pt>
                <c:pt idx="3552">
                  <c:v>39505</c:v>
                </c:pt>
                <c:pt idx="3553">
                  <c:v>39506</c:v>
                </c:pt>
                <c:pt idx="3554">
                  <c:v>39507</c:v>
                </c:pt>
                <c:pt idx="3555">
                  <c:v>39510</c:v>
                </c:pt>
                <c:pt idx="3556">
                  <c:v>39511</c:v>
                </c:pt>
                <c:pt idx="3557">
                  <c:v>39512</c:v>
                </c:pt>
                <c:pt idx="3558">
                  <c:v>39513</c:v>
                </c:pt>
                <c:pt idx="3559">
                  <c:v>39514</c:v>
                </c:pt>
                <c:pt idx="3560">
                  <c:v>39517</c:v>
                </c:pt>
                <c:pt idx="3561">
                  <c:v>39518</c:v>
                </c:pt>
                <c:pt idx="3562">
                  <c:v>39519</c:v>
                </c:pt>
                <c:pt idx="3563">
                  <c:v>39520</c:v>
                </c:pt>
                <c:pt idx="3564">
                  <c:v>39521</c:v>
                </c:pt>
                <c:pt idx="3565">
                  <c:v>39524</c:v>
                </c:pt>
                <c:pt idx="3566">
                  <c:v>39525</c:v>
                </c:pt>
                <c:pt idx="3567">
                  <c:v>39526</c:v>
                </c:pt>
                <c:pt idx="3568">
                  <c:v>39527</c:v>
                </c:pt>
                <c:pt idx="3569">
                  <c:v>39531</c:v>
                </c:pt>
                <c:pt idx="3570">
                  <c:v>39532</c:v>
                </c:pt>
                <c:pt idx="3571">
                  <c:v>39533</c:v>
                </c:pt>
                <c:pt idx="3572">
                  <c:v>39534</c:v>
                </c:pt>
                <c:pt idx="3573">
                  <c:v>39535</c:v>
                </c:pt>
                <c:pt idx="3574">
                  <c:v>39538</c:v>
                </c:pt>
                <c:pt idx="3575">
                  <c:v>39539</c:v>
                </c:pt>
                <c:pt idx="3576">
                  <c:v>39540</c:v>
                </c:pt>
                <c:pt idx="3577">
                  <c:v>39541</c:v>
                </c:pt>
                <c:pt idx="3578">
                  <c:v>39542</c:v>
                </c:pt>
                <c:pt idx="3579">
                  <c:v>39545</c:v>
                </c:pt>
                <c:pt idx="3580">
                  <c:v>39546</c:v>
                </c:pt>
                <c:pt idx="3581">
                  <c:v>39547</c:v>
                </c:pt>
                <c:pt idx="3582">
                  <c:v>39548</c:v>
                </c:pt>
                <c:pt idx="3583">
                  <c:v>39549</c:v>
                </c:pt>
                <c:pt idx="3584">
                  <c:v>39552</c:v>
                </c:pt>
                <c:pt idx="3585">
                  <c:v>39553</c:v>
                </c:pt>
                <c:pt idx="3586">
                  <c:v>39554</c:v>
                </c:pt>
                <c:pt idx="3587">
                  <c:v>39555</c:v>
                </c:pt>
                <c:pt idx="3588">
                  <c:v>39556</c:v>
                </c:pt>
                <c:pt idx="3589">
                  <c:v>39559</c:v>
                </c:pt>
                <c:pt idx="3590">
                  <c:v>39560</c:v>
                </c:pt>
                <c:pt idx="3591">
                  <c:v>39561</c:v>
                </c:pt>
                <c:pt idx="3592">
                  <c:v>39562</c:v>
                </c:pt>
                <c:pt idx="3593">
                  <c:v>39563</c:v>
                </c:pt>
                <c:pt idx="3594">
                  <c:v>39566</c:v>
                </c:pt>
                <c:pt idx="3595">
                  <c:v>39567</c:v>
                </c:pt>
                <c:pt idx="3596">
                  <c:v>39568</c:v>
                </c:pt>
                <c:pt idx="3597">
                  <c:v>39569</c:v>
                </c:pt>
                <c:pt idx="3598">
                  <c:v>39570</c:v>
                </c:pt>
                <c:pt idx="3599">
                  <c:v>39573</c:v>
                </c:pt>
                <c:pt idx="3600">
                  <c:v>39574</c:v>
                </c:pt>
                <c:pt idx="3601">
                  <c:v>39575</c:v>
                </c:pt>
                <c:pt idx="3602">
                  <c:v>39576</c:v>
                </c:pt>
                <c:pt idx="3603">
                  <c:v>39577</c:v>
                </c:pt>
                <c:pt idx="3604">
                  <c:v>39580</c:v>
                </c:pt>
                <c:pt idx="3605">
                  <c:v>39581</c:v>
                </c:pt>
                <c:pt idx="3606">
                  <c:v>39582</c:v>
                </c:pt>
                <c:pt idx="3607">
                  <c:v>39583</c:v>
                </c:pt>
                <c:pt idx="3608">
                  <c:v>39584</c:v>
                </c:pt>
                <c:pt idx="3609">
                  <c:v>39587</c:v>
                </c:pt>
                <c:pt idx="3610">
                  <c:v>39588</c:v>
                </c:pt>
                <c:pt idx="3611">
                  <c:v>39589</c:v>
                </c:pt>
                <c:pt idx="3612">
                  <c:v>39590</c:v>
                </c:pt>
                <c:pt idx="3613">
                  <c:v>39591</c:v>
                </c:pt>
                <c:pt idx="3614">
                  <c:v>39595</c:v>
                </c:pt>
                <c:pt idx="3615">
                  <c:v>39596</c:v>
                </c:pt>
                <c:pt idx="3616">
                  <c:v>39597</c:v>
                </c:pt>
                <c:pt idx="3617">
                  <c:v>39598</c:v>
                </c:pt>
                <c:pt idx="3618">
                  <c:v>39601</c:v>
                </c:pt>
                <c:pt idx="3619">
                  <c:v>39602</c:v>
                </c:pt>
                <c:pt idx="3620">
                  <c:v>39603</c:v>
                </c:pt>
                <c:pt idx="3621">
                  <c:v>39604</c:v>
                </c:pt>
                <c:pt idx="3622">
                  <c:v>39605</c:v>
                </c:pt>
                <c:pt idx="3623">
                  <c:v>39608</c:v>
                </c:pt>
                <c:pt idx="3624">
                  <c:v>39609</c:v>
                </c:pt>
                <c:pt idx="3625">
                  <c:v>39610</c:v>
                </c:pt>
                <c:pt idx="3626">
                  <c:v>39611</c:v>
                </c:pt>
                <c:pt idx="3627">
                  <c:v>39612</c:v>
                </c:pt>
                <c:pt idx="3628">
                  <c:v>39615</c:v>
                </c:pt>
                <c:pt idx="3629">
                  <c:v>39616</c:v>
                </c:pt>
                <c:pt idx="3630">
                  <c:v>39617</c:v>
                </c:pt>
                <c:pt idx="3631">
                  <c:v>39618</c:v>
                </c:pt>
                <c:pt idx="3632">
                  <c:v>39619</c:v>
                </c:pt>
                <c:pt idx="3633">
                  <c:v>39622</c:v>
                </c:pt>
                <c:pt idx="3634">
                  <c:v>39623</c:v>
                </c:pt>
                <c:pt idx="3635">
                  <c:v>39624</c:v>
                </c:pt>
                <c:pt idx="3636">
                  <c:v>39625</c:v>
                </c:pt>
                <c:pt idx="3637">
                  <c:v>39626</c:v>
                </c:pt>
                <c:pt idx="3638">
                  <c:v>39629</c:v>
                </c:pt>
                <c:pt idx="3639">
                  <c:v>39630</c:v>
                </c:pt>
                <c:pt idx="3640">
                  <c:v>39631</c:v>
                </c:pt>
                <c:pt idx="3641">
                  <c:v>39632</c:v>
                </c:pt>
                <c:pt idx="3642">
                  <c:v>39636</c:v>
                </c:pt>
                <c:pt idx="3643">
                  <c:v>39637</c:v>
                </c:pt>
                <c:pt idx="3644">
                  <c:v>39638</c:v>
                </c:pt>
                <c:pt idx="3645">
                  <c:v>39639</c:v>
                </c:pt>
                <c:pt idx="3646">
                  <c:v>39640</c:v>
                </c:pt>
                <c:pt idx="3647">
                  <c:v>39643</c:v>
                </c:pt>
                <c:pt idx="3648">
                  <c:v>39644</c:v>
                </c:pt>
                <c:pt idx="3649">
                  <c:v>39645</c:v>
                </c:pt>
                <c:pt idx="3650">
                  <c:v>39646</c:v>
                </c:pt>
                <c:pt idx="3651">
                  <c:v>39647</c:v>
                </c:pt>
                <c:pt idx="3652">
                  <c:v>39650</c:v>
                </c:pt>
                <c:pt idx="3653">
                  <c:v>39651</c:v>
                </c:pt>
                <c:pt idx="3654">
                  <c:v>39652</c:v>
                </c:pt>
                <c:pt idx="3655">
                  <c:v>39653</c:v>
                </c:pt>
                <c:pt idx="3656">
                  <c:v>39654</c:v>
                </c:pt>
                <c:pt idx="3657">
                  <c:v>39657</c:v>
                </c:pt>
                <c:pt idx="3658">
                  <c:v>39658</c:v>
                </c:pt>
                <c:pt idx="3659">
                  <c:v>39659</c:v>
                </c:pt>
                <c:pt idx="3660">
                  <c:v>39660</c:v>
                </c:pt>
                <c:pt idx="3661">
                  <c:v>39661</c:v>
                </c:pt>
                <c:pt idx="3662">
                  <c:v>39664</c:v>
                </c:pt>
                <c:pt idx="3663">
                  <c:v>39665</c:v>
                </c:pt>
                <c:pt idx="3664">
                  <c:v>39666</c:v>
                </c:pt>
                <c:pt idx="3665">
                  <c:v>39667</c:v>
                </c:pt>
                <c:pt idx="3666">
                  <c:v>39668</c:v>
                </c:pt>
                <c:pt idx="3667">
                  <c:v>39671</c:v>
                </c:pt>
                <c:pt idx="3668">
                  <c:v>39672</c:v>
                </c:pt>
                <c:pt idx="3669">
                  <c:v>39673</c:v>
                </c:pt>
                <c:pt idx="3670">
                  <c:v>39674</c:v>
                </c:pt>
                <c:pt idx="3671">
                  <c:v>39675</c:v>
                </c:pt>
                <c:pt idx="3672">
                  <c:v>39678</c:v>
                </c:pt>
                <c:pt idx="3673">
                  <c:v>39679</c:v>
                </c:pt>
                <c:pt idx="3674">
                  <c:v>39680</c:v>
                </c:pt>
                <c:pt idx="3675">
                  <c:v>39681</c:v>
                </c:pt>
                <c:pt idx="3676">
                  <c:v>39682</c:v>
                </c:pt>
                <c:pt idx="3677">
                  <c:v>39685</c:v>
                </c:pt>
                <c:pt idx="3678">
                  <c:v>39686</c:v>
                </c:pt>
                <c:pt idx="3679">
                  <c:v>39687</c:v>
                </c:pt>
                <c:pt idx="3680">
                  <c:v>39688</c:v>
                </c:pt>
                <c:pt idx="3681">
                  <c:v>39689</c:v>
                </c:pt>
                <c:pt idx="3682">
                  <c:v>39693</c:v>
                </c:pt>
                <c:pt idx="3683">
                  <c:v>39694</c:v>
                </c:pt>
                <c:pt idx="3684">
                  <c:v>39695</c:v>
                </c:pt>
                <c:pt idx="3685">
                  <c:v>39696</c:v>
                </c:pt>
                <c:pt idx="3686">
                  <c:v>39699</c:v>
                </c:pt>
                <c:pt idx="3687">
                  <c:v>39700</c:v>
                </c:pt>
                <c:pt idx="3688">
                  <c:v>39701</c:v>
                </c:pt>
                <c:pt idx="3689">
                  <c:v>39702</c:v>
                </c:pt>
                <c:pt idx="3690">
                  <c:v>39703</c:v>
                </c:pt>
                <c:pt idx="3691">
                  <c:v>39706</c:v>
                </c:pt>
                <c:pt idx="3692">
                  <c:v>39707</c:v>
                </c:pt>
                <c:pt idx="3693">
                  <c:v>39708</c:v>
                </c:pt>
                <c:pt idx="3694">
                  <c:v>39709</c:v>
                </c:pt>
                <c:pt idx="3695">
                  <c:v>39710</c:v>
                </c:pt>
                <c:pt idx="3696">
                  <c:v>39713</c:v>
                </c:pt>
                <c:pt idx="3697">
                  <c:v>39714</c:v>
                </c:pt>
                <c:pt idx="3698">
                  <c:v>39715</c:v>
                </c:pt>
                <c:pt idx="3699">
                  <c:v>39716</c:v>
                </c:pt>
                <c:pt idx="3700">
                  <c:v>39717</c:v>
                </c:pt>
                <c:pt idx="3701">
                  <c:v>39720</c:v>
                </c:pt>
                <c:pt idx="3702">
                  <c:v>39721</c:v>
                </c:pt>
                <c:pt idx="3703">
                  <c:v>39722</c:v>
                </c:pt>
                <c:pt idx="3704">
                  <c:v>39723</c:v>
                </c:pt>
                <c:pt idx="3705">
                  <c:v>39724</c:v>
                </c:pt>
                <c:pt idx="3706">
                  <c:v>39727</c:v>
                </c:pt>
                <c:pt idx="3707">
                  <c:v>39728</c:v>
                </c:pt>
                <c:pt idx="3708">
                  <c:v>39729</c:v>
                </c:pt>
                <c:pt idx="3709">
                  <c:v>39730</c:v>
                </c:pt>
                <c:pt idx="3710">
                  <c:v>39731</c:v>
                </c:pt>
                <c:pt idx="3711">
                  <c:v>39735</c:v>
                </c:pt>
                <c:pt idx="3712">
                  <c:v>39736</c:v>
                </c:pt>
                <c:pt idx="3713">
                  <c:v>39737</c:v>
                </c:pt>
                <c:pt idx="3714">
                  <c:v>39738</c:v>
                </c:pt>
                <c:pt idx="3715">
                  <c:v>39741</c:v>
                </c:pt>
                <c:pt idx="3716">
                  <c:v>39742</c:v>
                </c:pt>
                <c:pt idx="3717">
                  <c:v>39743</c:v>
                </c:pt>
                <c:pt idx="3718">
                  <c:v>39744</c:v>
                </c:pt>
                <c:pt idx="3719">
                  <c:v>39745</c:v>
                </c:pt>
                <c:pt idx="3720">
                  <c:v>39748</c:v>
                </c:pt>
                <c:pt idx="3721">
                  <c:v>39749</c:v>
                </c:pt>
                <c:pt idx="3722">
                  <c:v>39750</c:v>
                </c:pt>
                <c:pt idx="3723">
                  <c:v>39751</c:v>
                </c:pt>
                <c:pt idx="3724">
                  <c:v>39752</c:v>
                </c:pt>
                <c:pt idx="3725">
                  <c:v>39755</c:v>
                </c:pt>
                <c:pt idx="3726">
                  <c:v>39756</c:v>
                </c:pt>
                <c:pt idx="3727">
                  <c:v>39757</c:v>
                </c:pt>
                <c:pt idx="3728">
                  <c:v>39758</c:v>
                </c:pt>
                <c:pt idx="3729">
                  <c:v>39759</c:v>
                </c:pt>
                <c:pt idx="3730">
                  <c:v>39762</c:v>
                </c:pt>
                <c:pt idx="3731">
                  <c:v>39764</c:v>
                </c:pt>
                <c:pt idx="3732">
                  <c:v>39765</c:v>
                </c:pt>
                <c:pt idx="3733">
                  <c:v>39766</c:v>
                </c:pt>
                <c:pt idx="3734">
                  <c:v>39769</c:v>
                </c:pt>
                <c:pt idx="3735">
                  <c:v>39770</c:v>
                </c:pt>
                <c:pt idx="3736">
                  <c:v>39771</c:v>
                </c:pt>
                <c:pt idx="3737">
                  <c:v>39772</c:v>
                </c:pt>
                <c:pt idx="3738">
                  <c:v>39773</c:v>
                </c:pt>
                <c:pt idx="3739">
                  <c:v>39776</c:v>
                </c:pt>
                <c:pt idx="3740">
                  <c:v>39777</c:v>
                </c:pt>
                <c:pt idx="3741">
                  <c:v>39778</c:v>
                </c:pt>
                <c:pt idx="3742">
                  <c:v>39780</c:v>
                </c:pt>
                <c:pt idx="3743">
                  <c:v>39783</c:v>
                </c:pt>
                <c:pt idx="3744">
                  <c:v>39784</c:v>
                </c:pt>
                <c:pt idx="3745">
                  <c:v>39785</c:v>
                </c:pt>
                <c:pt idx="3746">
                  <c:v>39786</c:v>
                </c:pt>
                <c:pt idx="3747">
                  <c:v>39787</c:v>
                </c:pt>
                <c:pt idx="3748">
                  <c:v>39790</c:v>
                </c:pt>
                <c:pt idx="3749">
                  <c:v>39791</c:v>
                </c:pt>
                <c:pt idx="3750">
                  <c:v>39792</c:v>
                </c:pt>
                <c:pt idx="3751">
                  <c:v>39793</c:v>
                </c:pt>
                <c:pt idx="3752">
                  <c:v>39794</c:v>
                </c:pt>
                <c:pt idx="3753">
                  <c:v>39797</c:v>
                </c:pt>
                <c:pt idx="3754">
                  <c:v>39798</c:v>
                </c:pt>
                <c:pt idx="3755">
                  <c:v>39799</c:v>
                </c:pt>
                <c:pt idx="3756">
                  <c:v>39800</c:v>
                </c:pt>
                <c:pt idx="3757">
                  <c:v>39801</c:v>
                </c:pt>
                <c:pt idx="3758">
                  <c:v>39804</c:v>
                </c:pt>
                <c:pt idx="3759">
                  <c:v>39805</c:v>
                </c:pt>
                <c:pt idx="3760">
                  <c:v>39806</c:v>
                </c:pt>
                <c:pt idx="3761">
                  <c:v>39808</c:v>
                </c:pt>
                <c:pt idx="3762">
                  <c:v>39811</c:v>
                </c:pt>
                <c:pt idx="3763">
                  <c:v>39812</c:v>
                </c:pt>
                <c:pt idx="3764">
                  <c:v>39813</c:v>
                </c:pt>
                <c:pt idx="3765">
                  <c:v>39815</c:v>
                </c:pt>
                <c:pt idx="3766">
                  <c:v>39818</c:v>
                </c:pt>
                <c:pt idx="3767">
                  <c:v>39819</c:v>
                </c:pt>
                <c:pt idx="3768">
                  <c:v>39820</c:v>
                </c:pt>
                <c:pt idx="3769">
                  <c:v>39821</c:v>
                </c:pt>
                <c:pt idx="3770">
                  <c:v>39822</c:v>
                </c:pt>
                <c:pt idx="3771">
                  <c:v>39825</c:v>
                </c:pt>
                <c:pt idx="3772">
                  <c:v>39826</c:v>
                </c:pt>
                <c:pt idx="3773">
                  <c:v>39827</c:v>
                </c:pt>
                <c:pt idx="3774">
                  <c:v>39828</c:v>
                </c:pt>
                <c:pt idx="3775">
                  <c:v>39829</c:v>
                </c:pt>
                <c:pt idx="3776">
                  <c:v>39833</c:v>
                </c:pt>
                <c:pt idx="3777">
                  <c:v>39834</c:v>
                </c:pt>
                <c:pt idx="3778">
                  <c:v>39835</c:v>
                </c:pt>
                <c:pt idx="3779">
                  <c:v>39836</c:v>
                </c:pt>
                <c:pt idx="3780">
                  <c:v>39839</c:v>
                </c:pt>
                <c:pt idx="3781">
                  <c:v>39840</c:v>
                </c:pt>
                <c:pt idx="3782">
                  <c:v>39841</c:v>
                </c:pt>
                <c:pt idx="3783">
                  <c:v>39842</c:v>
                </c:pt>
                <c:pt idx="3784">
                  <c:v>39843</c:v>
                </c:pt>
                <c:pt idx="3785">
                  <c:v>39846</c:v>
                </c:pt>
                <c:pt idx="3786">
                  <c:v>39847</c:v>
                </c:pt>
                <c:pt idx="3787">
                  <c:v>39848</c:v>
                </c:pt>
                <c:pt idx="3788">
                  <c:v>39849</c:v>
                </c:pt>
                <c:pt idx="3789">
                  <c:v>39850</c:v>
                </c:pt>
                <c:pt idx="3790">
                  <c:v>39853</c:v>
                </c:pt>
                <c:pt idx="3791">
                  <c:v>39854</c:v>
                </c:pt>
                <c:pt idx="3792">
                  <c:v>39855</c:v>
                </c:pt>
                <c:pt idx="3793">
                  <c:v>39856</c:v>
                </c:pt>
                <c:pt idx="3794">
                  <c:v>39857</c:v>
                </c:pt>
                <c:pt idx="3795">
                  <c:v>39861</c:v>
                </c:pt>
                <c:pt idx="3796">
                  <c:v>39862</c:v>
                </c:pt>
                <c:pt idx="3797">
                  <c:v>39863</c:v>
                </c:pt>
                <c:pt idx="3798">
                  <c:v>39864</c:v>
                </c:pt>
                <c:pt idx="3799">
                  <c:v>39867</c:v>
                </c:pt>
                <c:pt idx="3800">
                  <c:v>39868</c:v>
                </c:pt>
                <c:pt idx="3801">
                  <c:v>39869</c:v>
                </c:pt>
                <c:pt idx="3802">
                  <c:v>39870</c:v>
                </c:pt>
                <c:pt idx="3803">
                  <c:v>39871</c:v>
                </c:pt>
                <c:pt idx="3804">
                  <c:v>39874</c:v>
                </c:pt>
                <c:pt idx="3805">
                  <c:v>39875</c:v>
                </c:pt>
                <c:pt idx="3806">
                  <c:v>39876</c:v>
                </c:pt>
                <c:pt idx="3807">
                  <c:v>39877</c:v>
                </c:pt>
                <c:pt idx="3808">
                  <c:v>39878</c:v>
                </c:pt>
                <c:pt idx="3809">
                  <c:v>39881</c:v>
                </c:pt>
                <c:pt idx="3810">
                  <c:v>39882</c:v>
                </c:pt>
                <c:pt idx="3811">
                  <c:v>39883</c:v>
                </c:pt>
                <c:pt idx="3812">
                  <c:v>39884</c:v>
                </c:pt>
                <c:pt idx="3813">
                  <c:v>39885</c:v>
                </c:pt>
                <c:pt idx="3814">
                  <c:v>39888</c:v>
                </c:pt>
                <c:pt idx="3815">
                  <c:v>39889</c:v>
                </c:pt>
                <c:pt idx="3816">
                  <c:v>39890</c:v>
                </c:pt>
                <c:pt idx="3817">
                  <c:v>39891</c:v>
                </c:pt>
                <c:pt idx="3818">
                  <c:v>39892</c:v>
                </c:pt>
                <c:pt idx="3819">
                  <c:v>39895</c:v>
                </c:pt>
                <c:pt idx="3820">
                  <c:v>39896</c:v>
                </c:pt>
                <c:pt idx="3821">
                  <c:v>39897</c:v>
                </c:pt>
                <c:pt idx="3822">
                  <c:v>39898</c:v>
                </c:pt>
                <c:pt idx="3823">
                  <c:v>39899</c:v>
                </c:pt>
                <c:pt idx="3824">
                  <c:v>39902</c:v>
                </c:pt>
                <c:pt idx="3825">
                  <c:v>39903</c:v>
                </c:pt>
                <c:pt idx="3826">
                  <c:v>39904</c:v>
                </c:pt>
                <c:pt idx="3827">
                  <c:v>39905</c:v>
                </c:pt>
                <c:pt idx="3828">
                  <c:v>39906</c:v>
                </c:pt>
                <c:pt idx="3829">
                  <c:v>39909</c:v>
                </c:pt>
                <c:pt idx="3830">
                  <c:v>39910</c:v>
                </c:pt>
                <c:pt idx="3831">
                  <c:v>39911</c:v>
                </c:pt>
                <c:pt idx="3832">
                  <c:v>39912</c:v>
                </c:pt>
                <c:pt idx="3833">
                  <c:v>39916</c:v>
                </c:pt>
                <c:pt idx="3834">
                  <c:v>39917</c:v>
                </c:pt>
                <c:pt idx="3835">
                  <c:v>39918</c:v>
                </c:pt>
                <c:pt idx="3836">
                  <c:v>39919</c:v>
                </c:pt>
                <c:pt idx="3837">
                  <c:v>39920</c:v>
                </c:pt>
                <c:pt idx="3838">
                  <c:v>39923</c:v>
                </c:pt>
                <c:pt idx="3839">
                  <c:v>39924</c:v>
                </c:pt>
                <c:pt idx="3840">
                  <c:v>39925</c:v>
                </c:pt>
                <c:pt idx="3841">
                  <c:v>39926</c:v>
                </c:pt>
                <c:pt idx="3842">
                  <c:v>39927</c:v>
                </c:pt>
                <c:pt idx="3843">
                  <c:v>39930</c:v>
                </c:pt>
                <c:pt idx="3844">
                  <c:v>39931</c:v>
                </c:pt>
                <c:pt idx="3845">
                  <c:v>39932</c:v>
                </c:pt>
                <c:pt idx="3846">
                  <c:v>39933</c:v>
                </c:pt>
                <c:pt idx="3847">
                  <c:v>39934</c:v>
                </c:pt>
                <c:pt idx="3848">
                  <c:v>39937</c:v>
                </c:pt>
                <c:pt idx="3849">
                  <c:v>39938</c:v>
                </c:pt>
                <c:pt idx="3850">
                  <c:v>39939</c:v>
                </c:pt>
                <c:pt idx="3851">
                  <c:v>39940</c:v>
                </c:pt>
                <c:pt idx="3852">
                  <c:v>39941</c:v>
                </c:pt>
                <c:pt idx="3853">
                  <c:v>39944</c:v>
                </c:pt>
                <c:pt idx="3854">
                  <c:v>39945</c:v>
                </c:pt>
                <c:pt idx="3855">
                  <c:v>39946</c:v>
                </c:pt>
                <c:pt idx="3856">
                  <c:v>39947</c:v>
                </c:pt>
                <c:pt idx="3857">
                  <c:v>39948</c:v>
                </c:pt>
                <c:pt idx="3858">
                  <c:v>39951</c:v>
                </c:pt>
                <c:pt idx="3859">
                  <c:v>39952</c:v>
                </c:pt>
                <c:pt idx="3860">
                  <c:v>39953</c:v>
                </c:pt>
                <c:pt idx="3861">
                  <c:v>39954</c:v>
                </c:pt>
                <c:pt idx="3862">
                  <c:v>39955</c:v>
                </c:pt>
                <c:pt idx="3863">
                  <c:v>39959</c:v>
                </c:pt>
                <c:pt idx="3864">
                  <c:v>39960</c:v>
                </c:pt>
                <c:pt idx="3865">
                  <c:v>39961</c:v>
                </c:pt>
                <c:pt idx="3866">
                  <c:v>39962</c:v>
                </c:pt>
                <c:pt idx="3867">
                  <c:v>39965</c:v>
                </c:pt>
                <c:pt idx="3868">
                  <c:v>39966</c:v>
                </c:pt>
                <c:pt idx="3869">
                  <c:v>39967</c:v>
                </c:pt>
                <c:pt idx="3870">
                  <c:v>39968</c:v>
                </c:pt>
                <c:pt idx="3871">
                  <c:v>39969</c:v>
                </c:pt>
                <c:pt idx="3872">
                  <c:v>39972</c:v>
                </c:pt>
                <c:pt idx="3873">
                  <c:v>39973</c:v>
                </c:pt>
                <c:pt idx="3874">
                  <c:v>39974</c:v>
                </c:pt>
                <c:pt idx="3875">
                  <c:v>39975</c:v>
                </c:pt>
                <c:pt idx="3876">
                  <c:v>39976</c:v>
                </c:pt>
                <c:pt idx="3877">
                  <c:v>39979</c:v>
                </c:pt>
                <c:pt idx="3878">
                  <c:v>39980</c:v>
                </c:pt>
                <c:pt idx="3879">
                  <c:v>39981</c:v>
                </c:pt>
                <c:pt idx="3880">
                  <c:v>39982</c:v>
                </c:pt>
                <c:pt idx="3881">
                  <c:v>39983</c:v>
                </c:pt>
                <c:pt idx="3882">
                  <c:v>39986</c:v>
                </c:pt>
                <c:pt idx="3883">
                  <c:v>39987</c:v>
                </c:pt>
                <c:pt idx="3884">
                  <c:v>39988</c:v>
                </c:pt>
                <c:pt idx="3885">
                  <c:v>39989</c:v>
                </c:pt>
                <c:pt idx="3886">
                  <c:v>39990</c:v>
                </c:pt>
                <c:pt idx="3887">
                  <c:v>39993</c:v>
                </c:pt>
                <c:pt idx="3888">
                  <c:v>39994</c:v>
                </c:pt>
                <c:pt idx="3889">
                  <c:v>39995</c:v>
                </c:pt>
                <c:pt idx="3890">
                  <c:v>39996</c:v>
                </c:pt>
                <c:pt idx="3891">
                  <c:v>40000</c:v>
                </c:pt>
                <c:pt idx="3892">
                  <c:v>40001</c:v>
                </c:pt>
                <c:pt idx="3893">
                  <c:v>40002</c:v>
                </c:pt>
                <c:pt idx="3894">
                  <c:v>40003</c:v>
                </c:pt>
                <c:pt idx="3895">
                  <c:v>40004</c:v>
                </c:pt>
                <c:pt idx="3896">
                  <c:v>40007</c:v>
                </c:pt>
                <c:pt idx="3897">
                  <c:v>40008</c:v>
                </c:pt>
                <c:pt idx="3898">
                  <c:v>40009</c:v>
                </c:pt>
                <c:pt idx="3899">
                  <c:v>40010</c:v>
                </c:pt>
                <c:pt idx="3900">
                  <c:v>40011</c:v>
                </c:pt>
                <c:pt idx="3901">
                  <c:v>40014</c:v>
                </c:pt>
                <c:pt idx="3902">
                  <c:v>40015</c:v>
                </c:pt>
                <c:pt idx="3903">
                  <c:v>40016</c:v>
                </c:pt>
                <c:pt idx="3904">
                  <c:v>40017</c:v>
                </c:pt>
                <c:pt idx="3905">
                  <c:v>40018</c:v>
                </c:pt>
                <c:pt idx="3906">
                  <c:v>40021</c:v>
                </c:pt>
                <c:pt idx="3907">
                  <c:v>40022</c:v>
                </c:pt>
                <c:pt idx="3908">
                  <c:v>40023</c:v>
                </c:pt>
                <c:pt idx="3909">
                  <c:v>40024</c:v>
                </c:pt>
                <c:pt idx="3910">
                  <c:v>40025</c:v>
                </c:pt>
                <c:pt idx="3911">
                  <c:v>40028</c:v>
                </c:pt>
                <c:pt idx="3912">
                  <c:v>40029</c:v>
                </c:pt>
                <c:pt idx="3913">
                  <c:v>40030</c:v>
                </c:pt>
                <c:pt idx="3914">
                  <c:v>40031</c:v>
                </c:pt>
                <c:pt idx="3915">
                  <c:v>40032</c:v>
                </c:pt>
                <c:pt idx="3916">
                  <c:v>40035</c:v>
                </c:pt>
                <c:pt idx="3917">
                  <c:v>40036</c:v>
                </c:pt>
                <c:pt idx="3918">
                  <c:v>40037</c:v>
                </c:pt>
                <c:pt idx="3919">
                  <c:v>40038</c:v>
                </c:pt>
                <c:pt idx="3920">
                  <c:v>40039</c:v>
                </c:pt>
                <c:pt idx="3921">
                  <c:v>40042</c:v>
                </c:pt>
                <c:pt idx="3922">
                  <c:v>40043</c:v>
                </c:pt>
                <c:pt idx="3923">
                  <c:v>40044</c:v>
                </c:pt>
                <c:pt idx="3924">
                  <c:v>40045</c:v>
                </c:pt>
                <c:pt idx="3925">
                  <c:v>40046</c:v>
                </c:pt>
                <c:pt idx="3926">
                  <c:v>40049</c:v>
                </c:pt>
                <c:pt idx="3927">
                  <c:v>40050</c:v>
                </c:pt>
                <c:pt idx="3928">
                  <c:v>40051</c:v>
                </c:pt>
                <c:pt idx="3929">
                  <c:v>40052</c:v>
                </c:pt>
                <c:pt idx="3930">
                  <c:v>40053</c:v>
                </c:pt>
                <c:pt idx="3931">
                  <c:v>40056</c:v>
                </c:pt>
                <c:pt idx="3932">
                  <c:v>40057</c:v>
                </c:pt>
                <c:pt idx="3933">
                  <c:v>40058</c:v>
                </c:pt>
                <c:pt idx="3934">
                  <c:v>40059</c:v>
                </c:pt>
                <c:pt idx="3935">
                  <c:v>40060</c:v>
                </c:pt>
                <c:pt idx="3936">
                  <c:v>40064</c:v>
                </c:pt>
                <c:pt idx="3937">
                  <c:v>40065</c:v>
                </c:pt>
                <c:pt idx="3938">
                  <c:v>40066</c:v>
                </c:pt>
                <c:pt idx="3939">
                  <c:v>40067</c:v>
                </c:pt>
                <c:pt idx="3940">
                  <c:v>40070</c:v>
                </c:pt>
                <c:pt idx="3941">
                  <c:v>40071</c:v>
                </c:pt>
                <c:pt idx="3942">
                  <c:v>40072</c:v>
                </c:pt>
                <c:pt idx="3943">
                  <c:v>40073</c:v>
                </c:pt>
                <c:pt idx="3944">
                  <c:v>40074</c:v>
                </c:pt>
                <c:pt idx="3945">
                  <c:v>40077</c:v>
                </c:pt>
                <c:pt idx="3946">
                  <c:v>40078</c:v>
                </c:pt>
                <c:pt idx="3947">
                  <c:v>40079</c:v>
                </c:pt>
                <c:pt idx="3948">
                  <c:v>40080</c:v>
                </c:pt>
                <c:pt idx="3949">
                  <c:v>40081</c:v>
                </c:pt>
                <c:pt idx="3950">
                  <c:v>40084</c:v>
                </c:pt>
                <c:pt idx="3951">
                  <c:v>40085</c:v>
                </c:pt>
                <c:pt idx="3952">
                  <c:v>40086</c:v>
                </c:pt>
                <c:pt idx="3953">
                  <c:v>40087</c:v>
                </c:pt>
                <c:pt idx="3954">
                  <c:v>40088</c:v>
                </c:pt>
                <c:pt idx="3955">
                  <c:v>40091</c:v>
                </c:pt>
                <c:pt idx="3956">
                  <c:v>40092</c:v>
                </c:pt>
                <c:pt idx="3957">
                  <c:v>40093</c:v>
                </c:pt>
                <c:pt idx="3958">
                  <c:v>40094</c:v>
                </c:pt>
                <c:pt idx="3959">
                  <c:v>40095</c:v>
                </c:pt>
                <c:pt idx="3960">
                  <c:v>40099</c:v>
                </c:pt>
                <c:pt idx="3961">
                  <c:v>40100</c:v>
                </c:pt>
                <c:pt idx="3962">
                  <c:v>40101</c:v>
                </c:pt>
                <c:pt idx="3963">
                  <c:v>40102</c:v>
                </c:pt>
                <c:pt idx="3964">
                  <c:v>40105</c:v>
                </c:pt>
                <c:pt idx="3965">
                  <c:v>40106</c:v>
                </c:pt>
                <c:pt idx="3966">
                  <c:v>40107</c:v>
                </c:pt>
                <c:pt idx="3967">
                  <c:v>40108</c:v>
                </c:pt>
                <c:pt idx="3968">
                  <c:v>40109</c:v>
                </c:pt>
                <c:pt idx="3969">
                  <c:v>40112</c:v>
                </c:pt>
                <c:pt idx="3970">
                  <c:v>40113</c:v>
                </c:pt>
                <c:pt idx="3971">
                  <c:v>40114</c:v>
                </c:pt>
                <c:pt idx="3972">
                  <c:v>40115</c:v>
                </c:pt>
                <c:pt idx="3973">
                  <c:v>40116</c:v>
                </c:pt>
                <c:pt idx="3974">
                  <c:v>40119</c:v>
                </c:pt>
                <c:pt idx="3975">
                  <c:v>40120</c:v>
                </c:pt>
                <c:pt idx="3976">
                  <c:v>40121</c:v>
                </c:pt>
                <c:pt idx="3977">
                  <c:v>40122</c:v>
                </c:pt>
                <c:pt idx="3978">
                  <c:v>40123</c:v>
                </c:pt>
                <c:pt idx="3979">
                  <c:v>40126</c:v>
                </c:pt>
                <c:pt idx="3980">
                  <c:v>40127</c:v>
                </c:pt>
                <c:pt idx="3981">
                  <c:v>40129</c:v>
                </c:pt>
                <c:pt idx="3982">
                  <c:v>40130</c:v>
                </c:pt>
                <c:pt idx="3983">
                  <c:v>40133</c:v>
                </c:pt>
                <c:pt idx="3984">
                  <c:v>40134</c:v>
                </c:pt>
                <c:pt idx="3985">
                  <c:v>40135</c:v>
                </c:pt>
                <c:pt idx="3986">
                  <c:v>40136</c:v>
                </c:pt>
                <c:pt idx="3987">
                  <c:v>40137</c:v>
                </c:pt>
                <c:pt idx="3988">
                  <c:v>40140</c:v>
                </c:pt>
                <c:pt idx="3989">
                  <c:v>40141</c:v>
                </c:pt>
                <c:pt idx="3990">
                  <c:v>40142</c:v>
                </c:pt>
                <c:pt idx="3991">
                  <c:v>40144</c:v>
                </c:pt>
                <c:pt idx="3992">
                  <c:v>40147</c:v>
                </c:pt>
                <c:pt idx="3993">
                  <c:v>40148</c:v>
                </c:pt>
                <c:pt idx="3994">
                  <c:v>40149</c:v>
                </c:pt>
                <c:pt idx="3995">
                  <c:v>40150</c:v>
                </c:pt>
                <c:pt idx="3996">
                  <c:v>40151</c:v>
                </c:pt>
                <c:pt idx="3997">
                  <c:v>40154</c:v>
                </c:pt>
                <c:pt idx="3998">
                  <c:v>40155</c:v>
                </c:pt>
                <c:pt idx="3999">
                  <c:v>40156</c:v>
                </c:pt>
                <c:pt idx="4000">
                  <c:v>40157</c:v>
                </c:pt>
                <c:pt idx="4001">
                  <c:v>40158</c:v>
                </c:pt>
                <c:pt idx="4002">
                  <c:v>40161</c:v>
                </c:pt>
                <c:pt idx="4003">
                  <c:v>40162</c:v>
                </c:pt>
                <c:pt idx="4004">
                  <c:v>40163</c:v>
                </c:pt>
                <c:pt idx="4005">
                  <c:v>40164</c:v>
                </c:pt>
                <c:pt idx="4006">
                  <c:v>40165</c:v>
                </c:pt>
                <c:pt idx="4007">
                  <c:v>40168</c:v>
                </c:pt>
                <c:pt idx="4008">
                  <c:v>40169</c:v>
                </c:pt>
                <c:pt idx="4009">
                  <c:v>40170</c:v>
                </c:pt>
                <c:pt idx="4010">
                  <c:v>40171</c:v>
                </c:pt>
                <c:pt idx="4011">
                  <c:v>40175</c:v>
                </c:pt>
                <c:pt idx="4012">
                  <c:v>40176</c:v>
                </c:pt>
                <c:pt idx="4013">
                  <c:v>40177</c:v>
                </c:pt>
                <c:pt idx="4014">
                  <c:v>40178</c:v>
                </c:pt>
                <c:pt idx="4015">
                  <c:v>40182</c:v>
                </c:pt>
                <c:pt idx="4016">
                  <c:v>40183</c:v>
                </c:pt>
                <c:pt idx="4017">
                  <c:v>40184</c:v>
                </c:pt>
                <c:pt idx="4018">
                  <c:v>40185</c:v>
                </c:pt>
                <c:pt idx="4019">
                  <c:v>40186</c:v>
                </c:pt>
                <c:pt idx="4020">
                  <c:v>40189</c:v>
                </c:pt>
                <c:pt idx="4021">
                  <c:v>40190</c:v>
                </c:pt>
                <c:pt idx="4022">
                  <c:v>40191</c:v>
                </c:pt>
                <c:pt idx="4023">
                  <c:v>40192</c:v>
                </c:pt>
                <c:pt idx="4024">
                  <c:v>40193</c:v>
                </c:pt>
                <c:pt idx="4025">
                  <c:v>40197</c:v>
                </c:pt>
                <c:pt idx="4026">
                  <c:v>40198</c:v>
                </c:pt>
                <c:pt idx="4027">
                  <c:v>40199</c:v>
                </c:pt>
                <c:pt idx="4028">
                  <c:v>40200</c:v>
                </c:pt>
                <c:pt idx="4029">
                  <c:v>40203</c:v>
                </c:pt>
                <c:pt idx="4030">
                  <c:v>40204</c:v>
                </c:pt>
                <c:pt idx="4031">
                  <c:v>40205</c:v>
                </c:pt>
                <c:pt idx="4032">
                  <c:v>40206</c:v>
                </c:pt>
                <c:pt idx="4033">
                  <c:v>40207</c:v>
                </c:pt>
                <c:pt idx="4034">
                  <c:v>40210</c:v>
                </c:pt>
                <c:pt idx="4035">
                  <c:v>40211</c:v>
                </c:pt>
                <c:pt idx="4036">
                  <c:v>40212</c:v>
                </c:pt>
                <c:pt idx="4037">
                  <c:v>40213</c:v>
                </c:pt>
                <c:pt idx="4038">
                  <c:v>40214</c:v>
                </c:pt>
                <c:pt idx="4039">
                  <c:v>40217</c:v>
                </c:pt>
                <c:pt idx="4040">
                  <c:v>40218</c:v>
                </c:pt>
                <c:pt idx="4041">
                  <c:v>40219</c:v>
                </c:pt>
                <c:pt idx="4042">
                  <c:v>40220</c:v>
                </c:pt>
                <c:pt idx="4043">
                  <c:v>40221</c:v>
                </c:pt>
                <c:pt idx="4044">
                  <c:v>40225</c:v>
                </c:pt>
                <c:pt idx="4045">
                  <c:v>40226</c:v>
                </c:pt>
                <c:pt idx="4046">
                  <c:v>40227</c:v>
                </c:pt>
                <c:pt idx="4047">
                  <c:v>40228</c:v>
                </c:pt>
                <c:pt idx="4048">
                  <c:v>40231</c:v>
                </c:pt>
                <c:pt idx="4049">
                  <c:v>40232</c:v>
                </c:pt>
                <c:pt idx="4050">
                  <c:v>40233</c:v>
                </c:pt>
                <c:pt idx="4051">
                  <c:v>40234</c:v>
                </c:pt>
                <c:pt idx="4052">
                  <c:v>40235</c:v>
                </c:pt>
                <c:pt idx="4053">
                  <c:v>40238</c:v>
                </c:pt>
                <c:pt idx="4054">
                  <c:v>40239</c:v>
                </c:pt>
                <c:pt idx="4055">
                  <c:v>40240</c:v>
                </c:pt>
                <c:pt idx="4056">
                  <c:v>40241</c:v>
                </c:pt>
                <c:pt idx="4057">
                  <c:v>40242</c:v>
                </c:pt>
                <c:pt idx="4058">
                  <c:v>40245</c:v>
                </c:pt>
                <c:pt idx="4059">
                  <c:v>40246</c:v>
                </c:pt>
                <c:pt idx="4060">
                  <c:v>40247</c:v>
                </c:pt>
                <c:pt idx="4061">
                  <c:v>40248</c:v>
                </c:pt>
                <c:pt idx="4062">
                  <c:v>40249</c:v>
                </c:pt>
                <c:pt idx="4063">
                  <c:v>40252</c:v>
                </c:pt>
                <c:pt idx="4064">
                  <c:v>40253</c:v>
                </c:pt>
                <c:pt idx="4065">
                  <c:v>40254</c:v>
                </c:pt>
                <c:pt idx="4066">
                  <c:v>40255</c:v>
                </c:pt>
                <c:pt idx="4067">
                  <c:v>40256</c:v>
                </c:pt>
                <c:pt idx="4068">
                  <c:v>40259</c:v>
                </c:pt>
                <c:pt idx="4069">
                  <c:v>40260</c:v>
                </c:pt>
                <c:pt idx="4070">
                  <c:v>40261</c:v>
                </c:pt>
                <c:pt idx="4071">
                  <c:v>40262</c:v>
                </c:pt>
                <c:pt idx="4072">
                  <c:v>40263</c:v>
                </c:pt>
                <c:pt idx="4073">
                  <c:v>40266</c:v>
                </c:pt>
                <c:pt idx="4074">
                  <c:v>40267</c:v>
                </c:pt>
                <c:pt idx="4075">
                  <c:v>40268</c:v>
                </c:pt>
                <c:pt idx="4076">
                  <c:v>40269</c:v>
                </c:pt>
                <c:pt idx="4077">
                  <c:v>40273</c:v>
                </c:pt>
                <c:pt idx="4078">
                  <c:v>40274</c:v>
                </c:pt>
                <c:pt idx="4079">
                  <c:v>40275</c:v>
                </c:pt>
                <c:pt idx="4080">
                  <c:v>40276</c:v>
                </c:pt>
                <c:pt idx="4081">
                  <c:v>40277</c:v>
                </c:pt>
                <c:pt idx="4082">
                  <c:v>40280</c:v>
                </c:pt>
                <c:pt idx="4083">
                  <c:v>40281</c:v>
                </c:pt>
                <c:pt idx="4084">
                  <c:v>40282</c:v>
                </c:pt>
                <c:pt idx="4085">
                  <c:v>40283</c:v>
                </c:pt>
                <c:pt idx="4086">
                  <c:v>40284</c:v>
                </c:pt>
                <c:pt idx="4087">
                  <c:v>40287</c:v>
                </c:pt>
                <c:pt idx="4088">
                  <c:v>40288</c:v>
                </c:pt>
                <c:pt idx="4089">
                  <c:v>40289</c:v>
                </c:pt>
                <c:pt idx="4090">
                  <c:v>40290</c:v>
                </c:pt>
                <c:pt idx="4091">
                  <c:v>40291</c:v>
                </c:pt>
                <c:pt idx="4092">
                  <c:v>40294</c:v>
                </c:pt>
                <c:pt idx="4093">
                  <c:v>40295</c:v>
                </c:pt>
                <c:pt idx="4094">
                  <c:v>40296</c:v>
                </c:pt>
                <c:pt idx="4095">
                  <c:v>40297</c:v>
                </c:pt>
                <c:pt idx="4096">
                  <c:v>40298</c:v>
                </c:pt>
                <c:pt idx="4097">
                  <c:v>40301</c:v>
                </c:pt>
                <c:pt idx="4098">
                  <c:v>40302</c:v>
                </c:pt>
                <c:pt idx="4099">
                  <c:v>40303</c:v>
                </c:pt>
                <c:pt idx="4100">
                  <c:v>40304</c:v>
                </c:pt>
                <c:pt idx="4101">
                  <c:v>40305</c:v>
                </c:pt>
                <c:pt idx="4102">
                  <c:v>40308</c:v>
                </c:pt>
                <c:pt idx="4103">
                  <c:v>40309</c:v>
                </c:pt>
                <c:pt idx="4104">
                  <c:v>40310</c:v>
                </c:pt>
                <c:pt idx="4105">
                  <c:v>40311</c:v>
                </c:pt>
                <c:pt idx="4106">
                  <c:v>40312</c:v>
                </c:pt>
                <c:pt idx="4107">
                  <c:v>40315</c:v>
                </c:pt>
                <c:pt idx="4108">
                  <c:v>40316</c:v>
                </c:pt>
                <c:pt idx="4109">
                  <c:v>40317</c:v>
                </c:pt>
                <c:pt idx="4110">
                  <c:v>40318</c:v>
                </c:pt>
                <c:pt idx="4111">
                  <c:v>40319</c:v>
                </c:pt>
                <c:pt idx="4112">
                  <c:v>40322</c:v>
                </c:pt>
                <c:pt idx="4113">
                  <c:v>40323</c:v>
                </c:pt>
                <c:pt idx="4114">
                  <c:v>40324</c:v>
                </c:pt>
                <c:pt idx="4115">
                  <c:v>40325</c:v>
                </c:pt>
                <c:pt idx="4116">
                  <c:v>40326</c:v>
                </c:pt>
                <c:pt idx="4117">
                  <c:v>40330</c:v>
                </c:pt>
                <c:pt idx="4118">
                  <c:v>40331</c:v>
                </c:pt>
                <c:pt idx="4119">
                  <c:v>40332</c:v>
                </c:pt>
                <c:pt idx="4120">
                  <c:v>40333</c:v>
                </c:pt>
                <c:pt idx="4121">
                  <c:v>40336</c:v>
                </c:pt>
                <c:pt idx="4122">
                  <c:v>40337</c:v>
                </c:pt>
                <c:pt idx="4123">
                  <c:v>40338</c:v>
                </c:pt>
                <c:pt idx="4124">
                  <c:v>40339</c:v>
                </c:pt>
                <c:pt idx="4125">
                  <c:v>40340</c:v>
                </c:pt>
                <c:pt idx="4126">
                  <c:v>40343</c:v>
                </c:pt>
                <c:pt idx="4127">
                  <c:v>40344</c:v>
                </c:pt>
                <c:pt idx="4128">
                  <c:v>40345</c:v>
                </c:pt>
                <c:pt idx="4129">
                  <c:v>40346</c:v>
                </c:pt>
                <c:pt idx="4130">
                  <c:v>40347</c:v>
                </c:pt>
                <c:pt idx="4131">
                  <c:v>40350</c:v>
                </c:pt>
                <c:pt idx="4132">
                  <c:v>40351</c:v>
                </c:pt>
                <c:pt idx="4133">
                  <c:v>40352</c:v>
                </c:pt>
                <c:pt idx="4134">
                  <c:v>40353</c:v>
                </c:pt>
                <c:pt idx="4135">
                  <c:v>40354</c:v>
                </c:pt>
                <c:pt idx="4136">
                  <c:v>40357</c:v>
                </c:pt>
                <c:pt idx="4137">
                  <c:v>40358</c:v>
                </c:pt>
                <c:pt idx="4138">
                  <c:v>40359</c:v>
                </c:pt>
                <c:pt idx="4139">
                  <c:v>40360</c:v>
                </c:pt>
                <c:pt idx="4140">
                  <c:v>40361</c:v>
                </c:pt>
                <c:pt idx="4141">
                  <c:v>40365</c:v>
                </c:pt>
                <c:pt idx="4142">
                  <c:v>40366</c:v>
                </c:pt>
                <c:pt idx="4143">
                  <c:v>40367</c:v>
                </c:pt>
                <c:pt idx="4144">
                  <c:v>40368</c:v>
                </c:pt>
                <c:pt idx="4145">
                  <c:v>40371</c:v>
                </c:pt>
                <c:pt idx="4146">
                  <c:v>40372</c:v>
                </c:pt>
                <c:pt idx="4147">
                  <c:v>40373</c:v>
                </c:pt>
                <c:pt idx="4148">
                  <c:v>40374</c:v>
                </c:pt>
                <c:pt idx="4149">
                  <c:v>40375</c:v>
                </c:pt>
                <c:pt idx="4150">
                  <c:v>40378</c:v>
                </c:pt>
                <c:pt idx="4151">
                  <c:v>40379</c:v>
                </c:pt>
                <c:pt idx="4152">
                  <c:v>40380</c:v>
                </c:pt>
                <c:pt idx="4153">
                  <c:v>40381</c:v>
                </c:pt>
                <c:pt idx="4154">
                  <c:v>40382</c:v>
                </c:pt>
                <c:pt idx="4155">
                  <c:v>40385</c:v>
                </c:pt>
                <c:pt idx="4156">
                  <c:v>40386</c:v>
                </c:pt>
                <c:pt idx="4157">
                  <c:v>40387</c:v>
                </c:pt>
                <c:pt idx="4158">
                  <c:v>40388</c:v>
                </c:pt>
                <c:pt idx="4159">
                  <c:v>40389</c:v>
                </c:pt>
                <c:pt idx="4160">
                  <c:v>40392</c:v>
                </c:pt>
                <c:pt idx="4161">
                  <c:v>40393</c:v>
                </c:pt>
                <c:pt idx="4162">
                  <c:v>40394</c:v>
                </c:pt>
                <c:pt idx="4163">
                  <c:v>40395</c:v>
                </c:pt>
                <c:pt idx="4164">
                  <c:v>40396</c:v>
                </c:pt>
                <c:pt idx="4165">
                  <c:v>40399</c:v>
                </c:pt>
                <c:pt idx="4166">
                  <c:v>40400</c:v>
                </c:pt>
                <c:pt idx="4167">
                  <c:v>40401</c:v>
                </c:pt>
                <c:pt idx="4168">
                  <c:v>40402</c:v>
                </c:pt>
                <c:pt idx="4169">
                  <c:v>40403</c:v>
                </c:pt>
                <c:pt idx="4170">
                  <c:v>40406</c:v>
                </c:pt>
                <c:pt idx="4171">
                  <c:v>40407</c:v>
                </c:pt>
                <c:pt idx="4172">
                  <c:v>40408</c:v>
                </c:pt>
                <c:pt idx="4173">
                  <c:v>40409</c:v>
                </c:pt>
                <c:pt idx="4174">
                  <c:v>40410</c:v>
                </c:pt>
                <c:pt idx="4175">
                  <c:v>40413</c:v>
                </c:pt>
                <c:pt idx="4176">
                  <c:v>40414</c:v>
                </c:pt>
                <c:pt idx="4177">
                  <c:v>40415</c:v>
                </c:pt>
                <c:pt idx="4178">
                  <c:v>40416</c:v>
                </c:pt>
                <c:pt idx="4179">
                  <c:v>40417</c:v>
                </c:pt>
                <c:pt idx="4180">
                  <c:v>40420</c:v>
                </c:pt>
                <c:pt idx="4181">
                  <c:v>40421</c:v>
                </c:pt>
                <c:pt idx="4182">
                  <c:v>40422</c:v>
                </c:pt>
                <c:pt idx="4183">
                  <c:v>40423</c:v>
                </c:pt>
                <c:pt idx="4184">
                  <c:v>40424</c:v>
                </c:pt>
                <c:pt idx="4185">
                  <c:v>40428</c:v>
                </c:pt>
                <c:pt idx="4186">
                  <c:v>40429</c:v>
                </c:pt>
                <c:pt idx="4187">
                  <c:v>40430</c:v>
                </c:pt>
                <c:pt idx="4188">
                  <c:v>40431</c:v>
                </c:pt>
                <c:pt idx="4189">
                  <c:v>40434</c:v>
                </c:pt>
                <c:pt idx="4190">
                  <c:v>40435</c:v>
                </c:pt>
                <c:pt idx="4191">
                  <c:v>40436</c:v>
                </c:pt>
                <c:pt idx="4192">
                  <c:v>40437</c:v>
                </c:pt>
                <c:pt idx="4193">
                  <c:v>40438</c:v>
                </c:pt>
                <c:pt idx="4194">
                  <c:v>40441</c:v>
                </c:pt>
                <c:pt idx="4195">
                  <c:v>40442</c:v>
                </c:pt>
                <c:pt idx="4196">
                  <c:v>40443</c:v>
                </c:pt>
                <c:pt idx="4197">
                  <c:v>40444</c:v>
                </c:pt>
                <c:pt idx="4198">
                  <c:v>40445</c:v>
                </c:pt>
                <c:pt idx="4199">
                  <c:v>40448</c:v>
                </c:pt>
                <c:pt idx="4200">
                  <c:v>40449</c:v>
                </c:pt>
                <c:pt idx="4201">
                  <c:v>40450</c:v>
                </c:pt>
                <c:pt idx="4202">
                  <c:v>40451</c:v>
                </c:pt>
                <c:pt idx="4203">
                  <c:v>40452</c:v>
                </c:pt>
                <c:pt idx="4204">
                  <c:v>40455</c:v>
                </c:pt>
                <c:pt idx="4205">
                  <c:v>40456</c:v>
                </c:pt>
                <c:pt idx="4206">
                  <c:v>40457</c:v>
                </c:pt>
                <c:pt idx="4207">
                  <c:v>40458</c:v>
                </c:pt>
                <c:pt idx="4208">
                  <c:v>40459</c:v>
                </c:pt>
                <c:pt idx="4209">
                  <c:v>40463</c:v>
                </c:pt>
                <c:pt idx="4210">
                  <c:v>40464</c:v>
                </c:pt>
                <c:pt idx="4211">
                  <c:v>40465</c:v>
                </c:pt>
                <c:pt idx="4212">
                  <c:v>40466</c:v>
                </c:pt>
                <c:pt idx="4213">
                  <c:v>40469</c:v>
                </c:pt>
                <c:pt idx="4214">
                  <c:v>40470</c:v>
                </c:pt>
                <c:pt idx="4215">
                  <c:v>40471</c:v>
                </c:pt>
                <c:pt idx="4216">
                  <c:v>40472</c:v>
                </c:pt>
                <c:pt idx="4217">
                  <c:v>40473</c:v>
                </c:pt>
                <c:pt idx="4218">
                  <c:v>40476</c:v>
                </c:pt>
                <c:pt idx="4219">
                  <c:v>40477</c:v>
                </c:pt>
                <c:pt idx="4220">
                  <c:v>40478</c:v>
                </c:pt>
                <c:pt idx="4221">
                  <c:v>40479</c:v>
                </c:pt>
                <c:pt idx="4222">
                  <c:v>40480</c:v>
                </c:pt>
                <c:pt idx="4223">
                  <c:v>40483</c:v>
                </c:pt>
                <c:pt idx="4224">
                  <c:v>40484</c:v>
                </c:pt>
                <c:pt idx="4225">
                  <c:v>40485</c:v>
                </c:pt>
                <c:pt idx="4226">
                  <c:v>40486</c:v>
                </c:pt>
                <c:pt idx="4227">
                  <c:v>40487</c:v>
                </c:pt>
                <c:pt idx="4228">
                  <c:v>40490</c:v>
                </c:pt>
                <c:pt idx="4229">
                  <c:v>40491</c:v>
                </c:pt>
                <c:pt idx="4230">
                  <c:v>40492</c:v>
                </c:pt>
                <c:pt idx="4231">
                  <c:v>40494</c:v>
                </c:pt>
                <c:pt idx="4232">
                  <c:v>40497</c:v>
                </c:pt>
                <c:pt idx="4233">
                  <c:v>40498</c:v>
                </c:pt>
                <c:pt idx="4234">
                  <c:v>40499</c:v>
                </c:pt>
                <c:pt idx="4235">
                  <c:v>40500</c:v>
                </c:pt>
                <c:pt idx="4236">
                  <c:v>40501</c:v>
                </c:pt>
                <c:pt idx="4237">
                  <c:v>40504</c:v>
                </c:pt>
                <c:pt idx="4238">
                  <c:v>40505</c:v>
                </c:pt>
                <c:pt idx="4239">
                  <c:v>40506</c:v>
                </c:pt>
                <c:pt idx="4240">
                  <c:v>40508</c:v>
                </c:pt>
                <c:pt idx="4241">
                  <c:v>40511</c:v>
                </c:pt>
                <c:pt idx="4242">
                  <c:v>40512</c:v>
                </c:pt>
                <c:pt idx="4243">
                  <c:v>40513</c:v>
                </c:pt>
                <c:pt idx="4244">
                  <c:v>40514</c:v>
                </c:pt>
                <c:pt idx="4245">
                  <c:v>40515</c:v>
                </c:pt>
                <c:pt idx="4246">
                  <c:v>40518</c:v>
                </c:pt>
                <c:pt idx="4247">
                  <c:v>40519</c:v>
                </c:pt>
                <c:pt idx="4248">
                  <c:v>40520</c:v>
                </c:pt>
                <c:pt idx="4249">
                  <c:v>40521</c:v>
                </c:pt>
                <c:pt idx="4250">
                  <c:v>40522</c:v>
                </c:pt>
                <c:pt idx="4251">
                  <c:v>40525</c:v>
                </c:pt>
                <c:pt idx="4252">
                  <c:v>40526</c:v>
                </c:pt>
                <c:pt idx="4253">
                  <c:v>40527</c:v>
                </c:pt>
                <c:pt idx="4254">
                  <c:v>40528</c:v>
                </c:pt>
                <c:pt idx="4255">
                  <c:v>40529</c:v>
                </c:pt>
                <c:pt idx="4256">
                  <c:v>40532</c:v>
                </c:pt>
                <c:pt idx="4257">
                  <c:v>40533</c:v>
                </c:pt>
                <c:pt idx="4258">
                  <c:v>40534</c:v>
                </c:pt>
                <c:pt idx="4259">
                  <c:v>40535</c:v>
                </c:pt>
                <c:pt idx="4260">
                  <c:v>40539</c:v>
                </c:pt>
                <c:pt idx="4261">
                  <c:v>40540</c:v>
                </c:pt>
                <c:pt idx="4262">
                  <c:v>40541</c:v>
                </c:pt>
                <c:pt idx="4263">
                  <c:v>40542</c:v>
                </c:pt>
                <c:pt idx="4264">
                  <c:v>40543</c:v>
                </c:pt>
                <c:pt idx="4265">
                  <c:v>40546</c:v>
                </c:pt>
                <c:pt idx="4266">
                  <c:v>40547</c:v>
                </c:pt>
                <c:pt idx="4267">
                  <c:v>40548</c:v>
                </c:pt>
                <c:pt idx="4268">
                  <c:v>40549</c:v>
                </c:pt>
                <c:pt idx="4269">
                  <c:v>40550</c:v>
                </c:pt>
                <c:pt idx="4270">
                  <c:v>40553</c:v>
                </c:pt>
                <c:pt idx="4271">
                  <c:v>40554</c:v>
                </c:pt>
                <c:pt idx="4272">
                  <c:v>40555</c:v>
                </c:pt>
                <c:pt idx="4273">
                  <c:v>40556</c:v>
                </c:pt>
                <c:pt idx="4274">
                  <c:v>40557</c:v>
                </c:pt>
                <c:pt idx="4275">
                  <c:v>40561</c:v>
                </c:pt>
                <c:pt idx="4276">
                  <c:v>40562</c:v>
                </c:pt>
                <c:pt idx="4277">
                  <c:v>40563</c:v>
                </c:pt>
                <c:pt idx="4278">
                  <c:v>40564</c:v>
                </c:pt>
                <c:pt idx="4279">
                  <c:v>40567</c:v>
                </c:pt>
                <c:pt idx="4280">
                  <c:v>40568</c:v>
                </c:pt>
                <c:pt idx="4281">
                  <c:v>40569</c:v>
                </c:pt>
                <c:pt idx="4282">
                  <c:v>40570</c:v>
                </c:pt>
                <c:pt idx="4283">
                  <c:v>40571</c:v>
                </c:pt>
                <c:pt idx="4284">
                  <c:v>40574</c:v>
                </c:pt>
                <c:pt idx="4285">
                  <c:v>40575</c:v>
                </c:pt>
                <c:pt idx="4286">
                  <c:v>40576</c:v>
                </c:pt>
                <c:pt idx="4287">
                  <c:v>40577</c:v>
                </c:pt>
                <c:pt idx="4288">
                  <c:v>40578</c:v>
                </c:pt>
                <c:pt idx="4289">
                  <c:v>40581</c:v>
                </c:pt>
                <c:pt idx="4290">
                  <c:v>40582</c:v>
                </c:pt>
                <c:pt idx="4291">
                  <c:v>40583</c:v>
                </c:pt>
                <c:pt idx="4292">
                  <c:v>40584</c:v>
                </c:pt>
                <c:pt idx="4293">
                  <c:v>40585</c:v>
                </c:pt>
                <c:pt idx="4294">
                  <c:v>40588</c:v>
                </c:pt>
                <c:pt idx="4295">
                  <c:v>40589</c:v>
                </c:pt>
                <c:pt idx="4296">
                  <c:v>40590</c:v>
                </c:pt>
                <c:pt idx="4297">
                  <c:v>40591</c:v>
                </c:pt>
                <c:pt idx="4298">
                  <c:v>40592</c:v>
                </c:pt>
                <c:pt idx="4299">
                  <c:v>40596</c:v>
                </c:pt>
                <c:pt idx="4300">
                  <c:v>40597</c:v>
                </c:pt>
                <c:pt idx="4301">
                  <c:v>40598</c:v>
                </c:pt>
                <c:pt idx="4302">
                  <c:v>40599</c:v>
                </c:pt>
                <c:pt idx="4303">
                  <c:v>40602</c:v>
                </c:pt>
                <c:pt idx="4304">
                  <c:v>40603</c:v>
                </c:pt>
                <c:pt idx="4305">
                  <c:v>40604</c:v>
                </c:pt>
                <c:pt idx="4306">
                  <c:v>40605</c:v>
                </c:pt>
                <c:pt idx="4307">
                  <c:v>40606</c:v>
                </c:pt>
                <c:pt idx="4308">
                  <c:v>40609</c:v>
                </c:pt>
                <c:pt idx="4309">
                  <c:v>40610</c:v>
                </c:pt>
                <c:pt idx="4310">
                  <c:v>40611</c:v>
                </c:pt>
                <c:pt idx="4311">
                  <c:v>40612</c:v>
                </c:pt>
                <c:pt idx="4312">
                  <c:v>40613</c:v>
                </c:pt>
                <c:pt idx="4313">
                  <c:v>40616</c:v>
                </c:pt>
                <c:pt idx="4314">
                  <c:v>40617</c:v>
                </c:pt>
                <c:pt idx="4315">
                  <c:v>40618</c:v>
                </c:pt>
                <c:pt idx="4316">
                  <c:v>40619</c:v>
                </c:pt>
                <c:pt idx="4317">
                  <c:v>40620</c:v>
                </c:pt>
                <c:pt idx="4318">
                  <c:v>40623</c:v>
                </c:pt>
                <c:pt idx="4319">
                  <c:v>40624</c:v>
                </c:pt>
                <c:pt idx="4320">
                  <c:v>40625</c:v>
                </c:pt>
                <c:pt idx="4321">
                  <c:v>40626</c:v>
                </c:pt>
                <c:pt idx="4322">
                  <c:v>40627</c:v>
                </c:pt>
                <c:pt idx="4323">
                  <c:v>40630</c:v>
                </c:pt>
                <c:pt idx="4324">
                  <c:v>40631</c:v>
                </c:pt>
                <c:pt idx="4325">
                  <c:v>40632</c:v>
                </c:pt>
                <c:pt idx="4326">
                  <c:v>40633</c:v>
                </c:pt>
                <c:pt idx="4327">
                  <c:v>40634</c:v>
                </c:pt>
                <c:pt idx="4328">
                  <c:v>40637</c:v>
                </c:pt>
                <c:pt idx="4329">
                  <c:v>40638</c:v>
                </c:pt>
                <c:pt idx="4330">
                  <c:v>40639</c:v>
                </c:pt>
                <c:pt idx="4331">
                  <c:v>40640</c:v>
                </c:pt>
                <c:pt idx="4332">
                  <c:v>40641</c:v>
                </c:pt>
                <c:pt idx="4333">
                  <c:v>40644</c:v>
                </c:pt>
                <c:pt idx="4334">
                  <c:v>40645</c:v>
                </c:pt>
                <c:pt idx="4335">
                  <c:v>40646</c:v>
                </c:pt>
                <c:pt idx="4336">
                  <c:v>40647</c:v>
                </c:pt>
                <c:pt idx="4337">
                  <c:v>40648</c:v>
                </c:pt>
                <c:pt idx="4338">
                  <c:v>40651</c:v>
                </c:pt>
                <c:pt idx="4339">
                  <c:v>40652</c:v>
                </c:pt>
                <c:pt idx="4340">
                  <c:v>40653</c:v>
                </c:pt>
                <c:pt idx="4341">
                  <c:v>40654</c:v>
                </c:pt>
                <c:pt idx="4342">
                  <c:v>40658</c:v>
                </c:pt>
                <c:pt idx="4343">
                  <c:v>40659</c:v>
                </c:pt>
                <c:pt idx="4344">
                  <c:v>40660</c:v>
                </c:pt>
                <c:pt idx="4345">
                  <c:v>40661</c:v>
                </c:pt>
                <c:pt idx="4346">
                  <c:v>40662</c:v>
                </c:pt>
                <c:pt idx="4347">
                  <c:v>40665</c:v>
                </c:pt>
                <c:pt idx="4348">
                  <c:v>40666</c:v>
                </c:pt>
                <c:pt idx="4349">
                  <c:v>40667</c:v>
                </c:pt>
                <c:pt idx="4350">
                  <c:v>40668</c:v>
                </c:pt>
                <c:pt idx="4351">
                  <c:v>40669</c:v>
                </c:pt>
                <c:pt idx="4352">
                  <c:v>40672</c:v>
                </c:pt>
                <c:pt idx="4353">
                  <c:v>40673</c:v>
                </c:pt>
                <c:pt idx="4354">
                  <c:v>40674</c:v>
                </c:pt>
                <c:pt idx="4355">
                  <c:v>40675</c:v>
                </c:pt>
                <c:pt idx="4356">
                  <c:v>40676</c:v>
                </c:pt>
                <c:pt idx="4357">
                  <c:v>40679</c:v>
                </c:pt>
                <c:pt idx="4358">
                  <c:v>40680</c:v>
                </c:pt>
                <c:pt idx="4359">
                  <c:v>40681</c:v>
                </c:pt>
                <c:pt idx="4360">
                  <c:v>40682</c:v>
                </c:pt>
                <c:pt idx="4361">
                  <c:v>40683</c:v>
                </c:pt>
                <c:pt idx="4362">
                  <c:v>40686</c:v>
                </c:pt>
                <c:pt idx="4363">
                  <c:v>40687</c:v>
                </c:pt>
                <c:pt idx="4364">
                  <c:v>40688</c:v>
                </c:pt>
                <c:pt idx="4365">
                  <c:v>40689</c:v>
                </c:pt>
                <c:pt idx="4366">
                  <c:v>40690</c:v>
                </c:pt>
                <c:pt idx="4367">
                  <c:v>40694</c:v>
                </c:pt>
                <c:pt idx="4368">
                  <c:v>40695</c:v>
                </c:pt>
                <c:pt idx="4369">
                  <c:v>40696</c:v>
                </c:pt>
                <c:pt idx="4370">
                  <c:v>40697</c:v>
                </c:pt>
                <c:pt idx="4371">
                  <c:v>40700</c:v>
                </c:pt>
                <c:pt idx="4372">
                  <c:v>40701</c:v>
                </c:pt>
                <c:pt idx="4373">
                  <c:v>40702</c:v>
                </c:pt>
                <c:pt idx="4374">
                  <c:v>40703</c:v>
                </c:pt>
                <c:pt idx="4375">
                  <c:v>40704</c:v>
                </c:pt>
                <c:pt idx="4376">
                  <c:v>40707</c:v>
                </c:pt>
                <c:pt idx="4377">
                  <c:v>40708</c:v>
                </c:pt>
                <c:pt idx="4378">
                  <c:v>40709</c:v>
                </c:pt>
                <c:pt idx="4379">
                  <c:v>40710</c:v>
                </c:pt>
                <c:pt idx="4380">
                  <c:v>40711</c:v>
                </c:pt>
                <c:pt idx="4381">
                  <c:v>40714</c:v>
                </c:pt>
                <c:pt idx="4382">
                  <c:v>40715</c:v>
                </c:pt>
                <c:pt idx="4383">
                  <c:v>40716</c:v>
                </c:pt>
                <c:pt idx="4384">
                  <c:v>40717</c:v>
                </c:pt>
                <c:pt idx="4385">
                  <c:v>40718</c:v>
                </c:pt>
                <c:pt idx="4386">
                  <c:v>40721</c:v>
                </c:pt>
                <c:pt idx="4387">
                  <c:v>40722</c:v>
                </c:pt>
                <c:pt idx="4388">
                  <c:v>40723</c:v>
                </c:pt>
                <c:pt idx="4389">
                  <c:v>40724</c:v>
                </c:pt>
                <c:pt idx="4390">
                  <c:v>40725</c:v>
                </c:pt>
                <c:pt idx="4391">
                  <c:v>40729</c:v>
                </c:pt>
                <c:pt idx="4392">
                  <c:v>40730</c:v>
                </c:pt>
                <c:pt idx="4393">
                  <c:v>40731</c:v>
                </c:pt>
                <c:pt idx="4394">
                  <c:v>40732</c:v>
                </c:pt>
                <c:pt idx="4395">
                  <c:v>40735</c:v>
                </c:pt>
                <c:pt idx="4396">
                  <c:v>40736</c:v>
                </c:pt>
                <c:pt idx="4397">
                  <c:v>40737</c:v>
                </c:pt>
                <c:pt idx="4398">
                  <c:v>40738</c:v>
                </c:pt>
                <c:pt idx="4399">
                  <c:v>40739</c:v>
                </c:pt>
                <c:pt idx="4400">
                  <c:v>40742</c:v>
                </c:pt>
                <c:pt idx="4401">
                  <c:v>40743</c:v>
                </c:pt>
                <c:pt idx="4402">
                  <c:v>40744</c:v>
                </c:pt>
                <c:pt idx="4403">
                  <c:v>40745</c:v>
                </c:pt>
                <c:pt idx="4404">
                  <c:v>40746</c:v>
                </c:pt>
                <c:pt idx="4405">
                  <c:v>40749</c:v>
                </c:pt>
                <c:pt idx="4406">
                  <c:v>40750</c:v>
                </c:pt>
                <c:pt idx="4407">
                  <c:v>40751</c:v>
                </c:pt>
                <c:pt idx="4408">
                  <c:v>40752</c:v>
                </c:pt>
                <c:pt idx="4409">
                  <c:v>40753</c:v>
                </c:pt>
                <c:pt idx="4410">
                  <c:v>40756</c:v>
                </c:pt>
                <c:pt idx="4411">
                  <c:v>40757</c:v>
                </c:pt>
                <c:pt idx="4412">
                  <c:v>40758</c:v>
                </c:pt>
                <c:pt idx="4413">
                  <c:v>40759</c:v>
                </c:pt>
                <c:pt idx="4414">
                  <c:v>40760</c:v>
                </c:pt>
                <c:pt idx="4415">
                  <c:v>40763</c:v>
                </c:pt>
                <c:pt idx="4416">
                  <c:v>40764</c:v>
                </c:pt>
                <c:pt idx="4417">
                  <c:v>40765</c:v>
                </c:pt>
                <c:pt idx="4418">
                  <c:v>40766</c:v>
                </c:pt>
                <c:pt idx="4419">
                  <c:v>40767</c:v>
                </c:pt>
                <c:pt idx="4420">
                  <c:v>40770</c:v>
                </c:pt>
                <c:pt idx="4421">
                  <c:v>40771</c:v>
                </c:pt>
                <c:pt idx="4422">
                  <c:v>40772</c:v>
                </c:pt>
                <c:pt idx="4423">
                  <c:v>40773</c:v>
                </c:pt>
                <c:pt idx="4424">
                  <c:v>40774</c:v>
                </c:pt>
                <c:pt idx="4425">
                  <c:v>40777</c:v>
                </c:pt>
                <c:pt idx="4426">
                  <c:v>40778</c:v>
                </c:pt>
                <c:pt idx="4427">
                  <c:v>40779</c:v>
                </c:pt>
                <c:pt idx="4428">
                  <c:v>40780</c:v>
                </c:pt>
                <c:pt idx="4429">
                  <c:v>40781</c:v>
                </c:pt>
                <c:pt idx="4430">
                  <c:v>40784</c:v>
                </c:pt>
                <c:pt idx="4431">
                  <c:v>40785</c:v>
                </c:pt>
                <c:pt idx="4432">
                  <c:v>40786</c:v>
                </c:pt>
                <c:pt idx="4433">
                  <c:v>40787</c:v>
                </c:pt>
                <c:pt idx="4434">
                  <c:v>40788</c:v>
                </c:pt>
                <c:pt idx="4435">
                  <c:v>40792</c:v>
                </c:pt>
                <c:pt idx="4436">
                  <c:v>40793</c:v>
                </c:pt>
                <c:pt idx="4437">
                  <c:v>40794</c:v>
                </c:pt>
                <c:pt idx="4438">
                  <c:v>40795</c:v>
                </c:pt>
                <c:pt idx="4439">
                  <c:v>40798</c:v>
                </c:pt>
                <c:pt idx="4440">
                  <c:v>40799</c:v>
                </c:pt>
                <c:pt idx="4441">
                  <c:v>40800</c:v>
                </c:pt>
                <c:pt idx="4442">
                  <c:v>40801</c:v>
                </c:pt>
                <c:pt idx="4443">
                  <c:v>40802</c:v>
                </c:pt>
                <c:pt idx="4444">
                  <c:v>40805</c:v>
                </c:pt>
                <c:pt idx="4445">
                  <c:v>40806</c:v>
                </c:pt>
                <c:pt idx="4446">
                  <c:v>40807</c:v>
                </c:pt>
                <c:pt idx="4447">
                  <c:v>40808</c:v>
                </c:pt>
                <c:pt idx="4448">
                  <c:v>40809</c:v>
                </c:pt>
                <c:pt idx="4449">
                  <c:v>40812</c:v>
                </c:pt>
                <c:pt idx="4450">
                  <c:v>40813</c:v>
                </c:pt>
                <c:pt idx="4451">
                  <c:v>40814</c:v>
                </c:pt>
                <c:pt idx="4452">
                  <c:v>40815</c:v>
                </c:pt>
                <c:pt idx="4453">
                  <c:v>40816</c:v>
                </c:pt>
                <c:pt idx="4454">
                  <c:v>40819</c:v>
                </c:pt>
                <c:pt idx="4455">
                  <c:v>40820</c:v>
                </c:pt>
                <c:pt idx="4456">
                  <c:v>40821</c:v>
                </c:pt>
                <c:pt idx="4457">
                  <c:v>40822</c:v>
                </c:pt>
                <c:pt idx="4458">
                  <c:v>40823</c:v>
                </c:pt>
                <c:pt idx="4459">
                  <c:v>40827</c:v>
                </c:pt>
                <c:pt idx="4460">
                  <c:v>40828</c:v>
                </c:pt>
                <c:pt idx="4461">
                  <c:v>40829</c:v>
                </c:pt>
                <c:pt idx="4462">
                  <c:v>40830</c:v>
                </c:pt>
                <c:pt idx="4463">
                  <c:v>40833</c:v>
                </c:pt>
                <c:pt idx="4464">
                  <c:v>40834</c:v>
                </c:pt>
                <c:pt idx="4465">
                  <c:v>40835</c:v>
                </c:pt>
                <c:pt idx="4466">
                  <c:v>40836</c:v>
                </c:pt>
                <c:pt idx="4467">
                  <c:v>40837</c:v>
                </c:pt>
                <c:pt idx="4468">
                  <c:v>40840</c:v>
                </c:pt>
                <c:pt idx="4469">
                  <c:v>40841</c:v>
                </c:pt>
                <c:pt idx="4470">
                  <c:v>40842</c:v>
                </c:pt>
                <c:pt idx="4471">
                  <c:v>40843</c:v>
                </c:pt>
                <c:pt idx="4472">
                  <c:v>40844</c:v>
                </c:pt>
                <c:pt idx="4473">
                  <c:v>40847</c:v>
                </c:pt>
                <c:pt idx="4474">
                  <c:v>40848</c:v>
                </c:pt>
                <c:pt idx="4475">
                  <c:v>40849</c:v>
                </c:pt>
                <c:pt idx="4476">
                  <c:v>40850</c:v>
                </c:pt>
                <c:pt idx="4477">
                  <c:v>40851</c:v>
                </c:pt>
                <c:pt idx="4478">
                  <c:v>40854</c:v>
                </c:pt>
                <c:pt idx="4479">
                  <c:v>40855</c:v>
                </c:pt>
                <c:pt idx="4480">
                  <c:v>40856</c:v>
                </c:pt>
                <c:pt idx="4481">
                  <c:v>40857</c:v>
                </c:pt>
                <c:pt idx="4482">
                  <c:v>40861</c:v>
                </c:pt>
                <c:pt idx="4483">
                  <c:v>40862</c:v>
                </c:pt>
                <c:pt idx="4484">
                  <c:v>40863</c:v>
                </c:pt>
                <c:pt idx="4485">
                  <c:v>40864</c:v>
                </c:pt>
                <c:pt idx="4486">
                  <c:v>40865</c:v>
                </c:pt>
                <c:pt idx="4487">
                  <c:v>40868</c:v>
                </c:pt>
                <c:pt idx="4488">
                  <c:v>40869</c:v>
                </c:pt>
                <c:pt idx="4489">
                  <c:v>40870</c:v>
                </c:pt>
                <c:pt idx="4490">
                  <c:v>40872</c:v>
                </c:pt>
                <c:pt idx="4491">
                  <c:v>40875</c:v>
                </c:pt>
                <c:pt idx="4492">
                  <c:v>40876</c:v>
                </c:pt>
                <c:pt idx="4493">
                  <c:v>40877</c:v>
                </c:pt>
                <c:pt idx="4494">
                  <c:v>40878</c:v>
                </c:pt>
                <c:pt idx="4495">
                  <c:v>40879</c:v>
                </c:pt>
                <c:pt idx="4496">
                  <c:v>40882</c:v>
                </c:pt>
                <c:pt idx="4497">
                  <c:v>40883</c:v>
                </c:pt>
                <c:pt idx="4498">
                  <c:v>40884</c:v>
                </c:pt>
                <c:pt idx="4499">
                  <c:v>40885</c:v>
                </c:pt>
                <c:pt idx="4500">
                  <c:v>40886</c:v>
                </c:pt>
                <c:pt idx="4501">
                  <c:v>40889</c:v>
                </c:pt>
                <c:pt idx="4502">
                  <c:v>40890</c:v>
                </c:pt>
                <c:pt idx="4503">
                  <c:v>40891</c:v>
                </c:pt>
                <c:pt idx="4504">
                  <c:v>40892</c:v>
                </c:pt>
                <c:pt idx="4505">
                  <c:v>40893</c:v>
                </c:pt>
                <c:pt idx="4506">
                  <c:v>40896</c:v>
                </c:pt>
                <c:pt idx="4507">
                  <c:v>40897</c:v>
                </c:pt>
                <c:pt idx="4508">
                  <c:v>40898</c:v>
                </c:pt>
                <c:pt idx="4509">
                  <c:v>40899</c:v>
                </c:pt>
                <c:pt idx="4510">
                  <c:v>40900</c:v>
                </c:pt>
                <c:pt idx="4511">
                  <c:v>40904</c:v>
                </c:pt>
                <c:pt idx="4512">
                  <c:v>40905</c:v>
                </c:pt>
                <c:pt idx="4513">
                  <c:v>40906</c:v>
                </c:pt>
                <c:pt idx="4514">
                  <c:v>40907</c:v>
                </c:pt>
                <c:pt idx="4515">
                  <c:v>40911</c:v>
                </c:pt>
                <c:pt idx="4516">
                  <c:v>40912</c:v>
                </c:pt>
                <c:pt idx="4517">
                  <c:v>40913</c:v>
                </c:pt>
                <c:pt idx="4518">
                  <c:v>40914</c:v>
                </c:pt>
                <c:pt idx="4519">
                  <c:v>40917</c:v>
                </c:pt>
                <c:pt idx="4520">
                  <c:v>40918</c:v>
                </c:pt>
                <c:pt idx="4521">
                  <c:v>40919</c:v>
                </c:pt>
                <c:pt idx="4522">
                  <c:v>40920</c:v>
                </c:pt>
                <c:pt idx="4523">
                  <c:v>40921</c:v>
                </c:pt>
                <c:pt idx="4524">
                  <c:v>40925</c:v>
                </c:pt>
                <c:pt idx="4525">
                  <c:v>40926</c:v>
                </c:pt>
                <c:pt idx="4526">
                  <c:v>40927</c:v>
                </c:pt>
                <c:pt idx="4527">
                  <c:v>40928</c:v>
                </c:pt>
                <c:pt idx="4528">
                  <c:v>40931</c:v>
                </c:pt>
                <c:pt idx="4529">
                  <c:v>40932</c:v>
                </c:pt>
                <c:pt idx="4530">
                  <c:v>40933</c:v>
                </c:pt>
              </c:numCache>
            </c:numRef>
          </c:cat>
          <c:val>
            <c:numRef>
              <c:f>Sheet1!$K$3:$K$4533</c:f>
              <c:numCache>
                <c:formatCode>General</c:formatCode>
                <c:ptCount val="4531"/>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pt idx="100">
                  <c:v>#N/A</c:v>
                </c:pt>
                <c:pt idx="101">
                  <c:v>#N/A</c:v>
                </c:pt>
                <c:pt idx="102">
                  <c:v>#N/A</c:v>
                </c:pt>
                <c:pt idx="103">
                  <c:v>#N/A</c:v>
                </c:pt>
                <c:pt idx="104">
                  <c:v>#N/A</c:v>
                </c:pt>
                <c:pt idx="105">
                  <c:v>#N/A</c:v>
                </c:pt>
                <c:pt idx="106">
                  <c:v>#N/A</c:v>
                </c:pt>
                <c:pt idx="107">
                  <c:v>#N/A</c:v>
                </c:pt>
                <c:pt idx="108">
                  <c:v>#N/A</c:v>
                </c:pt>
                <c:pt idx="109">
                  <c:v>#N/A</c:v>
                </c:pt>
                <c:pt idx="110">
                  <c:v>#N/A</c:v>
                </c:pt>
                <c:pt idx="111">
                  <c:v>#N/A</c:v>
                </c:pt>
                <c:pt idx="112">
                  <c:v>#N/A</c:v>
                </c:pt>
                <c:pt idx="113">
                  <c:v>#N/A</c:v>
                </c:pt>
                <c:pt idx="114">
                  <c:v>#N/A</c:v>
                </c:pt>
                <c:pt idx="115">
                  <c:v>#N/A</c:v>
                </c:pt>
                <c:pt idx="116">
                  <c:v>#N/A</c:v>
                </c:pt>
                <c:pt idx="117">
                  <c:v>#N/A</c:v>
                </c:pt>
                <c:pt idx="118">
                  <c:v>#N/A</c:v>
                </c:pt>
                <c:pt idx="119">
                  <c:v>#N/A</c:v>
                </c:pt>
                <c:pt idx="120">
                  <c:v>#N/A</c:v>
                </c:pt>
                <c:pt idx="121">
                  <c:v>#N/A</c:v>
                </c:pt>
                <c:pt idx="122">
                  <c:v>#N/A</c:v>
                </c:pt>
                <c:pt idx="123">
                  <c:v>#N/A</c:v>
                </c:pt>
                <c:pt idx="124">
                  <c:v>#N/A</c:v>
                </c:pt>
                <c:pt idx="125">
                  <c:v>#N/A</c:v>
                </c:pt>
                <c:pt idx="126">
                  <c:v>#N/A</c:v>
                </c:pt>
                <c:pt idx="127">
                  <c:v>#N/A</c:v>
                </c:pt>
                <c:pt idx="128">
                  <c:v>#N/A</c:v>
                </c:pt>
                <c:pt idx="129">
                  <c:v>#N/A</c:v>
                </c:pt>
                <c:pt idx="130">
                  <c:v>#N/A</c:v>
                </c:pt>
                <c:pt idx="131">
                  <c:v>#N/A</c:v>
                </c:pt>
                <c:pt idx="132">
                  <c:v>#N/A</c:v>
                </c:pt>
                <c:pt idx="133">
                  <c:v>#N/A</c:v>
                </c:pt>
                <c:pt idx="134">
                  <c:v>#N/A</c:v>
                </c:pt>
                <c:pt idx="135">
                  <c:v>#N/A</c:v>
                </c:pt>
                <c:pt idx="136">
                  <c:v>#N/A</c:v>
                </c:pt>
                <c:pt idx="137">
                  <c:v>#N/A</c:v>
                </c:pt>
                <c:pt idx="138">
                  <c:v>#N/A</c:v>
                </c:pt>
                <c:pt idx="139">
                  <c:v>#N/A</c:v>
                </c:pt>
                <c:pt idx="140">
                  <c:v>#N/A</c:v>
                </c:pt>
                <c:pt idx="141">
                  <c:v>#N/A</c:v>
                </c:pt>
                <c:pt idx="142">
                  <c:v>#N/A</c:v>
                </c:pt>
                <c:pt idx="143">
                  <c:v>#N/A</c:v>
                </c:pt>
                <c:pt idx="144">
                  <c:v>#N/A</c:v>
                </c:pt>
                <c:pt idx="145">
                  <c:v>#N/A</c:v>
                </c:pt>
                <c:pt idx="146">
                  <c:v>#N/A</c:v>
                </c:pt>
                <c:pt idx="147">
                  <c:v>#N/A</c:v>
                </c:pt>
                <c:pt idx="148">
                  <c:v>#N/A</c:v>
                </c:pt>
                <c:pt idx="149">
                  <c:v>#N/A</c:v>
                </c:pt>
                <c:pt idx="150">
                  <c:v>#N/A</c:v>
                </c:pt>
                <c:pt idx="151">
                  <c:v>#N/A</c:v>
                </c:pt>
                <c:pt idx="152">
                  <c:v>#N/A</c:v>
                </c:pt>
                <c:pt idx="153">
                  <c:v>#N/A</c:v>
                </c:pt>
                <c:pt idx="154">
                  <c:v>#N/A</c:v>
                </c:pt>
                <c:pt idx="155">
                  <c:v>#N/A</c:v>
                </c:pt>
                <c:pt idx="156">
                  <c:v>#N/A</c:v>
                </c:pt>
                <c:pt idx="157">
                  <c:v>#N/A</c:v>
                </c:pt>
                <c:pt idx="158">
                  <c:v>#N/A</c:v>
                </c:pt>
                <c:pt idx="159">
                  <c:v>#N/A</c:v>
                </c:pt>
                <c:pt idx="160">
                  <c:v>#N/A</c:v>
                </c:pt>
                <c:pt idx="161">
                  <c:v>#N/A</c:v>
                </c:pt>
                <c:pt idx="162">
                  <c:v>#N/A</c:v>
                </c:pt>
                <c:pt idx="163">
                  <c:v>#N/A</c:v>
                </c:pt>
                <c:pt idx="164">
                  <c:v>#N/A</c:v>
                </c:pt>
                <c:pt idx="165">
                  <c:v>#N/A</c:v>
                </c:pt>
                <c:pt idx="166">
                  <c:v>#N/A</c:v>
                </c:pt>
                <c:pt idx="167">
                  <c:v>#N/A</c:v>
                </c:pt>
                <c:pt idx="168">
                  <c:v>#N/A</c:v>
                </c:pt>
                <c:pt idx="169">
                  <c:v>#N/A</c:v>
                </c:pt>
                <c:pt idx="170">
                  <c:v>#N/A</c:v>
                </c:pt>
                <c:pt idx="171">
                  <c:v>#N/A</c:v>
                </c:pt>
                <c:pt idx="172">
                  <c:v>#N/A</c:v>
                </c:pt>
                <c:pt idx="173">
                  <c:v>#N/A</c:v>
                </c:pt>
                <c:pt idx="174">
                  <c:v>#N/A</c:v>
                </c:pt>
                <c:pt idx="175">
                  <c:v>#N/A</c:v>
                </c:pt>
                <c:pt idx="176">
                  <c:v>#N/A</c:v>
                </c:pt>
                <c:pt idx="177">
                  <c:v>#N/A</c:v>
                </c:pt>
                <c:pt idx="178">
                  <c:v>#N/A</c:v>
                </c:pt>
                <c:pt idx="179">
                  <c:v>#N/A</c:v>
                </c:pt>
                <c:pt idx="180">
                  <c:v>#N/A</c:v>
                </c:pt>
                <c:pt idx="181">
                  <c:v>#N/A</c:v>
                </c:pt>
                <c:pt idx="182">
                  <c:v>#N/A</c:v>
                </c:pt>
                <c:pt idx="183">
                  <c:v>#N/A</c:v>
                </c:pt>
                <c:pt idx="184">
                  <c:v>#N/A</c:v>
                </c:pt>
                <c:pt idx="185">
                  <c:v>#N/A</c:v>
                </c:pt>
                <c:pt idx="186">
                  <c:v>#N/A</c:v>
                </c:pt>
                <c:pt idx="187">
                  <c:v>#N/A</c:v>
                </c:pt>
                <c:pt idx="188">
                  <c:v>#N/A</c:v>
                </c:pt>
                <c:pt idx="189">
                  <c:v>#N/A</c:v>
                </c:pt>
                <c:pt idx="190">
                  <c:v>#N/A</c:v>
                </c:pt>
                <c:pt idx="191">
                  <c:v>#N/A</c:v>
                </c:pt>
                <c:pt idx="192">
                  <c:v>#N/A</c:v>
                </c:pt>
                <c:pt idx="193">
                  <c:v>#N/A</c:v>
                </c:pt>
                <c:pt idx="194">
                  <c:v>#N/A</c:v>
                </c:pt>
                <c:pt idx="195">
                  <c:v>#N/A</c:v>
                </c:pt>
                <c:pt idx="196">
                  <c:v>#N/A</c:v>
                </c:pt>
                <c:pt idx="197">
                  <c:v>#N/A</c:v>
                </c:pt>
                <c:pt idx="198">
                  <c:v>#N/A</c:v>
                </c:pt>
                <c:pt idx="199">
                  <c:v>#N/A</c:v>
                </c:pt>
                <c:pt idx="200">
                  <c:v>#N/A</c:v>
                </c:pt>
                <c:pt idx="201">
                  <c:v>#N/A</c:v>
                </c:pt>
                <c:pt idx="202">
                  <c:v>#N/A</c:v>
                </c:pt>
                <c:pt idx="203">
                  <c:v>#N/A</c:v>
                </c:pt>
                <c:pt idx="204">
                  <c:v>#N/A</c:v>
                </c:pt>
                <c:pt idx="205">
                  <c:v>#N/A</c:v>
                </c:pt>
                <c:pt idx="206">
                  <c:v>#N/A</c:v>
                </c:pt>
                <c:pt idx="207">
                  <c:v>#N/A</c:v>
                </c:pt>
                <c:pt idx="208">
                  <c:v>#N/A</c:v>
                </c:pt>
                <c:pt idx="209">
                  <c:v>#N/A</c:v>
                </c:pt>
                <c:pt idx="210">
                  <c:v>#N/A</c:v>
                </c:pt>
                <c:pt idx="211">
                  <c:v>#N/A</c:v>
                </c:pt>
                <c:pt idx="212">
                  <c:v>#N/A</c:v>
                </c:pt>
                <c:pt idx="213">
                  <c:v>#N/A</c:v>
                </c:pt>
                <c:pt idx="214">
                  <c:v>#N/A</c:v>
                </c:pt>
                <c:pt idx="215">
                  <c:v>#N/A</c:v>
                </c:pt>
                <c:pt idx="216">
                  <c:v>#N/A</c:v>
                </c:pt>
                <c:pt idx="217">
                  <c:v>#N/A</c:v>
                </c:pt>
                <c:pt idx="218">
                  <c:v>#N/A</c:v>
                </c:pt>
                <c:pt idx="219">
                  <c:v>#N/A</c:v>
                </c:pt>
                <c:pt idx="220">
                  <c:v>#N/A</c:v>
                </c:pt>
                <c:pt idx="221">
                  <c:v>#N/A</c:v>
                </c:pt>
                <c:pt idx="222">
                  <c:v>#N/A</c:v>
                </c:pt>
                <c:pt idx="223">
                  <c:v>#N/A</c:v>
                </c:pt>
                <c:pt idx="224">
                  <c:v>#N/A</c:v>
                </c:pt>
                <c:pt idx="225">
                  <c:v>#N/A</c:v>
                </c:pt>
                <c:pt idx="226">
                  <c:v>#N/A</c:v>
                </c:pt>
                <c:pt idx="227">
                  <c:v>#N/A</c:v>
                </c:pt>
                <c:pt idx="228">
                  <c:v>#N/A</c:v>
                </c:pt>
                <c:pt idx="229">
                  <c:v>#N/A</c:v>
                </c:pt>
                <c:pt idx="230">
                  <c:v>#N/A</c:v>
                </c:pt>
                <c:pt idx="231">
                  <c:v>#N/A</c:v>
                </c:pt>
                <c:pt idx="232">
                  <c:v>#N/A</c:v>
                </c:pt>
                <c:pt idx="233">
                  <c:v>#N/A</c:v>
                </c:pt>
                <c:pt idx="234">
                  <c:v>#N/A</c:v>
                </c:pt>
                <c:pt idx="235">
                  <c:v>#N/A</c:v>
                </c:pt>
                <c:pt idx="236">
                  <c:v>#N/A</c:v>
                </c:pt>
                <c:pt idx="237">
                  <c:v>#N/A</c:v>
                </c:pt>
                <c:pt idx="238">
                  <c:v>#N/A</c:v>
                </c:pt>
                <c:pt idx="239">
                  <c:v>#N/A</c:v>
                </c:pt>
                <c:pt idx="240">
                  <c:v>#N/A</c:v>
                </c:pt>
                <c:pt idx="241">
                  <c:v>#N/A</c:v>
                </c:pt>
                <c:pt idx="242">
                  <c:v>#N/A</c:v>
                </c:pt>
                <c:pt idx="243">
                  <c:v>#N/A</c:v>
                </c:pt>
                <c:pt idx="244">
                  <c:v>#N/A</c:v>
                </c:pt>
                <c:pt idx="245">
                  <c:v>#N/A</c:v>
                </c:pt>
                <c:pt idx="246">
                  <c:v>#N/A</c:v>
                </c:pt>
                <c:pt idx="247">
                  <c:v>#N/A</c:v>
                </c:pt>
                <c:pt idx="248">
                  <c:v>#N/A</c:v>
                </c:pt>
                <c:pt idx="249">
                  <c:v>#N/A</c:v>
                </c:pt>
                <c:pt idx="250">
                  <c:v>#N/A</c:v>
                </c:pt>
                <c:pt idx="251">
                  <c:v>#N/A</c:v>
                </c:pt>
                <c:pt idx="252">
                  <c:v>#N/A</c:v>
                </c:pt>
                <c:pt idx="253">
                  <c:v>#N/A</c:v>
                </c:pt>
                <c:pt idx="254">
                  <c:v>#N/A</c:v>
                </c:pt>
                <c:pt idx="255">
                  <c:v>#N/A</c:v>
                </c:pt>
                <c:pt idx="256">
                  <c:v>#N/A</c:v>
                </c:pt>
                <c:pt idx="257">
                  <c:v>#N/A</c:v>
                </c:pt>
                <c:pt idx="258">
                  <c:v>#N/A</c:v>
                </c:pt>
                <c:pt idx="259">
                  <c:v>#N/A</c:v>
                </c:pt>
                <c:pt idx="260">
                  <c:v>#N/A</c:v>
                </c:pt>
                <c:pt idx="261">
                  <c:v>#N/A</c:v>
                </c:pt>
                <c:pt idx="262">
                  <c:v>#N/A</c:v>
                </c:pt>
                <c:pt idx="263">
                  <c:v>#N/A</c:v>
                </c:pt>
                <c:pt idx="264">
                  <c:v>#N/A</c:v>
                </c:pt>
                <c:pt idx="265">
                  <c:v>#N/A</c:v>
                </c:pt>
                <c:pt idx="266">
                  <c:v>#N/A</c:v>
                </c:pt>
                <c:pt idx="267">
                  <c:v>#N/A</c:v>
                </c:pt>
                <c:pt idx="268">
                  <c:v>#N/A</c:v>
                </c:pt>
                <c:pt idx="269">
                  <c:v>#N/A</c:v>
                </c:pt>
                <c:pt idx="270">
                  <c:v>#N/A</c:v>
                </c:pt>
                <c:pt idx="271">
                  <c:v>#N/A</c:v>
                </c:pt>
                <c:pt idx="272">
                  <c:v>#N/A</c:v>
                </c:pt>
                <c:pt idx="273">
                  <c:v>#N/A</c:v>
                </c:pt>
                <c:pt idx="274">
                  <c:v>#N/A</c:v>
                </c:pt>
                <c:pt idx="275">
                  <c:v>#N/A</c:v>
                </c:pt>
                <c:pt idx="276">
                  <c:v>#N/A</c:v>
                </c:pt>
                <c:pt idx="277">
                  <c:v>#N/A</c:v>
                </c:pt>
                <c:pt idx="278">
                  <c:v>#N/A</c:v>
                </c:pt>
                <c:pt idx="279">
                  <c:v>#N/A</c:v>
                </c:pt>
                <c:pt idx="280">
                  <c:v>#N/A</c:v>
                </c:pt>
                <c:pt idx="281">
                  <c:v>#N/A</c:v>
                </c:pt>
                <c:pt idx="282">
                  <c:v>#N/A</c:v>
                </c:pt>
                <c:pt idx="283">
                  <c:v>#N/A</c:v>
                </c:pt>
                <c:pt idx="284">
                  <c:v>#N/A</c:v>
                </c:pt>
                <c:pt idx="285">
                  <c:v>#N/A</c:v>
                </c:pt>
                <c:pt idx="286">
                  <c:v>#N/A</c:v>
                </c:pt>
                <c:pt idx="287">
                  <c:v>#N/A</c:v>
                </c:pt>
                <c:pt idx="288">
                  <c:v>#N/A</c:v>
                </c:pt>
                <c:pt idx="289">
                  <c:v>#N/A</c:v>
                </c:pt>
                <c:pt idx="290">
                  <c:v>#N/A</c:v>
                </c:pt>
                <c:pt idx="291">
                  <c:v>#N/A</c:v>
                </c:pt>
                <c:pt idx="292">
                  <c:v>#N/A</c:v>
                </c:pt>
                <c:pt idx="293">
                  <c:v>#N/A</c:v>
                </c:pt>
                <c:pt idx="294">
                  <c:v>#N/A</c:v>
                </c:pt>
                <c:pt idx="295">
                  <c:v>#N/A</c:v>
                </c:pt>
                <c:pt idx="296">
                  <c:v>#N/A</c:v>
                </c:pt>
                <c:pt idx="297">
                  <c:v>#N/A</c:v>
                </c:pt>
                <c:pt idx="298">
                  <c:v>#N/A</c:v>
                </c:pt>
                <c:pt idx="299">
                  <c:v>#N/A</c:v>
                </c:pt>
                <c:pt idx="300">
                  <c:v>#N/A</c:v>
                </c:pt>
                <c:pt idx="301">
                  <c:v>#N/A</c:v>
                </c:pt>
                <c:pt idx="302">
                  <c:v>#N/A</c:v>
                </c:pt>
                <c:pt idx="303">
                  <c:v>#N/A</c:v>
                </c:pt>
                <c:pt idx="304">
                  <c:v>#N/A</c:v>
                </c:pt>
                <c:pt idx="305">
                  <c:v>#N/A</c:v>
                </c:pt>
                <c:pt idx="306">
                  <c:v>#N/A</c:v>
                </c:pt>
                <c:pt idx="307">
                  <c:v>#N/A</c:v>
                </c:pt>
                <c:pt idx="308">
                  <c:v>#N/A</c:v>
                </c:pt>
                <c:pt idx="309">
                  <c:v>#N/A</c:v>
                </c:pt>
                <c:pt idx="310">
                  <c:v>#N/A</c:v>
                </c:pt>
                <c:pt idx="311">
                  <c:v>#N/A</c:v>
                </c:pt>
                <c:pt idx="312">
                  <c:v>#N/A</c:v>
                </c:pt>
                <c:pt idx="313">
                  <c:v>#N/A</c:v>
                </c:pt>
                <c:pt idx="314">
                  <c:v>#N/A</c:v>
                </c:pt>
                <c:pt idx="315">
                  <c:v>#N/A</c:v>
                </c:pt>
                <c:pt idx="316">
                  <c:v>#N/A</c:v>
                </c:pt>
                <c:pt idx="317">
                  <c:v>#N/A</c:v>
                </c:pt>
                <c:pt idx="318">
                  <c:v>#N/A</c:v>
                </c:pt>
                <c:pt idx="319">
                  <c:v>#N/A</c:v>
                </c:pt>
                <c:pt idx="320">
                  <c:v>#N/A</c:v>
                </c:pt>
                <c:pt idx="321">
                  <c:v>#N/A</c:v>
                </c:pt>
                <c:pt idx="322">
                  <c:v>#N/A</c:v>
                </c:pt>
                <c:pt idx="323">
                  <c:v>#N/A</c:v>
                </c:pt>
                <c:pt idx="324">
                  <c:v>#N/A</c:v>
                </c:pt>
                <c:pt idx="325">
                  <c:v>#N/A</c:v>
                </c:pt>
                <c:pt idx="326">
                  <c:v>#N/A</c:v>
                </c:pt>
                <c:pt idx="327">
                  <c:v>#N/A</c:v>
                </c:pt>
                <c:pt idx="328">
                  <c:v>#N/A</c:v>
                </c:pt>
                <c:pt idx="329">
                  <c:v>#N/A</c:v>
                </c:pt>
                <c:pt idx="330">
                  <c:v>#N/A</c:v>
                </c:pt>
                <c:pt idx="331">
                  <c:v>#N/A</c:v>
                </c:pt>
                <c:pt idx="332">
                  <c:v>#N/A</c:v>
                </c:pt>
                <c:pt idx="333">
                  <c:v>#N/A</c:v>
                </c:pt>
                <c:pt idx="334">
                  <c:v>#N/A</c:v>
                </c:pt>
                <c:pt idx="335">
                  <c:v>#N/A</c:v>
                </c:pt>
                <c:pt idx="336">
                  <c:v>#N/A</c:v>
                </c:pt>
                <c:pt idx="337">
                  <c:v>#N/A</c:v>
                </c:pt>
                <c:pt idx="338">
                  <c:v>#N/A</c:v>
                </c:pt>
                <c:pt idx="339">
                  <c:v>#N/A</c:v>
                </c:pt>
                <c:pt idx="340">
                  <c:v>#N/A</c:v>
                </c:pt>
                <c:pt idx="341">
                  <c:v>#N/A</c:v>
                </c:pt>
                <c:pt idx="342">
                  <c:v>#N/A</c:v>
                </c:pt>
                <c:pt idx="343">
                  <c:v>#N/A</c:v>
                </c:pt>
                <c:pt idx="344">
                  <c:v>#N/A</c:v>
                </c:pt>
                <c:pt idx="345">
                  <c:v>#N/A</c:v>
                </c:pt>
                <c:pt idx="346">
                  <c:v>#N/A</c:v>
                </c:pt>
                <c:pt idx="347">
                  <c:v>#N/A</c:v>
                </c:pt>
                <c:pt idx="348">
                  <c:v>#N/A</c:v>
                </c:pt>
                <c:pt idx="349">
                  <c:v>#N/A</c:v>
                </c:pt>
                <c:pt idx="350">
                  <c:v>#N/A</c:v>
                </c:pt>
                <c:pt idx="351">
                  <c:v>#N/A</c:v>
                </c:pt>
                <c:pt idx="352">
                  <c:v>#N/A</c:v>
                </c:pt>
                <c:pt idx="353">
                  <c:v>#N/A</c:v>
                </c:pt>
                <c:pt idx="354">
                  <c:v>#N/A</c:v>
                </c:pt>
                <c:pt idx="355">
                  <c:v>#N/A</c:v>
                </c:pt>
                <c:pt idx="356">
                  <c:v>#N/A</c:v>
                </c:pt>
                <c:pt idx="357">
                  <c:v>#N/A</c:v>
                </c:pt>
                <c:pt idx="358">
                  <c:v>#N/A</c:v>
                </c:pt>
                <c:pt idx="359">
                  <c:v>#N/A</c:v>
                </c:pt>
                <c:pt idx="360">
                  <c:v>#N/A</c:v>
                </c:pt>
                <c:pt idx="361">
                  <c:v>#N/A</c:v>
                </c:pt>
                <c:pt idx="362">
                  <c:v>#N/A</c:v>
                </c:pt>
                <c:pt idx="363">
                  <c:v>#N/A</c:v>
                </c:pt>
                <c:pt idx="364">
                  <c:v>#N/A</c:v>
                </c:pt>
                <c:pt idx="365">
                  <c:v>#N/A</c:v>
                </c:pt>
                <c:pt idx="366">
                  <c:v>#N/A</c:v>
                </c:pt>
                <c:pt idx="367">
                  <c:v>#N/A</c:v>
                </c:pt>
                <c:pt idx="368">
                  <c:v>#N/A</c:v>
                </c:pt>
                <c:pt idx="369">
                  <c:v>#N/A</c:v>
                </c:pt>
                <c:pt idx="370">
                  <c:v>#N/A</c:v>
                </c:pt>
                <c:pt idx="371">
                  <c:v>#N/A</c:v>
                </c:pt>
                <c:pt idx="372">
                  <c:v>#N/A</c:v>
                </c:pt>
                <c:pt idx="373">
                  <c:v>#N/A</c:v>
                </c:pt>
                <c:pt idx="374">
                  <c:v>#N/A</c:v>
                </c:pt>
                <c:pt idx="375">
                  <c:v>#N/A</c:v>
                </c:pt>
                <c:pt idx="376">
                  <c:v>#N/A</c:v>
                </c:pt>
                <c:pt idx="377">
                  <c:v>#N/A</c:v>
                </c:pt>
                <c:pt idx="378">
                  <c:v>#N/A</c:v>
                </c:pt>
                <c:pt idx="379">
                  <c:v>#N/A</c:v>
                </c:pt>
                <c:pt idx="380">
                  <c:v>#N/A</c:v>
                </c:pt>
                <c:pt idx="381">
                  <c:v>#N/A</c:v>
                </c:pt>
                <c:pt idx="382">
                  <c:v>#N/A</c:v>
                </c:pt>
                <c:pt idx="383">
                  <c:v>#N/A</c:v>
                </c:pt>
                <c:pt idx="384">
                  <c:v>#N/A</c:v>
                </c:pt>
                <c:pt idx="385">
                  <c:v>#N/A</c:v>
                </c:pt>
                <c:pt idx="386">
                  <c:v>#N/A</c:v>
                </c:pt>
                <c:pt idx="387">
                  <c:v>#N/A</c:v>
                </c:pt>
                <c:pt idx="388">
                  <c:v>#N/A</c:v>
                </c:pt>
                <c:pt idx="389">
                  <c:v>#N/A</c:v>
                </c:pt>
                <c:pt idx="390">
                  <c:v>#N/A</c:v>
                </c:pt>
                <c:pt idx="391">
                  <c:v>#N/A</c:v>
                </c:pt>
                <c:pt idx="392">
                  <c:v>#N/A</c:v>
                </c:pt>
                <c:pt idx="393">
                  <c:v>#N/A</c:v>
                </c:pt>
                <c:pt idx="394">
                  <c:v>#N/A</c:v>
                </c:pt>
                <c:pt idx="395">
                  <c:v>#N/A</c:v>
                </c:pt>
                <c:pt idx="396">
                  <c:v>#N/A</c:v>
                </c:pt>
                <c:pt idx="397">
                  <c:v>#N/A</c:v>
                </c:pt>
                <c:pt idx="398">
                  <c:v>#N/A</c:v>
                </c:pt>
                <c:pt idx="399">
                  <c:v>#N/A</c:v>
                </c:pt>
                <c:pt idx="400">
                  <c:v>#N/A</c:v>
                </c:pt>
                <c:pt idx="401">
                  <c:v>#N/A</c:v>
                </c:pt>
                <c:pt idx="402">
                  <c:v>#N/A</c:v>
                </c:pt>
                <c:pt idx="403">
                  <c:v>#N/A</c:v>
                </c:pt>
                <c:pt idx="404">
                  <c:v>#N/A</c:v>
                </c:pt>
                <c:pt idx="405">
                  <c:v>#N/A</c:v>
                </c:pt>
                <c:pt idx="406">
                  <c:v>#N/A</c:v>
                </c:pt>
                <c:pt idx="407">
                  <c:v>#N/A</c:v>
                </c:pt>
                <c:pt idx="408">
                  <c:v>#N/A</c:v>
                </c:pt>
                <c:pt idx="409">
                  <c:v>#N/A</c:v>
                </c:pt>
                <c:pt idx="410">
                  <c:v>#N/A</c:v>
                </c:pt>
                <c:pt idx="411">
                  <c:v>#N/A</c:v>
                </c:pt>
                <c:pt idx="412">
                  <c:v>#N/A</c:v>
                </c:pt>
                <c:pt idx="413">
                  <c:v>#N/A</c:v>
                </c:pt>
                <c:pt idx="414">
                  <c:v>#N/A</c:v>
                </c:pt>
                <c:pt idx="415">
                  <c:v>#N/A</c:v>
                </c:pt>
                <c:pt idx="416">
                  <c:v>#N/A</c:v>
                </c:pt>
                <c:pt idx="417">
                  <c:v>#N/A</c:v>
                </c:pt>
                <c:pt idx="418">
                  <c:v>#N/A</c:v>
                </c:pt>
                <c:pt idx="419">
                  <c:v>#N/A</c:v>
                </c:pt>
                <c:pt idx="420">
                  <c:v>#N/A</c:v>
                </c:pt>
                <c:pt idx="421">
                  <c:v>#N/A</c:v>
                </c:pt>
                <c:pt idx="422">
                  <c:v>#N/A</c:v>
                </c:pt>
                <c:pt idx="423">
                  <c:v>#N/A</c:v>
                </c:pt>
                <c:pt idx="424">
                  <c:v>#N/A</c:v>
                </c:pt>
                <c:pt idx="425">
                  <c:v>#N/A</c:v>
                </c:pt>
                <c:pt idx="426">
                  <c:v>#N/A</c:v>
                </c:pt>
                <c:pt idx="427">
                  <c:v>#N/A</c:v>
                </c:pt>
                <c:pt idx="428">
                  <c:v>#N/A</c:v>
                </c:pt>
                <c:pt idx="429">
                  <c:v>#N/A</c:v>
                </c:pt>
                <c:pt idx="430">
                  <c:v>#N/A</c:v>
                </c:pt>
                <c:pt idx="431">
                  <c:v>#N/A</c:v>
                </c:pt>
                <c:pt idx="432">
                  <c:v>#N/A</c:v>
                </c:pt>
                <c:pt idx="433">
                  <c:v>#N/A</c:v>
                </c:pt>
                <c:pt idx="434">
                  <c:v>#N/A</c:v>
                </c:pt>
                <c:pt idx="435">
                  <c:v>#N/A</c:v>
                </c:pt>
                <c:pt idx="436">
                  <c:v>#N/A</c:v>
                </c:pt>
                <c:pt idx="437">
                  <c:v>#N/A</c:v>
                </c:pt>
                <c:pt idx="438">
                  <c:v>#N/A</c:v>
                </c:pt>
                <c:pt idx="439">
                  <c:v>#N/A</c:v>
                </c:pt>
                <c:pt idx="440">
                  <c:v>#N/A</c:v>
                </c:pt>
                <c:pt idx="441">
                  <c:v>#N/A</c:v>
                </c:pt>
                <c:pt idx="442">
                  <c:v>#N/A</c:v>
                </c:pt>
                <c:pt idx="443">
                  <c:v>#N/A</c:v>
                </c:pt>
                <c:pt idx="444">
                  <c:v>#N/A</c:v>
                </c:pt>
                <c:pt idx="445">
                  <c:v>#N/A</c:v>
                </c:pt>
                <c:pt idx="446">
                  <c:v>#N/A</c:v>
                </c:pt>
                <c:pt idx="447">
                  <c:v>#N/A</c:v>
                </c:pt>
                <c:pt idx="448">
                  <c:v>#N/A</c:v>
                </c:pt>
                <c:pt idx="449">
                  <c:v>#N/A</c:v>
                </c:pt>
                <c:pt idx="450">
                  <c:v>#N/A</c:v>
                </c:pt>
                <c:pt idx="451">
                  <c:v>#N/A</c:v>
                </c:pt>
                <c:pt idx="452">
                  <c:v>#N/A</c:v>
                </c:pt>
                <c:pt idx="453">
                  <c:v>#N/A</c:v>
                </c:pt>
                <c:pt idx="454">
                  <c:v>#N/A</c:v>
                </c:pt>
                <c:pt idx="455">
                  <c:v>#N/A</c:v>
                </c:pt>
                <c:pt idx="456">
                  <c:v>#N/A</c:v>
                </c:pt>
                <c:pt idx="457">
                  <c:v>#N/A</c:v>
                </c:pt>
                <c:pt idx="458">
                  <c:v>#N/A</c:v>
                </c:pt>
                <c:pt idx="459">
                  <c:v>#N/A</c:v>
                </c:pt>
                <c:pt idx="460">
                  <c:v>#N/A</c:v>
                </c:pt>
                <c:pt idx="461">
                  <c:v>#N/A</c:v>
                </c:pt>
                <c:pt idx="462">
                  <c:v>#N/A</c:v>
                </c:pt>
                <c:pt idx="463">
                  <c:v>#N/A</c:v>
                </c:pt>
                <c:pt idx="464">
                  <c:v>#N/A</c:v>
                </c:pt>
                <c:pt idx="465">
                  <c:v>#N/A</c:v>
                </c:pt>
                <c:pt idx="466">
                  <c:v>#N/A</c:v>
                </c:pt>
                <c:pt idx="467">
                  <c:v>#N/A</c:v>
                </c:pt>
                <c:pt idx="468">
                  <c:v>#N/A</c:v>
                </c:pt>
                <c:pt idx="469">
                  <c:v>#N/A</c:v>
                </c:pt>
                <c:pt idx="470">
                  <c:v>#N/A</c:v>
                </c:pt>
                <c:pt idx="471">
                  <c:v>#N/A</c:v>
                </c:pt>
                <c:pt idx="472">
                  <c:v>#N/A</c:v>
                </c:pt>
                <c:pt idx="473">
                  <c:v>#N/A</c:v>
                </c:pt>
                <c:pt idx="474">
                  <c:v>#N/A</c:v>
                </c:pt>
                <c:pt idx="475">
                  <c:v>#N/A</c:v>
                </c:pt>
                <c:pt idx="476">
                  <c:v>#N/A</c:v>
                </c:pt>
                <c:pt idx="477">
                  <c:v>#N/A</c:v>
                </c:pt>
                <c:pt idx="478">
                  <c:v>#N/A</c:v>
                </c:pt>
                <c:pt idx="479">
                  <c:v>#N/A</c:v>
                </c:pt>
                <c:pt idx="480">
                  <c:v>#N/A</c:v>
                </c:pt>
                <c:pt idx="481">
                  <c:v>#N/A</c:v>
                </c:pt>
                <c:pt idx="482">
                  <c:v>#N/A</c:v>
                </c:pt>
                <c:pt idx="483">
                  <c:v>#N/A</c:v>
                </c:pt>
                <c:pt idx="484">
                  <c:v>#N/A</c:v>
                </c:pt>
                <c:pt idx="485">
                  <c:v>#N/A</c:v>
                </c:pt>
                <c:pt idx="486">
                  <c:v>#N/A</c:v>
                </c:pt>
                <c:pt idx="487">
                  <c:v>#N/A</c:v>
                </c:pt>
                <c:pt idx="488">
                  <c:v>#N/A</c:v>
                </c:pt>
                <c:pt idx="489">
                  <c:v>#N/A</c:v>
                </c:pt>
                <c:pt idx="490">
                  <c:v>#N/A</c:v>
                </c:pt>
                <c:pt idx="491">
                  <c:v>#N/A</c:v>
                </c:pt>
                <c:pt idx="492">
                  <c:v>#N/A</c:v>
                </c:pt>
                <c:pt idx="493">
                  <c:v>#N/A</c:v>
                </c:pt>
                <c:pt idx="494">
                  <c:v>#N/A</c:v>
                </c:pt>
                <c:pt idx="495">
                  <c:v>#N/A</c:v>
                </c:pt>
                <c:pt idx="496">
                  <c:v>#N/A</c:v>
                </c:pt>
                <c:pt idx="497">
                  <c:v>#N/A</c:v>
                </c:pt>
                <c:pt idx="498">
                  <c:v>#N/A</c:v>
                </c:pt>
                <c:pt idx="499">
                  <c:v>#N/A</c:v>
                </c:pt>
                <c:pt idx="500">
                  <c:v>#N/A</c:v>
                </c:pt>
                <c:pt idx="501">
                  <c:v>#N/A</c:v>
                </c:pt>
                <c:pt idx="502">
                  <c:v>#N/A</c:v>
                </c:pt>
                <c:pt idx="503">
                  <c:v>#N/A</c:v>
                </c:pt>
                <c:pt idx="504">
                  <c:v>#N/A</c:v>
                </c:pt>
                <c:pt idx="505">
                  <c:v>#N/A</c:v>
                </c:pt>
                <c:pt idx="506">
                  <c:v>#N/A</c:v>
                </c:pt>
                <c:pt idx="507">
                  <c:v>#N/A</c:v>
                </c:pt>
                <c:pt idx="508">
                  <c:v>#N/A</c:v>
                </c:pt>
                <c:pt idx="509">
                  <c:v>#N/A</c:v>
                </c:pt>
                <c:pt idx="510">
                  <c:v>#N/A</c:v>
                </c:pt>
                <c:pt idx="511">
                  <c:v>#N/A</c:v>
                </c:pt>
                <c:pt idx="512">
                  <c:v>#N/A</c:v>
                </c:pt>
                <c:pt idx="513">
                  <c:v>#N/A</c:v>
                </c:pt>
                <c:pt idx="514">
                  <c:v>#N/A</c:v>
                </c:pt>
                <c:pt idx="515">
                  <c:v>#N/A</c:v>
                </c:pt>
                <c:pt idx="516">
                  <c:v>#N/A</c:v>
                </c:pt>
                <c:pt idx="517">
                  <c:v>#N/A</c:v>
                </c:pt>
                <c:pt idx="518">
                  <c:v>#N/A</c:v>
                </c:pt>
                <c:pt idx="519">
                  <c:v>#N/A</c:v>
                </c:pt>
                <c:pt idx="520">
                  <c:v>#N/A</c:v>
                </c:pt>
                <c:pt idx="521">
                  <c:v>#N/A</c:v>
                </c:pt>
                <c:pt idx="522">
                  <c:v>#N/A</c:v>
                </c:pt>
                <c:pt idx="523">
                  <c:v>#N/A</c:v>
                </c:pt>
                <c:pt idx="524">
                  <c:v>#N/A</c:v>
                </c:pt>
                <c:pt idx="525">
                  <c:v>#N/A</c:v>
                </c:pt>
                <c:pt idx="526">
                  <c:v>#N/A</c:v>
                </c:pt>
                <c:pt idx="527">
                  <c:v>#N/A</c:v>
                </c:pt>
                <c:pt idx="528">
                  <c:v>#N/A</c:v>
                </c:pt>
                <c:pt idx="529">
                  <c:v>#N/A</c:v>
                </c:pt>
                <c:pt idx="530">
                  <c:v>#N/A</c:v>
                </c:pt>
                <c:pt idx="531">
                  <c:v>#N/A</c:v>
                </c:pt>
                <c:pt idx="532">
                  <c:v>#N/A</c:v>
                </c:pt>
                <c:pt idx="533">
                  <c:v>#N/A</c:v>
                </c:pt>
                <c:pt idx="534">
                  <c:v>#N/A</c:v>
                </c:pt>
                <c:pt idx="535">
                  <c:v>#N/A</c:v>
                </c:pt>
                <c:pt idx="536">
                  <c:v>#N/A</c:v>
                </c:pt>
                <c:pt idx="537">
                  <c:v>#N/A</c:v>
                </c:pt>
                <c:pt idx="538">
                  <c:v>#N/A</c:v>
                </c:pt>
                <c:pt idx="539">
                  <c:v>#N/A</c:v>
                </c:pt>
                <c:pt idx="540">
                  <c:v>#N/A</c:v>
                </c:pt>
                <c:pt idx="541">
                  <c:v>#N/A</c:v>
                </c:pt>
                <c:pt idx="542">
                  <c:v>#N/A</c:v>
                </c:pt>
                <c:pt idx="543">
                  <c:v>#N/A</c:v>
                </c:pt>
                <c:pt idx="544">
                  <c:v>#N/A</c:v>
                </c:pt>
                <c:pt idx="545">
                  <c:v>#N/A</c:v>
                </c:pt>
                <c:pt idx="546">
                  <c:v>#N/A</c:v>
                </c:pt>
                <c:pt idx="547">
                  <c:v>#N/A</c:v>
                </c:pt>
                <c:pt idx="548">
                  <c:v>#N/A</c:v>
                </c:pt>
                <c:pt idx="549">
                  <c:v>#N/A</c:v>
                </c:pt>
                <c:pt idx="550">
                  <c:v>#N/A</c:v>
                </c:pt>
                <c:pt idx="551">
                  <c:v>#N/A</c:v>
                </c:pt>
                <c:pt idx="552">
                  <c:v>#N/A</c:v>
                </c:pt>
                <c:pt idx="553">
                  <c:v>#N/A</c:v>
                </c:pt>
                <c:pt idx="554">
                  <c:v>#N/A</c:v>
                </c:pt>
                <c:pt idx="555">
                  <c:v>#N/A</c:v>
                </c:pt>
                <c:pt idx="556">
                  <c:v>#N/A</c:v>
                </c:pt>
                <c:pt idx="557">
                  <c:v>#N/A</c:v>
                </c:pt>
                <c:pt idx="558">
                  <c:v>#N/A</c:v>
                </c:pt>
                <c:pt idx="559">
                  <c:v>#N/A</c:v>
                </c:pt>
                <c:pt idx="560">
                  <c:v>#N/A</c:v>
                </c:pt>
                <c:pt idx="561">
                  <c:v>#N/A</c:v>
                </c:pt>
                <c:pt idx="562">
                  <c:v>#N/A</c:v>
                </c:pt>
                <c:pt idx="563">
                  <c:v>#N/A</c:v>
                </c:pt>
                <c:pt idx="564">
                  <c:v>#N/A</c:v>
                </c:pt>
                <c:pt idx="565">
                  <c:v>#N/A</c:v>
                </c:pt>
                <c:pt idx="566">
                  <c:v>#N/A</c:v>
                </c:pt>
                <c:pt idx="567">
                  <c:v>#N/A</c:v>
                </c:pt>
                <c:pt idx="568">
                  <c:v>#N/A</c:v>
                </c:pt>
                <c:pt idx="569">
                  <c:v>#N/A</c:v>
                </c:pt>
                <c:pt idx="570">
                  <c:v>#N/A</c:v>
                </c:pt>
                <c:pt idx="571">
                  <c:v>#N/A</c:v>
                </c:pt>
                <c:pt idx="572">
                  <c:v>#N/A</c:v>
                </c:pt>
                <c:pt idx="573">
                  <c:v>#N/A</c:v>
                </c:pt>
                <c:pt idx="574">
                  <c:v>#N/A</c:v>
                </c:pt>
                <c:pt idx="575">
                  <c:v>#N/A</c:v>
                </c:pt>
                <c:pt idx="576">
                  <c:v>#N/A</c:v>
                </c:pt>
                <c:pt idx="577">
                  <c:v>#N/A</c:v>
                </c:pt>
                <c:pt idx="578">
                  <c:v>#N/A</c:v>
                </c:pt>
                <c:pt idx="579">
                  <c:v>#N/A</c:v>
                </c:pt>
                <c:pt idx="580">
                  <c:v>#N/A</c:v>
                </c:pt>
                <c:pt idx="581">
                  <c:v>#N/A</c:v>
                </c:pt>
                <c:pt idx="582">
                  <c:v>#N/A</c:v>
                </c:pt>
                <c:pt idx="583">
                  <c:v>#N/A</c:v>
                </c:pt>
                <c:pt idx="584">
                  <c:v>#N/A</c:v>
                </c:pt>
                <c:pt idx="585">
                  <c:v>#N/A</c:v>
                </c:pt>
                <c:pt idx="586">
                  <c:v>#N/A</c:v>
                </c:pt>
                <c:pt idx="587">
                  <c:v>#N/A</c:v>
                </c:pt>
                <c:pt idx="588">
                  <c:v>#N/A</c:v>
                </c:pt>
                <c:pt idx="589">
                  <c:v>#N/A</c:v>
                </c:pt>
                <c:pt idx="590">
                  <c:v>#N/A</c:v>
                </c:pt>
                <c:pt idx="591">
                  <c:v>#N/A</c:v>
                </c:pt>
                <c:pt idx="592">
                  <c:v>#N/A</c:v>
                </c:pt>
                <c:pt idx="593">
                  <c:v>#N/A</c:v>
                </c:pt>
                <c:pt idx="594">
                  <c:v>#N/A</c:v>
                </c:pt>
                <c:pt idx="595">
                  <c:v>#N/A</c:v>
                </c:pt>
                <c:pt idx="596">
                  <c:v>#N/A</c:v>
                </c:pt>
                <c:pt idx="597">
                  <c:v>#N/A</c:v>
                </c:pt>
                <c:pt idx="598">
                  <c:v>#N/A</c:v>
                </c:pt>
                <c:pt idx="599">
                  <c:v>#N/A</c:v>
                </c:pt>
                <c:pt idx="600">
                  <c:v>#N/A</c:v>
                </c:pt>
                <c:pt idx="601">
                  <c:v>#N/A</c:v>
                </c:pt>
                <c:pt idx="602">
                  <c:v>#N/A</c:v>
                </c:pt>
                <c:pt idx="603">
                  <c:v>#N/A</c:v>
                </c:pt>
                <c:pt idx="604">
                  <c:v>#N/A</c:v>
                </c:pt>
                <c:pt idx="605">
                  <c:v>#N/A</c:v>
                </c:pt>
                <c:pt idx="606">
                  <c:v>#N/A</c:v>
                </c:pt>
                <c:pt idx="607">
                  <c:v>#N/A</c:v>
                </c:pt>
                <c:pt idx="608">
                  <c:v>#N/A</c:v>
                </c:pt>
                <c:pt idx="609">
                  <c:v>#N/A</c:v>
                </c:pt>
                <c:pt idx="610">
                  <c:v>#N/A</c:v>
                </c:pt>
                <c:pt idx="611">
                  <c:v>#N/A</c:v>
                </c:pt>
                <c:pt idx="612">
                  <c:v>#N/A</c:v>
                </c:pt>
                <c:pt idx="613">
                  <c:v>#N/A</c:v>
                </c:pt>
                <c:pt idx="614">
                  <c:v>#N/A</c:v>
                </c:pt>
                <c:pt idx="615">
                  <c:v>#N/A</c:v>
                </c:pt>
                <c:pt idx="616">
                  <c:v>#N/A</c:v>
                </c:pt>
                <c:pt idx="617">
                  <c:v>#N/A</c:v>
                </c:pt>
                <c:pt idx="618">
                  <c:v>#N/A</c:v>
                </c:pt>
                <c:pt idx="619">
                  <c:v>#N/A</c:v>
                </c:pt>
                <c:pt idx="620">
                  <c:v>#N/A</c:v>
                </c:pt>
                <c:pt idx="621">
                  <c:v>#N/A</c:v>
                </c:pt>
                <c:pt idx="622">
                  <c:v>#N/A</c:v>
                </c:pt>
                <c:pt idx="623">
                  <c:v>#N/A</c:v>
                </c:pt>
                <c:pt idx="624">
                  <c:v>#N/A</c:v>
                </c:pt>
                <c:pt idx="625">
                  <c:v>#N/A</c:v>
                </c:pt>
                <c:pt idx="626">
                  <c:v>#N/A</c:v>
                </c:pt>
                <c:pt idx="627">
                  <c:v>#N/A</c:v>
                </c:pt>
                <c:pt idx="628">
                  <c:v>#N/A</c:v>
                </c:pt>
                <c:pt idx="629">
                  <c:v>#N/A</c:v>
                </c:pt>
                <c:pt idx="630">
                  <c:v>#N/A</c:v>
                </c:pt>
                <c:pt idx="631">
                  <c:v>#N/A</c:v>
                </c:pt>
                <c:pt idx="632">
                  <c:v>#N/A</c:v>
                </c:pt>
                <c:pt idx="633">
                  <c:v>#N/A</c:v>
                </c:pt>
                <c:pt idx="634">
                  <c:v>#N/A</c:v>
                </c:pt>
                <c:pt idx="635">
                  <c:v>#N/A</c:v>
                </c:pt>
                <c:pt idx="636">
                  <c:v>#N/A</c:v>
                </c:pt>
                <c:pt idx="637">
                  <c:v>#N/A</c:v>
                </c:pt>
                <c:pt idx="638">
                  <c:v>#N/A</c:v>
                </c:pt>
                <c:pt idx="639">
                  <c:v>#N/A</c:v>
                </c:pt>
                <c:pt idx="640">
                  <c:v>#N/A</c:v>
                </c:pt>
                <c:pt idx="641">
                  <c:v>#N/A</c:v>
                </c:pt>
                <c:pt idx="642">
                  <c:v>#N/A</c:v>
                </c:pt>
                <c:pt idx="643">
                  <c:v>#N/A</c:v>
                </c:pt>
                <c:pt idx="644">
                  <c:v>#N/A</c:v>
                </c:pt>
                <c:pt idx="645">
                  <c:v>#N/A</c:v>
                </c:pt>
                <c:pt idx="646">
                  <c:v>#N/A</c:v>
                </c:pt>
                <c:pt idx="647">
                  <c:v>#N/A</c:v>
                </c:pt>
                <c:pt idx="648">
                  <c:v>#N/A</c:v>
                </c:pt>
                <c:pt idx="649">
                  <c:v>#N/A</c:v>
                </c:pt>
                <c:pt idx="650">
                  <c:v>#N/A</c:v>
                </c:pt>
                <c:pt idx="651">
                  <c:v>#N/A</c:v>
                </c:pt>
                <c:pt idx="652">
                  <c:v>#N/A</c:v>
                </c:pt>
                <c:pt idx="653">
                  <c:v>#N/A</c:v>
                </c:pt>
                <c:pt idx="654">
                  <c:v>#N/A</c:v>
                </c:pt>
                <c:pt idx="655">
                  <c:v>#N/A</c:v>
                </c:pt>
                <c:pt idx="656">
                  <c:v>#N/A</c:v>
                </c:pt>
                <c:pt idx="657">
                  <c:v>#N/A</c:v>
                </c:pt>
                <c:pt idx="658">
                  <c:v>#N/A</c:v>
                </c:pt>
                <c:pt idx="659">
                  <c:v>#N/A</c:v>
                </c:pt>
                <c:pt idx="660">
                  <c:v>#N/A</c:v>
                </c:pt>
                <c:pt idx="661">
                  <c:v>#N/A</c:v>
                </c:pt>
                <c:pt idx="662">
                  <c:v>#N/A</c:v>
                </c:pt>
                <c:pt idx="663">
                  <c:v>#N/A</c:v>
                </c:pt>
                <c:pt idx="664">
                  <c:v>#N/A</c:v>
                </c:pt>
                <c:pt idx="665">
                  <c:v>#N/A</c:v>
                </c:pt>
                <c:pt idx="666">
                  <c:v>#N/A</c:v>
                </c:pt>
                <c:pt idx="667">
                  <c:v>#N/A</c:v>
                </c:pt>
                <c:pt idx="668">
                  <c:v>#N/A</c:v>
                </c:pt>
                <c:pt idx="669">
                  <c:v>#N/A</c:v>
                </c:pt>
                <c:pt idx="670">
                  <c:v>#N/A</c:v>
                </c:pt>
                <c:pt idx="671">
                  <c:v>#N/A</c:v>
                </c:pt>
                <c:pt idx="672">
                  <c:v>#N/A</c:v>
                </c:pt>
                <c:pt idx="673">
                  <c:v>#N/A</c:v>
                </c:pt>
                <c:pt idx="674">
                  <c:v>#N/A</c:v>
                </c:pt>
                <c:pt idx="675">
                  <c:v>#N/A</c:v>
                </c:pt>
                <c:pt idx="676">
                  <c:v>#N/A</c:v>
                </c:pt>
                <c:pt idx="677">
                  <c:v>#N/A</c:v>
                </c:pt>
                <c:pt idx="678">
                  <c:v>#N/A</c:v>
                </c:pt>
                <c:pt idx="679">
                  <c:v>#N/A</c:v>
                </c:pt>
                <c:pt idx="680">
                  <c:v>#N/A</c:v>
                </c:pt>
                <c:pt idx="681">
                  <c:v>#N/A</c:v>
                </c:pt>
                <c:pt idx="682">
                  <c:v>#N/A</c:v>
                </c:pt>
                <c:pt idx="683">
                  <c:v>#N/A</c:v>
                </c:pt>
                <c:pt idx="684">
                  <c:v>#N/A</c:v>
                </c:pt>
                <c:pt idx="685">
                  <c:v>#N/A</c:v>
                </c:pt>
                <c:pt idx="686">
                  <c:v>#N/A</c:v>
                </c:pt>
                <c:pt idx="687">
                  <c:v>#N/A</c:v>
                </c:pt>
                <c:pt idx="688">
                  <c:v>#N/A</c:v>
                </c:pt>
                <c:pt idx="689">
                  <c:v>#N/A</c:v>
                </c:pt>
                <c:pt idx="690">
                  <c:v>#N/A</c:v>
                </c:pt>
                <c:pt idx="691">
                  <c:v>#N/A</c:v>
                </c:pt>
                <c:pt idx="692">
                  <c:v>#N/A</c:v>
                </c:pt>
                <c:pt idx="693">
                  <c:v>#N/A</c:v>
                </c:pt>
                <c:pt idx="694">
                  <c:v>#N/A</c:v>
                </c:pt>
                <c:pt idx="695">
                  <c:v>#N/A</c:v>
                </c:pt>
                <c:pt idx="696">
                  <c:v>#N/A</c:v>
                </c:pt>
                <c:pt idx="697">
                  <c:v>#N/A</c:v>
                </c:pt>
                <c:pt idx="698">
                  <c:v>#N/A</c:v>
                </c:pt>
                <c:pt idx="699">
                  <c:v>#N/A</c:v>
                </c:pt>
                <c:pt idx="700">
                  <c:v>#N/A</c:v>
                </c:pt>
                <c:pt idx="701">
                  <c:v>#N/A</c:v>
                </c:pt>
                <c:pt idx="702">
                  <c:v>#N/A</c:v>
                </c:pt>
                <c:pt idx="703">
                  <c:v>#N/A</c:v>
                </c:pt>
                <c:pt idx="704">
                  <c:v>#N/A</c:v>
                </c:pt>
                <c:pt idx="705">
                  <c:v>#N/A</c:v>
                </c:pt>
                <c:pt idx="706">
                  <c:v>#N/A</c:v>
                </c:pt>
                <c:pt idx="707">
                  <c:v>#N/A</c:v>
                </c:pt>
                <c:pt idx="708">
                  <c:v>#N/A</c:v>
                </c:pt>
                <c:pt idx="709">
                  <c:v>#N/A</c:v>
                </c:pt>
                <c:pt idx="710">
                  <c:v>#N/A</c:v>
                </c:pt>
                <c:pt idx="711">
                  <c:v>#N/A</c:v>
                </c:pt>
                <c:pt idx="712">
                  <c:v>#N/A</c:v>
                </c:pt>
                <c:pt idx="713">
                  <c:v>#N/A</c:v>
                </c:pt>
                <c:pt idx="714">
                  <c:v>#N/A</c:v>
                </c:pt>
                <c:pt idx="715">
                  <c:v>#N/A</c:v>
                </c:pt>
                <c:pt idx="716">
                  <c:v>#N/A</c:v>
                </c:pt>
                <c:pt idx="717">
                  <c:v>#N/A</c:v>
                </c:pt>
                <c:pt idx="718">
                  <c:v>#N/A</c:v>
                </c:pt>
                <c:pt idx="719">
                  <c:v>#N/A</c:v>
                </c:pt>
                <c:pt idx="720">
                  <c:v>#N/A</c:v>
                </c:pt>
                <c:pt idx="721">
                  <c:v>#N/A</c:v>
                </c:pt>
                <c:pt idx="722">
                  <c:v>#N/A</c:v>
                </c:pt>
                <c:pt idx="723">
                  <c:v>#N/A</c:v>
                </c:pt>
                <c:pt idx="724">
                  <c:v>#N/A</c:v>
                </c:pt>
                <c:pt idx="725">
                  <c:v>#N/A</c:v>
                </c:pt>
                <c:pt idx="726">
                  <c:v>#N/A</c:v>
                </c:pt>
                <c:pt idx="727">
                  <c:v>#N/A</c:v>
                </c:pt>
                <c:pt idx="728">
                  <c:v>#N/A</c:v>
                </c:pt>
                <c:pt idx="729">
                  <c:v>#N/A</c:v>
                </c:pt>
                <c:pt idx="730">
                  <c:v>#N/A</c:v>
                </c:pt>
                <c:pt idx="731">
                  <c:v>#N/A</c:v>
                </c:pt>
                <c:pt idx="732">
                  <c:v>#N/A</c:v>
                </c:pt>
                <c:pt idx="733">
                  <c:v>#N/A</c:v>
                </c:pt>
                <c:pt idx="734">
                  <c:v>#N/A</c:v>
                </c:pt>
                <c:pt idx="735">
                  <c:v>#N/A</c:v>
                </c:pt>
                <c:pt idx="736">
                  <c:v>#N/A</c:v>
                </c:pt>
                <c:pt idx="737">
                  <c:v>#N/A</c:v>
                </c:pt>
                <c:pt idx="738">
                  <c:v>#N/A</c:v>
                </c:pt>
                <c:pt idx="739">
                  <c:v>#N/A</c:v>
                </c:pt>
                <c:pt idx="740">
                  <c:v>#N/A</c:v>
                </c:pt>
                <c:pt idx="741">
                  <c:v>#N/A</c:v>
                </c:pt>
                <c:pt idx="742">
                  <c:v>#N/A</c:v>
                </c:pt>
                <c:pt idx="743">
                  <c:v>#N/A</c:v>
                </c:pt>
                <c:pt idx="744">
                  <c:v>#N/A</c:v>
                </c:pt>
                <c:pt idx="745">
                  <c:v>#N/A</c:v>
                </c:pt>
                <c:pt idx="746">
                  <c:v>#N/A</c:v>
                </c:pt>
                <c:pt idx="747">
                  <c:v>#N/A</c:v>
                </c:pt>
                <c:pt idx="748">
                  <c:v>#N/A</c:v>
                </c:pt>
                <c:pt idx="749">
                  <c:v>#N/A</c:v>
                </c:pt>
                <c:pt idx="750">
                  <c:v>#N/A</c:v>
                </c:pt>
                <c:pt idx="751">
                  <c:v>#N/A</c:v>
                </c:pt>
                <c:pt idx="752">
                  <c:v>#N/A</c:v>
                </c:pt>
                <c:pt idx="753">
                  <c:v>#N/A</c:v>
                </c:pt>
                <c:pt idx="754">
                  <c:v>#N/A</c:v>
                </c:pt>
                <c:pt idx="755">
                  <c:v>#N/A</c:v>
                </c:pt>
                <c:pt idx="756">
                  <c:v>#N/A</c:v>
                </c:pt>
                <c:pt idx="757">
                  <c:v>#N/A</c:v>
                </c:pt>
                <c:pt idx="758">
                  <c:v>#N/A</c:v>
                </c:pt>
                <c:pt idx="759">
                  <c:v>#N/A</c:v>
                </c:pt>
                <c:pt idx="760">
                  <c:v>#N/A</c:v>
                </c:pt>
                <c:pt idx="761">
                  <c:v>#N/A</c:v>
                </c:pt>
                <c:pt idx="762">
                  <c:v>#N/A</c:v>
                </c:pt>
                <c:pt idx="763">
                  <c:v>#N/A</c:v>
                </c:pt>
                <c:pt idx="764">
                  <c:v>#N/A</c:v>
                </c:pt>
                <c:pt idx="765">
                  <c:v>#N/A</c:v>
                </c:pt>
                <c:pt idx="766">
                  <c:v>#N/A</c:v>
                </c:pt>
                <c:pt idx="767">
                  <c:v>#N/A</c:v>
                </c:pt>
                <c:pt idx="768">
                  <c:v>#N/A</c:v>
                </c:pt>
                <c:pt idx="769">
                  <c:v>#N/A</c:v>
                </c:pt>
                <c:pt idx="770">
                  <c:v>#N/A</c:v>
                </c:pt>
                <c:pt idx="771">
                  <c:v>#N/A</c:v>
                </c:pt>
                <c:pt idx="772">
                  <c:v>#N/A</c:v>
                </c:pt>
                <c:pt idx="773">
                  <c:v>#N/A</c:v>
                </c:pt>
                <c:pt idx="774">
                  <c:v>#N/A</c:v>
                </c:pt>
                <c:pt idx="775">
                  <c:v>#N/A</c:v>
                </c:pt>
                <c:pt idx="776">
                  <c:v>#N/A</c:v>
                </c:pt>
                <c:pt idx="777">
                  <c:v>#N/A</c:v>
                </c:pt>
                <c:pt idx="778">
                  <c:v>#N/A</c:v>
                </c:pt>
                <c:pt idx="779">
                  <c:v>#N/A</c:v>
                </c:pt>
                <c:pt idx="780">
                  <c:v>#N/A</c:v>
                </c:pt>
                <c:pt idx="781">
                  <c:v>#N/A</c:v>
                </c:pt>
                <c:pt idx="782">
                  <c:v>#N/A</c:v>
                </c:pt>
                <c:pt idx="783">
                  <c:v>#N/A</c:v>
                </c:pt>
                <c:pt idx="784">
                  <c:v>#N/A</c:v>
                </c:pt>
                <c:pt idx="785">
                  <c:v>#N/A</c:v>
                </c:pt>
                <c:pt idx="786">
                  <c:v>#N/A</c:v>
                </c:pt>
                <c:pt idx="787">
                  <c:v>#N/A</c:v>
                </c:pt>
                <c:pt idx="788">
                  <c:v>#N/A</c:v>
                </c:pt>
                <c:pt idx="789">
                  <c:v>#N/A</c:v>
                </c:pt>
                <c:pt idx="790">
                  <c:v>#N/A</c:v>
                </c:pt>
                <c:pt idx="791">
                  <c:v>#N/A</c:v>
                </c:pt>
                <c:pt idx="792">
                  <c:v>#N/A</c:v>
                </c:pt>
                <c:pt idx="793">
                  <c:v>#N/A</c:v>
                </c:pt>
                <c:pt idx="794">
                  <c:v>#N/A</c:v>
                </c:pt>
                <c:pt idx="795">
                  <c:v>#N/A</c:v>
                </c:pt>
                <c:pt idx="796">
                  <c:v>#N/A</c:v>
                </c:pt>
                <c:pt idx="797">
                  <c:v>#N/A</c:v>
                </c:pt>
                <c:pt idx="798">
                  <c:v>#N/A</c:v>
                </c:pt>
                <c:pt idx="799">
                  <c:v>#N/A</c:v>
                </c:pt>
                <c:pt idx="800">
                  <c:v>#N/A</c:v>
                </c:pt>
                <c:pt idx="801">
                  <c:v>#N/A</c:v>
                </c:pt>
                <c:pt idx="802">
                  <c:v>#N/A</c:v>
                </c:pt>
                <c:pt idx="803">
                  <c:v>#N/A</c:v>
                </c:pt>
                <c:pt idx="804">
                  <c:v>#N/A</c:v>
                </c:pt>
                <c:pt idx="805">
                  <c:v>#N/A</c:v>
                </c:pt>
                <c:pt idx="806">
                  <c:v>#N/A</c:v>
                </c:pt>
                <c:pt idx="807">
                  <c:v>#N/A</c:v>
                </c:pt>
                <c:pt idx="808">
                  <c:v>#N/A</c:v>
                </c:pt>
                <c:pt idx="809">
                  <c:v>#N/A</c:v>
                </c:pt>
                <c:pt idx="810">
                  <c:v>#N/A</c:v>
                </c:pt>
                <c:pt idx="811">
                  <c:v>#N/A</c:v>
                </c:pt>
                <c:pt idx="812">
                  <c:v>#N/A</c:v>
                </c:pt>
                <c:pt idx="813">
                  <c:v>#N/A</c:v>
                </c:pt>
                <c:pt idx="814">
                  <c:v>#N/A</c:v>
                </c:pt>
                <c:pt idx="815">
                  <c:v>#N/A</c:v>
                </c:pt>
                <c:pt idx="816">
                  <c:v>#N/A</c:v>
                </c:pt>
                <c:pt idx="817">
                  <c:v>#N/A</c:v>
                </c:pt>
                <c:pt idx="818">
                  <c:v>#N/A</c:v>
                </c:pt>
                <c:pt idx="819">
                  <c:v>#N/A</c:v>
                </c:pt>
                <c:pt idx="820">
                  <c:v>#N/A</c:v>
                </c:pt>
                <c:pt idx="821">
                  <c:v>#N/A</c:v>
                </c:pt>
                <c:pt idx="822">
                  <c:v>#N/A</c:v>
                </c:pt>
                <c:pt idx="823">
                  <c:v>#N/A</c:v>
                </c:pt>
                <c:pt idx="824">
                  <c:v>#N/A</c:v>
                </c:pt>
                <c:pt idx="825">
                  <c:v>#N/A</c:v>
                </c:pt>
                <c:pt idx="826">
                  <c:v>#N/A</c:v>
                </c:pt>
                <c:pt idx="827">
                  <c:v>#N/A</c:v>
                </c:pt>
                <c:pt idx="828">
                  <c:v>#N/A</c:v>
                </c:pt>
                <c:pt idx="829">
                  <c:v>#N/A</c:v>
                </c:pt>
                <c:pt idx="830">
                  <c:v>#N/A</c:v>
                </c:pt>
                <c:pt idx="831">
                  <c:v>#N/A</c:v>
                </c:pt>
                <c:pt idx="832">
                  <c:v>#N/A</c:v>
                </c:pt>
                <c:pt idx="833">
                  <c:v>#N/A</c:v>
                </c:pt>
                <c:pt idx="834">
                  <c:v>#N/A</c:v>
                </c:pt>
                <c:pt idx="835">
                  <c:v>#N/A</c:v>
                </c:pt>
                <c:pt idx="836">
                  <c:v>#N/A</c:v>
                </c:pt>
                <c:pt idx="837">
                  <c:v>#N/A</c:v>
                </c:pt>
                <c:pt idx="838">
                  <c:v>#N/A</c:v>
                </c:pt>
                <c:pt idx="839">
                  <c:v>#N/A</c:v>
                </c:pt>
                <c:pt idx="840">
                  <c:v>#N/A</c:v>
                </c:pt>
                <c:pt idx="841">
                  <c:v>#N/A</c:v>
                </c:pt>
                <c:pt idx="842">
                  <c:v>#N/A</c:v>
                </c:pt>
                <c:pt idx="843">
                  <c:v>#N/A</c:v>
                </c:pt>
                <c:pt idx="844">
                  <c:v>#N/A</c:v>
                </c:pt>
                <c:pt idx="845">
                  <c:v>#N/A</c:v>
                </c:pt>
                <c:pt idx="846">
                  <c:v>#N/A</c:v>
                </c:pt>
                <c:pt idx="847">
                  <c:v>#N/A</c:v>
                </c:pt>
                <c:pt idx="848">
                  <c:v>#N/A</c:v>
                </c:pt>
                <c:pt idx="849">
                  <c:v>#N/A</c:v>
                </c:pt>
                <c:pt idx="850">
                  <c:v>#N/A</c:v>
                </c:pt>
                <c:pt idx="851">
                  <c:v>#N/A</c:v>
                </c:pt>
                <c:pt idx="852">
                  <c:v>#N/A</c:v>
                </c:pt>
                <c:pt idx="853">
                  <c:v>#N/A</c:v>
                </c:pt>
                <c:pt idx="854">
                  <c:v>#N/A</c:v>
                </c:pt>
                <c:pt idx="855">
                  <c:v>#N/A</c:v>
                </c:pt>
                <c:pt idx="856">
                  <c:v>#N/A</c:v>
                </c:pt>
                <c:pt idx="857">
                  <c:v>#N/A</c:v>
                </c:pt>
                <c:pt idx="858">
                  <c:v>#N/A</c:v>
                </c:pt>
                <c:pt idx="859">
                  <c:v>#N/A</c:v>
                </c:pt>
                <c:pt idx="860">
                  <c:v>#N/A</c:v>
                </c:pt>
                <c:pt idx="861">
                  <c:v>#N/A</c:v>
                </c:pt>
                <c:pt idx="862">
                  <c:v>#N/A</c:v>
                </c:pt>
                <c:pt idx="863">
                  <c:v>#N/A</c:v>
                </c:pt>
                <c:pt idx="864">
                  <c:v>#N/A</c:v>
                </c:pt>
                <c:pt idx="865">
                  <c:v>#N/A</c:v>
                </c:pt>
                <c:pt idx="866">
                  <c:v>#N/A</c:v>
                </c:pt>
                <c:pt idx="867">
                  <c:v>#N/A</c:v>
                </c:pt>
                <c:pt idx="868">
                  <c:v>#N/A</c:v>
                </c:pt>
                <c:pt idx="869">
                  <c:v>#N/A</c:v>
                </c:pt>
                <c:pt idx="870">
                  <c:v>#N/A</c:v>
                </c:pt>
                <c:pt idx="871">
                  <c:v>#N/A</c:v>
                </c:pt>
                <c:pt idx="872">
                  <c:v>#N/A</c:v>
                </c:pt>
                <c:pt idx="873">
                  <c:v>#N/A</c:v>
                </c:pt>
                <c:pt idx="874">
                  <c:v>#N/A</c:v>
                </c:pt>
                <c:pt idx="875">
                  <c:v>#N/A</c:v>
                </c:pt>
                <c:pt idx="876">
                  <c:v>#N/A</c:v>
                </c:pt>
                <c:pt idx="877">
                  <c:v>#N/A</c:v>
                </c:pt>
                <c:pt idx="878">
                  <c:v>#N/A</c:v>
                </c:pt>
                <c:pt idx="879">
                  <c:v>#N/A</c:v>
                </c:pt>
                <c:pt idx="880">
                  <c:v>#N/A</c:v>
                </c:pt>
                <c:pt idx="881">
                  <c:v>#N/A</c:v>
                </c:pt>
                <c:pt idx="882">
                  <c:v>#N/A</c:v>
                </c:pt>
                <c:pt idx="883">
                  <c:v>#N/A</c:v>
                </c:pt>
                <c:pt idx="884">
                  <c:v>#N/A</c:v>
                </c:pt>
                <c:pt idx="885">
                  <c:v>#N/A</c:v>
                </c:pt>
                <c:pt idx="886">
                  <c:v>#N/A</c:v>
                </c:pt>
                <c:pt idx="887">
                  <c:v>#N/A</c:v>
                </c:pt>
                <c:pt idx="888">
                  <c:v>#N/A</c:v>
                </c:pt>
                <c:pt idx="889">
                  <c:v>#N/A</c:v>
                </c:pt>
                <c:pt idx="890">
                  <c:v>#N/A</c:v>
                </c:pt>
                <c:pt idx="891">
                  <c:v>#N/A</c:v>
                </c:pt>
                <c:pt idx="892">
                  <c:v>#N/A</c:v>
                </c:pt>
                <c:pt idx="893">
                  <c:v>#N/A</c:v>
                </c:pt>
                <c:pt idx="894">
                  <c:v>#N/A</c:v>
                </c:pt>
                <c:pt idx="895">
                  <c:v>#N/A</c:v>
                </c:pt>
                <c:pt idx="896">
                  <c:v>#N/A</c:v>
                </c:pt>
                <c:pt idx="897">
                  <c:v>#N/A</c:v>
                </c:pt>
                <c:pt idx="898">
                  <c:v>#N/A</c:v>
                </c:pt>
                <c:pt idx="899">
                  <c:v>#N/A</c:v>
                </c:pt>
                <c:pt idx="900">
                  <c:v>#N/A</c:v>
                </c:pt>
                <c:pt idx="901">
                  <c:v>#N/A</c:v>
                </c:pt>
                <c:pt idx="902">
                  <c:v>#N/A</c:v>
                </c:pt>
                <c:pt idx="903">
                  <c:v>#N/A</c:v>
                </c:pt>
                <c:pt idx="904">
                  <c:v>#N/A</c:v>
                </c:pt>
                <c:pt idx="905">
                  <c:v>#N/A</c:v>
                </c:pt>
                <c:pt idx="906">
                  <c:v>#N/A</c:v>
                </c:pt>
                <c:pt idx="907">
                  <c:v>#N/A</c:v>
                </c:pt>
                <c:pt idx="908">
                  <c:v>#N/A</c:v>
                </c:pt>
                <c:pt idx="909">
                  <c:v>#N/A</c:v>
                </c:pt>
                <c:pt idx="910">
                  <c:v>#N/A</c:v>
                </c:pt>
                <c:pt idx="911">
                  <c:v>#N/A</c:v>
                </c:pt>
                <c:pt idx="912">
                  <c:v>#N/A</c:v>
                </c:pt>
                <c:pt idx="913">
                  <c:v>#N/A</c:v>
                </c:pt>
                <c:pt idx="914">
                  <c:v>#N/A</c:v>
                </c:pt>
                <c:pt idx="915">
                  <c:v>#N/A</c:v>
                </c:pt>
                <c:pt idx="916">
                  <c:v>#N/A</c:v>
                </c:pt>
                <c:pt idx="917">
                  <c:v>#N/A</c:v>
                </c:pt>
                <c:pt idx="918">
                  <c:v>#N/A</c:v>
                </c:pt>
                <c:pt idx="919">
                  <c:v>#N/A</c:v>
                </c:pt>
                <c:pt idx="920">
                  <c:v>#N/A</c:v>
                </c:pt>
                <c:pt idx="921">
                  <c:v>#N/A</c:v>
                </c:pt>
                <c:pt idx="922">
                  <c:v>#N/A</c:v>
                </c:pt>
                <c:pt idx="923">
                  <c:v>#N/A</c:v>
                </c:pt>
                <c:pt idx="924">
                  <c:v>#N/A</c:v>
                </c:pt>
                <c:pt idx="925">
                  <c:v>#N/A</c:v>
                </c:pt>
                <c:pt idx="926">
                  <c:v>#N/A</c:v>
                </c:pt>
                <c:pt idx="927">
                  <c:v>#N/A</c:v>
                </c:pt>
                <c:pt idx="928">
                  <c:v>#N/A</c:v>
                </c:pt>
                <c:pt idx="929">
                  <c:v>#N/A</c:v>
                </c:pt>
                <c:pt idx="930">
                  <c:v>#N/A</c:v>
                </c:pt>
                <c:pt idx="931">
                  <c:v>#N/A</c:v>
                </c:pt>
                <c:pt idx="932">
                  <c:v>#N/A</c:v>
                </c:pt>
                <c:pt idx="933">
                  <c:v>#N/A</c:v>
                </c:pt>
                <c:pt idx="934">
                  <c:v>#N/A</c:v>
                </c:pt>
                <c:pt idx="935">
                  <c:v>#N/A</c:v>
                </c:pt>
                <c:pt idx="936">
                  <c:v>#N/A</c:v>
                </c:pt>
                <c:pt idx="937">
                  <c:v>#N/A</c:v>
                </c:pt>
                <c:pt idx="938">
                  <c:v>#N/A</c:v>
                </c:pt>
                <c:pt idx="939">
                  <c:v>#N/A</c:v>
                </c:pt>
                <c:pt idx="940">
                  <c:v>#N/A</c:v>
                </c:pt>
                <c:pt idx="941">
                  <c:v>#N/A</c:v>
                </c:pt>
                <c:pt idx="942">
                  <c:v>#N/A</c:v>
                </c:pt>
                <c:pt idx="943">
                  <c:v>#N/A</c:v>
                </c:pt>
                <c:pt idx="944">
                  <c:v>#N/A</c:v>
                </c:pt>
                <c:pt idx="945">
                  <c:v>#N/A</c:v>
                </c:pt>
                <c:pt idx="946">
                  <c:v>#N/A</c:v>
                </c:pt>
                <c:pt idx="947">
                  <c:v>#N/A</c:v>
                </c:pt>
                <c:pt idx="948">
                  <c:v>#N/A</c:v>
                </c:pt>
                <c:pt idx="949">
                  <c:v>#N/A</c:v>
                </c:pt>
                <c:pt idx="950">
                  <c:v>#N/A</c:v>
                </c:pt>
                <c:pt idx="951">
                  <c:v>#N/A</c:v>
                </c:pt>
                <c:pt idx="952">
                  <c:v>#N/A</c:v>
                </c:pt>
                <c:pt idx="953">
                  <c:v>#N/A</c:v>
                </c:pt>
                <c:pt idx="954">
                  <c:v>#N/A</c:v>
                </c:pt>
                <c:pt idx="955">
                  <c:v>#N/A</c:v>
                </c:pt>
                <c:pt idx="956">
                  <c:v>#N/A</c:v>
                </c:pt>
                <c:pt idx="957">
                  <c:v>#N/A</c:v>
                </c:pt>
                <c:pt idx="958">
                  <c:v>#N/A</c:v>
                </c:pt>
                <c:pt idx="959">
                  <c:v>#N/A</c:v>
                </c:pt>
                <c:pt idx="960">
                  <c:v>#N/A</c:v>
                </c:pt>
                <c:pt idx="961">
                  <c:v>#N/A</c:v>
                </c:pt>
                <c:pt idx="962">
                  <c:v>#N/A</c:v>
                </c:pt>
                <c:pt idx="963">
                  <c:v>#N/A</c:v>
                </c:pt>
                <c:pt idx="964">
                  <c:v>#N/A</c:v>
                </c:pt>
                <c:pt idx="965">
                  <c:v>#N/A</c:v>
                </c:pt>
                <c:pt idx="966">
                  <c:v>#N/A</c:v>
                </c:pt>
                <c:pt idx="967">
                  <c:v>#N/A</c:v>
                </c:pt>
                <c:pt idx="968">
                  <c:v>#N/A</c:v>
                </c:pt>
                <c:pt idx="969">
                  <c:v>#N/A</c:v>
                </c:pt>
                <c:pt idx="970">
                  <c:v>#N/A</c:v>
                </c:pt>
                <c:pt idx="971">
                  <c:v>#N/A</c:v>
                </c:pt>
                <c:pt idx="972">
                  <c:v>#N/A</c:v>
                </c:pt>
                <c:pt idx="973">
                  <c:v>#N/A</c:v>
                </c:pt>
                <c:pt idx="974">
                  <c:v>#N/A</c:v>
                </c:pt>
                <c:pt idx="975">
                  <c:v>#N/A</c:v>
                </c:pt>
                <c:pt idx="976">
                  <c:v>#N/A</c:v>
                </c:pt>
                <c:pt idx="977">
                  <c:v>#N/A</c:v>
                </c:pt>
                <c:pt idx="978">
                  <c:v>#N/A</c:v>
                </c:pt>
                <c:pt idx="979">
                  <c:v>#N/A</c:v>
                </c:pt>
                <c:pt idx="980">
                  <c:v>#N/A</c:v>
                </c:pt>
                <c:pt idx="981">
                  <c:v>#N/A</c:v>
                </c:pt>
                <c:pt idx="982">
                  <c:v>#N/A</c:v>
                </c:pt>
                <c:pt idx="983">
                  <c:v>#N/A</c:v>
                </c:pt>
                <c:pt idx="984">
                  <c:v>#N/A</c:v>
                </c:pt>
                <c:pt idx="985">
                  <c:v>#N/A</c:v>
                </c:pt>
                <c:pt idx="986">
                  <c:v>#N/A</c:v>
                </c:pt>
                <c:pt idx="987">
                  <c:v>#N/A</c:v>
                </c:pt>
                <c:pt idx="988">
                  <c:v>#N/A</c:v>
                </c:pt>
                <c:pt idx="989">
                  <c:v>#N/A</c:v>
                </c:pt>
                <c:pt idx="990">
                  <c:v>#N/A</c:v>
                </c:pt>
                <c:pt idx="991">
                  <c:v>#N/A</c:v>
                </c:pt>
                <c:pt idx="992">
                  <c:v>#N/A</c:v>
                </c:pt>
                <c:pt idx="993">
                  <c:v>#N/A</c:v>
                </c:pt>
                <c:pt idx="994">
                  <c:v>#N/A</c:v>
                </c:pt>
                <c:pt idx="995">
                  <c:v>#N/A</c:v>
                </c:pt>
                <c:pt idx="996">
                  <c:v>#N/A</c:v>
                </c:pt>
                <c:pt idx="997">
                  <c:v>#N/A</c:v>
                </c:pt>
                <c:pt idx="998">
                  <c:v>#N/A</c:v>
                </c:pt>
                <c:pt idx="999">
                  <c:v>#N/A</c:v>
                </c:pt>
                <c:pt idx="1000">
                  <c:v>#N/A</c:v>
                </c:pt>
                <c:pt idx="1001">
                  <c:v>#N/A</c:v>
                </c:pt>
                <c:pt idx="1002">
                  <c:v>#N/A</c:v>
                </c:pt>
                <c:pt idx="1003">
                  <c:v>#N/A</c:v>
                </c:pt>
                <c:pt idx="1004">
                  <c:v>#N/A</c:v>
                </c:pt>
                <c:pt idx="1005">
                  <c:v>#N/A</c:v>
                </c:pt>
                <c:pt idx="1006">
                  <c:v>#N/A</c:v>
                </c:pt>
                <c:pt idx="1007">
                  <c:v>#N/A</c:v>
                </c:pt>
                <c:pt idx="1008">
                  <c:v>#N/A</c:v>
                </c:pt>
                <c:pt idx="1009">
                  <c:v>#N/A</c:v>
                </c:pt>
                <c:pt idx="1010">
                  <c:v>#N/A</c:v>
                </c:pt>
                <c:pt idx="1011">
                  <c:v>#N/A</c:v>
                </c:pt>
                <c:pt idx="1012">
                  <c:v>#N/A</c:v>
                </c:pt>
                <c:pt idx="1013">
                  <c:v>#N/A</c:v>
                </c:pt>
                <c:pt idx="1014">
                  <c:v>#N/A</c:v>
                </c:pt>
                <c:pt idx="1015">
                  <c:v>#N/A</c:v>
                </c:pt>
                <c:pt idx="1016">
                  <c:v>#N/A</c:v>
                </c:pt>
                <c:pt idx="1017">
                  <c:v>#N/A</c:v>
                </c:pt>
                <c:pt idx="1018">
                  <c:v>#N/A</c:v>
                </c:pt>
                <c:pt idx="1019">
                  <c:v>49.606099999999998</c:v>
                </c:pt>
                <c:pt idx="1020">
                  <c:v>49.622</c:v>
                </c:pt>
                <c:pt idx="1021">
                  <c:v>49.6511</c:v>
                </c:pt>
                <c:pt idx="1022">
                  <c:v>49.838500000000003</c:v>
                </c:pt>
                <c:pt idx="1023">
                  <c:v>49.837800000000001</c:v>
                </c:pt>
                <c:pt idx="1024">
                  <c:v>49.925600000000003</c:v>
                </c:pt>
                <c:pt idx="1025">
                  <c:v>49.742899999999999</c:v>
                </c:pt>
                <c:pt idx="1026">
                  <c:v>49.715299999999999</c:v>
                </c:pt>
                <c:pt idx="1027">
                  <c:v>49.734299999999998</c:v>
                </c:pt>
                <c:pt idx="1028">
                  <c:v>49.852400000000003</c:v>
                </c:pt>
                <c:pt idx="1029">
                  <c:v>49.730400000000003</c:v>
                </c:pt>
                <c:pt idx="1030">
                  <c:v>49.428100000000001</c:v>
                </c:pt>
                <c:pt idx="1031">
                  <c:v>49.605800000000002</c:v>
                </c:pt>
                <c:pt idx="1032">
                  <c:v>49.590800000000002</c:v>
                </c:pt>
                <c:pt idx="1033">
                  <c:v>49.528700000000001</c:v>
                </c:pt>
                <c:pt idx="1034">
                  <c:v>49.552999999999997</c:v>
                </c:pt>
                <c:pt idx="1035">
                  <c:v>49.589799999999997</c:v>
                </c:pt>
                <c:pt idx="1036">
                  <c:v>49.610700000000001</c:v>
                </c:pt>
                <c:pt idx="1037">
                  <c:v>49.694600000000001</c:v>
                </c:pt>
                <c:pt idx="1038">
                  <c:v>49.750399999999999</c:v>
                </c:pt>
                <c:pt idx="1039">
                  <c:v>49.799100000000003</c:v>
                </c:pt>
                <c:pt idx="1040">
                  <c:v>49.880899999999997</c:v>
                </c:pt>
                <c:pt idx="1041">
                  <c:v>50.1691</c:v>
                </c:pt>
                <c:pt idx="1042">
                  <c:v>50.157899999999998</c:v>
                </c:pt>
                <c:pt idx="1043">
                  <c:v>50.087699999999998</c:v>
                </c:pt>
                <c:pt idx="1044">
                  <c:v>50.0946</c:v>
                </c:pt>
                <c:pt idx="1045">
                  <c:v>49.946300000000001</c:v>
                </c:pt>
                <c:pt idx="1046">
                  <c:v>49.977600000000002</c:v>
                </c:pt>
                <c:pt idx="1047">
                  <c:v>50.252299999999998</c:v>
                </c:pt>
                <c:pt idx="1048">
                  <c:v>50.2042</c:v>
                </c:pt>
                <c:pt idx="1049">
                  <c:v>50.188600000000001</c:v>
                </c:pt>
                <c:pt idx="1050">
                  <c:v>50.159300000000002</c:v>
                </c:pt>
                <c:pt idx="1051">
                  <c:v>50.143099999999997</c:v>
                </c:pt>
                <c:pt idx="1052">
                  <c:v>50.244</c:v>
                </c:pt>
                <c:pt idx="1053">
                  <c:v>50.421999999999997</c:v>
                </c:pt>
                <c:pt idx="1054">
                  <c:v>50.410899999999998</c:v>
                </c:pt>
                <c:pt idx="1055">
                  <c:v>50.329900000000002</c:v>
                </c:pt>
                <c:pt idx="1056">
                  <c:v>50.3752</c:v>
                </c:pt>
                <c:pt idx="1057">
                  <c:v>50.5411</c:v>
                </c:pt>
                <c:pt idx="1058">
                  <c:v>50.545200000000001</c:v>
                </c:pt>
                <c:pt idx="1059">
                  <c:v>50.4191</c:v>
                </c:pt>
                <c:pt idx="1060">
                  <c:v>50.539700000000003</c:v>
                </c:pt>
                <c:pt idx="1061">
                  <c:v>50.590499999999999</c:v>
                </c:pt>
                <c:pt idx="1062">
                  <c:v>50.633699999999997</c:v>
                </c:pt>
                <c:pt idx="1063">
                  <c:v>50.751600000000003</c:v>
                </c:pt>
                <c:pt idx="1064">
                  <c:v>50.779899999999998</c:v>
                </c:pt>
                <c:pt idx="1065">
                  <c:v>50.866999999999997</c:v>
                </c:pt>
                <c:pt idx="1066">
                  <c:v>50.884700000000002</c:v>
                </c:pt>
                <c:pt idx="1067">
                  <c:v>50.826799999999999</c:v>
                </c:pt>
                <c:pt idx="1068">
                  <c:v>50.771299999999997</c:v>
                </c:pt>
                <c:pt idx="1069">
                  <c:v>50.967500000000001</c:v>
                </c:pt>
                <c:pt idx="1070">
                  <c:v>51.183300000000003</c:v>
                </c:pt>
                <c:pt idx="1071">
                  <c:v>51.219799999999999</c:v>
                </c:pt>
                <c:pt idx="1072">
                  <c:v>51.300800000000002</c:v>
                </c:pt>
                <c:pt idx="1073">
                  <c:v>51.244799999999998</c:v>
                </c:pt>
                <c:pt idx="1074">
                  <c:v>51.063400000000001</c:v>
                </c:pt>
                <c:pt idx="1075">
                  <c:v>51.0501</c:v>
                </c:pt>
                <c:pt idx="1076">
                  <c:v>51.146700000000003</c:v>
                </c:pt>
                <c:pt idx="1077">
                  <c:v>51.029899999999998</c:v>
                </c:pt>
                <c:pt idx="1078">
                  <c:v>51.141800000000003</c:v>
                </c:pt>
                <c:pt idx="1079">
                  <c:v>51.141800000000003</c:v>
                </c:pt>
                <c:pt idx="1080">
                  <c:v>51.056699999999999</c:v>
                </c:pt>
                <c:pt idx="1081">
                  <c:v>51.136000000000003</c:v>
                </c:pt>
                <c:pt idx="1082">
                  <c:v>51.223399999999998</c:v>
                </c:pt>
                <c:pt idx="1083">
                  <c:v>51.245199999999997</c:v>
                </c:pt>
                <c:pt idx="1084">
                  <c:v>51.201300000000003</c:v>
                </c:pt>
                <c:pt idx="1085">
                  <c:v>51.136299999999999</c:v>
                </c:pt>
                <c:pt idx="1086">
                  <c:v>51.1524</c:v>
                </c:pt>
                <c:pt idx="1087">
                  <c:v>51.200600000000001</c:v>
                </c:pt>
                <c:pt idx="1088">
                  <c:v>51.284799999999997</c:v>
                </c:pt>
                <c:pt idx="1089">
                  <c:v>51.324800000000003</c:v>
                </c:pt>
                <c:pt idx="1090">
                  <c:v>51.415999999999997</c:v>
                </c:pt>
                <c:pt idx="1091">
                  <c:v>51.550800000000002</c:v>
                </c:pt>
                <c:pt idx="1092">
                  <c:v>51.561399999999999</c:v>
                </c:pt>
                <c:pt idx="1093">
                  <c:v>51.471800000000002</c:v>
                </c:pt>
                <c:pt idx="1094">
                  <c:v>51.471800000000002</c:v>
                </c:pt>
                <c:pt idx="1095">
                  <c:v>51.3626</c:v>
                </c:pt>
                <c:pt idx="1096">
                  <c:v>51.271999999999998</c:v>
                </c:pt>
                <c:pt idx="1097">
                  <c:v>51.248199999999997</c:v>
                </c:pt>
                <c:pt idx="1098">
                  <c:v>51.376800000000003</c:v>
                </c:pt>
                <c:pt idx="1099">
                  <c:v>51.395699999999998</c:v>
                </c:pt>
                <c:pt idx="1100">
                  <c:v>51.450200000000002</c:v>
                </c:pt>
                <c:pt idx="1101">
                  <c:v>51.401499999999999</c:v>
                </c:pt>
                <c:pt idx="1102">
                  <c:v>51.410400000000003</c:v>
                </c:pt>
                <c:pt idx="1103">
                  <c:v>51.404899999999998</c:v>
                </c:pt>
                <c:pt idx="1104">
                  <c:v>51.390500000000003</c:v>
                </c:pt>
                <c:pt idx="1105">
                  <c:v>51.370699999999999</c:v>
                </c:pt>
                <c:pt idx="1106">
                  <c:v>51.359000000000002</c:v>
                </c:pt>
                <c:pt idx="1107">
                  <c:v>51.302999999999997</c:v>
                </c:pt>
                <c:pt idx="1108">
                  <c:v>51.319600000000001</c:v>
                </c:pt>
                <c:pt idx="1109">
                  <c:v>51.316000000000003</c:v>
                </c:pt>
                <c:pt idx="1110">
                  <c:v>51.222200000000001</c:v>
                </c:pt>
                <c:pt idx="1111">
                  <c:v>51.297699999999999</c:v>
                </c:pt>
                <c:pt idx="1112">
                  <c:v>51.381900000000002</c:v>
                </c:pt>
                <c:pt idx="1113">
                  <c:v>51.273499999999999</c:v>
                </c:pt>
                <c:pt idx="1114">
                  <c:v>51.320399999999999</c:v>
                </c:pt>
                <c:pt idx="1115">
                  <c:v>51.365400000000001</c:v>
                </c:pt>
                <c:pt idx="1116">
                  <c:v>51.372500000000002</c:v>
                </c:pt>
                <c:pt idx="1117">
                  <c:v>51.5137</c:v>
                </c:pt>
                <c:pt idx="1118">
                  <c:v>51.591700000000003</c:v>
                </c:pt>
                <c:pt idx="1119">
                  <c:v>51.572600000000001</c:v>
                </c:pt>
                <c:pt idx="1120">
                  <c:v>51.632800000000003</c:v>
                </c:pt>
                <c:pt idx="1121">
                  <c:v>51.638199999999998</c:v>
                </c:pt>
                <c:pt idx="1122">
                  <c:v>51.7926</c:v>
                </c:pt>
                <c:pt idx="1123">
                  <c:v>51.847900000000003</c:v>
                </c:pt>
                <c:pt idx="1124">
                  <c:v>51.741399999999999</c:v>
                </c:pt>
                <c:pt idx="1125">
                  <c:v>51.380899999999997</c:v>
                </c:pt>
                <c:pt idx="1126">
                  <c:v>51.7483</c:v>
                </c:pt>
                <c:pt idx="1127">
                  <c:v>51.655500000000004</c:v>
                </c:pt>
                <c:pt idx="1128">
                  <c:v>51.6068</c:v>
                </c:pt>
                <c:pt idx="1129">
                  <c:v>51.7059</c:v>
                </c:pt>
                <c:pt idx="1130">
                  <c:v>51.752299999999998</c:v>
                </c:pt>
                <c:pt idx="1131">
                  <c:v>51.833500000000001</c:v>
                </c:pt>
                <c:pt idx="1132">
                  <c:v>51.862699999999997</c:v>
                </c:pt>
                <c:pt idx="1133">
                  <c:v>51.804699999999997</c:v>
                </c:pt>
                <c:pt idx="1134">
                  <c:v>51.882399999999997</c:v>
                </c:pt>
                <c:pt idx="1135">
                  <c:v>52.095599999999997</c:v>
                </c:pt>
                <c:pt idx="1136">
                  <c:v>52.257899999999999</c:v>
                </c:pt>
                <c:pt idx="1137">
                  <c:v>52.165100000000002</c:v>
                </c:pt>
                <c:pt idx="1138">
                  <c:v>52.093699999999998</c:v>
                </c:pt>
                <c:pt idx="1139">
                  <c:v>51.9788</c:v>
                </c:pt>
                <c:pt idx="1140">
                  <c:v>52.107700000000001</c:v>
                </c:pt>
                <c:pt idx="1141">
                  <c:v>52.103200000000001</c:v>
                </c:pt>
                <c:pt idx="1142">
                  <c:v>52.060200000000002</c:v>
                </c:pt>
                <c:pt idx="1143">
                  <c:v>52.299199999999999</c:v>
                </c:pt>
                <c:pt idx="1144">
                  <c:v>52.311100000000003</c:v>
                </c:pt>
                <c:pt idx="1145">
                  <c:v>52.590299999999999</c:v>
                </c:pt>
                <c:pt idx="1146">
                  <c:v>52.4923</c:v>
                </c:pt>
                <c:pt idx="1147">
                  <c:v>52.415199999999999</c:v>
                </c:pt>
                <c:pt idx="1148">
                  <c:v>52.533499999999997</c:v>
                </c:pt>
                <c:pt idx="1149">
                  <c:v>52.5456</c:v>
                </c:pt>
                <c:pt idx="1150">
                  <c:v>52.609299999999998</c:v>
                </c:pt>
                <c:pt idx="1151">
                  <c:v>52.725099999999998</c:v>
                </c:pt>
                <c:pt idx="1152">
                  <c:v>52.903700000000001</c:v>
                </c:pt>
                <c:pt idx="1153">
                  <c:v>52.561100000000003</c:v>
                </c:pt>
                <c:pt idx="1154">
                  <c:v>52.777299999999997</c:v>
                </c:pt>
                <c:pt idx="1155">
                  <c:v>52.973799999999997</c:v>
                </c:pt>
                <c:pt idx="1156">
                  <c:v>53.074399999999997</c:v>
                </c:pt>
                <c:pt idx="1157">
                  <c:v>53.111699999999999</c:v>
                </c:pt>
                <c:pt idx="1158">
                  <c:v>52.986199999999997</c:v>
                </c:pt>
                <c:pt idx="1159">
                  <c:v>52.8735</c:v>
                </c:pt>
                <c:pt idx="1160">
                  <c:v>52.720300000000002</c:v>
                </c:pt>
                <c:pt idx="1161">
                  <c:v>52.7057</c:v>
                </c:pt>
                <c:pt idx="1162">
                  <c:v>52.703899999999997</c:v>
                </c:pt>
                <c:pt idx="1163">
                  <c:v>52.595700000000001</c:v>
                </c:pt>
                <c:pt idx="1164">
                  <c:v>52.520699999999998</c:v>
                </c:pt>
                <c:pt idx="1165">
                  <c:v>52.5715</c:v>
                </c:pt>
                <c:pt idx="1166">
                  <c:v>52.778399999999998</c:v>
                </c:pt>
                <c:pt idx="1167">
                  <c:v>52.679499999999997</c:v>
                </c:pt>
                <c:pt idx="1168">
                  <c:v>52.540799999999997</c:v>
                </c:pt>
                <c:pt idx="1169">
                  <c:v>52.537199999999999</c:v>
                </c:pt>
                <c:pt idx="1170">
                  <c:v>52.4786</c:v>
                </c:pt>
                <c:pt idx="1171">
                  <c:v>52.437600000000003</c:v>
                </c:pt>
                <c:pt idx="1172">
                  <c:v>52.463000000000001</c:v>
                </c:pt>
                <c:pt idx="1173">
                  <c:v>52.811900000000001</c:v>
                </c:pt>
                <c:pt idx="1174">
                  <c:v>52.735999999999997</c:v>
                </c:pt>
                <c:pt idx="1175">
                  <c:v>52.348199999999999</c:v>
                </c:pt>
                <c:pt idx="1176">
                  <c:v>51.854300000000002</c:v>
                </c:pt>
                <c:pt idx="1177">
                  <c:v>51.854300000000002</c:v>
                </c:pt>
                <c:pt idx="1178">
                  <c:v>51.780099999999997</c:v>
                </c:pt>
                <c:pt idx="1179">
                  <c:v>52.104199999999999</c:v>
                </c:pt>
                <c:pt idx="1180">
                  <c:v>51.7667</c:v>
                </c:pt>
                <c:pt idx="1181">
                  <c:v>51.7179</c:v>
                </c:pt>
                <c:pt idx="1182">
                  <c:v>51.198900000000002</c:v>
                </c:pt>
                <c:pt idx="1183">
                  <c:v>51.399700000000003</c:v>
                </c:pt>
                <c:pt idx="1184">
                  <c:v>50.947899999999997</c:v>
                </c:pt>
                <c:pt idx="1185">
                  <c:v>50.888500000000001</c:v>
                </c:pt>
                <c:pt idx="1186">
                  <c:v>51.271299999999997</c:v>
                </c:pt>
                <c:pt idx="1187">
                  <c:v>51.506799999999998</c:v>
                </c:pt>
                <c:pt idx="1188">
                  <c:v>51.563600000000001</c:v>
                </c:pt>
                <c:pt idx="1189">
                  <c:v>51.373399999999997</c:v>
                </c:pt>
                <c:pt idx="1190">
                  <c:v>51.457999999999998</c:v>
                </c:pt>
                <c:pt idx="1191">
                  <c:v>51.654400000000003</c:v>
                </c:pt>
                <c:pt idx="1192">
                  <c:v>51.8354</c:v>
                </c:pt>
                <c:pt idx="1193">
                  <c:v>51.976599999999998</c:v>
                </c:pt>
                <c:pt idx="1194">
                  <c:v>52.165599999999998</c:v>
                </c:pt>
                <c:pt idx="1195">
                  <c:v>52.2012</c:v>
                </c:pt>
                <c:pt idx="1196">
                  <c:v>52.113100000000003</c:v>
                </c:pt>
                <c:pt idx="1197">
                  <c:v>52.106000000000002</c:v>
                </c:pt>
                <c:pt idx="1198">
                  <c:v>52.172899999999998</c:v>
                </c:pt>
                <c:pt idx="1199">
                  <c:v>51.942500000000003</c:v>
                </c:pt>
                <c:pt idx="1200">
                  <c:v>52.108400000000003</c:v>
                </c:pt>
                <c:pt idx="1201">
                  <c:v>52.151200000000003</c:v>
                </c:pt>
                <c:pt idx="1202">
                  <c:v>52.445099999999996</c:v>
                </c:pt>
                <c:pt idx="1203">
                  <c:v>52.034199999999998</c:v>
                </c:pt>
                <c:pt idx="1204">
                  <c:v>52.430999999999997</c:v>
                </c:pt>
                <c:pt idx="1205">
                  <c:v>52.422800000000002</c:v>
                </c:pt>
                <c:pt idx="1206">
                  <c:v>52.474699999999999</c:v>
                </c:pt>
                <c:pt idx="1207">
                  <c:v>52.7881</c:v>
                </c:pt>
                <c:pt idx="1208">
                  <c:v>52.8979</c:v>
                </c:pt>
                <c:pt idx="1209">
                  <c:v>53.240900000000003</c:v>
                </c:pt>
                <c:pt idx="1210">
                  <c:v>53.393000000000001</c:v>
                </c:pt>
                <c:pt idx="1211">
                  <c:v>53.638100000000001</c:v>
                </c:pt>
                <c:pt idx="1212">
                  <c:v>54.206200000000003</c:v>
                </c:pt>
                <c:pt idx="1213">
                  <c:v>54.156599999999997</c:v>
                </c:pt>
                <c:pt idx="1214">
                  <c:v>53.875399999999999</c:v>
                </c:pt>
                <c:pt idx="1215">
                  <c:v>54.490299999999998</c:v>
                </c:pt>
                <c:pt idx="1216">
                  <c:v>54.123899999999999</c:v>
                </c:pt>
                <c:pt idx="1217">
                  <c:v>54.342799999999997</c:v>
                </c:pt>
                <c:pt idx="1218">
                  <c:v>54.494199999999999</c:v>
                </c:pt>
                <c:pt idx="1219">
                  <c:v>54.637700000000002</c:v>
                </c:pt>
                <c:pt idx="1220">
                  <c:v>54.436799999999998</c:v>
                </c:pt>
                <c:pt idx="1221">
                  <c:v>54.517499999999998</c:v>
                </c:pt>
                <c:pt idx="1222">
                  <c:v>54.469700000000003</c:v>
                </c:pt>
                <c:pt idx="1223">
                  <c:v>54.941299999999998</c:v>
                </c:pt>
                <c:pt idx="1224">
                  <c:v>55.1982</c:v>
                </c:pt>
                <c:pt idx="1225">
                  <c:v>55.328200000000002</c:v>
                </c:pt>
                <c:pt idx="1226">
                  <c:v>55.344999999999999</c:v>
                </c:pt>
                <c:pt idx="1227">
                  <c:v>55.344999999999999</c:v>
                </c:pt>
                <c:pt idx="1228">
                  <c:v>54.985900000000001</c:v>
                </c:pt>
                <c:pt idx="1229">
                  <c:v>55.215200000000003</c:v>
                </c:pt>
                <c:pt idx="1230">
                  <c:v>54.875900000000001</c:v>
                </c:pt>
                <c:pt idx="1231">
                  <c:v>55.208799999999997</c:v>
                </c:pt>
                <c:pt idx="1232">
                  <c:v>55.164700000000003</c:v>
                </c:pt>
                <c:pt idx="1233">
                  <c:v>55.310499999999998</c:v>
                </c:pt>
                <c:pt idx="1234">
                  <c:v>55.69</c:v>
                </c:pt>
                <c:pt idx="1235">
                  <c:v>55.688400000000001</c:v>
                </c:pt>
                <c:pt idx="1236">
                  <c:v>55.689100000000003</c:v>
                </c:pt>
                <c:pt idx="1237">
                  <c:v>55.939</c:v>
                </c:pt>
                <c:pt idx="1238">
                  <c:v>56.184199999999997</c:v>
                </c:pt>
                <c:pt idx="1239">
                  <c:v>55.941400000000002</c:v>
                </c:pt>
                <c:pt idx="1240">
                  <c:v>55.711199999999998</c:v>
                </c:pt>
                <c:pt idx="1241">
                  <c:v>55.521500000000003</c:v>
                </c:pt>
                <c:pt idx="1242">
                  <c:v>55.096600000000002</c:v>
                </c:pt>
                <c:pt idx="1243">
                  <c:v>55.0015</c:v>
                </c:pt>
                <c:pt idx="1244">
                  <c:v>55.1877</c:v>
                </c:pt>
                <c:pt idx="1245">
                  <c:v>55.191800000000001</c:v>
                </c:pt>
                <c:pt idx="1246">
                  <c:v>55.2117</c:v>
                </c:pt>
                <c:pt idx="1247">
                  <c:v>55.099800000000002</c:v>
                </c:pt>
                <c:pt idx="1248">
                  <c:v>54.899900000000002</c:v>
                </c:pt>
                <c:pt idx="1249">
                  <c:v>54.8217</c:v>
                </c:pt>
                <c:pt idx="1250">
                  <c:v>54.775799999999997</c:v>
                </c:pt>
                <c:pt idx="1251">
                  <c:v>54.857199999999999</c:v>
                </c:pt>
                <c:pt idx="1252">
                  <c:v>54.886099999999999</c:v>
                </c:pt>
                <c:pt idx="1253">
                  <c:v>54.861199999999997</c:v>
                </c:pt>
                <c:pt idx="1254">
                  <c:v>55.0625</c:v>
                </c:pt>
                <c:pt idx="1255">
                  <c:v>54.975099999999998</c:v>
                </c:pt>
                <c:pt idx="1256">
                  <c:v>55.021299999999997</c:v>
                </c:pt>
                <c:pt idx="1257">
                  <c:v>55.0762</c:v>
                </c:pt>
                <c:pt idx="1258">
                  <c:v>55.0762</c:v>
                </c:pt>
                <c:pt idx="1259">
                  <c:v>55.013100000000001</c:v>
                </c:pt>
                <c:pt idx="1260">
                  <c:v>55.010800000000003</c:v>
                </c:pt>
                <c:pt idx="1261">
                  <c:v>54.941400000000002</c:v>
                </c:pt>
                <c:pt idx="1262">
                  <c:v>54.928800000000003</c:v>
                </c:pt>
                <c:pt idx="1263">
                  <c:v>55.133699999999997</c:v>
                </c:pt>
                <c:pt idx="1264">
                  <c:v>55.337299999999999</c:v>
                </c:pt>
                <c:pt idx="1265">
                  <c:v>55.003700000000002</c:v>
                </c:pt>
                <c:pt idx="1266">
                  <c:v>55.081400000000002</c:v>
                </c:pt>
                <c:pt idx="1267">
                  <c:v>54.839300000000001</c:v>
                </c:pt>
                <c:pt idx="1268">
                  <c:v>54.840600000000002</c:v>
                </c:pt>
                <c:pt idx="1269">
                  <c:v>54.348399999999998</c:v>
                </c:pt>
                <c:pt idx="1270">
                  <c:v>54.296199999999999</c:v>
                </c:pt>
                <c:pt idx="1271">
                  <c:v>54.766500000000001</c:v>
                </c:pt>
                <c:pt idx="1272">
                  <c:v>54.734400000000001</c:v>
                </c:pt>
                <c:pt idx="1273">
                  <c:v>54.773899999999998</c:v>
                </c:pt>
                <c:pt idx="1274">
                  <c:v>54.644500000000001</c:v>
                </c:pt>
                <c:pt idx="1275">
                  <c:v>54.686199999999999</c:v>
                </c:pt>
                <c:pt idx="1276">
                  <c:v>54.5884</c:v>
                </c:pt>
                <c:pt idx="1277">
                  <c:v>54.689300000000003</c:v>
                </c:pt>
                <c:pt idx="1278">
                  <c:v>54.843600000000002</c:v>
                </c:pt>
                <c:pt idx="1279">
                  <c:v>54.962600000000002</c:v>
                </c:pt>
                <c:pt idx="1280">
                  <c:v>55.009599999999999</c:v>
                </c:pt>
                <c:pt idx="1281">
                  <c:v>55.037999999999997</c:v>
                </c:pt>
                <c:pt idx="1282">
                  <c:v>54.915199999999999</c:v>
                </c:pt>
                <c:pt idx="1283">
                  <c:v>54.960700000000003</c:v>
                </c:pt>
                <c:pt idx="1284">
                  <c:v>54.917499999999997</c:v>
                </c:pt>
                <c:pt idx="1285">
                  <c:v>55.113100000000003</c:v>
                </c:pt>
                <c:pt idx="1286">
                  <c:v>55.040300000000002</c:v>
                </c:pt>
                <c:pt idx="1287">
                  <c:v>55.018500000000003</c:v>
                </c:pt>
                <c:pt idx="1288">
                  <c:v>55.020699999999998</c:v>
                </c:pt>
                <c:pt idx="1289">
                  <c:v>55.198900000000002</c:v>
                </c:pt>
                <c:pt idx="1290">
                  <c:v>55.134999999999998</c:v>
                </c:pt>
                <c:pt idx="1291">
                  <c:v>55.367199999999997</c:v>
                </c:pt>
                <c:pt idx="1292">
                  <c:v>55.381100000000004</c:v>
                </c:pt>
                <c:pt idx="1293">
                  <c:v>55.4129</c:v>
                </c:pt>
                <c:pt idx="1294">
                  <c:v>55.395899999999997</c:v>
                </c:pt>
                <c:pt idx="1295">
                  <c:v>55.386899999999997</c:v>
                </c:pt>
                <c:pt idx="1296">
                  <c:v>55.470399999999998</c:v>
                </c:pt>
                <c:pt idx="1297">
                  <c:v>55.514299999999999</c:v>
                </c:pt>
                <c:pt idx="1298">
                  <c:v>55.367600000000003</c:v>
                </c:pt>
                <c:pt idx="1299">
                  <c:v>55.4343</c:v>
                </c:pt>
                <c:pt idx="1300">
                  <c:v>55.625500000000002</c:v>
                </c:pt>
                <c:pt idx="1301">
                  <c:v>55.625700000000002</c:v>
                </c:pt>
                <c:pt idx="1302">
                  <c:v>55.717799999999997</c:v>
                </c:pt>
                <c:pt idx="1303">
                  <c:v>55.826300000000003</c:v>
                </c:pt>
                <c:pt idx="1304">
                  <c:v>55.889699999999998</c:v>
                </c:pt>
                <c:pt idx="1305">
                  <c:v>55.879100000000001</c:v>
                </c:pt>
                <c:pt idx="1306">
                  <c:v>55.8185</c:v>
                </c:pt>
                <c:pt idx="1307">
                  <c:v>55.7181</c:v>
                </c:pt>
                <c:pt idx="1308">
                  <c:v>55.4238</c:v>
                </c:pt>
                <c:pt idx="1309">
                  <c:v>55.804000000000002</c:v>
                </c:pt>
                <c:pt idx="1310">
                  <c:v>55.9726</c:v>
                </c:pt>
                <c:pt idx="1311">
                  <c:v>55.960299999999997</c:v>
                </c:pt>
                <c:pt idx="1312">
                  <c:v>55.942599999999999</c:v>
                </c:pt>
                <c:pt idx="1313">
                  <c:v>55.817599999999999</c:v>
                </c:pt>
                <c:pt idx="1314">
                  <c:v>56.014200000000002</c:v>
                </c:pt>
                <c:pt idx="1315">
                  <c:v>55.966000000000001</c:v>
                </c:pt>
                <c:pt idx="1316">
                  <c:v>56.027999999999999</c:v>
                </c:pt>
                <c:pt idx="1317">
                  <c:v>55.763500000000001</c:v>
                </c:pt>
                <c:pt idx="1318">
                  <c:v>55.648400000000002</c:v>
                </c:pt>
                <c:pt idx="1319">
                  <c:v>55.992699999999999</c:v>
                </c:pt>
                <c:pt idx="1320">
                  <c:v>56.333100000000002</c:v>
                </c:pt>
                <c:pt idx="1321">
                  <c:v>56.597200000000001</c:v>
                </c:pt>
                <c:pt idx="1322">
                  <c:v>56.545400000000001</c:v>
                </c:pt>
                <c:pt idx="1323">
                  <c:v>56.4435</c:v>
                </c:pt>
                <c:pt idx="1324">
                  <c:v>56.4435</c:v>
                </c:pt>
                <c:pt idx="1325">
                  <c:v>56.532699999999998</c:v>
                </c:pt>
                <c:pt idx="1326">
                  <c:v>56.773800000000001</c:v>
                </c:pt>
                <c:pt idx="1327">
                  <c:v>56.759799999999998</c:v>
                </c:pt>
                <c:pt idx="1328">
                  <c:v>56.706000000000003</c:v>
                </c:pt>
                <c:pt idx="1329">
                  <c:v>56.705300000000001</c:v>
                </c:pt>
                <c:pt idx="1330">
                  <c:v>56.820099999999996</c:v>
                </c:pt>
                <c:pt idx="1331">
                  <c:v>56.780200000000001</c:v>
                </c:pt>
                <c:pt idx="1332">
                  <c:v>56.869199999999999</c:v>
                </c:pt>
                <c:pt idx="1333">
                  <c:v>56.953699999999998</c:v>
                </c:pt>
                <c:pt idx="1334">
                  <c:v>57.190100000000001</c:v>
                </c:pt>
                <c:pt idx="1335">
                  <c:v>57.315899999999999</c:v>
                </c:pt>
                <c:pt idx="1336">
                  <c:v>57.470199999999998</c:v>
                </c:pt>
                <c:pt idx="1337">
                  <c:v>57.718699999999998</c:v>
                </c:pt>
                <c:pt idx="1338">
                  <c:v>57.907400000000003</c:v>
                </c:pt>
                <c:pt idx="1339">
                  <c:v>57.893700000000003</c:v>
                </c:pt>
                <c:pt idx="1340">
                  <c:v>57.9328</c:v>
                </c:pt>
                <c:pt idx="1341">
                  <c:v>58.157699999999998</c:v>
                </c:pt>
                <c:pt idx="1342">
                  <c:v>58.479700000000001</c:v>
                </c:pt>
                <c:pt idx="1343">
                  <c:v>58.6828</c:v>
                </c:pt>
                <c:pt idx="1344">
                  <c:v>58.6828</c:v>
                </c:pt>
                <c:pt idx="1345">
                  <c:v>58.787599999999998</c:v>
                </c:pt>
                <c:pt idx="1346">
                  <c:v>58.612400000000001</c:v>
                </c:pt>
                <c:pt idx="1347">
                  <c:v>58.6584</c:v>
                </c:pt>
                <c:pt idx="1348">
                  <c:v>58.924500000000002</c:v>
                </c:pt>
                <c:pt idx="1349">
                  <c:v>59.191899999999997</c:v>
                </c:pt>
                <c:pt idx="1350">
                  <c:v>59.186500000000002</c:v>
                </c:pt>
                <c:pt idx="1351">
                  <c:v>59.020699999999998</c:v>
                </c:pt>
                <c:pt idx="1352">
                  <c:v>58.860500000000002</c:v>
                </c:pt>
                <c:pt idx="1353">
                  <c:v>59.037199999999999</c:v>
                </c:pt>
                <c:pt idx="1354">
                  <c:v>59.099699999999999</c:v>
                </c:pt>
                <c:pt idx="1355">
                  <c:v>59.205599999999997</c:v>
                </c:pt>
                <c:pt idx="1356">
                  <c:v>59.19</c:v>
                </c:pt>
                <c:pt idx="1357">
                  <c:v>59.1417</c:v>
                </c:pt>
                <c:pt idx="1358">
                  <c:v>59.153300000000002</c:v>
                </c:pt>
                <c:pt idx="1359">
                  <c:v>59.085700000000003</c:v>
                </c:pt>
                <c:pt idx="1360">
                  <c:v>59.103900000000003</c:v>
                </c:pt>
                <c:pt idx="1361">
                  <c:v>59.277200000000001</c:v>
                </c:pt>
                <c:pt idx="1362">
                  <c:v>59.165300000000002</c:v>
                </c:pt>
                <c:pt idx="1363">
                  <c:v>59.145899999999997</c:v>
                </c:pt>
                <c:pt idx="1364">
                  <c:v>59.138399999999997</c:v>
                </c:pt>
                <c:pt idx="1365">
                  <c:v>59.305399999999999</c:v>
                </c:pt>
                <c:pt idx="1366">
                  <c:v>59.326500000000003</c:v>
                </c:pt>
                <c:pt idx="1367">
                  <c:v>59.468400000000003</c:v>
                </c:pt>
                <c:pt idx="1368">
                  <c:v>59.7879</c:v>
                </c:pt>
                <c:pt idx="1369">
                  <c:v>59.5916</c:v>
                </c:pt>
                <c:pt idx="1370">
                  <c:v>59.491199999999999</c:v>
                </c:pt>
                <c:pt idx="1371">
                  <c:v>59.5122</c:v>
                </c:pt>
                <c:pt idx="1372">
                  <c:v>59.313600000000001</c:v>
                </c:pt>
                <c:pt idx="1373">
                  <c:v>59.639099999999999</c:v>
                </c:pt>
                <c:pt idx="1374">
                  <c:v>59.9711</c:v>
                </c:pt>
                <c:pt idx="1375">
                  <c:v>60.085599999999999</c:v>
                </c:pt>
                <c:pt idx="1376">
                  <c:v>60.090699999999998</c:v>
                </c:pt>
                <c:pt idx="1377">
                  <c:v>60.143700000000003</c:v>
                </c:pt>
                <c:pt idx="1378">
                  <c:v>60.446300000000001</c:v>
                </c:pt>
                <c:pt idx="1379">
                  <c:v>60.552700000000002</c:v>
                </c:pt>
                <c:pt idx="1380">
                  <c:v>60.5732</c:v>
                </c:pt>
                <c:pt idx="1381">
                  <c:v>60.4467</c:v>
                </c:pt>
                <c:pt idx="1382">
                  <c:v>60.357700000000001</c:v>
                </c:pt>
                <c:pt idx="1383">
                  <c:v>60.713900000000002</c:v>
                </c:pt>
                <c:pt idx="1384">
                  <c:v>60.7378</c:v>
                </c:pt>
                <c:pt idx="1385">
                  <c:v>60.713900000000002</c:v>
                </c:pt>
                <c:pt idx="1386">
                  <c:v>60.806800000000003</c:v>
                </c:pt>
                <c:pt idx="1387">
                  <c:v>60.869199999999999</c:v>
                </c:pt>
                <c:pt idx="1388">
                  <c:v>60.923200000000001</c:v>
                </c:pt>
                <c:pt idx="1389">
                  <c:v>60.977499999999999</c:v>
                </c:pt>
                <c:pt idx="1390">
                  <c:v>61.046900000000001</c:v>
                </c:pt>
                <c:pt idx="1391">
                  <c:v>61.106200000000001</c:v>
                </c:pt>
                <c:pt idx="1392">
                  <c:v>60.970399999999998</c:v>
                </c:pt>
                <c:pt idx="1393">
                  <c:v>61.021900000000002</c:v>
                </c:pt>
                <c:pt idx="1394">
                  <c:v>60.966500000000003</c:v>
                </c:pt>
                <c:pt idx="1395">
                  <c:v>61.044899999999998</c:v>
                </c:pt>
                <c:pt idx="1396">
                  <c:v>61.179400000000001</c:v>
                </c:pt>
                <c:pt idx="1397">
                  <c:v>61.120600000000003</c:v>
                </c:pt>
                <c:pt idx="1398">
                  <c:v>61.063200000000002</c:v>
                </c:pt>
                <c:pt idx="1399">
                  <c:v>60.947099999999999</c:v>
                </c:pt>
                <c:pt idx="1400">
                  <c:v>60.920099999999998</c:v>
                </c:pt>
                <c:pt idx="1401">
                  <c:v>60.8538</c:v>
                </c:pt>
                <c:pt idx="1402">
                  <c:v>60.7575</c:v>
                </c:pt>
                <c:pt idx="1403">
                  <c:v>60.819800000000001</c:v>
                </c:pt>
                <c:pt idx="1404">
                  <c:v>60.811</c:v>
                </c:pt>
                <c:pt idx="1405">
                  <c:v>60.729599999999998</c:v>
                </c:pt>
                <c:pt idx="1406">
                  <c:v>60.6965</c:v>
                </c:pt>
                <c:pt idx="1407">
                  <c:v>60.633899999999997</c:v>
                </c:pt>
                <c:pt idx="1408">
                  <c:v>60.6492</c:v>
                </c:pt>
                <c:pt idx="1409">
                  <c:v>60.512999999999998</c:v>
                </c:pt>
                <c:pt idx="1410">
                  <c:v>60.490400000000001</c:v>
                </c:pt>
                <c:pt idx="1411">
                  <c:v>60.5276</c:v>
                </c:pt>
                <c:pt idx="1412">
                  <c:v>60.355699999999999</c:v>
                </c:pt>
                <c:pt idx="1413">
                  <c:v>60.378100000000003</c:v>
                </c:pt>
                <c:pt idx="1414">
                  <c:v>60.619300000000003</c:v>
                </c:pt>
                <c:pt idx="1415">
                  <c:v>60.604199999999999</c:v>
                </c:pt>
                <c:pt idx="1416">
                  <c:v>60.679699999999997</c:v>
                </c:pt>
                <c:pt idx="1417">
                  <c:v>60.6494</c:v>
                </c:pt>
                <c:pt idx="1418">
                  <c:v>60.749200000000002</c:v>
                </c:pt>
                <c:pt idx="1419">
                  <c:v>60.529000000000003</c:v>
                </c:pt>
                <c:pt idx="1420">
                  <c:v>60.314599999999999</c:v>
                </c:pt>
                <c:pt idx="1421">
                  <c:v>60.275199999999998</c:v>
                </c:pt>
                <c:pt idx="1422">
                  <c:v>60.639699999999998</c:v>
                </c:pt>
                <c:pt idx="1423">
                  <c:v>60.483400000000003</c:v>
                </c:pt>
                <c:pt idx="1424">
                  <c:v>60.687899999999999</c:v>
                </c:pt>
                <c:pt idx="1425">
                  <c:v>60.6723</c:v>
                </c:pt>
                <c:pt idx="1426">
                  <c:v>60.582900000000002</c:v>
                </c:pt>
                <c:pt idx="1427">
                  <c:v>60.582900000000002</c:v>
                </c:pt>
                <c:pt idx="1428">
                  <c:v>60.445999999999998</c:v>
                </c:pt>
                <c:pt idx="1429">
                  <c:v>60.365900000000003</c:v>
                </c:pt>
                <c:pt idx="1430">
                  <c:v>60.273699999999998</c:v>
                </c:pt>
                <c:pt idx="1431">
                  <c:v>60.440399999999997</c:v>
                </c:pt>
                <c:pt idx="1432">
                  <c:v>60.483899999999998</c:v>
                </c:pt>
                <c:pt idx="1433">
                  <c:v>60.565600000000003</c:v>
                </c:pt>
                <c:pt idx="1434">
                  <c:v>60.444400000000002</c:v>
                </c:pt>
                <c:pt idx="1435">
                  <c:v>60.769100000000002</c:v>
                </c:pt>
                <c:pt idx="1436">
                  <c:v>60.392299999999999</c:v>
                </c:pt>
                <c:pt idx="1437">
                  <c:v>60.605400000000003</c:v>
                </c:pt>
                <c:pt idx="1438">
                  <c:v>60.471499999999999</c:v>
                </c:pt>
                <c:pt idx="1439">
                  <c:v>60.514400000000002</c:v>
                </c:pt>
                <c:pt idx="1440">
                  <c:v>60.628399999999999</c:v>
                </c:pt>
                <c:pt idx="1441">
                  <c:v>60.742199999999997</c:v>
                </c:pt>
                <c:pt idx="1442">
                  <c:v>60.507300000000001</c:v>
                </c:pt>
                <c:pt idx="1443">
                  <c:v>60.6616</c:v>
                </c:pt>
                <c:pt idx="1444">
                  <c:v>60.617699999999999</c:v>
                </c:pt>
                <c:pt idx="1445">
                  <c:v>60.618499999999997</c:v>
                </c:pt>
                <c:pt idx="1446">
                  <c:v>60.651600000000002</c:v>
                </c:pt>
                <c:pt idx="1447">
                  <c:v>60.627299999999998</c:v>
                </c:pt>
                <c:pt idx="1448">
                  <c:v>60.621499999999997</c:v>
                </c:pt>
                <c:pt idx="1449">
                  <c:v>60.559699999999999</c:v>
                </c:pt>
                <c:pt idx="1450">
                  <c:v>60.382800000000003</c:v>
                </c:pt>
                <c:pt idx="1451">
                  <c:v>60.407699999999998</c:v>
                </c:pt>
                <c:pt idx="1452">
                  <c:v>60.1691</c:v>
                </c:pt>
                <c:pt idx="1453">
                  <c:v>60.366799999999998</c:v>
                </c:pt>
                <c:pt idx="1454">
                  <c:v>60.452199999999998</c:v>
                </c:pt>
                <c:pt idx="1455">
                  <c:v>60.547699999999999</c:v>
                </c:pt>
                <c:pt idx="1456">
                  <c:v>60.258800000000001</c:v>
                </c:pt>
                <c:pt idx="1457">
                  <c:v>60.246400000000001</c:v>
                </c:pt>
                <c:pt idx="1458">
                  <c:v>60.168900000000001</c:v>
                </c:pt>
                <c:pt idx="1459">
                  <c:v>59.951900000000002</c:v>
                </c:pt>
                <c:pt idx="1460">
                  <c:v>59.968699999999998</c:v>
                </c:pt>
                <c:pt idx="1461">
                  <c:v>59.972799999999999</c:v>
                </c:pt>
                <c:pt idx="1462">
                  <c:v>60.152900000000002</c:v>
                </c:pt>
                <c:pt idx="1463">
                  <c:v>60.030299999999997</c:v>
                </c:pt>
                <c:pt idx="1464">
                  <c:v>60.199300000000001</c:v>
                </c:pt>
                <c:pt idx="1465">
                  <c:v>60.1633</c:v>
                </c:pt>
                <c:pt idx="1466">
                  <c:v>60.182299999999998</c:v>
                </c:pt>
                <c:pt idx="1467">
                  <c:v>60.2682</c:v>
                </c:pt>
                <c:pt idx="1468">
                  <c:v>60.2926</c:v>
                </c:pt>
                <c:pt idx="1469">
                  <c:v>60.327100000000002</c:v>
                </c:pt>
                <c:pt idx="1470">
                  <c:v>60.380600000000001</c:v>
                </c:pt>
                <c:pt idx="1471">
                  <c:v>60.332900000000002</c:v>
                </c:pt>
                <c:pt idx="1472">
                  <c:v>60.547699999999999</c:v>
                </c:pt>
                <c:pt idx="1473">
                  <c:v>60.747399999999999</c:v>
                </c:pt>
                <c:pt idx="1474">
                  <c:v>60.712499999999999</c:v>
                </c:pt>
                <c:pt idx="1475">
                  <c:v>60.721299999999999</c:v>
                </c:pt>
                <c:pt idx="1476">
                  <c:v>60.684100000000001</c:v>
                </c:pt>
                <c:pt idx="1477">
                  <c:v>60.761800000000001</c:v>
                </c:pt>
                <c:pt idx="1478">
                  <c:v>60.817300000000003</c:v>
                </c:pt>
                <c:pt idx="1479">
                  <c:v>60.837800000000001</c:v>
                </c:pt>
                <c:pt idx="1480">
                  <c:v>60.922199999999997</c:v>
                </c:pt>
                <c:pt idx="1481">
                  <c:v>60.827800000000003</c:v>
                </c:pt>
                <c:pt idx="1482">
                  <c:v>60.951300000000003</c:v>
                </c:pt>
                <c:pt idx="1483">
                  <c:v>60.920900000000003</c:v>
                </c:pt>
                <c:pt idx="1484">
                  <c:v>60.849800000000002</c:v>
                </c:pt>
                <c:pt idx="1485">
                  <c:v>60.860100000000003</c:v>
                </c:pt>
                <c:pt idx="1486">
                  <c:v>61.0443</c:v>
                </c:pt>
                <c:pt idx="1487">
                  <c:v>60.817599999999999</c:v>
                </c:pt>
                <c:pt idx="1488">
                  <c:v>60.857799999999997</c:v>
                </c:pt>
                <c:pt idx="1489">
                  <c:v>60.948099999999997</c:v>
                </c:pt>
                <c:pt idx="1490">
                  <c:v>60.912799999999997</c:v>
                </c:pt>
                <c:pt idx="1491">
                  <c:v>61.067599999999999</c:v>
                </c:pt>
                <c:pt idx="1492">
                  <c:v>61.124400000000001</c:v>
                </c:pt>
                <c:pt idx="1493">
                  <c:v>61.027700000000003</c:v>
                </c:pt>
                <c:pt idx="1494">
                  <c:v>60.993099999999998</c:v>
                </c:pt>
                <c:pt idx="1495">
                  <c:v>61.011099999999999</c:v>
                </c:pt>
                <c:pt idx="1496">
                  <c:v>61.1038</c:v>
                </c:pt>
                <c:pt idx="1497">
                  <c:v>61.286000000000001</c:v>
                </c:pt>
                <c:pt idx="1498">
                  <c:v>61.320599999999999</c:v>
                </c:pt>
                <c:pt idx="1499">
                  <c:v>61.386200000000002</c:v>
                </c:pt>
                <c:pt idx="1500">
                  <c:v>61.375</c:v>
                </c:pt>
                <c:pt idx="1501">
                  <c:v>61.340699999999998</c:v>
                </c:pt>
                <c:pt idx="1502">
                  <c:v>61.472299999999997</c:v>
                </c:pt>
                <c:pt idx="1503">
                  <c:v>61.403199999999998</c:v>
                </c:pt>
                <c:pt idx="1504">
                  <c:v>61.460799999999999</c:v>
                </c:pt>
                <c:pt idx="1505">
                  <c:v>61.374200000000002</c:v>
                </c:pt>
                <c:pt idx="1506">
                  <c:v>61.397500000000001</c:v>
                </c:pt>
                <c:pt idx="1507">
                  <c:v>61.397500000000001</c:v>
                </c:pt>
                <c:pt idx="1508">
                  <c:v>61.397500000000001</c:v>
                </c:pt>
                <c:pt idx="1509">
                  <c:v>61.452300000000001</c:v>
                </c:pt>
                <c:pt idx="1510">
                  <c:v>61.454900000000002</c:v>
                </c:pt>
                <c:pt idx="1511">
                  <c:v>61.454900000000002</c:v>
                </c:pt>
                <c:pt idx="1512">
                  <c:v>61.454900000000002</c:v>
                </c:pt>
                <c:pt idx="1513">
                  <c:v>61.345999999999997</c:v>
                </c:pt>
                <c:pt idx="1514">
                  <c:v>61.500999999999998</c:v>
                </c:pt>
                <c:pt idx="1515">
                  <c:v>61.547699999999999</c:v>
                </c:pt>
                <c:pt idx="1516">
                  <c:v>61.667699999999996</c:v>
                </c:pt>
                <c:pt idx="1517">
                  <c:v>61.751399999999997</c:v>
                </c:pt>
                <c:pt idx="1518">
                  <c:v>61.5488</c:v>
                </c:pt>
                <c:pt idx="1519">
                  <c:v>61.508600000000001</c:v>
                </c:pt>
                <c:pt idx="1520">
                  <c:v>61.667000000000002</c:v>
                </c:pt>
                <c:pt idx="1521">
                  <c:v>61.744300000000003</c:v>
                </c:pt>
                <c:pt idx="1522">
                  <c:v>61.789000000000001</c:v>
                </c:pt>
                <c:pt idx="1523">
                  <c:v>61.823099999999997</c:v>
                </c:pt>
                <c:pt idx="1524">
                  <c:v>61.777900000000002</c:v>
                </c:pt>
                <c:pt idx="1525">
                  <c:v>61.786499999999997</c:v>
                </c:pt>
                <c:pt idx="1526">
                  <c:v>61.809699999999999</c:v>
                </c:pt>
                <c:pt idx="1527">
                  <c:v>61.796599999999998</c:v>
                </c:pt>
                <c:pt idx="1528">
                  <c:v>61.834299999999999</c:v>
                </c:pt>
                <c:pt idx="1529">
                  <c:v>61.795400000000001</c:v>
                </c:pt>
                <c:pt idx="1530">
                  <c:v>61.921999999999997</c:v>
                </c:pt>
                <c:pt idx="1531">
                  <c:v>61.956099999999999</c:v>
                </c:pt>
                <c:pt idx="1532">
                  <c:v>61.916699999999999</c:v>
                </c:pt>
                <c:pt idx="1533">
                  <c:v>61.981299999999997</c:v>
                </c:pt>
                <c:pt idx="1534">
                  <c:v>61.960799999999999</c:v>
                </c:pt>
                <c:pt idx="1535">
                  <c:v>62.052799999999998</c:v>
                </c:pt>
                <c:pt idx="1536">
                  <c:v>62.138800000000003</c:v>
                </c:pt>
                <c:pt idx="1537">
                  <c:v>62.192900000000002</c:v>
                </c:pt>
                <c:pt idx="1538">
                  <c:v>62.199300000000001</c:v>
                </c:pt>
                <c:pt idx="1539">
                  <c:v>62.170900000000003</c:v>
                </c:pt>
                <c:pt idx="1540">
                  <c:v>62.137900000000002</c:v>
                </c:pt>
                <c:pt idx="1541">
                  <c:v>62.206000000000003</c:v>
                </c:pt>
                <c:pt idx="1542">
                  <c:v>62.278500000000001</c:v>
                </c:pt>
                <c:pt idx="1543">
                  <c:v>62.300699999999999</c:v>
                </c:pt>
                <c:pt idx="1544">
                  <c:v>62.386800000000001</c:v>
                </c:pt>
                <c:pt idx="1545">
                  <c:v>62.442399999999999</c:v>
                </c:pt>
                <c:pt idx="1546">
                  <c:v>62.350999999999999</c:v>
                </c:pt>
                <c:pt idx="1547">
                  <c:v>62.466000000000001</c:v>
                </c:pt>
                <c:pt idx="1548">
                  <c:v>62.534700000000001</c:v>
                </c:pt>
                <c:pt idx="1549">
                  <c:v>62.667699999999996</c:v>
                </c:pt>
                <c:pt idx="1550">
                  <c:v>62.586100000000002</c:v>
                </c:pt>
                <c:pt idx="1551">
                  <c:v>62.750500000000002</c:v>
                </c:pt>
                <c:pt idx="1552">
                  <c:v>62.596899999999998</c:v>
                </c:pt>
                <c:pt idx="1553">
                  <c:v>62.7545</c:v>
                </c:pt>
                <c:pt idx="1554">
                  <c:v>62.847299999999997</c:v>
                </c:pt>
                <c:pt idx="1555">
                  <c:v>62.909599999999998</c:v>
                </c:pt>
                <c:pt idx="1556">
                  <c:v>62.898200000000003</c:v>
                </c:pt>
                <c:pt idx="1557">
                  <c:v>62.892400000000002</c:v>
                </c:pt>
                <c:pt idx="1558">
                  <c:v>62.825299999999999</c:v>
                </c:pt>
                <c:pt idx="1559">
                  <c:v>62.815199999999997</c:v>
                </c:pt>
                <c:pt idx="1560">
                  <c:v>62.7774</c:v>
                </c:pt>
                <c:pt idx="1561">
                  <c:v>62.774500000000003</c:v>
                </c:pt>
                <c:pt idx="1562">
                  <c:v>62.848999999999997</c:v>
                </c:pt>
                <c:pt idx="1563">
                  <c:v>62.816800000000001</c:v>
                </c:pt>
                <c:pt idx="1564">
                  <c:v>62.864899999999999</c:v>
                </c:pt>
                <c:pt idx="1565">
                  <c:v>62.911900000000003</c:v>
                </c:pt>
                <c:pt idx="1566">
                  <c:v>62.992400000000004</c:v>
                </c:pt>
                <c:pt idx="1567">
                  <c:v>63.034599999999998</c:v>
                </c:pt>
                <c:pt idx="1568">
                  <c:v>63.038499999999999</c:v>
                </c:pt>
                <c:pt idx="1569">
                  <c:v>62.9636</c:v>
                </c:pt>
                <c:pt idx="1570">
                  <c:v>63.002499999999998</c:v>
                </c:pt>
                <c:pt idx="1571">
                  <c:v>62.916499999999999</c:v>
                </c:pt>
                <c:pt idx="1572">
                  <c:v>62.948399999999999</c:v>
                </c:pt>
                <c:pt idx="1573">
                  <c:v>62.805700000000002</c:v>
                </c:pt>
                <c:pt idx="1574">
                  <c:v>62.716500000000003</c:v>
                </c:pt>
                <c:pt idx="1575">
                  <c:v>62.766300000000001</c:v>
                </c:pt>
                <c:pt idx="1576">
                  <c:v>62.6295</c:v>
                </c:pt>
                <c:pt idx="1577">
                  <c:v>62.616399999999999</c:v>
                </c:pt>
                <c:pt idx="1578">
                  <c:v>62.679099999999998</c:v>
                </c:pt>
                <c:pt idx="1579">
                  <c:v>62.849299999999999</c:v>
                </c:pt>
                <c:pt idx="1580">
                  <c:v>62.8857</c:v>
                </c:pt>
                <c:pt idx="1581">
                  <c:v>62.9146</c:v>
                </c:pt>
                <c:pt idx="1582">
                  <c:v>62.924900000000001</c:v>
                </c:pt>
                <c:pt idx="1583">
                  <c:v>62.7637</c:v>
                </c:pt>
                <c:pt idx="1584">
                  <c:v>62.569400000000002</c:v>
                </c:pt>
                <c:pt idx="1585">
                  <c:v>62.545400000000001</c:v>
                </c:pt>
                <c:pt idx="1586">
                  <c:v>62.660200000000003</c:v>
                </c:pt>
                <c:pt idx="1587">
                  <c:v>62.6693</c:v>
                </c:pt>
                <c:pt idx="1588">
                  <c:v>62.737099999999998</c:v>
                </c:pt>
                <c:pt idx="1589">
                  <c:v>62.737099999999998</c:v>
                </c:pt>
                <c:pt idx="1590">
                  <c:v>62.835700000000003</c:v>
                </c:pt>
                <c:pt idx="1591">
                  <c:v>62.864400000000003</c:v>
                </c:pt>
                <c:pt idx="1592">
                  <c:v>62.762500000000003</c:v>
                </c:pt>
                <c:pt idx="1593">
                  <c:v>62.7759</c:v>
                </c:pt>
                <c:pt idx="1594">
                  <c:v>62.7759</c:v>
                </c:pt>
                <c:pt idx="1595">
                  <c:v>62.866</c:v>
                </c:pt>
                <c:pt idx="1596">
                  <c:v>62.743499999999997</c:v>
                </c:pt>
                <c:pt idx="1597">
                  <c:v>62.661299999999997</c:v>
                </c:pt>
                <c:pt idx="1598">
                  <c:v>62.552799999999998</c:v>
                </c:pt>
                <c:pt idx="1599">
                  <c:v>62.7667</c:v>
                </c:pt>
                <c:pt idx="1600">
                  <c:v>62.762700000000002</c:v>
                </c:pt>
                <c:pt idx="1601">
                  <c:v>62.732199999999999</c:v>
                </c:pt>
                <c:pt idx="1602">
                  <c:v>62.7209</c:v>
                </c:pt>
                <c:pt idx="1603">
                  <c:v>62.581000000000003</c:v>
                </c:pt>
                <c:pt idx="1604">
                  <c:v>62.942799999999998</c:v>
                </c:pt>
                <c:pt idx="1605">
                  <c:v>62.848500000000001</c:v>
                </c:pt>
                <c:pt idx="1606">
                  <c:v>62.764499999999998</c:v>
                </c:pt>
                <c:pt idx="1607">
                  <c:v>62.735300000000002</c:v>
                </c:pt>
                <c:pt idx="1608">
                  <c:v>62.528799999999997</c:v>
                </c:pt>
                <c:pt idx="1609">
                  <c:v>62.546199999999999</c:v>
                </c:pt>
                <c:pt idx="1610">
                  <c:v>62.535200000000003</c:v>
                </c:pt>
                <c:pt idx="1611">
                  <c:v>62.5304</c:v>
                </c:pt>
                <c:pt idx="1612">
                  <c:v>62.470199999999998</c:v>
                </c:pt>
                <c:pt idx="1613">
                  <c:v>62.3277</c:v>
                </c:pt>
                <c:pt idx="1614">
                  <c:v>62.315899999999999</c:v>
                </c:pt>
                <c:pt idx="1615">
                  <c:v>62.581499999999998</c:v>
                </c:pt>
                <c:pt idx="1616">
                  <c:v>62.6785</c:v>
                </c:pt>
                <c:pt idx="1617">
                  <c:v>62.732300000000002</c:v>
                </c:pt>
                <c:pt idx="1618">
                  <c:v>62.655900000000003</c:v>
                </c:pt>
                <c:pt idx="1619">
                  <c:v>62.367699999999999</c:v>
                </c:pt>
                <c:pt idx="1620">
                  <c:v>62.321199999999997</c:v>
                </c:pt>
                <c:pt idx="1621">
                  <c:v>62.328600000000002</c:v>
                </c:pt>
                <c:pt idx="1622">
                  <c:v>62.387700000000002</c:v>
                </c:pt>
                <c:pt idx="1623">
                  <c:v>62.369300000000003</c:v>
                </c:pt>
                <c:pt idx="1624">
                  <c:v>62.287799999999997</c:v>
                </c:pt>
                <c:pt idx="1625">
                  <c:v>62.282899999999998</c:v>
                </c:pt>
                <c:pt idx="1626">
                  <c:v>62.391399999999997</c:v>
                </c:pt>
                <c:pt idx="1627">
                  <c:v>62.255699999999997</c:v>
                </c:pt>
                <c:pt idx="1628">
                  <c:v>62.279899999999998</c:v>
                </c:pt>
                <c:pt idx="1629">
                  <c:v>62.269500000000001</c:v>
                </c:pt>
                <c:pt idx="1630">
                  <c:v>62.347200000000001</c:v>
                </c:pt>
                <c:pt idx="1631">
                  <c:v>62.3538</c:v>
                </c:pt>
                <c:pt idx="1632">
                  <c:v>62.405700000000003</c:v>
                </c:pt>
                <c:pt idx="1633">
                  <c:v>62.263500000000001</c:v>
                </c:pt>
                <c:pt idx="1634">
                  <c:v>62.156599999999997</c:v>
                </c:pt>
                <c:pt idx="1635">
                  <c:v>62.314100000000003</c:v>
                </c:pt>
                <c:pt idx="1636">
                  <c:v>62.315800000000003</c:v>
                </c:pt>
                <c:pt idx="1637">
                  <c:v>62.469299999999997</c:v>
                </c:pt>
                <c:pt idx="1638">
                  <c:v>62.715499999999999</c:v>
                </c:pt>
                <c:pt idx="1639">
                  <c:v>62.768700000000003</c:v>
                </c:pt>
                <c:pt idx="1640">
                  <c:v>62.792999999999999</c:v>
                </c:pt>
                <c:pt idx="1641">
                  <c:v>62.895000000000003</c:v>
                </c:pt>
                <c:pt idx="1642">
                  <c:v>62.8613</c:v>
                </c:pt>
                <c:pt idx="1643">
                  <c:v>62.851799999999997</c:v>
                </c:pt>
                <c:pt idx="1644">
                  <c:v>63.005699999999997</c:v>
                </c:pt>
                <c:pt idx="1645">
                  <c:v>62.971899999999998</c:v>
                </c:pt>
                <c:pt idx="1646">
                  <c:v>63.013399999999997</c:v>
                </c:pt>
                <c:pt idx="1647">
                  <c:v>63.177900000000001</c:v>
                </c:pt>
                <c:pt idx="1648">
                  <c:v>63.298099999999998</c:v>
                </c:pt>
                <c:pt idx="1649">
                  <c:v>63.208599999999997</c:v>
                </c:pt>
                <c:pt idx="1650">
                  <c:v>63.188099999999999</c:v>
                </c:pt>
                <c:pt idx="1651">
                  <c:v>63.287300000000002</c:v>
                </c:pt>
                <c:pt idx="1652">
                  <c:v>63.326300000000003</c:v>
                </c:pt>
                <c:pt idx="1653">
                  <c:v>63.385899999999999</c:v>
                </c:pt>
                <c:pt idx="1654">
                  <c:v>63.317500000000003</c:v>
                </c:pt>
                <c:pt idx="1655">
                  <c:v>63.423699999999997</c:v>
                </c:pt>
                <c:pt idx="1656">
                  <c:v>63.444699999999997</c:v>
                </c:pt>
                <c:pt idx="1657">
                  <c:v>63.432299999999998</c:v>
                </c:pt>
                <c:pt idx="1658">
                  <c:v>63.434100000000001</c:v>
                </c:pt>
                <c:pt idx="1659">
                  <c:v>63.411999999999999</c:v>
                </c:pt>
                <c:pt idx="1660">
                  <c:v>63.39</c:v>
                </c:pt>
                <c:pt idx="1661">
                  <c:v>63.412799999999997</c:v>
                </c:pt>
                <c:pt idx="1662">
                  <c:v>63.461399999999998</c:v>
                </c:pt>
                <c:pt idx="1663">
                  <c:v>63.468299999999999</c:v>
                </c:pt>
                <c:pt idx="1664">
                  <c:v>63.437100000000001</c:v>
                </c:pt>
                <c:pt idx="1665">
                  <c:v>63.427100000000003</c:v>
                </c:pt>
                <c:pt idx="1666">
                  <c:v>63.482700000000001</c:v>
                </c:pt>
                <c:pt idx="1667">
                  <c:v>63.497</c:v>
                </c:pt>
                <c:pt idx="1668">
                  <c:v>63.506</c:v>
                </c:pt>
                <c:pt idx="1669">
                  <c:v>63.5105</c:v>
                </c:pt>
                <c:pt idx="1670">
                  <c:v>63.563899999999997</c:v>
                </c:pt>
                <c:pt idx="1671">
                  <c:v>63.567300000000003</c:v>
                </c:pt>
                <c:pt idx="1672">
                  <c:v>63.623899999999999</c:v>
                </c:pt>
                <c:pt idx="1673">
                  <c:v>63.646700000000003</c:v>
                </c:pt>
                <c:pt idx="1674">
                  <c:v>63.385100000000001</c:v>
                </c:pt>
                <c:pt idx="1675">
                  <c:v>63.408499999999997</c:v>
                </c:pt>
                <c:pt idx="1676">
                  <c:v>63.4285</c:v>
                </c:pt>
                <c:pt idx="1677">
                  <c:v>63.4285</c:v>
                </c:pt>
                <c:pt idx="1678">
                  <c:v>63.503300000000003</c:v>
                </c:pt>
                <c:pt idx="1679">
                  <c:v>63.568399999999997</c:v>
                </c:pt>
                <c:pt idx="1680">
                  <c:v>63.586199999999998</c:v>
                </c:pt>
                <c:pt idx="1681">
                  <c:v>63.4709</c:v>
                </c:pt>
                <c:pt idx="1682">
                  <c:v>63.607199999999999</c:v>
                </c:pt>
                <c:pt idx="1683">
                  <c:v>63.7072</c:v>
                </c:pt>
                <c:pt idx="1684">
                  <c:v>63.582799999999999</c:v>
                </c:pt>
                <c:pt idx="1685">
                  <c:v>63.679000000000002</c:v>
                </c:pt>
                <c:pt idx="1686">
                  <c:v>63.7271</c:v>
                </c:pt>
                <c:pt idx="1687">
                  <c:v>63.686100000000003</c:v>
                </c:pt>
                <c:pt idx="1688">
                  <c:v>63.608800000000002</c:v>
                </c:pt>
                <c:pt idx="1689">
                  <c:v>63.652099999999997</c:v>
                </c:pt>
                <c:pt idx="1690">
                  <c:v>63.652700000000003</c:v>
                </c:pt>
                <c:pt idx="1691">
                  <c:v>63.468899999999998</c:v>
                </c:pt>
                <c:pt idx="1692">
                  <c:v>63.416800000000002</c:v>
                </c:pt>
                <c:pt idx="1693">
                  <c:v>63.354100000000003</c:v>
                </c:pt>
                <c:pt idx="1694">
                  <c:v>63.219900000000003</c:v>
                </c:pt>
                <c:pt idx="1695">
                  <c:v>63.214399999999998</c:v>
                </c:pt>
                <c:pt idx="1696">
                  <c:v>63.258499999999998</c:v>
                </c:pt>
                <c:pt idx="1697">
                  <c:v>63.115600000000001</c:v>
                </c:pt>
                <c:pt idx="1698">
                  <c:v>63.203099999999999</c:v>
                </c:pt>
                <c:pt idx="1699">
                  <c:v>63.275799999999997</c:v>
                </c:pt>
                <c:pt idx="1700">
                  <c:v>63.294899999999998</c:v>
                </c:pt>
                <c:pt idx="1701">
                  <c:v>63.365200000000002</c:v>
                </c:pt>
                <c:pt idx="1702">
                  <c:v>63.433700000000002</c:v>
                </c:pt>
                <c:pt idx="1703">
                  <c:v>63.461500000000001</c:v>
                </c:pt>
                <c:pt idx="1704">
                  <c:v>63.571599999999997</c:v>
                </c:pt>
                <c:pt idx="1705">
                  <c:v>63.609299999999998</c:v>
                </c:pt>
                <c:pt idx="1706">
                  <c:v>63.440899999999999</c:v>
                </c:pt>
                <c:pt idx="1707">
                  <c:v>63.328400000000002</c:v>
                </c:pt>
                <c:pt idx="1708">
                  <c:v>63.176000000000002</c:v>
                </c:pt>
                <c:pt idx="1709">
                  <c:v>63.276499999999999</c:v>
                </c:pt>
                <c:pt idx="1710">
                  <c:v>63.323300000000003</c:v>
                </c:pt>
                <c:pt idx="1711">
                  <c:v>63.307200000000002</c:v>
                </c:pt>
                <c:pt idx="1712">
                  <c:v>63.406599999999997</c:v>
                </c:pt>
                <c:pt idx="1713">
                  <c:v>63.358800000000002</c:v>
                </c:pt>
                <c:pt idx="1714">
                  <c:v>63.386600000000001</c:v>
                </c:pt>
                <c:pt idx="1715">
                  <c:v>63.449100000000001</c:v>
                </c:pt>
                <c:pt idx="1716">
                  <c:v>63.394100000000002</c:v>
                </c:pt>
                <c:pt idx="1717">
                  <c:v>63.438899999999997</c:v>
                </c:pt>
                <c:pt idx="1718">
                  <c:v>63.4803</c:v>
                </c:pt>
                <c:pt idx="1719">
                  <c:v>63.440300000000001</c:v>
                </c:pt>
                <c:pt idx="1720">
                  <c:v>63.467700000000001</c:v>
                </c:pt>
                <c:pt idx="1721">
                  <c:v>63.483899999999998</c:v>
                </c:pt>
                <c:pt idx="1722">
                  <c:v>63.317399999999999</c:v>
                </c:pt>
                <c:pt idx="1723">
                  <c:v>63.407299999999999</c:v>
                </c:pt>
                <c:pt idx="1724">
                  <c:v>63.312600000000003</c:v>
                </c:pt>
                <c:pt idx="1725">
                  <c:v>63.437800000000003</c:v>
                </c:pt>
                <c:pt idx="1726">
                  <c:v>63.384599999999999</c:v>
                </c:pt>
                <c:pt idx="1727">
                  <c:v>63.472900000000003</c:v>
                </c:pt>
                <c:pt idx="1728">
                  <c:v>63.392800000000001</c:v>
                </c:pt>
                <c:pt idx="1729">
                  <c:v>63.5794</c:v>
                </c:pt>
                <c:pt idx="1730">
                  <c:v>63.612699999999997</c:v>
                </c:pt>
                <c:pt idx="1731">
                  <c:v>63.743000000000002</c:v>
                </c:pt>
                <c:pt idx="1732">
                  <c:v>63.801600000000001</c:v>
                </c:pt>
                <c:pt idx="1733">
                  <c:v>63.876300000000001</c:v>
                </c:pt>
                <c:pt idx="1734">
                  <c:v>63.939799999999998</c:v>
                </c:pt>
                <c:pt idx="1735">
                  <c:v>63.994199999999999</c:v>
                </c:pt>
                <c:pt idx="1736">
                  <c:v>64.179299999999998</c:v>
                </c:pt>
                <c:pt idx="1737">
                  <c:v>64.129599999999996</c:v>
                </c:pt>
                <c:pt idx="1738">
                  <c:v>64.201700000000002</c:v>
                </c:pt>
                <c:pt idx="1739">
                  <c:v>64.165099999999995</c:v>
                </c:pt>
                <c:pt idx="1740">
                  <c:v>64.037800000000004</c:v>
                </c:pt>
                <c:pt idx="1741">
                  <c:v>64.117199999999997</c:v>
                </c:pt>
                <c:pt idx="1742">
                  <c:v>63.9315</c:v>
                </c:pt>
                <c:pt idx="1743">
                  <c:v>63.888100000000001</c:v>
                </c:pt>
                <c:pt idx="1744">
                  <c:v>63.602699999999999</c:v>
                </c:pt>
                <c:pt idx="1745">
                  <c:v>63.727899999999998</c:v>
                </c:pt>
                <c:pt idx="1746">
                  <c:v>63.555399999999999</c:v>
                </c:pt>
                <c:pt idx="1747">
                  <c:v>63.697800000000001</c:v>
                </c:pt>
                <c:pt idx="1748">
                  <c:v>63.907200000000003</c:v>
                </c:pt>
                <c:pt idx="1749">
                  <c:v>63.859200000000001</c:v>
                </c:pt>
                <c:pt idx="1750">
                  <c:v>63.9069</c:v>
                </c:pt>
                <c:pt idx="1751">
                  <c:v>64.084299999999999</c:v>
                </c:pt>
                <c:pt idx="1752">
                  <c:v>63.959499999999998</c:v>
                </c:pt>
                <c:pt idx="1753">
                  <c:v>63.994500000000002</c:v>
                </c:pt>
                <c:pt idx="1754">
                  <c:v>64.073800000000006</c:v>
                </c:pt>
                <c:pt idx="1755">
                  <c:v>64.129300000000001</c:v>
                </c:pt>
                <c:pt idx="1756">
                  <c:v>63.9801</c:v>
                </c:pt>
                <c:pt idx="1757">
                  <c:v>63.921799999999998</c:v>
                </c:pt>
                <c:pt idx="1758">
                  <c:v>64.009</c:v>
                </c:pt>
                <c:pt idx="1759">
                  <c:v>64.009</c:v>
                </c:pt>
                <c:pt idx="1760">
                  <c:v>64.057199999999995</c:v>
                </c:pt>
                <c:pt idx="1761">
                  <c:v>64.117000000000004</c:v>
                </c:pt>
                <c:pt idx="1762">
                  <c:v>63.978000000000002</c:v>
                </c:pt>
                <c:pt idx="1763">
                  <c:v>63.8765</c:v>
                </c:pt>
                <c:pt idx="1764">
                  <c:v>64.043700000000001</c:v>
                </c:pt>
                <c:pt idx="1765">
                  <c:v>63.926299999999998</c:v>
                </c:pt>
                <c:pt idx="1766">
                  <c:v>63.972200000000001</c:v>
                </c:pt>
                <c:pt idx="1767">
                  <c:v>64.033900000000003</c:v>
                </c:pt>
                <c:pt idx="1768">
                  <c:v>64.148200000000003</c:v>
                </c:pt>
                <c:pt idx="1769">
                  <c:v>64.098399999999998</c:v>
                </c:pt>
                <c:pt idx="1770">
                  <c:v>64.087000000000003</c:v>
                </c:pt>
                <c:pt idx="1771">
                  <c:v>64.072599999999994</c:v>
                </c:pt>
                <c:pt idx="1772">
                  <c:v>64.096599999999995</c:v>
                </c:pt>
                <c:pt idx="1773">
                  <c:v>64.031300000000002</c:v>
                </c:pt>
                <c:pt idx="1774">
                  <c:v>63.905500000000004</c:v>
                </c:pt>
                <c:pt idx="1775">
                  <c:v>64.7517</c:v>
                </c:pt>
                <c:pt idx="1776">
                  <c:v>64.600300000000004</c:v>
                </c:pt>
                <c:pt idx="1777">
                  <c:v>64.671800000000005</c:v>
                </c:pt>
                <c:pt idx="1778">
                  <c:v>65.082899999999995</c:v>
                </c:pt>
                <c:pt idx="1779">
                  <c:v>64.958799999999997</c:v>
                </c:pt>
                <c:pt idx="1780">
                  <c:v>64.843100000000007</c:v>
                </c:pt>
                <c:pt idx="1781">
                  <c:v>64.952200000000005</c:v>
                </c:pt>
                <c:pt idx="1782">
                  <c:v>64.787099999999995</c:v>
                </c:pt>
                <c:pt idx="1783">
                  <c:v>64.878399999999999</c:v>
                </c:pt>
                <c:pt idx="1784">
                  <c:v>64.730900000000005</c:v>
                </c:pt>
                <c:pt idx="1785">
                  <c:v>64.894800000000004</c:v>
                </c:pt>
                <c:pt idx="1786">
                  <c:v>64.855400000000003</c:v>
                </c:pt>
                <c:pt idx="1787">
                  <c:v>65.028400000000005</c:v>
                </c:pt>
                <c:pt idx="1788">
                  <c:v>65.023499999999999</c:v>
                </c:pt>
                <c:pt idx="1789">
                  <c:v>65.215100000000007</c:v>
                </c:pt>
                <c:pt idx="1790">
                  <c:v>65.188999999999993</c:v>
                </c:pt>
                <c:pt idx="1791">
                  <c:v>65.356099999999998</c:v>
                </c:pt>
                <c:pt idx="1792">
                  <c:v>65.48</c:v>
                </c:pt>
                <c:pt idx="1793">
                  <c:v>65.453100000000006</c:v>
                </c:pt>
                <c:pt idx="1794">
                  <c:v>65.589100000000002</c:v>
                </c:pt>
                <c:pt idx="1795">
                  <c:v>65.451700000000002</c:v>
                </c:pt>
                <c:pt idx="1796">
                  <c:v>65.461699999999993</c:v>
                </c:pt>
                <c:pt idx="1797">
                  <c:v>65.331199999999995</c:v>
                </c:pt>
                <c:pt idx="1798">
                  <c:v>63.603400000000001</c:v>
                </c:pt>
                <c:pt idx="1799">
                  <c:v>63.005099999999999</c:v>
                </c:pt>
                <c:pt idx="1800">
                  <c:v>63.808999999999997</c:v>
                </c:pt>
                <c:pt idx="1801">
                  <c:v>63.879199999999997</c:v>
                </c:pt>
                <c:pt idx="1802">
                  <c:v>64.091999999999999</c:v>
                </c:pt>
                <c:pt idx="1803">
                  <c:v>64.238900000000001</c:v>
                </c:pt>
                <c:pt idx="1804">
                  <c:v>64.589699999999993</c:v>
                </c:pt>
                <c:pt idx="1805">
                  <c:v>64.695400000000006</c:v>
                </c:pt>
                <c:pt idx="1806">
                  <c:v>64.686199999999999</c:v>
                </c:pt>
                <c:pt idx="1807">
                  <c:v>64.804500000000004</c:v>
                </c:pt>
                <c:pt idx="1808">
                  <c:v>64.910399999999996</c:v>
                </c:pt>
                <c:pt idx="1809">
                  <c:v>65.105800000000002</c:v>
                </c:pt>
                <c:pt idx="1810">
                  <c:v>65.134900000000002</c:v>
                </c:pt>
                <c:pt idx="1811">
                  <c:v>65.004099999999994</c:v>
                </c:pt>
                <c:pt idx="1812">
                  <c:v>64.779300000000006</c:v>
                </c:pt>
                <c:pt idx="1813">
                  <c:v>64.575900000000004</c:v>
                </c:pt>
                <c:pt idx="1814">
                  <c:v>64.752300000000005</c:v>
                </c:pt>
                <c:pt idx="1815">
                  <c:v>64.831599999999995</c:v>
                </c:pt>
                <c:pt idx="1816">
                  <c:v>64.919399999999996</c:v>
                </c:pt>
                <c:pt idx="1817">
                  <c:v>64.960400000000007</c:v>
                </c:pt>
                <c:pt idx="1818">
                  <c:v>64.924899999999994</c:v>
                </c:pt>
                <c:pt idx="1819">
                  <c:v>64.919499999999999</c:v>
                </c:pt>
                <c:pt idx="1820">
                  <c:v>65.031700000000001</c:v>
                </c:pt>
                <c:pt idx="1821">
                  <c:v>65.075100000000006</c:v>
                </c:pt>
                <c:pt idx="1822">
                  <c:v>65.123599999999996</c:v>
                </c:pt>
                <c:pt idx="1823">
                  <c:v>65.193600000000004</c:v>
                </c:pt>
                <c:pt idx="1824">
                  <c:v>65.343100000000007</c:v>
                </c:pt>
                <c:pt idx="1825">
                  <c:v>65.509600000000006</c:v>
                </c:pt>
                <c:pt idx="1826">
                  <c:v>65.363500000000002</c:v>
                </c:pt>
                <c:pt idx="1827">
                  <c:v>65.316299999999998</c:v>
                </c:pt>
                <c:pt idx="1828">
                  <c:v>65.261499999999998</c:v>
                </c:pt>
                <c:pt idx="1829">
                  <c:v>65.194800000000001</c:v>
                </c:pt>
                <c:pt idx="1830">
                  <c:v>65.436400000000006</c:v>
                </c:pt>
                <c:pt idx="1831">
                  <c:v>65.481300000000005</c:v>
                </c:pt>
                <c:pt idx="1832">
                  <c:v>65.514499999999998</c:v>
                </c:pt>
                <c:pt idx="1833">
                  <c:v>65.457300000000004</c:v>
                </c:pt>
                <c:pt idx="1834">
                  <c:v>65.457300000000004</c:v>
                </c:pt>
                <c:pt idx="1835">
                  <c:v>65.437600000000003</c:v>
                </c:pt>
                <c:pt idx="1836">
                  <c:v>65.319999999999993</c:v>
                </c:pt>
                <c:pt idx="1837">
                  <c:v>65.236599999999996</c:v>
                </c:pt>
                <c:pt idx="1838">
                  <c:v>64.840999999999994</c:v>
                </c:pt>
                <c:pt idx="1839">
                  <c:v>64.834299999999999</c:v>
                </c:pt>
                <c:pt idx="1840">
                  <c:v>65.006600000000006</c:v>
                </c:pt>
                <c:pt idx="1841">
                  <c:v>64.981300000000005</c:v>
                </c:pt>
                <c:pt idx="1842">
                  <c:v>65.161100000000005</c:v>
                </c:pt>
                <c:pt idx="1843">
                  <c:v>65.772999999999996</c:v>
                </c:pt>
                <c:pt idx="1844">
                  <c:v>65.886099999999999</c:v>
                </c:pt>
                <c:pt idx="1845">
                  <c:v>65.7941</c:v>
                </c:pt>
                <c:pt idx="1846">
                  <c:v>65.681399999999996</c:v>
                </c:pt>
                <c:pt idx="1847">
                  <c:v>65.803200000000004</c:v>
                </c:pt>
                <c:pt idx="1848">
                  <c:v>65.936000000000007</c:v>
                </c:pt>
                <c:pt idx="1849">
                  <c:v>65.936000000000007</c:v>
                </c:pt>
                <c:pt idx="1850">
                  <c:v>66.074200000000005</c:v>
                </c:pt>
                <c:pt idx="1851">
                  <c:v>65.974099999999993</c:v>
                </c:pt>
                <c:pt idx="1852">
                  <c:v>66.102099999999993</c:v>
                </c:pt>
                <c:pt idx="1853">
                  <c:v>66.009699999999995</c:v>
                </c:pt>
                <c:pt idx="1854">
                  <c:v>66.065299999999993</c:v>
                </c:pt>
                <c:pt idx="1855">
                  <c:v>66.048199999999994</c:v>
                </c:pt>
                <c:pt idx="1856">
                  <c:v>66.185199999999995</c:v>
                </c:pt>
                <c:pt idx="1857">
                  <c:v>66.181899999999999</c:v>
                </c:pt>
                <c:pt idx="1858">
                  <c:v>66.468000000000004</c:v>
                </c:pt>
                <c:pt idx="1859">
                  <c:v>66.428899999999999</c:v>
                </c:pt>
                <c:pt idx="1860">
                  <c:v>66.564300000000003</c:v>
                </c:pt>
                <c:pt idx="1861">
                  <c:v>66.453800000000001</c:v>
                </c:pt>
                <c:pt idx="1862">
                  <c:v>66.446799999999996</c:v>
                </c:pt>
                <c:pt idx="1863">
                  <c:v>66.630300000000005</c:v>
                </c:pt>
                <c:pt idx="1864">
                  <c:v>66.422600000000003</c:v>
                </c:pt>
                <c:pt idx="1865">
                  <c:v>66.304000000000002</c:v>
                </c:pt>
                <c:pt idx="1866">
                  <c:v>66.323999999999998</c:v>
                </c:pt>
                <c:pt idx="1867">
                  <c:v>66.460899999999995</c:v>
                </c:pt>
                <c:pt idx="1868">
                  <c:v>66.636700000000005</c:v>
                </c:pt>
                <c:pt idx="1869">
                  <c:v>66.415599999999998</c:v>
                </c:pt>
                <c:pt idx="1870">
                  <c:v>66.533299999999997</c:v>
                </c:pt>
                <c:pt idx="1871">
                  <c:v>66.633099999999999</c:v>
                </c:pt>
                <c:pt idx="1872">
                  <c:v>66.760499999999993</c:v>
                </c:pt>
                <c:pt idx="1873">
                  <c:v>66.806399999999996</c:v>
                </c:pt>
                <c:pt idx="1874">
                  <c:v>66.699600000000004</c:v>
                </c:pt>
                <c:pt idx="1875">
                  <c:v>66.495500000000007</c:v>
                </c:pt>
                <c:pt idx="1876">
                  <c:v>66.462100000000007</c:v>
                </c:pt>
                <c:pt idx="1877">
                  <c:v>66.664500000000004</c:v>
                </c:pt>
                <c:pt idx="1878">
                  <c:v>66.474299999999999</c:v>
                </c:pt>
                <c:pt idx="1879">
                  <c:v>66.256500000000003</c:v>
                </c:pt>
                <c:pt idx="1880">
                  <c:v>66.195300000000003</c:v>
                </c:pt>
                <c:pt idx="1881">
                  <c:v>66.422399999999996</c:v>
                </c:pt>
                <c:pt idx="1882">
                  <c:v>66.630099999999999</c:v>
                </c:pt>
                <c:pt idx="1883">
                  <c:v>66.536900000000003</c:v>
                </c:pt>
                <c:pt idx="1884">
                  <c:v>66.625799999999998</c:v>
                </c:pt>
                <c:pt idx="1885">
                  <c:v>66.822999999999993</c:v>
                </c:pt>
                <c:pt idx="1886">
                  <c:v>67.018299999999996</c:v>
                </c:pt>
                <c:pt idx="1887">
                  <c:v>66.940100000000001</c:v>
                </c:pt>
                <c:pt idx="1888">
                  <c:v>66.920199999999994</c:v>
                </c:pt>
                <c:pt idx="1889">
                  <c:v>66.7928</c:v>
                </c:pt>
                <c:pt idx="1890">
                  <c:v>66.661000000000001</c:v>
                </c:pt>
                <c:pt idx="1891">
                  <c:v>66.266199999999998</c:v>
                </c:pt>
                <c:pt idx="1892">
                  <c:v>66.1173</c:v>
                </c:pt>
                <c:pt idx="1893">
                  <c:v>65.971500000000006</c:v>
                </c:pt>
                <c:pt idx="1894">
                  <c:v>65.528800000000004</c:v>
                </c:pt>
                <c:pt idx="1895">
                  <c:v>65.673199999999994</c:v>
                </c:pt>
                <c:pt idx="1896">
                  <c:v>65.792400000000001</c:v>
                </c:pt>
                <c:pt idx="1897">
                  <c:v>65.5565</c:v>
                </c:pt>
                <c:pt idx="1898">
                  <c:v>65.478899999999996</c:v>
                </c:pt>
                <c:pt idx="1899">
                  <c:v>65.625299999999996</c:v>
                </c:pt>
                <c:pt idx="1900">
                  <c:v>65.745599999999996</c:v>
                </c:pt>
                <c:pt idx="1901">
                  <c:v>65.850200000000001</c:v>
                </c:pt>
                <c:pt idx="1902">
                  <c:v>65.965199999999996</c:v>
                </c:pt>
                <c:pt idx="1903">
                  <c:v>65.9709</c:v>
                </c:pt>
                <c:pt idx="1904">
                  <c:v>65.930999999999997</c:v>
                </c:pt>
                <c:pt idx="1905">
                  <c:v>65.951099999999997</c:v>
                </c:pt>
                <c:pt idx="1906">
                  <c:v>65.781099999999995</c:v>
                </c:pt>
                <c:pt idx="1907">
                  <c:v>66.039000000000001</c:v>
                </c:pt>
                <c:pt idx="1908">
                  <c:v>65.975300000000004</c:v>
                </c:pt>
                <c:pt idx="1909">
                  <c:v>65.933000000000007</c:v>
                </c:pt>
                <c:pt idx="1910">
                  <c:v>65.6999</c:v>
                </c:pt>
                <c:pt idx="1911">
                  <c:v>65.766099999999994</c:v>
                </c:pt>
                <c:pt idx="1912">
                  <c:v>65.779899999999998</c:v>
                </c:pt>
                <c:pt idx="1913">
                  <c:v>65.813900000000004</c:v>
                </c:pt>
                <c:pt idx="1914">
                  <c:v>65.771100000000004</c:v>
                </c:pt>
                <c:pt idx="1915">
                  <c:v>65.658900000000003</c:v>
                </c:pt>
                <c:pt idx="1916">
                  <c:v>65.814499999999995</c:v>
                </c:pt>
                <c:pt idx="1917">
                  <c:v>65.868700000000004</c:v>
                </c:pt>
                <c:pt idx="1918">
                  <c:v>65.572699999999998</c:v>
                </c:pt>
                <c:pt idx="1919">
                  <c:v>65.350899999999996</c:v>
                </c:pt>
                <c:pt idx="1920">
                  <c:v>65.415300000000002</c:v>
                </c:pt>
                <c:pt idx="1921">
                  <c:v>65.470200000000006</c:v>
                </c:pt>
                <c:pt idx="1922">
                  <c:v>65.692499999999995</c:v>
                </c:pt>
                <c:pt idx="1923">
                  <c:v>65.639700000000005</c:v>
                </c:pt>
                <c:pt idx="1924">
                  <c:v>65.714100000000002</c:v>
                </c:pt>
                <c:pt idx="1925">
                  <c:v>65.524600000000007</c:v>
                </c:pt>
                <c:pt idx="1926">
                  <c:v>65.636099999999999</c:v>
                </c:pt>
                <c:pt idx="1927">
                  <c:v>65.636099999999999</c:v>
                </c:pt>
                <c:pt idx="1928">
                  <c:v>65.801000000000002</c:v>
                </c:pt>
                <c:pt idx="1929">
                  <c:v>65.884600000000006</c:v>
                </c:pt>
                <c:pt idx="1930">
                  <c:v>65.9786</c:v>
                </c:pt>
                <c:pt idx="1931">
                  <c:v>65.967399999999998</c:v>
                </c:pt>
                <c:pt idx="1932">
                  <c:v>65.735799999999998</c:v>
                </c:pt>
                <c:pt idx="1933">
                  <c:v>65.854600000000005</c:v>
                </c:pt>
                <c:pt idx="1934">
                  <c:v>65.958200000000005</c:v>
                </c:pt>
                <c:pt idx="1935">
                  <c:v>65.966399999999993</c:v>
                </c:pt>
                <c:pt idx="1936">
                  <c:v>65.986500000000007</c:v>
                </c:pt>
                <c:pt idx="1937">
                  <c:v>65.873099999999994</c:v>
                </c:pt>
                <c:pt idx="1938">
                  <c:v>65.873099999999994</c:v>
                </c:pt>
                <c:pt idx="1939">
                  <c:v>65.443700000000007</c:v>
                </c:pt>
                <c:pt idx="1940">
                  <c:v>65.222899999999996</c:v>
                </c:pt>
                <c:pt idx="1941">
                  <c:v>64.915499999999994</c:v>
                </c:pt>
                <c:pt idx="1942">
                  <c:v>64.9923</c:v>
                </c:pt>
                <c:pt idx="1943">
                  <c:v>64.957099999999997</c:v>
                </c:pt>
                <c:pt idx="1944">
                  <c:v>64.7774</c:v>
                </c:pt>
                <c:pt idx="1945">
                  <c:v>64.502700000000004</c:v>
                </c:pt>
                <c:pt idx="1946">
                  <c:v>64.929900000000004</c:v>
                </c:pt>
                <c:pt idx="1947">
                  <c:v>64.998699999999999</c:v>
                </c:pt>
                <c:pt idx="1948">
                  <c:v>65.036199999999994</c:v>
                </c:pt>
                <c:pt idx="1949">
                  <c:v>65.326400000000007</c:v>
                </c:pt>
                <c:pt idx="1950">
                  <c:v>65.450100000000006</c:v>
                </c:pt>
                <c:pt idx="1951">
                  <c:v>65.423000000000002</c:v>
                </c:pt>
                <c:pt idx="1952">
                  <c:v>65.401700000000005</c:v>
                </c:pt>
                <c:pt idx="1953">
                  <c:v>65.2761</c:v>
                </c:pt>
                <c:pt idx="1954">
                  <c:v>65.273099999999999</c:v>
                </c:pt>
                <c:pt idx="1955">
                  <c:v>65.288300000000007</c:v>
                </c:pt>
                <c:pt idx="1956">
                  <c:v>65.132499999999993</c:v>
                </c:pt>
                <c:pt idx="1957">
                  <c:v>65.223500000000001</c:v>
                </c:pt>
                <c:pt idx="1958">
                  <c:v>65.319299999999998</c:v>
                </c:pt>
                <c:pt idx="1959">
                  <c:v>65.479900000000001</c:v>
                </c:pt>
                <c:pt idx="1960">
                  <c:v>65.463800000000006</c:v>
                </c:pt>
                <c:pt idx="1961">
                  <c:v>65.663300000000007</c:v>
                </c:pt>
                <c:pt idx="1962">
                  <c:v>65.558400000000006</c:v>
                </c:pt>
                <c:pt idx="1963">
                  <c:v>65.477400000000003</c:v>
                </c:pt>
                <c:pt idx="1964">
                  <c:v>65.445999999999998</c:v>
                </c:pt>
                <c:pt idx="1965">
                  <c:v>65.658900000000003</c:v>
                </c:pt>
                <c:pt idx="1966">
                  <c:v>65.741399999999999</c:v>
                </c:pt>
                <c:pt idx="1967">
                  <c:v>65.734300000000005</c:v>
                </c:pt>
                <c:pt idx="1968">
                  <c:v>65.735299999999995</c:v>
                </c:pt>
                <c:pt idx="1969">
                  <c:v>65.841700000000003</c:v>
                </c:pt>
                <c:pt idx="1970">
                  <c:v>65.762900000000002</c:v>
                </c:pt>
                <c:pt idx="1971">
                  <c:v>65.700900000000004</c:v>
                </c:pt>
                <c:pt idx="1972">
                  <c:v>65.979399999999998</c:v>
                </c:pt>
                <c:pt idx="1973">
                  <c:v>66.030799999999999</c:v>
                </c:pt>
                <c:pt idx="1974">
                  <c:v>66.135800000000003</c:v>
                </c:pt>
                <c:pt idx="1975">
                  <c:v>66.419499999999999</c:v>
                </c:pt>
                <c:pt idx="1976">
                  <c:v>66.485600000000005</c:v>
                </c:pt>
                <c:pt idx="1977">
                  <c:v>66.5428</c:v>
                </c:pt>
                <c:pt idx="1978">
                  <c:v>66.759699999999995</c:v>
                </c:pt>
                <c:pt idx="1979">
                  <c:v>66.771500000000003</c:v>
                </c:pt>
                <c:pt idx="1980">
                  <c:v>66.840800000000002</c:v>
                </c:pt>
                <c:pt idx="1981">
                  <c:v>66.871300000000005</c:v>
                </c:pt>
                <c:pt idx="1982">
                  <c:v>67.014899999999997</c:v>
                </c:pt>
                <c:pt idx="1983">
                  <c:v>67.185699999999997</c:v>
                </c:pt>
                <c:pt idx="1984">
                  <c:v>67.474500000000006</c:v>
                </c:pt>
                <c:pt idx="1985">
                  <c:v>67.412800000000004</c:v>
                </c:pt>
                <c:pt idx="1986">
                  <c:v>67.375600000000006</c:v>
                </c:pt>
                <c:pt idx="1987">
                  <c:v>67.533299999999997</c:v>
                </c:pt>
                <c:pt idx="1988">
                  <c:v>67.737200000000001</c:v>
                </c:pt>
                <c:pt idx="1989">
                  <c:v>67.754400000000004</c:v>
                </c:pt>
                <c:pt idx="1990">
                  <c:v>67.704700000000003</c:v>
                </c:pt>
                <c:pt idx="1991">
                  <c:v>67.550299999999993</c:v>
                </c:pt>
                <c:pt idx="1992">
                  <c:v>67.741699999999994</c:v>
                </c:pt>
                <c:pt idx="1993">
                  <c:v>67.972099999999998</c:v>
                </c:pt>
                <c:pt idx="1994">
                  <c:v>68.106300000000005</c:v>
                </c:pt>
                <c:pt idx="1995">
                  <c:v>68.181899999999999</c:v>
                </c:pt>
                <c:pt idx="1996">
                  <c:v>68.255899999999997</c:v>
                </c:pt>
                <c:pt idx="1997">
                  <c:v>68.438299999999998</c:v>
                </c:pt>
                <c:pt idx="1998">
                  <c:v>68.599900000000005</c:v>
                </c:pt>
                <c:pt idx="1999">
                  <c:v>68.641300000000001</c:v>
                </c:pt>
                <c:pt idx="2000">
                  <c:v>68.662400000000005</c:v>
                </c:pt>
                <c:pt idx="2001">
                  <c:v>68.849500000000006</c:v>
                </c:pt>
                <c:pt idx="2002">
                  <c:v>68.777600000000007</c:v>
                </c:pt>
                <c:pt idx="2003">
                  <c:v>68.974299999999999</c:v>
                </c:pt>
                <c:pt idx="2004">
                  <c:v>69.113699999999994</c:v>
                </c:pt>
                <c:pt idx="2005">
                  <c:v>69.214299999999994</c:v>
                </c:pt>
                <c:pt idx="2006">
                  <c:v>68.956999999999994</c:v>
                </c:pt>
                <c:pt idx="2007">
                  <c:v>69.2607</c:v>
                </c:pt>
                <c:pt idx="2008">
                  <c:v>69.497500000000002</c:v>
                </c:pt>
                <c:pt idx="2009">
                  <c:v>69.497500000000002</c:v>
                </c:pt>
                <c:pt idx="2010">
                  <c:v>69.865899999999996</c:v>
                </c:pt>
                <c:pt idx="2011">
                  <c:v>69.844300000000004</c:v>
                </c:pt>
                <c:pt idx="2012">
                  <c:v>69.840400000000002</c:v>
                </c:pt>
                <c:pt idx="2013">
                  <c:v>69.669399999999996</c:v>
                </c:pt>
                <c:pt idx="2014">
                  <c:v>69.868200000000002</c:v>
                </c:pt>
                <c:pt idx="2015">
                  <c:v>69.901300000000006</c:v>
                </c:pt>
                <c:pt idx="2016">
                  <c:v>70.301100000000005</c:v>
                </c:pt>
                <c:pt idx="2017">
                  <c:v>70.351600000000005</c:v>
                </c:pt>
                <c:pt idx="2018">
                  <c:v>70.231999999999999</c:v>
                </c:pt>
                <c:pt idx="2019">
                  <c:v>69.939400000000006</c:v>
                </c:pt>
                <c:pt idx="2020">
                  <c:v>70.145700000000005</c:v>
                </c:pt>
                <c:pt idx="2021">
                  <c:v>70.125500000000002</c:v>
                </c:pt>
                <c:pt idx="2022">
                  <c:v>70.087999999999994</c:v>
                </c:pt>
                <c:pt idx="2023">
                  <c:v>70.059799999999996</c:v>
                </c:pt>
                <c:pt idx="2024">
                  <c:v>70.164000000000001</c:v>
                </c:pt>
                <c:pt idx="2025">
                  <c:v>70.325999999999993</c:v>
                </c:pt>
                <c:pt idx="2026">
                  <c:v>70.432000000000002</c:v>
                </c:pt>
                <c:pt idx="2027">
                  <c:v>70.506699999999995</c:v>
                </c:pt>
                <c:pt idx="2028">
                  <c:v>70.591300000000004</c:v>
                </c:pt>
                <c:pt idx="2029">
                  <c:v>70.634399999999999</c:v>
                </c:pt>
                <c:pt idx="2030">
                  <c:v>70.599800000000002</c:v>
                </c:pt>
                <c:pt idx="2031">
                  <c:v>70.5749</c:v>
                </c:pt>
                <c:pt idx="2032">
                  <c:v>70.553100000000001</c:v>
                </c:pt>
                <c:pt idx="2033">
                  <c:v>70.782300000000006</c:v>
                </c:pt>
                <c:pt idx="2034">
                  <c:v>70.759500000000003</c:v>
                </c:pt>
                <c:pt idx="2035">
                  <c:v>70.536699999999996</c:v>
                </c:pt>
                <c:pt idx="2036">
                  <c:v>70.741600000000005</c:v>
                </c:pt>
                <c:pt idx="2037">
                  <c:v>70.551100000000005</c:v>
                </c:pt>
                <c:pt idx="2038">
                  <c:v>70.442800000000005</c:v>
                </c:pt>
                <c:pt idx="2039">
                  <c:v>70.355000000000004</c:v>
                </c:pt>
                <c:pt idx="2040">
                  <c:v>70.295699999999997</c:v>
                </c:pt>
                <c:pt idx="2041">
                  <c:v>70.428299999999993</c:v>
                </c:pt>
                <c:pt idx="2042">
                  <c:v>70.684700000000007</c:v>
                </c:pt>
                <c:pt idx="2043">
                  <c:v>70.507999999999996</c:v>
                </c:pt>
                <c:pt idx="2044">
                  <c:v>70.713800000000006</c:v>
                </c:pt>
                <c:pt idx="2045">
                  <c:v>70.602500000000006</c:v>
                </c:pt>
                <c:pt idx="2046">
                  <c:v>70.760599999999997</c:v>
                </c:pt>
                <c:pt idx="2047">
                  <c:v>70.716200000000001</c:v>
                </c:pt>
                <c:pt idx="2048">
                  <c:v>70.702299999999994</c:v>
                </c:pt>
                <c:pt idx="2049">
                  <c:v>70.7744</c:v>
                </c:pt>
                <c:pt idx="2050">
                  <c:v>70.802400000000006</c:v>
                </c:pt>
                <c:pt idx="2051">
                  <c:v>70.902900000000002</c:v>
                </c:pt>
                <c:pt idx="2052">
                  <c:v>70.856700000000004</c:v>
                </c:pt>
                <c:pt idx="2053">
                  <c:v>71.036199999999994</c:v>
                </c:pt>
                <c:pt idx="2054">
                  <c:v>71.106200000000001</c:v>
                </c:pt>
                <c:pt idx="2055">
                  <c:v>71.185699999999997</c:v>
                </c:pt>
                <c:pt idx="2056">
                  <c:v>71.0321</c:v>
                </c:pt>
                <c:pt idx="2057">
                  <c:v>70.717399999999998</c:v>
                </c:pt>
                <c:pt idx="2058">
                  <c:v>70.938500000000005</c:v>
                </c:pt>
                <c:pt idx="2059">
                  <c:v>70.980800000000002</c:v>
                </c:pt>
                <c:pt idx="2060">
                  <c:v>71.071799999999996</c:v>
                </c:pt>
                <c:pt idx="2061">
                  <c:v>71.097700000000003</c:v>
                </c:pt>
                <c:pt idx="2062">
                  <c:v>71.084699999999998</c:v>
                </c:pt>
                <c:pt idx="2063">
                  <c:v>71.1066</c:v>
                </c:pt>
                <c:pt idx="2064">
                  <c:v>71.08</c:v>
                </c:pt>
                <c:pt idx="2065">
                  <c:v>71.137799999999999</c:v>
                </c:pt>
                <c:pt idx="2066">
                  <c:v>71.1554</c:v>
                </c:pt>
                <c:pt idx="2067">
                  <c:v>71.232299999999995</c:v>
                </c:pt>
                <c:pt idx="2068">
                  <c:v>71.415300000000002</c:v>
                </c:pt>
                <c:pt idx="2069">
                  <c:v>71.524299999999997</c:v>
                </c:pt>
                <c:pt idx="2070">
                  <c:v>71.777799999999999</c:v>
                </c:pt>
                <c:pt idx="2071">
                  <c:v>71.899799999999999</c:v>
                </c:pt>
                <c:pt idx="2072">
                  <c:v>71.845399999999998</c:v>
                </c:pt>
                <c:pt idx="2073">
                  <c:v>71.845399999999998</c:v>
                </c:pt>
                <c:pt idx="2074">
                  <c:v>72.0916</c:v>
                </c:pt>
                <c:pt idx="2075">
                  <c:v>72.1036</c:v>
                </c:pt>
                <c:pt idx="2076">
                  <c:v>72.242900000000006</c:v>
                </c:pt>
                <c:pt idx="2077">
                  <c:v>72.480800000000002</c:v>
                </c:pt>
                <c:pt idx="2078">
                  <c:v>72.452500000000001</c:v>
                </c:pt>
                <c:pt idx="2079">
                  <c:v>72.384299999999996</c:v>
                </c:pt>
                <c:pt idx="2080">
                  <c:v>72.555199999999999</c:v>
                </c:pt>
                <c:pt idx="2081">
                  <c:v>72.584900000000005</c:v>
                </c:pt>
                <c:pt idx="2082">
                  <c:v>72.622699999999995</c:v>
                </c:pt>
                <c:pt idx="2083">
                  <c:v>72.6721</c:v>
                </c:pt>
                <c:pt idx="2084">
                  <c:v>72.569900000000004</c:v>
                </c:pt>
                <c:pt idx="2085">
                  <c:v>72.506799999999998</c:v>
                </c:pt>
                <c:pt idx="2086">
                  <c:v>72.478200000000001</c:v>
                </c:pt>
                <c:pt idx="2087">
                  <c:v>72.507800000000003</c:v>
                </c:pt>
                <c:pt idx="2088">
                  <c:v>72.475499999999997</c:v>
                </c:pt>
                <c:pt idx="2089">
                  <c:v>72.415999999999997</c:v>
                </c:pt>
                <c:pt idx="2090">
                  <c:v>72.487700000000004</c:v>
                </c:pt>
                <c:pt idx="2091">
                  <c:v>72.313999999999993</c:v>
                </c:pt>
                <c:pt idx="2092">
                  <c:v>72.469300000000004</c:v>
                </c:pt>
                <c:pt idx="2093">
                  <c:v>72.587500000000006</c:v>
                </c:pt>
                <c:pt idx="2094">
                  <c:v>72.565700000000007</c:v>
                </c:pt>
                <c:pt idx="2095">
                  <c:v>72.4816</c:v>
                </c:pt>
                <c:pt idx="2096">
                  <c:v>72.474000000000004</c:v>
                </c:pt>
                <c:pt idx="2097">
                  <c:v>72.393100000000004</c:v>
                </c:pt>
                <c:pt idx="2098">
                  <c:v>72.393100000000004</c:v>
                </c:pt>
                <c:pt idx="2099">
                  <c:v>72.672899999999998</c:v>
                </c:pt>
                <c:pt idx="2100">
                  <c:v>72.718500000000006</c:v>
                </c:pt>
                <c:pt idx="2101">
                  <c:v>72.481399999999994</c:v>
                </c:pt>
                <c:pt idx="2102">
                  <c:v>72.546400000000006</c:v>
                </c:pt>
                <c:pt idx="2103">
                  <c:v>72.436999999999998</c:v>
                </c:pt>
                <c:pt idx="2104">
                  <c:v>72.570099999999996</c:v>
                </c:pt>
                <c:pt idx="2105">
                  <c:v>72.372500000000002</c:v>
                </c:pt>
                <c:pt idx="2106">
                  <c:v>72.618300000000005</c:v>
                </c:pt>
                <c:pt idx="2107">
                  <c:v>72.485500000000002</c:v>
                </c:pt>
                <c:pt idx="2108">
                  <c:v>72.4709</c:v>
                </c:pt>
                <c:pt idx="2109">
                  <c:v>72.321299999999994</c:v>
                </c:pt>
                <c:pt idx="2110">
                  <c:v>72.234499999999997</c:v>
                </c:pt>
                <c:pt idx="2111">
                  <c:v>72.407399999999996</c:v>
                </c:pt>
                <c:pt idx="2112">
                  <c:v>72.519099999999995</c:v>
                </c:pt>
                <c:pt idx="2113">
                  <c:v>72.601699999999994</c:v>
                </c:pt>
                <c:pt idx="2114">
                  <c:v>72.772999999999996</c:v>
                </c:pt>
                <c:pt idx="2115">
                  <c:v>72.668000000000006</c:v>
                </c:pt>
                <c:pt idx="2116">
                  <c:v>72.829400000000007</c:v>
                </c:pt>
                <c:pt idx="2117">
                  <c:v>72.829400000000007</c:v>
                </c:pt>
                <c:pt idx="2118">
                  <c:v>72.829400000000007</c:v>
                </c:pt>
                <c:pt idx="2119">
                  <c:v>72.428600000000003</c:v>
                </c:pt>
                <c:pt idx="2120">
                  <c:v>72.346900000000005</c:v>
                </c:pt>
                <c:pt idx="2121">
                  <c:v>72.473100000000002</c:v>
                </c:pt>
                <c:pt idx="2122">
                  <c:v>72.513599999999997</c:v>
                </c:pt>
                <c:pt idx="2123">
                  <c:v>72.296800000000005</c:v>
                </c:pt>
                <c:pt idx="2124">
                  <c:v>72.187399999999997</c:v>
                </c:pt>
                <c:pt idx="2125">
                  <c:v>72.161699999999996</c:v>
                </c:pt>
                <c:pt idx="2126">
                  <c:v>72.08</c:v>
                </c:pt>
                <c:pt idx="2127">
                  <c:v>72.055099999999996</c:v>
                </c:pt>
                <c:pt idx="2128">
                  <c:v>72.257400000000004</c:v>
                </c:pt>
                <c:pt idx="2129">
                  <c:v>72.134299999999996</c:v>
                </c:pt>
                <c:pt idx="2130">
                  <c:v>71.8339</c:v>
                </c:pt>
                <c:pt idx="2131">
                  <c:v>71.424700000000001</c:v>
                </c:pt>
                <c:pt idx="2132">
                  <c:v>71.456900000000005</c:v>
                </c:pt>
                <c:pt idx="2133">
                  <c:v>71.331800000000001</c:v>
                </c:pt>
                <c:pt idx="2134">
                  <c:v>70.811000000000007</c:v>
                </c:pt>
                <c:pt idx="2135">
                  <c:v>71.053100000000001</c:v>
                </c:pt>
                <c:pt idx="2136">
                  <c:v>71.230699999999999</c:v>
                </c:pt>
                <c:pt idx="2137">
                  <c:v>71.392499999999998</c:v>
                </c:pt>
                <c:pt idx="2138">
                  <c:v>71.117000000000004</c:v>
                </c:pt>
                <c:pt idx="2139">
                  <c:v>70.992500000000007</c:v>
                </c:pt>
                <c:pt idx="2140">
                  <c:v>71.274699999999996</c:v>
                </c:pt>
                <c:pt idx="2141">
                  <c:v>70.672799999999995</c:v>
                </c:pt>
                <c:pt idx="2142">
                  <c:v>70.759100000000004</c:v>
                </c:pt>
                <c:pt idx="2143">
                  <c:v>70.794600000000003</c:v>
                </c:pt>
                <c:pt idx="2144">
                  <c:v>70.509399999999999</c:v>
                </c:pt>
                <c:pt idx="2145">
                  <c:v>70.766599999999997</c:v>
                </c:pt>
                <c:pt idx="2146">
                  <c:v>70.387799999999999</c:v>
                </c:pt>
                <c:pt idx="2147">
                  <c:v>70.263999999999996</c:v>
                </c:pt>
                <c:pt idx="2148">
                  <c:v>70.302999999999997</c:v>
                </c:pt>
                <c:pt idx="2149">
                  <c:v>70.754400000000004</c:v>
                </c:pt>
                <c:pt idx="2150">
                  <c:v>70.635800000000003</c:v>
                </c:pt>
                <c:pt idx="2151">
                  <c:v>70.5441</c:v>
                </c:pt>
                <c:pt idx="2152">
                  <c:v>70.527199999999993</c:v>
                </c:pt>
                <c:pt idx="2153">
                  <c:v>70.290800000000004</c:v>
                </c:pt>
                <c:pt idx="2154">
                  <c:v>70.464799999999997</c:v>
                </c:pt>
                <c:pt idx="2155">
                  <c:v>70.611900000000006</c:v>
                </c:pt>
                <c:pt idx="2156">
                  <c:v>70.673000000000002</c:v>
                </c:pt>
                <c:pt idx="2157">
                  <c:v>70.744500000000002</c:v>
                </c:pt>
                <c:pt idx="2158">
                  <c:v>70.763800000000003</c:v>
                </c:pt>
                <c:pt idx="2159">
                  <c:v>70.6952</c:v>
                </c:pt>
                <c:pt idx="2160">
                  <c:v>70.842299999999994</c:v>
                </c:pt>
                <c:pt idx="2161">
                  <c:v>70.864599999999996</c:v>
                </c:pt>
                <c:pt idx="2162">
                  <c:v>71.034400000000005</c:v>
                </c:pt>
                <c:pt idx="2163">
                  <c:v>71.038899999999998</c:v>
                </c:pt>
                <c:pt idx="2164">
                  <c:v>71.236800000000002</c:v>
                </c:pt>
                <c:pt idx="2165">
                  <c:v>71.080699999999993</c:v>
                </c:pt>
                <c:pt idx="2166">
                  <c:v>71.136700000000005</c:v>
                </c:pt>
                <c:pt idx="2167">
                  <c:v>71.043800000000005</c:v>
                </c:pt>
                <c:pt idx="2168">
                  <c:v>70.942599999999999</c:v>
                </c:pt>
                <c:pt idx="2169">
                  <c:v>70.928100000000001</c:v>
                </c:pt>
                <c:pt idx="2170">
                  <c:v>71.039699999999996</c:v>
                </c:pt>
                <c:pt idx="2171">
                  <c:v>71.103399999999993</c:v>
                </c:pt>
                <c:pt idx="2172">
                  <c:v>71.029399999999995</c:v>
                </c:pt>
                <c:pt idx="2173">
                  <c:v>70.946799999999996</c:v>
                </c:pt>
                <c:pt idx="2174">
                  <c:v>71.138400000000004</c:v>
                </c:pt>
                <c:pt idx="2175">
                  <c:v>71.087599999999995</c:v>
                </c:pt>
                <c:pt idx="2176">
                  <c:v>71.087599999999995</c:v>
                </c:pt>
                <c:pt idx="2177">
                  <c:v>71.240300000000005</c:v>
                </c:pt>
                <c:pt idx="2178">
                  <c:v>71.251300000000001</c:v>
                </c:pt>
                <c:pt idx="2179">
                  <c:v>71.291799999999995</c:v>
                </c:pt>
                <c:pt idx="2180">
                  <c:v>71.407499999999999</c:v>
                </c:pt>
                <c:pt idx="2181">
                  <c:v>71.183499999999995</c:v>
                </c:pt>
                <c:pt idx="2182">
                  <c:v>71.256900000000002</c:v>
                </c:pt>
                <c:pt idx="2183">
                  <c:v>71.339799999999997</c:v>
                </c:pt>
                <c:pt idx="2184">
                  <c:v>71.429299999999998</c:v>
                </c:pt>
                <c:pt idx="2185">
                  <c:v>71.472700000000003</c:v>
                </c:pt>
                <c:pt idx="2186">
                  <c:v>71.345299999999995</c:v>
                </c:pt>
                <c:pt idx="2187">
                  <c:v>71.546000000000006</c:v>
                </c:pt>
                <c:pt idx="2188">
                  <c:v>71.561999999999998</c:v>
                </c:pt>
                <c:pt idx="2189">
                  <c:v>71.691500000000005</c:v>
                </c:pt>
                <c:pt idx="2190">
                  <c:v>71.662199999999999</c:v>
                </c:pt>
                <c:pt idx="2191">
                  <c:v>71.799899999999994</c:v>
                </c:pt>
                <c:pt idx="2192">
                  <c:v>71.654499999999999</c:v>
                </c:pt>
                <c:pt idx="2193">
                  <c:v>71.629000000000005</c:v>
                </c:pt>
                <c:pt idx="2194">
                  <c:v>71.760499999999993</c:v>
                </c:pt>
                <c:pt idx="2195">
                  <c:v>71.899799999999999</c:v>
                </c:pt>
                <c:pt idx="2196">
                  <c:v>72.162400000000005</c:v>
                </c:pt>
                <c:pt idx="2197">
                  <c:v>72.113200000000006</c:v>
                </c:pt>
                <c:pt idx="2198">
                  <c:v>72.268900000000002</c:v>
                </c:pt>
                <c:pt idx="2199">
                  <c:v>72.499200000000002</c:v>
                </c:pt>
                <c:pt idx="2200">
                  <c:v>72.2744</c:v>
                </c:pt>
                <c:pt idx="2201">
                  <c:v>72.215900000000005</c:v>
                </c:pt>
                <c:pt idx="2202">
                  <c:v>72.364500000000007</c:v>
                </c:pt>
                <c:pt idx="2203">
                  <c:v>72.451999999999998</c:v>
                </c:pt>
                <c:pt idx="2204">
                  <c:v>72.334800000000001</c:v>
                </c:pt>
                <c:pt idx="2205">
                  <c:v>72.608599999999996</c:v>
                </c:pt>
                <c:pt idx="2206">
                  <c:v>72.680800000000005</c:v>
                </c:pt>
                <c:pt idx="2207">
                  <c:v>72.8078</c:v>
                </c:pt>
                <c:pt idx="2208">
                  <c:v>73.221400000000003</c:v>
                </c:pt>
                <c:pt idx="2209">
                  <c:v>72.997799999999998</c:v>
                </c:pt>
                <c:pt idx="2210">
                  <c:v>72.892200000000003</c:v>
                </c:pt>
                <c:pt idx="2211">
                  <c:v>73.002300000000005</c:v>
                </c:pt>
                <c:pt idx="2212">
                  <c:v>73.111400000000003</c:v>
                </c:pt>
                <c:pt idx="2213">
                  <c:v>73.0886</c:v>
                </c:pt>
                <c:pt idx="2214">
                  <c:v>73.269800000000004</c:v>
                </c:pt>
                <c:pt idx="2215">
                  <c:v>73.23</c:v>
                </c:pt>
                <c:pt idx="2216">
                  <c:v>73.131900000000002</c:v>
                </c:pt>
                <c:pt idx="2217">
                  <c:v>72.901799999999994</c:v>
                </c:pt>
                <c:pt idx="2218">
                  <c:v>72.785799999999995</c:v>
                </c:pt>
                <c:pt idx="2219">
                  <c:v>72.920699999999997</c:v>
                </c:pt>
                <c:pt idx="2220">
                  <c:v>72.882400000000004</c:v>
                </c:pt>
                <c:pt idx="2221">
                  <c:v>72.806899999999999</c:v>
                </c:pt>
                <c:pt idx="2222">
                  <c:v>72.710599999999999</c:v>
                </c:pt>
                <c:pt idx="2223">
                  <c:v>72.598699999999994</c:v>
                </c:pt>
                <c:pt idx="2224">
                  <c:v>72.642099999999999</c:v>
                </c:pt>
                <c:pt idx="2225">
                  <c:v>72.572699999999998</c:v>
                </c:pt>
                <c:pt idx="2226">
                  <c:v>73.067700000000002</c:v>
                </c:pt>
                <c:pt idx="2227">
                  <c:v>72.892499999999998</c:v>
                </c:pt>
                <c:pt idx="2228">
                  <c:v>72.916799999999995</c:v>
                </c:pt>
                <c:pt idx="2229">
                  <c:v>73.165700000000001</c:v>
                </c:pt>
                <c:pt idx="2230">
                  <c:v>73.306200000000004</c:v>
                </c:pt>
                <c:pt idx="2231">
                  <c:v>73.617900000000006</c:v>
                </c:pt>
                <c:pt idx="2232">
                  <c:v>73.822699999999998</c:v>
                </c:pt>
                <c:pt idx="2233">
                  <c:v>73.802599999999998</c:v>
                </c:pt>
                <c:pt idx="2234">
                  <c:v>73.824799999999996</c:v>
                </c:pt>
                <c:pt idx="2235">
                  <c:v>73.725700000000003</c:v>
                </c:pt>
                <c:pt idx="2236">
                  <c:v>73.798900000000003</c:v>
                </c:pt>
                <c:pt idx="2237">
                  <c:v>74.054500000000004</c:v>
                </c:pt>
                <c:pt idx="2238">
                  <c:v>74.340500000000006</c:v>
                </c:pt>
                <c:pt idx="2239">
                  <c:v>74.420900000000003</c:v>
                </c:pt>
                <c:pt idx="2240">
                  <c:v>74.436999999999998</c:v>
                </c:pt>
                <c:pt idx="2241">
                  <c:v>74.666499999999999</c:v>
                </c:pt>
                <c:pt idx="2242">
                  <c:v>74.797399999999996</c:v>
                </c:pt>
                <c:pt idx="2243">
                  <c:v>74.859300000000005</c:v>
                </c:pt>
                <c:pt idx="2244">
                  <c:v>75.038399999999996</c:v>
                </c:pt>
                <c:pt idx="2245">
                  <c:v>75.232399999999998</c:v>
                </c:pt>
                <c:pt idx="2246">
                  <c:v>74.965599999999995</c:v>
                </c:pt>
                <c:pt idx="2247">
                  <c:v>75.075299999999999</c:v>
                </c:pt>
                <c:pt idx="2248">
                  <c:v>75.227400000000003</c:v>
                </c:pt>
                <c:pt idx="2249">
                  <c:v>75.354799999999997</c:v>
                </c:pt>
                <c:pt idx="2250">
                  <c:v>75.373599999999996</c:v>
                </c:pt>
                <c:pt idx="2251">
                  <c:v>75.34</c:v>
                </c:pt>
                <c:pt idx="2252">
                  <c:v>75.177499999999995</c:v>
                </c:pt>
                <c:pt idx="2253">
                  <c:v>74.673400000000001</c:v>
                </c:pt>
                <c:pt idx="2254">
                  <c:v>74.506</c:v>
                </c:pt>
                <c:pt idx="2255">
                  <c:v>74.202699999999993</c:v>
                </c:pt>
                <c:pt idx="2256">
                  <c:v>74.228899999999996</c:v>
                </c:pt>
                <c:pt idx="2257">
                  <c:v>74.2821</c:v>
                </c:pt>
                <c:pt idx="2258">
                  <c:v>74.194000000000003</c:v>
                </c:pt>
                <c:pt idx="2259">
                  <c:v>74.194000000000003</c:v>
                </c:pt>
                <c:pt idx="2260">
                  <c:v>74.249700000000004</c:v>
                </c:pt>
                <c:pt idx="2261">
                  <c:v>74.324799999999996</c:v>
                </c:pt>
                <c:pt idx="2262">
                  <c:v>74.346400000000003</c:v>
                </c:pt>
                <c:pt idx="2263">
                  <c:v>74.543999999999997</c:v>
                </c:pt>
                <c:pt idx="2264">
                  <c:v>74.444000000000003</c:v>
                </c:pt>
                <c:pt idx="2265">
                  <c:v>74.132499999999993</c:v>
                </c:pt>
                <c:pt idx="2266">
                  <c:v>73.869299999999996</c:v>
                </c:pt>
                <c:pt idx="2267">
                  <c:v>73.991100000000003</c:v>
                </c:pt>
                <c:pt idx="2268">
                  <c:v>74.023899999999998</c:v>
                </c:pt>
                <c:pt idx="2269">
                  <c:v>74.043899999999994</c:v>
                </c:pt>
                <c:pt idx="2270">
                  <c:v>74.025400000000005</c:v>
                </c:pt>
                <c:pt idx="2271">
                  <c:v>73.645799999999994</c:v>
                </c:pt>
                <c:pt idx="2272">
                  <c:v>73.866900000000001</c:v>
                </c:pt>
                <c:pt idx="2273">
                  <c:v>73.706000000000003</c:v>
                </c:pt>
                <c:pt idx="2274">
                  <c:v>73.685599999999994</c:v>
                </c:pt>
                <c:pt idx="2275">
                  <c:v>73.587699999999998</c:v>
                </c:pt>
                <c:pt idx="2276">
                  <c:v>73.565700000000007</c:v>
                </c:pt>
                <c:pt idx="2277">
                  <c:v>73.663200000000003</c:v>
                </c:pt>
                <c:pt idx="2278">
                  <c:v>73.489099999999993</c:v>
                </c:pt>
                <c:pt idx="2279">
                  <c:v>73.609099999999998</c:v>
                </c:pt>
                <c:pt idx="2280">
                  <c:v>73.627799999999993</c:v>
                </c:pt>
                <c:pt idx="2281">
                  <c:v>73.864099999999993</c:v>
                </c:pt>
                <c:pt idx="2282">
                  <c:v>74.1083</c:v>
                </c:pt>
                <c:pt idx="2283">
                  <c:v>74.276499999999999</c:v>
                </c:pt>
                <c:pt idx="2284">
                  <c:v>74.366500000000002</c:v>
                </c:pt>
                <c:pt idx="2285">
                  <c:v>74.292000000000002</c:v>
                </c:pt>
                <c:pt idx="2286">
                  <c:v>74.351500000000001</c:v>
                </c:pt>
                <c:pt idx="2287">
                  <c:v>74.308099999999996</c:v>
                </c:pt>
                <c:pt idx="2288">
                  <c:v>74.374700000000004</c:v>
                </c:pt>
                <c:pt idx="2289">
                  <c:v>74.455600000000004</c:v>
                </c:pt>
                <c:pt idx="2290">
                  <c:v>74.456900000000005</c:v>
                </c:pt>
                <c:pt idx="2291">
                  <c:v>74.474199999999996</c:v>
                </c:pt>
                <c:pt idx="2292">
                  <c:v>74.351100000000002</c:v>
                </c:pt>
                <c:pt idx="2293">
                  <c:v>74.462800000000001</c:v>
                </c:pt>
                <c:pt idx="2294">
                  <c:v>74.6374</c:v>
                </c:pt>
                <c:pt idx="2295">
                  <c:v>74.567400000000006</c:v>
                </c:pt>
                <c:pt idx="2296">
                  <c:v>74.719099999999997</c:v>
                </c:pt>
                <c:pt idx="2297">
                  <c:v>74.797399999999996</c:v>
                </c:pt>
                <c:pt idx="2298">
                  <c:v>74.736699999999999</c:v>
                </c:pt>
                <c:pt idx="2299">
                  <c:v>74.610900000000001</c:v>
                </c:pt>
                <c:pt idx="2300">
                  <c:v>74.658900000000003</c:v>
                </c:pt>
                <c:pt idx="2301">
                  <c:v>74.975099999999998</c:v>
                </c:pt>
                <c:pt idx="2302">
                  <c:v>74.990399999999994</c:v>
                </c:pt>
                <c:pt idx="2303">
                  <c:v>74.696799999999996</c:v>
                </c:pt>
                <c:pt idx="2304">
                  <c:v>74.879099999999994</c:v>
                </c:pt>
                <c:pt idx="2305">
                  <c:v>74.946200000000005</c:v>
                </c:pt>
                <c:pt idx="2306">
                  <c:v>74.958500000000001</c:v>
                </c:pt>
                <c:pt idx="2307">
                  <c:v>74.955600000000004</c:v>
                </c:pt>
                <c:pt idx="2308">
                  <c:v>74.976200000000006</c:v>
                </c:pt>
                <c:pt idx="2309">
                  <c:v>75.109200000000001</c:v>
                </c:pt>
                <c:pt idx="2310">
                  <c:v>75.132000000000005</c:v>
                </c:pt>
                <c:pt idx="2311">
                  <c:v>75.256299999999996</c:v>
                </c:pt>
                <c:pt idx="2312">
                  <c:v>75.308300000000003</c:v>
                </c:pt>
                <c:pt idx="2313">
                  <c:v>74.917299999999997</c:v>
                </c:pt>
                <c:pt idx="2314">
                  <c:v>75.275300000000001</c:v>
                </c:pt>
                <c:pt idx="2315">
                  <c:v>75.017600000000002</c:v>
                </c:pt>
                <c:pt idx="2316">
                  <c:v>75.127899999999997</c:v>
                </c:pt>
                <c:pt idx="2317">
                  <c:v>75.348100000000002</c:v>
                </c:pt>
                <c:pt idx="2318">
                  <c:v>75.189899999999994</c:v>
                </c:pt>
                <c:pt idx="2319">
                  <c:v>75.534700000000001</c:v>
                </c:pt>
                <c:pt idx="2320">
                  <c:v>75.785799999999995</c:v>
                </c:pt>
                <c:pt idx="2321">
                  <c:v>75.755300000000005</c:v>
                </c:pt>
                <c:pt idx="2322">
                  <c:v>75.804299999999998</c:v>
                </c:pt>
                <c:pt idx="2323">
                  <c:v>75.668000000000006</c:v>
                </c:pt>
                <c:pt idx="2324">
                  <c:v>75.851299999999995</c:v>
                </c:pt>
                <c:pt idx="2325">
                  <c:v>76.242999999999995</c:v>
                </c:pt>
                <c:pt idx="2326">
                  <c:v>76.490200000000002</c:v>
                </c:pt>
                <c:pt idx="2327">
                  <c:v>76.590999999999994</c:v>
                </c:pt>
                <c:pt idx="2328">
                  <c:v>76.869799999999998</c:v>
                </c:pt>
                <c:pt idx="2329">
                  <c:v>76.769900000000007</c:v>
                </c:pt>
                <c:pt idx="2330">
                  <c:v>76.955699999999993</c:v>
                </c:pt>
                <c:pt idx="2331">
                  <c:v>76.881600000000006</c:v>
                </c:pt>
                <c:pt idx="2332">
                  <c:v>77.129400000000004</c:v>
                </c:pt>
                <c:pt idx="2333">
                  <c:v>77.318200000000004</c:v>
                </c:pt>
                <c:pt idx="2334">
                  <c:v>77.715100000000007</c:v>
                </c:pt>
                <c:pt idx="2335">
                  <c:v>77.688100000000006</c:v>
                </c:pt>
                <c:pt idx="2336">
                  <c:v>77.944299999999998</c:v>
                </c:pt>
                <c:pt idx="2337">
                  <c:v>77.944299999999998</c:v>
                </c:pt>
                <c:pt idx="2338">
                  <c:v>78.084699999999998</c:v>
                </c:pt>
                <c:pt idx="2339">
                  <c:v>78.347800000000007</c:v>
                </c:pt>
                <c:pt idx="2340">
                  <c:v>78.459599999999995</c:v>
                </c:pt>
                <c:pt idx="2341">
                  <c:v>78.528800000000004</c:v>
                </c:pt>
                <c:pt idx="2342">
                  <c:v>78.795000000000002</c:v>
                </c:pt>
                <c:pt idx="2343">
                  <c:v>78.980999999999995</c:v>
                </c:pt>
                <c:pt idx="2344">
                  <c:v>78.837500000000006</c:v>
                </c:pt>
                <c:pt idx="2345">
                  <c:v>78.871700000000004</c:v>
                </c:pt>
                <c:pt idx="2346">
                  <c:v>78.641499999999994</c:v>
                </c:pt>
                <c:pt idx="2347">
                  <c:v>78.641499999999994</c:v>
                </c:pt>
                <c:pt idx="2348">
                  <c:v>78.548100000000005</c:v>
                </c:pt>
                <c:pt idx="2349">
                  <c:v>78.841800000000006</c:v>
                </c:pt>
                <c:pt idx="2350">
                  <c:v>78.961299999999994</c:v>
                </c:pt>
                <c:pt idx="2351">
                  <c:v>79.140299999999996</c:v>
                </c:pt>
                <c:pt idx="2352">
                  <c:v>79.249899999999997</c:v>
                </c:pt>
                <c:pt idx="2353">
                  <c:v>79.208500000000001</c:v>
                </c:pt>
                <c:pt idx="2354">
                  <c:v>78.908199999999994</c:v>
                </c:pt>
                <c:pt idx="2355">
                  <c:v>78.388599999999997</c:v>
                </c:pt>
                <c:pt idx="2356">
                  <c:v>78.5685</c:v>
                </c:pt>
                <c:pt idx="2357">
                  <c:v>78.262900000000002</c:v>
                </c:pt>
                <c:pt idx="2358">
                  <c:v>78.463399999999993</c:v>
                </c:pt>
                <c:pt idx="2359">
                  <c:v>78.505499999999998</c:v>
                </c:pt>
                <c:pt idx="2360">
                  <c:v>78.6066</c:v>
                </c:pt>
                <c:pt idx="2361">
                  <c:v>78.830699999999993</c:v>
                </c:pt>
                <c:pt idx="2362">
                  <c:v>78.584599999999995</c:v>
                </c:pt>
                <c:pt idx="2363">
                  <c:v>78.738799999999998</c:v>
                </c:pt>
                <c:pt idx="2364">
                  <c:v>78.825299999999999</c:v>
                </c:pt>
                <c:pt idx="2365">
                  <c:v>79.013499999999993</c:v>
                </c:pt>
                <c:pt idx="2366">
                  <c:v>79.036199999999994</c:v>
                </c:pt>
                <c:pt idx="2367">
                  <c:v>79.268600000000006</c:v>
                </c:pt>
                <c:pt idx="2368">
                  <c:v>79.262500000000003</c:v>
                </c:pt>
                <c:pt idx="2369">
                  <c:v>79.322299999999998</c:v>
                </c:pt>
                <c:pt idx="2370">
                  <c:v>79.421899999999994</c:v>
                </c:pt>
                <c:pt idx="2371">
                  <c:v>79.584299999999999</c:v>
                </c:pt>
                <c:pt idx="2372">
                  <c:v>79.641099999999994</c:v>
                </c:pt>
                <c:pt idx="2373">
                  <c:v>79.632900000000006</c:v>
                </c:pt>
                <c:pt idx="2374">
                  <c:v>79.8048</c:v>
                </c:pt>
                <c:pt idx="2375">
                  <c:v>79.819000000000003</c:v>
                </c:pt>
                <c:pt idx="2376">
                  <c:v>79.865499999999997</c:v>
                </c:pt>
                <c:pt idx="2377">
                  <c:v>79.931399999999996</c:v>
                </c:pt>
                <c:pt idx="2378">
                  <c:v>79.845600000000005</c:v>
                </c:pt>
                <c:pt idx="2379">
                  <c:v>79.790099999999995</c:v>
                </c:pt>
                <c:pt idx="2380">
                  <c:v>79.901499999999999</c:v>
                </c:pt>
                <c:pt idx="2381">
                  <c:v>79.789100000000005</c:v>
                </c:pt>
                <c:pt idx="2382">
                  <c:v>80.014700000000005</c:v>
                </c:pt>
                <c:pt idx="2383">
                  <c:v>80.144300000000001</c:v>
                </c:pt>
                <c:pt idx="2384">
                  <c:v>80.387200000000007</c:v>
                </c:pt>
                <c:pt idx="2385">
                  <c:v>80.720500000000001</c:v>
                </c:pt>
                <c:pt idx="2386">
                  <c:v>80.914500000000004</c:v>
                </c:pt>
                <c:pt idx="2387">
                  <c:v>80.940799999999996</c:v>
                </c:pt>
                <c:pt idx="2388">
                  <c:v>81.067899999999995</c:v>
                </c:pt>
                <c:pt idx="2389">
                  <c:v>80.984499999999997</c:v>
                </c:pt>
                <c:pt idx="2390">
                  <c:v>81.038700000000006</c:v>
                </c:pt>
                <c:pt idx="2391">
                  <c:v>80.833200000000005</c:v>
                </c:pt>
                <c:pt idx="2392">
                  <c:v>80.763000000000005</c:v>
                </c:pt>
                <c:pt idx="2393">
                  <c:v>80.807000000000002</c:v>
                </c:pt>
                <c:pt idx="2394">
                  <c:v>80.903099999999995</c:v>
                </c:pt>
                <c:pt idx="2395">
                  <c:v>81.008399999999995</c:v>
                </c:pt>
                <c:pt idx="2396">
                  <c:v>81.020300000000006</c:v>
                </c:pt>
                <c:pt idx="2397">
                  <c:v>80.862899999999996</c:v>
                </c:pt>
                <c:pt idx="2398">
                  <c:v>80.875900000000001</c:v>
                </c:pt>
                <c:pt idx="2399">
                  <c:v>80.665000000000006</c:v>
                </c:pt>
                <c:pt idx="2400">
                  <c:v>80.789400000000001</c:v>
                </c:pt>
                <c:pt idx="2401">
                  <c:v>80.813199999999995</c:v>
                </c:pt>
                <c:pt idx="2402">
                  <c:v>80.664500000000004</c:v>
                </c:pt>
                <c:pt idx="2403">
                  <c:v>80.697100000000006</c:v>
                </c:pt>
                <c:pt idx="2404">
                  <c:v>80.821700000000007</c:v>
                </c:pt>
                <c:pt idx="2405">
                  <c:v>80.913700000000006</c:v>
                </c:pt>
                <c:pt idx="2406">
                  <c:v>80.798199999999994</c:v>
                </c:pt>
                <c:pt idx="2407">
                  <c:v>80.861900000000006</c:v>
                </c:pt>
                <c:pt idx="2408">
                  <c:v>80.945400000000006</c:v>
                </c:pt>
                <c:pt idx="2409">
                  <c:v>80.659800000000004</c:v>
                </c:pt>
                <c:pt idx="2410">
                  <c:v>80.616</c:v>
                </c:pt>
                <c:pt idx="2411">
                  <c:v>80.902500000000003</c:v>
                </c:pt>
                <c:pt idx="2412">
                  <c:v>80.873000000000005</c:v>
                </c:pt>
                <c:pt idx="2413">
                  <c:v>81.073300000000003</c:v>
                </c:pt>
                <c:pt idx="2414">
                  <c:v>81.106499999999997</c:v>
                </c:pt>
                <c:pt idx="2415">
                  <c:v>81.040499999999994</c:v>
                </c:pt>
                <c:pt idx="2416">
                  <c:v>81.045900000000003</c:v>
                </c:pt>
                <c:pt idx="2417">
                  <c:v>81.063199999999995</c:v>
                </c:pt>
                <c:pt idx="2418">
                  <c:v>81.170299999999997</c:v>
                </c:pt>
                <c:pt idx="2419">
                  <c:v>81.250200000000007</c:v>
                </c:pt>
                <c:pt idx="2420">
                  <c:v>81.378399999999999</c:v>
                </c:pt>
                <c:pt idx="2421">
                  <c:v>81.364099999999993</c:v>
                </c:pt>
                <c:pt idx="2422">
                  <c:v>81.256299999999996</c:v>
                </c:pt>
                <c:pt idx="2423">
                  <c:v>81.247500000000002</c:v>
                </c:pt>
                <c:pt idx="2424">
                  <c:v>81.316800000000001</c:v>
                </c:pt>
                <c:pt idx="2425">
                  <c:v>81.316800000000001</c:v>
                </c:pt>
                <c:pt idx="2426">
                  <c:v>81.330799999999996</c:v>
                </c:pt>
                <c:pt idx="2427">
                  <c:v>81.487099999999998</c:v>
                </c:pt>
                <c:pt idx="2428">
                  <c:v>81.511300000000006</c:v>
                </c:pt>
                <c:pt idx="2429">
                  <c:v>81.471199999999996</c:v>
                </c:pt>
                <c:pt idx="2430">
                  <c:v>81.536100000000005</c:v>
                </c:pt>
                <c:pt idx="2431">
                  <c:v>81.623900000000006</c:v>
                </c:pt>
                <c:pt idx="2432">
                  <c:v>81.728999999999999</c:v>
                </c:pt>
                <c:pt idx="2433">
                  <c:v>81.623000000000005</c:v>
                </c:pt>
                <c:pt idx="2434">
                  <c:v>81.450900000000004</c:v>
                </c:pt>
                <c:pt idx="2435">
                  <c:v>81.579400000000007</c:v>
                </c:pt>
                <c:pt idx="2436">
                  <c:v>81.8506</c:v>
                </c:pt>
                <c:pt idx="2437">
                  <c:v>81.790899999999993</c:v>
                </c:pt>
                <c:pt idx="2438">
                  <c:v>81.936999999999998</c:v>
                </c:pt>
                <c:pt idx="2439">
                  <c:v>82.028400000000005</c:v>
                </c:pt>
                <c:pt idx="2440">
                  <c:v>81.831699999999998</c:v>
                </c:pt>
                <c:pt idx="2441">
                  <c:v>81.858000000000004</c:v>
                </c:pt>
                <c:pt idx="2442">
                  <c:v>81.881600000000006</c:v>
                </c:pt>
                <c:pt idx="2443">
                  <c:v>81.791399999999996</c:v>
                </c:pt>
                <c:pt idx="2444">
                  <c:v>81.617400000000004</c:v>
                </c:pt>
                <c:pt idx="2445">
                  <c:v>81.712999999999994</c:v>
                </c:pt>
                <c:pt idx="2446">
                  <c:v>81.797899999999998</c:v>
                </c:pt>
                <c:pt idx="2447">
                  <c:v>81.611900000000006</c:v>
                </c:pt>
                <c:pt idx="2448">
                  <c:v>81.5762</c:v>
                </c:pt>
                <c:pt idx="2449">
                  <c:v>81.505499999999998</c:v>
                </c:pt>
                <c:pt idx="2450">
                  <c:v>81.779899999999998</c:v>
                </c:pt>
                <c:pt idx="2451">
                  <c:v>81.827699999999993</c:v>
                </c:pt>
                <c:pt idx="2452">
                  <c:v>81.813199999999995</c:v>
                </c:pt>
                <c:pt idx="2453">
                  <c:v>81.935599999999994</c:v>
                </c:pt>
                <c:pt idx="2454">
                  <c:v>82.125600000000006</c:v>
                </c:pt>
                <c:pt idx="2455">
                  <c:v>82.113299999999995</c:v>
                </c:pt>
                <c:pt idx="2456">
                  <c:v>82.152100000000004</c:v>
                </c:pt>
                <c:pt idx="2457">
                  <c:v>82.091999999999999</c:v>
                </c:pt>
                <c:pt idx="2458">
                  <c:v>82.047200000000004</c:v>
                </c:pt>
                <c:pt idx="2459">
                  <c:v>81.998999999999995</c:v>
                </c:pt>
                <c:pt idx="2460">
                  <c:v>81.973600000000005</c:v>
                </c:pt>
                <c:pt idx="2461">
                  <c:v>81.8399</c:v>
                </c:pt>
                <c:pt idx="2462">
                  <c:v>81.499200000000002</c:v>
                </c:pt>
                <c:pt idx="2463">
                  <c:v>81.614900000000006</c:v>
                </c:pt>
                <c:pt idx="2464">
                  <c:v>81.555800000000005</c:v>
                </c:pt>
                <c:pt idx="2465">
                  <c:v>81.687100000000001</c:v>
                </c:pt>
                <c:pt idx="2466">
                  <c:v>81.640100000000004</c:v>
                </c:pt>
                <c:pt idx="2467">
                  <c:v>81.597700000000003</c:v>
                </c:pt>
                <c:pt idx="2468">
                  <c:v>81.399100000000004</c:v>
                </c:pt>
                <c:pt idx="2469">
                  <c:v>81.398499999999999</c:v>
                </c:pt>
                <c:pt idx="2470">
                  <c:v>81.4512</c:v>
                </c:pt>
                <c:pt idx="2471">
                  <c:v>81.598299999999995</c:v>
                </c:pt>
                <c:pt idx="2472">
                  <c:v>81.780600000000007</c:v>
                </c:pt>
                <c:pt idx="2473">
                  <c:v>81.820300000000003</c:v>
                </c:pt>
                <c:pt idx="2474">
                  <c:v>81.950900000000004</c:v>
                </c:pt>
                <c:pt idx="2475">
                  <c:v>81.938900000000004</c:v>
                </c:pt>
                <c:pt idx="2476">
                  <c:v>81.787099999999995</c:v>
                </c:pt>
                <c:pt idx="2477">
                  <c:v>81.966899999999995</c:v>
                </c:pt>
                <c:pt idx="2478">
                  <c:v>81.692499999999995</c:v>
                </c:pt>
                <c:pt idx="2479">
                  <c:v>81.808700000000002</c:v>
                </c:pt>
                <c:pt idx="2480">
                  <c:v>81.904700000000005</c:v>
                </c:pt>
                <c:pt idx="2481">
                  <c:v>81.904899999999998</c:v>
                </c:pt>
                <c:pt idx="2482">
                  <c:v>81.957800000000006</c:v>
                </c:pt>
                <c:pt idx="2483">
                  <c:v>82.0244</c:v>
                </c:pt>
                <c:pt idx="2484">
                  <c:v>82.044300000000007</c:v>
                </c:pt>
                <c:pt idx="2485">
                  <c:v>81.968699999999998</c:v>
                </c:pt>
                <c:pt idx="2486">
                  <c:v>82.093000000000004</c:v>
                </c:pt>
                <c:pt idx="2487">
                  <c:v>82.134200000000007</c:v>
                </c:pt>
                <c:pt idx="2488">
                  <c:v>82.1541</c:v>
                </c:pt>
                <c:pt idx="2489">
                  <c:v>82.218299999999999</c:v>
                </c:pt>
                <c:pt idx="2490">
                  <c:v>82.263900000000007</c:v>
                </c:pt>
                <c:pt idx="2491">
                  <c:v>82.084800000000001</c:v>
                </c:pt>
                <c:pt idx="2492">
                  <c:v>82.145899999999997</c:v>
                </c:pt>
                <c:pt idx="2493">
                  <c:v>82.077299999999994</c:v>
                </c:pt>
                <c:pt idx="2494">
                  <c:v>82.27</c:v>
                </c:pt>
                <c:pt idx="2495">
                  <c:v>82.281999999999996</c:v>
                </c:pt>
                <c:pt idx="2496">
                  <c:v>82.191400000000002</c:v>
                </c:pt>
                <c:pt idx="2497">
                  <c:v>82.287999999999997</c:v>
                </c:pt>
                <c:pt idx="2498">
                  <c:v>82.2637</c:v>
                </c:pt>
                <c:pt idx="2499">
                  <c:v>82.450599999999994</c:v>
                </c:pt>
                <c:pt idx="2500">
                  <c:v>82.3934</c:v>
                </c:pt>
                <c:pt idx="2501">
                  <c:v>82.533100000000005</c:v>
                </c:pt>
                <c:pt idx="2502">
                  <c:v>82.492099999999994</c:v>
                </c:pt>
                <c:pt idx="2503">
                  <c:v>82.356499999999997</c:v>
                </c:pt>
                <c:pt idx="2504">
                  <c:v>82.290099999999995</c:v>
                </c:pt>
                <c:pt idx="2505">
                  <c:v>82.080200000000005</c:v>
                </c:pt>
                <c:pt idx="2506">
                  <c:v>82.027699999999996</c:v>
                </c:pt>
                <c:pt idx="2507">
                  <c:v>82.155799999999999</c:v>
                </c:pt>
                <c:pt idx="2508">
                  <c:v>82.389399999999995</c:v>
                </c:pt>
                <c:pt idx="2509">
                  <c:v>82.389399999999995</c:v>
                </c:pt>
                <c:pt idx="2510">
                  <c:v>82.547799999999995</c:v>
                </c:pt>
                <c:pt idx="2511">
                  <c:v>82.709299999999999</c:v>
                </c:pt>
                <c:pt idx="2512">
                  <c:v>82.770700000000005</c:v>
                </c:pt>
                <c:pt idx="2513">
                  <c:v>82.927199999999999</c:v>
                </c:pt>
                <c:pt idx="2514">
                  <c:v>83.400099999999995</c:v>
                </c:pt>
                <c:pt idx="2515">
                  <c:v>83.337599999999995</c:v>
                </c:pt>
                <c:pt idx="2516">
                  <c:v>83.165000000000006</c:v>
                </c:pt>
                <c:pt idx="2517">
                  <c:v>83.081500000000005</c:v>
                </c:pt>
                <c:pt idx="2518">
                  <c:v>83.057199999999995</c:v>
                </c:pt>
                <c:pt idx="2519">
                  <c:v>83.099800000000002</c:v>
                </c:pt>
                <c:pt idx="2520">
                  <c:v>83.142300000000006</c:v>
                </c:pt>
                <c:pt idx="2521">
                  <c:v>82.817899999999995</c:v>
                </c:pt>
                <c:pt idx="2522">
                  <c:v>82.552199999999999</c:v>
                </c:pt>
                <c:pt idx="2523">
                  <c:v>82.610799999999998</c:v>
                </c:pt>
                <c:pt idx="2524">
                  <c:v>82.898499999999999</c:v>
                </c:pt>
                <c:pt idx="2525">
                  <c:v>82.968800000000002</c:v>
                </c:pt>
                <c:pt idx="2526">
                  <c:v>83.049300000000002</c:v>
                </c:pt>
                <c:pt idx="2527">
                  <c:v>83.046599999999998</c:v>
                </c:pt>
                <c:pt idx="2528">
                  <c:v>83.141000000000005</c:v>
                </c:pt>
                <c:pt idx="2529">
                  <c:v>82.966899999999995</c:v>
                </c:pt>
                <c:pt idx="2530">
                  <c:v>83.200599999999994</c:v>
                </c:pt>
                <c:pt idx="2531">
                  <c:v>82.977000000000004</c:v>
                </c:pt>
                <c:pt idx="2532">
                  <c:v>82.868600000000001</c:v>
                </c:pt>
                <c:pt idx="2533">
                  <c:v>82.714100000000002</c:v>
                </c:pt>
                <c:pt idx="2534">
                  <c:v>82.945999999999998</c:v>
                </c:pt>
                <c:pt idx="2535">
                  <c:v>83.2654</c:v>
                </c:pt>
                <c:pt idx="2536">
                  <c:v>83.096299999999999</c:v>
                </c:pt>
                <c:pt idx="2537">
                  <c:v>83.078400000000002</c:v>
                </c:pt>
                <c:pt idx="2538">
                  <c:v>83.2393</c:v>
                </c:pt>
                <c:pt idx="2539">
                  <c:v>83.251599999999996</c:v>
                </c:pt>
                <c:pt idx="2540">
                  <c:v>83.454499999999996</c:v>
                </c:pt>
                <c:pt idx="2541">
                  <c:v>83.772000000000006</c:v>
                </c:pt>
                <c:pt idx="2542">
                  <c:v>83.686199999999999</c:v>
                </c:pt>
                <c:pt idx="2543">
                  <c:v>83.827299999999994</c:v>
                </c:pt>
                <c:pt idx="2544">
                  <c:v>83.679000000000002</c:v>
                </c:pt>
                <c:pt idx="2545">
                  <c:v>83.718000000000004</c:v>
                </c:pt>
                <c:pt idx="2546">
                  <c:v>83.696700000000007</c:v>
                </c:pt>
                <c:pt idx="2547">
                  <c:v>83.797700000000006</c:v>
                </c:pt>
                <c:pt idx="2548">
                  <c:v>83.992999999999995</c:v>
                </c:pt>
                <c:pt idx="2549">
                  <c:v>84.009</c:v>
                </c:pt>
                <c:pt idx="2550">
                  <c:v>84.072999999999993</c:v>
                </c:pt>
                <c:pt idx="2551">
                  <c:v>84.224299999999999</c:v>
                </c:pt>
                <c:pt idx="2552">
                  <c:v>84.285200000000003</c:v>
                </c:pt>
                <c:pt idx="2553">
                  <c:v>84.165300000000002</c:v>
                </c:pt>
                <c:pt idx="2554">
                  <c:v>84.159400000000005</c:v>
                </c:pt>
                <c:pt idx="2555">
                  <c:v>84.186499999999995</c:v>
                </c:pt>
                <c:pt idx="2556">
                  <c:v>84.581100000000006</c:v>
                </c:pt>
                <c:pt idx="2557">
                  <c:v>84.747600000000006</c:v>
                </c:pt>
                <c:pt idx="2558">
                  <c:v>84.607500000000002</c:v>
                </c:pt>
                <c:pt idx="2559">
                  <c:v>84.486199999999997</c:v>
                </c:pt>
                <c:pt idx="2560">
                  <c:v>84.518799999999999</c:v>
                </c:pt>
                <c:pt idx="2561">
                  <c:v>84.394400000000005</c:v>
                </c:pt>
                <c:pt idx="2562">
                  <c:v>84.4619</c:v>
                </c:pt>
                <c:pt idx="2563">
                  <c:v>84.287099999999995</c:v>
                </c:pt>
                <c:pt idx="2564">
                  <c:v>84.148899999999998</c:v>
                </c:pt>
                <c:pt idx="2565">
                  <c:v>84.134399999999999</c:v>
                </c:pt>
                <c:pt idx="2566">
                  <c:v>84.200800000000001</c:v>
                </c:pt>
                <c:pt idx="2567">
                  <c:v>84.304400000000001</c:v>
                </c:pt>
                <c:pt idx="2568">
                  <c:v>84.312899999999999</c:v>
                </c:pt>
                <c:pt idx="2569">
                  <c:v>84.294600000000003</c:v>
                </c:pt>
                <c:pt idx="2570">
                  <c:v>84.113299999999995</c:v>
                </c:pt>
                <c:pt idx="2571">
                  <c:v>84.247600000000006</c:v>
                </c:pt>
                <c:pt idx="2572">
                  <c:v>84.3857</c:v>
                </c:pt>
                <c:pt idx="2573">
                  <c:v>84.535399999999996</c:v>
                </c:pt>
                <c:pt idx="2574">
                  <c:v>84.500600000000006</c:v>
                </c:pt>
                <c:pt idx="2575">
                  <c:v>84.461299999999994</c:v>
                </c:pt>
                <c:pt idx="2576">
                  <c:v>84.503200000000007</c:v>
                </c:pt>
                <c:pt idx="2577">
                  <c:v>84.602000000000004</c:v>
                </c:pt>
                <c:pt idx="2578">
                  <c:v>84.706400000000002</c:v>
                </c:pt>
                <c:pt idx="2579">
                  <c:v>84.617900000000006</c:v>
                </c:pt>
                <c:pt idx="2580">
                  <c:v>84.623699999999999</c:v>
                </c:pt>
                <c:pt idx="2581">
                  <c:v>84.623699999999999</c:v>
                </c:pt>
                <c:pt idx="2582">
                  <c:v>84.354900000000001</c:v>
                </c:pt>
                <c:pt idx="2583">
                  <c:v>84.344200000000001</c:v>
                </c:pt>
                <c:pt idx="2584">
                  <c:v>84.457400000000007</c:v>
                </c:pt>
                <c:pt idx="2585">
                  <c:v>84.430599999999998</c:v>
                </c:pt>
                <c:pt idx="2586">
                  <c:v>84.475899999999996</c:v>
                </c:pt>
                <c:pt idx="2587">
                  <c:v>84.439599999999999</c:v>
                </c:pt>
                <c:pt idx="2588">
                  <c:v>84.292699999999996</c:v>
                </c:pt>
                <c:pt idx="2589">
                  <c:v>84.109099999999998</c:v>
                </c:pt>
                <c:pt idx="2590">
                  <c:v>84.250299999999996</c:v>
                </c:pt>
                <c:pt idx="2591">
                  <c:v>84.270399999999995</c:v>
                </c:pt>
                <c:pt idx="2592">
                  <c:v>84.163600000000002</c:v>
                </c:pt>
                <c:pt idx="2593">
                  <c:v>83.753900000000002</c:v>
                </c:pt>
                <c:pt idx="2594">
                  <c:v>83.858699999999999</c:v>
                </c:pt>
                <c:pt idx="2595">
                  <c:v>84.023300000000006</c:v>
                </c:pt>
                <c:pt idx="2596">
                  <c:v>84.023300000000006</c:v>
                </c:pt>
                <c:pt idx="2597">
                  <c:v>83.855400000000003</c:v>
                </c:pt>
                <c:pt idx="2598">
                  <c:v>83.985500000000002</c:v>
                </c:pt>
                <c:pt idx="2599">
                  <c:v>83.604600000000005</c:v>
                </c:pt>
                <c:pt idx="2600">
                  <c:v>83.332599999999999</c:v>
                </c:pt>
                <c:pt idx="2601">
                  <c:v>83.326400000000007</c:v>
                </c:pt>
                <c:pt idx="2602">
                  <c:v>83.565399999999997</c:v>
                </c:pt>
                <c:pt idx="2603">
                  <c:v>83.398099999999999</c:v>
                </c:pt>
                <c:pt idx="2604">
                  <c:v>83.349800000000002</c:v>
                </c:pt>
                <c:pt idx="2605">
                  <c:v>83.906999999999996</c:v>
                </c:pt>
                <c:pt idx="2606">
                  <c:v>83.679500000000004</c:v>
                </c:pt>
                <c:pt idx="2607">
                  <c:v>83.631600000000006</c:v>
                </c:pt>
                <c:pt idx="2608">
                  <c:v>83.584100000000007</c:v>
                </c:pt>
                <c:pt idx="2609">
                  <c:v>83.386099999999999</c:v>
                </c:pt>
                <c:pt idx="2610">
                  <c:v>83.302300000000002</c:v>
                </c:pt>
                <c:pt idx="2611">
                  <c:v>83.580699999999993</c:v>
                </c:pt>
                <c:pt idx="2612">
                  <c:v>83.551400000000001</c:v>
                </c:pt>
                <c:pt idx="2613">
                  <c:v>83.858000000000004</c:v>
                </c:pt>
                <c:pt idx="2614">
                  <c:v>83.692999999999998</c:v>
                </c:pt>
                <c:pt idx="2615">
                  <c:v>83.745800000000003</c:v>
                </c:pt>
                <c:pt idx="2616">
                  <c:v>83.487499999999997</c:v>
                </c:pt>
                <c:pt idx="2617">
                  <c:v>83.603899999999996</c:v>
                </c:pt>
                <c:pt idx="2618">
                  <c:v>83.6875</c:v>
                </c:pt>
                <c:pt idx="2619">
                  <c:v>83.611500000000007</c:v>
                </c:pt>
                <c:pt idx="2620">
                  <c:v>83.775800000000004</c:v>
                </c:pt>
                <c:pt idx="2621">
                  <c:v>83.743399999999994</c:v>
                </c:pt>
                <c:pt idx="2622">
                  <c:v>83.541200000000003</c:v>
                </c:pt>
                <c:pt idx="2623">
                  <c:v>83.633899999999997</c:v>
                </c:pt>
                <c:pt idx="2624">
                  <c:v>83.633899999999997</c:v>
                </c:pt>
                <c:pt idx="2625">
                  <c:v>83.668099999999995</c:v>
                </c:pt>
                <c:pt idx="2626">
                  <c:v>83.712699999999998</c:v>
                </c:pt>
                <c:pt idx="2627">
                  <c:v>83.735600000000005</c:v>
                </c:pt>
                <c:pt idx="2628">
                  <c:v>83.644300000000001</c:v>
                </c:pt>
                <c:pt idx="2629">
                  <c:v>83.603999999999999</c:v>
                </c:pt>
                <c:pt idx="2630">
                  <c:v>83.696200000000005</c:v>
                </c:pt>
                <c:pt idx="2631">
                  <c:v>83.778999999999996</c:v>
                </c:pt>
                <c:pt idx="2632">
                  <c:v>83.854200000000006</c:v>
                </c:pt>
                <c:pt idx="2633">
                  <c:v>83.769199999999998</c:v>
                </c:pt>
                <c:pt idx="2634">
                  <c:v>83.822199999999995</c:v>
                </c:pt>
                <c:pt idx="2635">
                  <c:v>83.771900000000002</c:v>
                </c:pt>
                <c:pt idx="2636">
                  <c:v>83.969700000000003</c:v>
                </c:pt>
                <c:pt idx="2637">
                  <c:v>84.229500000000002</c:v>
                </c:pt>
                <c:pt idx="2638">
                  <c:v>84.364599999999996</c:v>
                </c:pt>
                <c:pt idx="2639">
                  <c:v>84.723299999999995</c:v>
                </c:pt>
                <c:pt idx="2640">
                  <c:v>84.950999999999993</c:v>
                </c:pt>
                <c:pt idx="2641">
                  <c:v>84.945700000000002</c:v>
                </c:pt>
                <c:pt idx="2642">
                  <c:v>84.909700000000001</c:v>
                </c:pt>
                <c:pt idx="2643">
                  <c:v>84.919399999999996</c:v>
                </c:pt>
                <c:pt idx="2644">
                  <c:v>84.919600000000003</c:v>
                </c:pt>
                <c:pt idx="2645">
                  <c:v>85.15</c:v>
                </c:pt>
                <c:pt idx="2646">
                  <c:v>85.282399999999996</c:v>
                </c:pt>
                <c:pt idx="2647">
                  <c:v>85.348500000000001</c:v>
                </c:pt>
                <c:pt idx="2648">
                  <c:v>85.450800000000001</c:v>
                </c:pt>
                <c:pt idx="2649">
                  <c:v>85.443700000000007</c:v>
                </c:pt>
                <c:pt idx="2650">
                  <c:v>85.312399999999997</c:v>
                </c:pt>
                <c:pt idx="2651">
                  <c:v>85.124799999999993</c:v>
                </c:pt>
                <c:pt idx="2652">
                  <c:v>85.1464</c:v>
                </c:pt>
                <c:pt idx="2653">
                  <c:v>85.006100000000004</c:v>
                </c:pt>
                <c:pt idx="2654">
                  <c:v>84.874300000000005</c:v>
                </c:pt>
                <c:pt idx="2655">
                  <c:v>84.777299999999997</c:v>
                </c:pt>
                <c:pt idx="2656">
                  <c:v>85.010800000000003</c:v>
                </c:pt>
                <c:pt idx="2657">
                  <c:v>85.073700000000002</c:v>
                </c:pt>
                <c:pt idx="2658">
                  <c:v>85.124300000000005</c:v>
                </c:pt>
                <c:pt idx="2659">
                  <c:v>85.029600000000002</c:v>
                </c:pt>
                <c:pt idx="2660">
                  <c:v>85.042000000000002</c:v>
                </c:pt>
                <c:pt idx="2661">
                  <c:v>85.038600000000002</c:v>
                </c:pt>
                <c:pt idx="2662">
                  <c:v>85.165099999999995</c:v>
                </c:pt>
                <c:pt idx="2663">
                  <c:v>85.460599999999999</c:v>
                </c:pt>
                <c:pt idx="2664">
                  <c:v>85.562399999999997</c:v>
                </c:pt>
                <c:pt idx="2665">
                  <c:v>85.4666</c:v>
                </c:pt>
                <c:pt idx="2666">
                  <c:v>85.346599999999995</c:v>
                </c:pt>
                <c:pt idx="2667">
                  <c:v>85.093199999999996</c:v>
                </c:pt>
                <c:pt idx="2668">
                  <c:v>85.036500000000004</c:v>
                </c:pt>
                <c:pt idx="2669">
                  <c:v>85.090500000000006</c:v>
                </c:pt>
                <c:pt idx="2670">
                  <c:v>85.069500000000005</c:v>
                </c:pt>
                <c:pt idx="2671">
                  <c:v>85.012200000000007</c:v>
                </c:pt>
                <c:pt idx="2672">
                  <c:v>84.749200000000002</c:v>
                </c:pt>
                <c:pt idx="2673">
                  <c:v>84.829700000000003</c:v>
                </c:pt>
                <c:pt idx="2674">
                  <c:v>84.565399999999997</c:v>
                </c:pt>
                <c:pt idx="2675">
                  <c:v>84.530299999999997</c:v>
                </c:pt>
                <c:pt idx="2676">
                  <c:v>84.710300000000004</c:v>
                </c:pt>
                <c:pt idx="2677">
                  <c:v>84.7988</c:v>
                </c:pt>
                <c:pt idx="2678">
                  <c:v>84.680099999999996</c:v>
                </c:pt>
                <c:pt idx="2679">
                  <c:v>84.680099999999996</c:v>
                </c:pt>
                <c:pt idx="2680">
                  <c:v>84.761200000000002</c:v>
                </c:pt>
                <c:pt idx="2681">
                  <c:v>84.776499999999999</c:v>
                </c:pt>
                <c:pt idx="2682">
                  <c:v>84.854500000000002</c:v>
                </c:pt>
                <c:pt idx="2683">
                  <c:v>84.9649</c:v>
                </c:pt>
                <c:pt idx="2684">
                  <c:v>84.878900000000002</c:v>
                </c:pt>
                <c:pt idx="2685">
                  <c:v>84.927800000000005</c:v>
                </c:pt>
                <c:pt idx="2686">
                  <c:v>84.913300000000007</c:v>
                </c:pt>
                <c:pt idx="2687">
                  <c:v>85.104600000000005</c:v>
                </c:pt>
                <c:pt idx="2688">
                  <c:v>85.1571</c:v>
                </c:pt>
                <c:pt idx="2689">
                  <c:v>85.247600000000006</c:v>
                </c:pt>
                <c:pt idx="2690">
                  <c:v>85.323400000000007</c:v>
                </c:pt>
                <c:pt idx="2691">
                  <c:v>85.365700000000004</c:v>
                </c:pt>
                <c:pt idx="2692">
                  <c:v>85.325400000000002</c:v>
                </c:pt>
                <c:pt idx="2693">
                  <c:v>85.526899999999998</c:v>
                </c:pt>
                <c:pt idx="2694">
                  <c:v>85.478499999999997</c:v>
                </c:pt>
                <c:pt idx="2695">
                  <c:v>85.486000000000004</c:v>
                </c:pt>
                <c:pt idx="2696">
                  <c:v>85.761200000000002</c:v>
                </c:pt>
                <c:pt idx="2697">
                  <c:v>85.839100000000002</c:v>
                </c:pt>
                <c:pt idx="2698">
                  <c:v>85.88</c:v>
                </c:pt>
                <c:pt idx="2699">
                  <c:v>85.865700000000004</c:v>
                </c:pt>
                <c:pt idx="2700">
                  <c:v>85.811199999999999</c:v>
                </c:pt>
                <c:pt idx="2701">
                  <c:v>85.733099999999993</c:v>
                </c:pt>
                <c:pt idx="2702">
                  <c:v>85.900400000000005</c:v>
                </c:pt>
                <c:pt idx="2703">
                  <c:v>85.936499999999995</c:v>
                </c:pt>
                <c:pt idx="2704">
                  <c:v>86.028899999999993</c:v>
                </c:pt>
                <c:pt idx="2705">
                  <c:v>85.987099999999998</c:v>
                </c:pt>
                <c:pt idx="2706">
                  <c:v>85.933899999999994</c:v>
                </c:pt>
                <c:pt idx="2707">
                  <c:v>85.941999999999993</c:v>
                </c:pt>
                <c:pt idx="2708">
                  <c:v>85.8917</c:v>
                </c:pt>
                <c:pt idx="2709">
                  <c:v>85.865700000000004</c:v>
                </c:pt>
                <c:pt idx="2710">
                  <c:v>85.696899999999999</c:v>
                </c:pt>
                <c:pt idx="2711">
                  <c:v>85.714100000000002</c:v>
                </c:pt>
                <c:pt idx="2712">
                  <c:v>85.939099999999996</c:v>
                </c:pt>
                <c:pt idx="2713">
                  <c:v>85.857699999999994</c:v>
                </c:pt>
                <c:pt idx="2714">
                  <c:v>85.845500000000001</c:v>
                </c:pt>
                <c:pt idx="2715">
                  <c:v>85.773899999999998</c:v>
                </c:pt>
                <c:pt idx="2716">
                  <c:v>85.790999999999997</c:v>
                </c:pt>
                <c:pt idx="2717">
                  <c:v>85.617999999999995</c:v>
                </c:pt>
                <c:pt idx="2718">
                  <c:v>85.615799999999993</c:v>
                </c:pt>
                <c:pt idx="2719">
                  <c:v>85.723100000000002</c:v>
                </c:pt>
                <c:pt idx="2720">
                  <c:v>85.650499999999994</c:v>
                </c:pt>
                <c:pt idx="2721">
                  <c:v>85.804299999999998</c:v>
                </c:pt>
                <c:pt idx="2722">
                  <c:v>85.861199999999997</c:v>
                </c:pt>
                <c:pt idx="2723">
                  <c:v>85.908500000000004</c:v>
                </c:pt>
                <c:pt idx="2724">
                  <c:v>86.009600000000006</c:v>
                </c:pt>
                <c:pt idx="2725">
                  <c:v>85.968400000000003</c:v>
                </c:pt>
                <c:pt idx="2726">
                  <c:v>86.037000000000006</c:v>
                </c:pt>
                <c:pt idx="2727">
                  <c:v>86.004300000000001</c:v>
                </c:pt>
                <c:pt idx="2728">
                  <c:v>86.0732</c:v>
                </c:pt>
                <c:pt idx="2729">
                  <c:v>86.186099999999996</c:v>
                </c:pt>
                <c:pt idx="2730">
                  <c:v>86.277199999999993</c:v>
                </c:pt>
                <c:pt idx="2731">
                  <c:v>86.295500000000004</c:v>
                </c:pt>
                <c:pt idx="2732">
                  <c:v>86.325000000000003</c:v>
                </c:pt>
                <c:pt idx="2733">
                  <c:v>86.434100000000001</c:v>
                </c:pt>
                <c:pt idx="2734">
                  <c:v>86.323899999999995</c:v>
                </c:pt>
                <c:pt idx="2735">
                  <c:v>86.108999999999995</c:v>
                </c:pt>
                <c:pt idx="2736">
                  <c:v>86.316199999999995</c:v>
                </c:pt>
                <c:pt idx="2737">
                  <c:v>86.375299999999996</c:v>
                </c:pt>
                <c:pt idx="2738">
                  <c:v>86.344499999999996</c:v>
                </c:pt>
                <c:pt idx="2739">
                  <c:v>86.454499999999996</c:v>
                </c:pt>
                <c:pt idx="2740">
                  <c:v>86.350399999999993</c:v>
                </c:pt>
                <c:pt idx="2741">
                  <c:v>86.445499999999996</c:v>
                </c:pt>
                <c:pt idx="2742">
                  <c:v>86.598299999999995</c:v>
                </c:pt>
                <c:pt idx="2743">
                  <c:v>86.544600000000003</c:v>
                </c:pt>
                <c:pt idx="2744">
                  <c:v>86.786100000000005</c:v>
                </c:pt>
                <c:pt idx="2745">
                  <c:v>86.729100000000003</c:v>
                </c:pt>
                <c:pt idx="2746">
                  <c:v>86.622799999999998</c:v>
                </c:pt>
                <c:pt idx="2747">
                  <c:v>86.647499999999994</c:v>
                </c:pt>
                <c:pt idx="2748">
                  <c:v>86.447299999999998</c:v>
                </c:pt>
                <c:pt idx="2749">
                  <c:v>86.578000000000003</c:v>
                </c:pt>
                <c:pt idx="2750">
                  <c:v>86.740899999999996</c:v>
                </c:pt>
                <c:pt idx="2751">
                  <c:v>86.818299999999994</c:v>
                </c:pt>
                <c:pt idx="2752">
                  <c:v>86.954499999999996</c:v>
                </c:pt>
                <c:pt idx="2753">
                  <c:v>86.793400000000005</c:v>
                </c:pt>
                <c:pt idx="2754">
                  <c:v>87.046599999999998</c:v>
                </c:pt>
                <c:pt idx="2755">
                  <c:v>87.2</c:v>
                </c:pt>
                <c:pt idx="2756">
                  <c:v>87.145099999999999</c:v>
                </c:pt>
                <c:pt idx="2757">
                  <c:v>87.182500000000005</c:v>
                </c:pt>
                <c:pt idx="2758">
                  <c:v>87.185299999999998</c:v>
                </c:pt>
                <c:pt idx="2759">
                  <c:v>87.185299999999998</c:v>
                </c:pt>
                <c:pt idx="2760">
                  <c:v>87.185299999999998</c:v>
                </c:pt>
                <c:pt idx="2761">
                  <c:v>87.146100000000004</c:v>
                </c:pt>
                <c:pt idx="2762">
                  <c:v>87.195599999999999</c:v>
                </c:pt>
                <c:pt idx="2763">
                  <c:v>87.183099999999996</c:v>
                </c:pt>
                <c:pt idx="2764">
                  <c:v>87.183099999999996</c:v>
                </c:pt>
                <c:pt idx="2765">
                  <c:v>86.962199999999996</c:v>
                </c:pt>
                <c:pt idx="2766">
                  <c:v>86.812299999999993</c:v>
                </c:pt>
                <c:pt idx="2767">
                  <c:v>86.590100000000007</c:v>
                </c:pt>
                <c:pt idx="2768">
                  <c:v>86.665599999999998</c:v>
                </c:pt>
                <c:pt idx="2769">
                  <c:v>86.8369</c:v>
                </c:pt>
                <c:pt idx="2770">
                  <c:v>86.792199999999994</c:v>
                </c:pt>
                <c:pt idx="2771">
                  <c:v>86.765600000000006</c:v>
                </c:pt>
                <c:pt idx="2772">
                  <c:v>86.701400000000007</c:v>
                </c:pt>
                <c:pt idx="2773">
                  <c:v>86.702600000000004</c:v>
                </c:pt>
                <c:pt idx="2774">
                  <c:v>86.552800000000005</c:v>
                </c:pt>
                <c:pt idx="2775">
                  <c:v>86.605099999999993</c:v>
                </c:pt>
                <c:pt idx="2776">
                  <c:v>86.662199999999999</c:v>
                </c:pt>
                <c:pt idx="2777">
                  <c:v>86.891999999999996</c:v>
                </c:pt>
                <c:pt idx="2778">
                  <c:v>86.905100000000004</c:v>
                </c:pt>
                <c:pt idx="2779">
                  <c:v>87.039699999999996</c:v>
                </c:pt>
                <c:pt idx="2780">
                  <c:v>87.143600000000006</c:v>
                </c:pt>
                <c:pt idx="2781">
                  <c:v>87.057599999999994</c:v>
                </c:pt>
                <c:pt idx="2782">
                  <c:v>87.188500000000005</c:v>
                </c:pt>
                <c:pt idx="2783">
                  <c:v>87.387799999999999</c:v>
                </c:pt>
                <c:pt idx="2784">
                  <c:v>87.405699999999996</c:v>
                </c:pt>
                <c:pt idx="2785">
                  <c:v>87.422200000000004</c:v>
                </c:pt>
                <c:pt idx="2786">
                  <c:v>87.462999999999994</c:v>
                </c:pt>
                <c:pt idx="2787">
                  <c:v>87.328500000000005</c:v>
                </c:pt>
                <c:pt idx="2788">
                  <c:v>87.510099999999994</c:v>
                </c:pt>
                <c:pt idx="2789">
                  <c:v>87.527199999999993</c:v>
                </c:pt>
                <c:pt idx="2790">
                  <c:v>87.659499999999994</c:v>
                </c:pt>
                <c:pt idx="2791">
                  <c:v>87.753399999999999</c:v>
                </c:pt>
                <c:pt idx="2792">
                  <c:v>87.904200000000003</c:v>
                </c:pt>
                <c:pt idx="2793">
                  <c:v>87.897900000000007</c:v>
                </c:pt>
                <c:pt idx="2794">
                  <c:v>87.930199999999999</c:v>
                </c:pt>
                <c:pt idx="2795">
                  <c:v>87.987499999999997</c:v>
                </c:pt>
                <c:pt idx="2796">
                  <c:v>88.179400000000001</c:v>
                </c:pt>
                <c:pt idx="2797">
                  <c:v>88.164599999999993</c:v>
                </c:pt>
                <c:pt idx="2798">
                  <c:v>88.034499999999994</c:v>
                </c:pt>
                <c:pt idx="2799">
                  <c:v>88.050399999999996</c:v>
                </c:pt>
                <c:pt idx="2800">
                  <c:v>87.970299999999995</c:v>
                </c:pt>
                <c:pt idx="2801">
                  <c:v>88.100300000000004</c:v>
                </c:pt>
                <c:pt idx="2802">
                  <c:v>88.147099999999995</c:v>
                </c:pt>
                <c:pt idx="2803">
                  <c:v>87.9512</c:v>
                </c:pt>
                <c:pt idx="2804">
                  <c:v>87.918999999999997</c:v>
                </c:pt>
                <c:pt idx="2805">
                  <c:v>87.825100000000006</c:v>
                </c:pt>
                <c:pt idx="2806">
                  <c:v>88.213700000000003</c:v>
                </c:pt>
                <c:pt idx="2807">
                  <c:v>88.216300000000004</c:v>
                </c:pt>
                <c:pt idx="2808">
                  <c:v>88.1691</c:v>
                </c:pt>
                <c:pt idx="2809">
                  <c:v>88.113</c:v>
                </c:pt>
                <c:pt idx="2810">
                  <c:v>87.881299999999996</c:v>
                </c:pt>
                <c:pt idx="2811">
                  <c:v>87.879599999999996</c:v>
                </c:pt>
                <c:pt idx="2812">
                  <c:v>87.510999999999996</c:v>
                </c:pt>
                <c:pt idx="2813">
                  <c:v>87.170500000000004</c:v>
                </c:pt>
                <c:pt idx="2814">
                  <c:v>87.176299999999998</c:v>
                </c:pt>
                <c:pt idx="2815">
                  <c:v>87.424199999999999</c:v>
                </c:pt>
                <c:pt idx="2816">
                  <c:v>87.534300000000002</c:v>
                </c:pt>
                <c:pt idx="2817">
                  <c:v>87.401899999999998</c:v>
                </c:pt>
                <c:pt idx="2818">
                  <c:v>87.437700000000007</c:v>
                </c:pt>
                <c:pt idx="2819">
                  <c:v>87.162400000000005</c:v>
                </c:pt>
                <c:pt idx="2820">
                  <c:v>87.2821</c:v>
                </c:pt>
                <c:pt idx="2821">
                  <c:v>87.2821</c:v>
                </c:pt>
                <c:pt idx="2822">
                  <c:v>87.353399999999993</c:v>
                </c:pt>
                <c:pt idx="2823">
                  <c:v>87.617599999999996</c:v>
                </c:pt>
                <c:pt idx="2824">
                  <c:v>87.703400000000002</c:v>
                </c:pt>
                <c:pt idx="2825">
                  <c:v>87.8369</c:v>
                </c:pt>
                <c:pt idx="2826">
                  <c:v>87.916600000000003</c:v>
                </c:pt>
                <c:pt idx="2827">
                  <c:v>87.985799999999998</c:v>
                </c:pt>
                <c:pt idx="2828">
                  <c:v>88.255200000000002</c:v>
                </c:pt>
                <c:pt idx="2829">
                  <c:v>88.316000000000003</c:v>
                </c:pt>
                <c:pt idx="2830">
                  <c:v>88.373500000000007</c:v>
                </c:pt>
                <c:pt idx="2831">
                  <c:v>88.337299999999999</c:v>
                </c:pt>
                <c:pt idx="2832">
                  <c:v>88.456500000000005</c:v>
                </c:pt>
                <c:pt idx="2833">
                  <c:v>88.513499999999993</c:v>
                </c:pt>
                <c:pt idx="2834">
                  <c:v>88.373599999999996</c:v>
                </c:pt>
                <c:pt idx="2835">
                  <c:v>88.1387</c:v>
                </c:pt>
                <c:pt idx="2836">
                  <c:v>88.071600000000004</c:v>
                </c:pt>
                <c:pt idx="2837">
                  <c:v>88.251199999999997</c:v>
                </c:pt>
                <c:pt idx="2838">
                  <c:v>88.291700000000006</c:v>
                </c:pt>
                <c:pt idx="2839">
                  <c:v>88.316699999999997</c:v>
                </c:pt>
                <c:pt idx="2840">
                  <c:v>88.341499999999996</c:v>
                </c:pt>
                <c:pt idx="2841">
                  <c:v>88.311000000000007</c:v>
                </c:pt>
                <c:pt idx="2842">
                  <c:v>88.316699999999997</c:v>
                </c:pt>
                <c:pt idx="2843">
                  <c:v>88.241600000000005</c:v>
                </c:pt>
                <c:pt idx="2844">
                  <c:v>87.847099999999998</c:v>
                </c:pt>
                <c:pt idx="2845">
                  <c:v>87.918400000000005</c:v>
                </c:pt>
                <c:pt idx="2846">
                  <c:v>87.918400000000005</c:v>
                </c:pt>
                <c:pt idx="2847">
                  <c:v>88.397099999999995</c:v>
                </c:pt>
                <c:pt idx="2848">
                  <c:v>88.626400000000004</c:v>
                </c:pt>
                <c:pt idx="2849">
                  <c:v>88.713499999999996</c:v>
                </c:pt>
                <c:pt idx="2850">
                  <c:v>88.916200000000003</c:v>
                </c:pt>
                <c:pt idx="2851">
                  <c:v>88.942099999999996</c:v>
                </c:pt>
                <c:pt idx="2852">
                  <c:v>88.662400000000005</c:v>
                </c:pt>
                <c:pt idx="2853">
                  <c:v>88.833600000000004</c:v>
                </c:pt>
                <c:pt idx="2854">
                  <c:v>88.975899999999996</c:v>
                </c:pt>
                <c:pt idx="2855">
                  <c:v>88.965699999999998</c:v>
                </c:pt>
                <c:pt idx="2856">
                  <c:v>88.845699999999994</c:v>
                </c:pt>
                <c:pt idx="2857">
                  <c:v>88.903199999999998</c:v>
                </c:pt>
                <c:pt idx="2858">
                  <c:v>89.122500000000002</c:v>
                </c:pt>
                <c:pt idx="2859">
                  <c:v>89.257199999999997</c:v>
                </c:pt>
                <c:pt idx="2860">
                  <c:v>89.279600000000002</c:v>
                </c:pt>
                <c:pt idx="2861">
                  <c:v>89.204400000000007</c:v>
                </c:pt>
                <c:pt idx="2862">
                  <c:v>89.067300000000003</c:v>
                </c:pt>
                <c:pt idx="2863">
                  <c:v>89.224000000000004</c:v>
                </c:pt>
                <c:pt idx="2864">
                  <c:v>89.296300000000002</c:v>
                </c:pt>
                <c:pt idx="2865">
                  <c:v>89.469899999999996</c:v>
                </c:pt>
                <c:pt idx="2866">
                  <c:v>89.496799999999993</c:v>
                </c:pt>
                <c:pt idx="2867">
                  <c:v>89.537400000000005</c:v>
                </c:pt>
                <c:pt idx="2868">
                  <c:v>89.714600000000004</c:v>
                </c:pt>
                <c:pt idx="2869">
                  <c:v>89.479100000000003</c:v>
                </c:pt>
                <c:pt idx="2870">
                  <c:v>89.355800000000002</c:v>
                </c:pt>
                <c:pt idx="2871">
                  <c:v>89.303200000000004</c:v>
                </c:pt>
                <c:pt idx="2872">
                  <c:v>89.357500000000002</c:v>
                </c:pt>
                <c:pt idx="2873">
                  <c:v>89.326800000000006</c:v>
                </c:pt>
                <c:pt idx="2874">
                  <c:v>89.568700000000007</c:v>
                </c:pt>
                <c:pt idx="2875">
                  <c:v>89.666799999999995</c:v>
                </c:pt>
                <c:pt idx="2876">
                  <c:v>89.786599999999993</c:v>
                </c:pt>
                <c:pt idx="2877">
                  <c:v>89.853899999999996</c:v>
                </c:pt>
                <c:pt idx="2878">
                  <c:v>89.988699999999994</c:v>
                </c:pt>
                <c:pt idx="2879">
                  <c:v>89.972899999999996</c:v>
                </c:pt>
                <c:pt idx="2880">
                  <c:v>90.040300000000002</c:v>
                </c:pt>
                <c:pt idx="2881">
                  <c:v>90.004599999999996</c:v>
                </c:pt>
                <c:pt idx="2882">
                  <c:v>90.090599999999995</c:v>
                </c:pt>
                <c:pt idx="2883">
                  <c:v>90.109200000000001</c:v>
                </c:pt>
                <c:pt idx="2884">
                  <c:v>90.2376</c:v>
                </c:pt>
                <c:pt idx="2885">
                  <c:v>90.196600000000004</c:v>
                </c:pt>
                <c:pt idx="2886">
                  <c:v>90.408299999999997</c:v>
                </c:pt>
                <c:pt idx="2887">
                  <c:v>90.533199999999994</c:v>
                </c:pt>
                <c:pt idx="2888">
                  <c:v>90.795500000000004</c:v>
                </c:pt>
                <c:pt idx="2889">
                  <c:v>90.875299999999996</c:v>
                </c:pt>
                <c:pt idx="2890">
                  <c:v>90.724400000000003</c:v>
                </c:pt>
                <c:pt idx="2891">
                  <c:v>90.692400000000006</c:v>
                </c:pt>
                <c:pt idx="2892">
                  <c:v>90.711500000000001</c:v>
                </c:pt>
                <c:pt idx="2893">
                  <c:v>90.900300000000001</c:v>
                </c:pt>
                <c:pt idx="2894">
                  <c:v>91.058599999999998</c:v>
                </c:pt>
                <c:pt idx="2895">
                  <c:v>90.936400000000006</c:v>
                </c:pt>
                <c:pt idx="2896">
                  <c:v>91.050899999999999</c:v>
                </c:pt>
                <c:pt idx="2897">
                  <c:v>91.158799999999999</c:v>
                </c:pt>
                <c:pt idx="2898">
                  <c:v>91.230400000000003</c:v>
                </c:pt>
                <c:pt idx="2899">
                  <c:v>91.2</c:v>
                </c:pt>
                <c:pt idx="2900">
                  <c:v>91.267200000000003</c:v>
                </c:pt>
                <c:pt idx="2901">
                  <c:v>91.220799999999997</c:v>
                </c:pt>
                <c:pt idx="2902">
                  <c:v>90.852599999999995</c:v>
                </c:pt>
                <c:pt idx="2903">
                  <c:v>90.7136</c:v>
                </c:pt>
                <c:pt idx="2904">
                  <c:v>90.496099999999998</c:v>
                </c:pt>
                <c:pt idx="2905">
                  <c:v>90.632300000000001</c:v>
                </c:pt>
                <c:pt idx="2906">
                  <c:v>90.75</c:v>
                </c:pt>
                <c:pt idx="2907">
                  <c:v>90.844800000000006</c:v>
                </c:pt>
                <c:pt idx="2908">
                  <c:v>91.039900000000003</c:v>
                </c:pt>
                <c:pt idx="2909">
                  <c:v>91.01</c:v>
                </c:pt>
                <c:pt idx="2910">
                  <c:v>91.097999999999999</c:v>
                </c:pt>
                <c:pt idx="2911">
                  <c:v>91.110100000000003</c:v>
                </c:pt>
                <c:pt idx="2912">
                  <c:v>91.166200000000003</c:v>
                </c:pt>
                <c:pt idx="2913">
                  <c:v>91.211500000000001</c:v>
                </c:pt>
                <c:pt idx="2914">
                  <c:v>91.066599999999994</c:v>
                </c:pt>
                <c:pt idx="2915">
                  <c:v>91.180700000000002</c:v>
                </c:pt>
                <c:pt idx="2916">
                  <c:v>91.297799999999995</c:v>
                </c:pt>
                <c:pt idx="2917">
                  <c:v>90.861800000000002</c:v>
                </c:pt>
                <c:pt idx="2918">
                  <c:v>90.560599999999994</c:v>
                </c:pt>
                <c:pt idx="2919">
                  <c:v>90.814999999999998</c:v>
                </c:pt>
                <c:pt idx="2920">
                  <c:v>90.651600000000002</c:v>
                </c:pt>
                <c:pt idx="2921">
                  <c:v>90.602500000000006</c:v>
                </c:pt>
                <c:pt idx="2922">
                  <c:v>90.5548</c:v>
                </c:pt>
                <c:pt idx="2923">
                  <c:v>90.293099999999995</c:v>
                </c:pt>
                <c:pt idx="2924">
                  <c:v>90.458299999999994</c:v>
                </c:pt>
                <c:pt idx="2925">
                  <c:v>90.257900000000006</c:v>
                </c:pt>
                <c:pt idx="2926">
                  <c:v>89.922200000000004</c:v>
                </c:pt>
                <c:pt idx="2927">
                  <c:v>89.989400000000003</c:v>
                </c:pt>
                <c:pt idx="2928">
                  <c:v>90.014300000000006</c:v>
                </c:pt>
                <c:pt idx="2929">
                  <c:v>90.014300000000006</c:v>
                </c:pt>
                <c:pt idx="2930">
                  <c:v>89.910300000000007</c:v>
                </c:pt>
                <c:pt idx="2931">
                  <c:v>90.280199999999994</c:v>
                </c:pt>
                <c:pt idx="2932">
                  <c:v>90.149799999999999</c:v>
                </c:pt>
                <c:pt idx="2933">
                  <c:v>90.241</c:v>
                </c:pt>
                <c:pt idx="2934">
                  <c:v>90.21</c:v>
                </c:pt>
                <c:pt idx="2935">
                  <c:v>90.313299999999998</c:v>
                </c:pt>
                <c:pt idx="2936">
                  <c:v>90.492000000000004</c:v>
                </c:pt>
                <c:pt idx="2937">
                  <c:v>90.585599999999999</c:v>
                </c:pt>
                <c:pt idx="2938">
                  <c:v>90.864999999999995</c:v>
                </c:pt>
                <c:pt idx="2939">
                  <c:v>90.953000000000003</c:v>
                </c:pt>
                <c:pt idx="2940">
                  <c:v>90.957700000000003</c:v>
                </c:pt>
                <c:pt idx="2941">
                  <c:v>91.156499999999994</c:v>
                </c:pt>
                <c:pt idx="2942">
                  <c:v>91.099800000000002</c:v>
                </c:pt>
                <c:pt idx="2943">
                  <c:v>91.206400000000002</c:v>
                </c:pt>
                <c:pt idx="2944">
                  <c:v>91.339399999999998</c:v>
                </c:pt>
                <c:pt idx="2945">
                  <c:v>91.204400000000007</c:v>
                </c:pt>
                <c:pt idx="2946">
                  <c:v>91.347200000000001</c:v>
                </c:pt>
                <c:pt idx="2947">
                  <c:v>91.731399999999994</c:v>
                </c:pt>
                <c:pt idx="2948">
                  <c:v>91.731300000000005</c:v>
                </c:pt>
                <c:pt idx="2949">
                  <c:v>91.788600000000002</c:v>
                </c:pt>
                <c:pt idx="2950">
                  <c:v>91.816299999999998</c:v>
                </c:pt>
                <c:pt idx="2951">
                  <c:v>92.042400000000001</c:v>
                </c:pt>
                <c:pt idx="2952">
                  <c:v>92.087199999999996</c:v>
                </c:pt>
                <c:pt idx="2953">
                  <c:v>92.455600000000004</c:v>
                </c:pt>
                <c:pt idx="2954">
                  <c:v>92.376300000000001</c:v>
                </c:pt>
                <c:pt idx="2955">
                  <c:v>92.379599999999996</c:v>
                </c:pt>
                <c:pt idx="2956">
                  <c:v>91.647800000000004</c:v>
                </c:pt>
                <c:pt idx="2957">
                  <c:v>92.128799999999998</c:v>
                </c:pt>
                <c:pt idx="2958">
                  <c:v>92.439099999999996</c:v>
                </c:pt>
                <c:pt idx="2959">
                  <c:v>92.204700000000003</c:v>
                </c:pt>
                <c:pt idx="2960">
                  <c:v>92.097800000000007</c:v>
                </c:pt>
                <c:pt idx="2961">
                  <c:v>92.13</c:v>
                </c:pt>
                <c:pt idx="2962">
                  <c:v>92.427400000000006</c:v>
                </c:pt>
                <c:pt idx="2963">
                  <c:v>92.588499999999996</c:v>
                </c:pt>
                <c:pt idx="2964">
                  <c:v>92.496700000000004</c:v>
                </c:pt>
                <c:pt idx="2965">
                  <c:v>92.519800000000004</c:v>
                </c:pt>
                <c:pt idx="2966">
                  <c:v>92.670199999999994</c:v>
                </c:pt>
                <c:pt idx="2967">
                  <c:v>92.591999999999999</c:v>
                </c:pt>
                <c:pt idx="2968">
                  <c:v>92.388900000000007</c:v>
                </c:pt>
                <c:pt idx="2969">
                  <c:v>92.434399999999997</c:v>
                </c:pt>
                <c:pt idx="2970">
                  <c:v>92.281700000000001</c:v>
                </c:pt>
                <c:pt idx="2971">
                  <c:v>92.621799999999993</c:v>
                </c:pt>
                <c:pt idx="2972">
                  <c:v>92.846299999999999</c:v>
                </c:pt>
                <c:pt idx="2973">
                  <c:v>93.058599999999998</c:v>
                </c:pt>
                <c:pt idx="2974">
                  <c:v>93.002899999999997</c:v>
                </c:pt>
                <c:pt idx="2975">
                  <c:v>93.273200000000003</c:v>
                </c:pt>
                <c:pt idx="2976">
                  <c:v>93.516099999999994</c:v>
                </c:pt>
                <c:pt idx="2977">
                  <c:v>93.524600000000007</c:v>
                </c:pt>
                <c:pt idx="2978">
                  <c:v>93.553200000000004</c:v>
                </c:pt>
                <c:pt idx="2979">
                  <c:v>93.855000000000004</c:v>
                </c:pt>
                <c:pt idx="2980">
                  <c:v>94.121399999999994</c:v>
                </c:pt>
                <c:pt idx="2981">
                  <c:v>93.990600000000001</c:v>
                </c:pt>
                <c:pt idx="2982">
                  <c:v>94.020799999999994</c:v>
                </c:pt>
                <c:pt idx="2983">
                  <c:v>94.073300000000003</c:v>
                </c:pt>
                <c:pt idx="2984">
                  <c:v>94.0107</c:v>
                </c:pt>
                <c:pt idx="2985">
                  <c:v>93.757400000000004</c:v>
                </c:pt>
                <c:pt idx="2986">
                  <c:v>93.892499999999998</c:v>
                </c:pt>
                <c:pt idx="2987">
                  <c:v>93.690399999999997</c:v>
                </c:pt>
                <c:pt idx="2988">
                  <c:v>93.816599999999994</c:v>
                </c:pt>
                <c:pt idx="2989">
                  <c:v>94.018699999999995</c:v>
                </c:pt>
                <c:pt idx="2990">
                  <c:v>94.074700000000007</c:v>
                </c:pt>
                <c:pt idx="2991">
                  <c:v>94.257499999999993</c:v>
                </c:pt>
                <c:pt idx="2992">
                  <c:v>94.299400000000006</c:v>
                </c:pt>
                <c:pt idx="2993">
                  <c:v>94.4161</c:v>
                </c:pt>
                <c:pt idx="2994">
                  <c:v>94.631100000000004</c:v>
                </c:pt>
                <c:pt idx="2995">
                  <c:v>94.673400000000001</c:v>
                </c:pt>
                <c:pt idx="2996">
                  <c:v>94.818600000000004</c:v>
                </c:pt>
                <c:pt idx="2997">
                  <c:v>94.750699999999995</c:v>
                </c:pt>
                <c:pt idx="2998">
                  <c:v>94.483800000000002</c:v>
                </c:pt>
                <c:pt idx="2999">
                  <c:v>94.372799999999998</c:v>
                </c:pt>
                <c:pt idx="3000">
                  <c:v>94.257400000000004</c:v>
                </c:pt>
                <c:pt idx="3001">
                  <c:v>94.261499999999998</c:v>
                </c:pt>
                <c:pt idx="3002">
                  <c:v>93.712100000000007</c:v>
                </c:pt>
                <c:pt idx="3003">
                  <c:v>93.460800000000006</c:v>
                </c:pt>
                <c:pt idx="3004">
                  <c:v>93.174400000000006</c:v>
                </c:pt>
                <c:pt idx="3005">
                  <c:v>93.028300000000002</c:v>
                </c:pt>
                <c:pt idx="3006">
                  <c:v>93.428299999999993</c:v>
                </c:pt>
                <c:pt idx="3007">
                  <c:v>93.661000000000001</c:v>
                </c:pt>
                <c:pt idx="3008">
                  <c:v>93.427499999999995</c:v>
                </c:pt>
                <c:pt idx="3009">
                  <c:v>93.494200000000006</c:v>
                </c:pt>
                <c:pt idx="3010">
                  <c:v>93.494200000000006</c:v>
                </c:pt>
                <c:pt idx="3011">
                  <c:v>93.537300000000002</c:v>
                </c:pt>
                <c:pt idx="3012">
                  <c:v>93.669600000000003</c:v>
                </c:pt>
                <c:pt idx="3013">
                  <c:v>93.754000000000005</c:v>
                </c:pt>
                <c:pt idx="3014">
                  <c:v>93.420199999999994</c:v>
                </c:pt>
                <c:pt idx="3015">
                  <c:v>93.555700000000002</c:v>
                </c:pt>
                <c:pt idx="3016">
                  <c:v>93.482500000000002</c:v>
                </c:pt>
                <c:pt idx="3017">
                  <c:v>93.532899999999998</c:v>
                </c:pt>
                <c:pt idx="3018">
                  <c:v>93.766099999999994</c:v>
                </c:pt>
                <c:pt idx="3019">
                  <c:v>93.784300000000002</c:v>
                </c:pt>
                <c:pt idx="3020">
                  <c:v>93.641800000000003</c:v>
                </c:pt>
                <c:pt idx="3021">
                  <c:v>93.888400000000004</c:v>
                </c:pt>
                <c:pt idx="3022">
                  <c:v>93.889300000000006</c:v>
                </c:pt>
                <c:pt idx="3023">
                  <c:v>93.745199999999997</c:v>
                </c:pt>
                <c:pt idx="3024">
                  <c:v>93.594700000000003</c:v>
                </c:pt>
                <c:pt idx="3025">
                  <c:v>93.673599999999993</c:v>
                </c:pt>
                <c:pt idx="3026">
                  <c:v>93.704700000000003</c:v>
                </c:pt>
                <c:pt idx="3027">
                  <c:v>93.488399999999999</c:v>
                </c:pt>
                <c:pt idx="3028">
                  <c:v>93.501499999999993</c:v>
                </c:pt>
                <c:pt idx="3029">
                  <c:v>93.827399999999997</c:v>
                </c:pt>
                <c:pt idx="3030">
                  <c:v>93.979900000000001</c:v>
                </c:pt>
                <c:pt idx="3031">
                  <c:v>94.306100000000001</c:v>
                </c:pt>
                <c:pt idx="3032">
                  <c:v>94.392899999999997</c:v>
                </c:pt>
                <c:pt idx="3033">
                  <c:v>94.296000000000006</c:v>
                </c:pt>
                <c:pt idx="3034">
                  <c:v>94.486599999999996</c:v>
                </c:pt>
                <c:pt idx="3035">
                  <c:v>94.516499999999994</c:v>
                </c:pt>
                <c:pt idx="3036">
                  <c:v>94.749200000000002</c:v>
                </c:pt>
                <c:pt idx="3037">
                  <c:v>95.003500000000003</c:v>
                </c:pt>
                <c:pt idx="3038">
                  <c:v>94.891800000000003</c:v>
                </c:pt>
                <c:pt idx="3039">
                  <c:v>94.956900000000005</c:v>
                </c:pt>
                <c:pt idx="3040">
                  <c:v>95.181200000000004</c:v>
                </c:pt>
                <c:pt idx="3041">
                  <c:v>95.232100000000003</c:v>
                </c:pt>
                <c:pt idx="3042">
                  <c:v>95.251300000000001</c:v>
                </c:pt>
                <c:pt idx="3043">
                  <c:v>95.337800000000001</c:v>
                </c:pt>
                <c:pt idx="3044">
                  <c:v>95.3536</c:v>
                </c:pt>
                <c:pt idx="3045">
                  <c:v>95.5274</c:v>
                </c:pt>
                <c:pt idx="3046">
                  <c:v>95.523399999999995</c:v>
                </c:pt>
                <c:pt idx="3047">
                  <c:v>95.356399999999994</c:v>
                </c:pt>
                <c:pt idx="3048">
                  <c:v>95.320800000000006</c:v>
                </c:pt>
                <c:pt idx="3049">
                  <c:v>95.276399999999995</c:v>
                </c:pt>
                <c:pt idx="3050">
                  <c:v>95.385499999999993</c:v>
                </c:pt>
                <c:pt idx="3051">
                  <c:v>95.480400000000003</c:v>
                </c:pt>
                <c:pt idx="3052">
                  <c:v>95.392799999999994</c:v>
                </c:pt>
                <c:pt idx="3053">
                  <c:v>95.592200000000005</c:v>
                </c:pt>
                <c:pt idx="3054">
                  <c:v>95.430300000000003</c:v>
                </c:pt>
                <c:pt idx="3055">
                  <c:v>95.502200000000002</c:v>
                </c:pt>
                <c:pt idx="3056">
                  <c:v>95.351100000000002</c:v>
                </c:pt>
                <c:pt idx="3057">
                  <c:v>95.243499999999997</c:v>
                </c:pt>
                <c:pt idx="3058">
                  <c:v>94.938500000000005</c:v>
                </c:pt>
                <c:pt idx="3059">
                  <c:v>95.120599999999996</c:v>
                </c:pt>
                <c:pt idx="3060">
                  <c:v>95.407300000000006</c:v>
                </c:pt>
                <c:pt idx="3061">
                  <c:v>95.337299999999999</c:v>
                </c:pt>
                <c:pt idx="3062">
                  <c:v>95.305599999999998</c:v>
                </c:pt>
                <c:pt idx="3063">
                  <c:v>95.291700000000006</c:v>
                </c:pt>
                <c:pt idx="3064">
                  <c:v>95.286799999999999</c:v>
                </c:pt>
                <c:pt idx="3065">
                  <c:v>94.971599999999995</c:v>
                </c:pt>
                <c:pt idx="3066">
                  <c:v>94.7667</c:v>
                </c:pt>
                <c:pt idx="3067">
                  <c:v>94.882400000000004</c:v>
                </c:pt>
                <c:pt idx="3068">
                  <c:v>94.956199999999995</c:v>
                </c:pt>
                <c:pt idx="3069">
                  <c:v>95.088899999999995</c:v>
                </c:pt>
                <c:pt idx="3070">
                  <c:v>94.808999999999997</c:v>
                </c:pt>
                <c:pt idx="3071">
                  <c:v>94.598100000000002</c:v>
                </c:pt>
                <c:pt idx="3072">
                  <c:v>94.431899999999999</c:v>
                </c:pt>
                <c:pt idx="3073">
                  <c:v>94.493600000000001</c:v>
                </c:pt>
                <c:pt idx="3074">
                  <c:v>94.560199999999995</c:v>
                </c:pt>
                <c:pt idx="3075">
                  <c:v>94.825900000000004</c:v>
                </c:pt>
                <c:pt idx="3076">
                  <c:v>94.898200000000003</c:v>
                </c:pt>
                <c:pt idx="3077">
                  <c:v>94.758099999999999</c:v>
                </c:pt>
                <c:pt idx="3078">
                  <c:v>94.765600000000006</c:v>
                </c:pt>
                <c:pt idx="3079">
                  <c:v>94.821899999999999</c:v>
                </c:pt>
                <c:pt idx="3080">
                  <c:v>94.921599999999998</c:v>
                </c:pt>
                <c:pt idx="3081">
                  <c:v>94.924899999999994</c:v>
                </c:pt>
                <c:pt idx="3082">
                  <c:v>94.935299999999998</c:v>
                </c:pt>
                <c:pt idx="3083">
                  <c:v>95.031700000000001</c:v>
                </c:pt>
                <c:pt idx="3084">
                  <c:v>95.0381</c:v>
                </c:pt>
                <c:pt idx="3085">
                  <c:v>95.0381</c:v>
                </c:pt>
                <c:pt idx="3086">
                  <c:v>95.020099999999999</c:v>
                </c:pt>
                <c:pt idx="3087">
                  <c:v>95.078500000000005</c:v>
                </c:pt>
                <c:pt idx="3088">
                  <c:v>95.016800000000003</c:v>
                </c:pt>
                <c:pt idx="3089">
                  <c:v>95.011300000000006</c:v>
                </c:pt>
                <c:pt idx="3090">
                  <c:v>94.750600000000006</c:v>
                </c:pt>
                <c:pt idx="3091">
                  <c:v>94.6096</c:v>
                </c:pt>
                <c:pt idx="3092">
                  <c:v>94.614500000000007</c:v>
                </c:pt>
                <c:pt idx="3093">
                  <c:v>94.616500000000002</c:v>
                </c:pt>
                <c:pt idx="3094">
                  <c:v>94.602199999999996</c:v>
                </c:pt>
                <c:pt idx="3095">
                  <c:v>94.602199999999996</c:v>
                </c:pt>
                <c:pt idx="3096">
                  <c:v>94.679500000000004</c:v>
                </c:pt>
                <c:pt idx="3097">
                  <c:v>94.556100000000001</c:v>
                </c:pt>
                <c:pt idx="3098">
                  <c:v>94.530100000000004</c:v>
                </c:pt>
                <c:pt idx="3099">
                  <c:v>94.484499999999997</c:v>
                </c:pt>
                <c:pt idx="3100">
                  <c:v>94.32</c:v>
                </c:pt>
                <c:pt idx="3101">
                  <c:v>94.196200000000005</c:v>
                </c:pt>
                <c:pt idx="3102">
                  <c:v>93.986099999999993</c:v>
                </c:pt>
                <c:pt idx="3103">
                  <c:v>93.681899999999999</c:v>
                </c:pt>
                <c:pt idx="3104">
                  <c:v>92.927400000000006</c:v>
                </c:pt>
                <c:pt idx="3105">
                  <c:v>92.068399999999997</c:v>
                </c:pt>
                <c:pt idx="3106">
                  <c:v>92.617000000000004</c:v>
                </c:pt>
                <c:pt idx="3107">
                  <c:v>91.979799999999997</c:v>
                </c:pt>
                <c:pt idx="3108">
                  <c:v>92.164599999999993</c:v>
                </c:pt>
                <c:pt idx="3109">
                  <c:v>92.219700000000003</c:v>
                </c:pt>
                <c:pt idx="3110">
                  <c:v>91.150400000000005</c:v>
                </c:pt>
                <c:pt idx="3111">
                  <c:v>91.653300000000002</c:v>
                </c:pt>
                <c:pt idx="3112">
                  <c:v>90.944299999999998</c:v>
                </c:pt>
                <c:pt idx="3113">
                  <c:v>91.585099999999997</c:v>
                </c:pt>
                <c:pt idx="3114">
                  <c:v>92.073700000000002</c:v>
                </c:pt>
                <c:pt idx="3115">
                  <c:v>91.432199999999995</c:v>
                </c:pt>
                <c:pt idx="3116">
                  <c:v>91.327100000000002</c:v>
                </c:pt>
                <c:pt idx="3117">
                  <c:v>91.699600000000004</c:v>
                </c:pt>
                <c:pt idx="3118">
                  <c:v>91.228999999999999</c:v>
                </c:pt>
                <c:pt idx="3119">
                  <c:v>91.424000000000007</c:v>
                </c:pt>
                <c:pt idx="3120">
                  <c:v>91.617900000000006</c:v>
                </c:pt>
                <c:pt idx="3121">
                  <c:v>92.065399999999997</c:v>
                </c:pt>
                <c:pt idx="3122">
                  <c:v>91.9024</c:v>
                </c:pt>
                <c:pt idx="3123">
                  <c:v>92.081199999999995</c:v>
                </c:pt>
                <c:pt idx="3124">
                  <c:v>92.000799999999998</c:v>
                </c:pt>
                <c:pt idx="3125">
                  <c:v>91.787899999999993</c:v>
                </c:pt>
                <c:pt idx="3126">
                  <c:v>91.777299999999997</c:v>
                </c:pt>
                <c:pt idx="3127">
                  <c:v>91.880899999999997</c:v>
                </c:pt>
                <c:pt idx="3128">
                  <c:v>92.056299999999993</c:v>
                </c:pt>
                <c:pt idx="3129">
                  <c:v>92.018199999999993</c:v>
                </c:pt>
                <c:pt idx="3130">
                  <c:v>91.886799999999994</c:v>
                </c:pt>
                <c:pt idx="3131">
                  <c:v>91.751499999999993</c:v>
                </c:pt>
                <c:pt idx="3132">
                  <c:v>91.738</c:v>
                </c:pt>
                <c:pt idx="3133">
                  <c:v>91.874899999999997</c:v>
                </c:pt>
                <c:pt idx="3134">
                  <c:v>91.881600000000006</c:v>
                </c:pt>
                <c:pt idx="3135">
                  <c:v>92.028899999999993</c:v>
                </c:pt>
                <c:pt idx="3136">
                  <c:v>92.220200000000006</c:v>
                </c:pt>
                <c:pt idx="3137">
                  <c:v>92.461500000000001</c:v>
                </c:pt>
                <c:pt idx="3138">
                  <c:v>92.272599999999997</c:v>
                </c:pt>
                <c:pt idx="3139">
                  <c:v>92.677899999999994</c:v>
                </c:pt>
                <c:pt idx="3140">
                  <c:v>92.527699999999996</c:v>
                </c:pt>
                <c:pt idx="3141">
                  <c:v>92.915199999999999</c:v>
                </c:pt>
                <c:pt idx="3142">
                  <c:v>92.851399999999998</c:v>
                </c:pt>
                <c:pt idx="3143">
                  <c:v>93.104799999999997</c:v>
                </c:pt>
                <c:pt idx="3144">
                  <c:v>93.128699999999995</c:v>
                </c:pt>
                <c:pt idx="3145">
                  <c:v>93.122600000000006</c:v>
                </c:pt>
                <c:pt idx="3146">
                  <c:v>92.868899999999996</c:v>
                </c:pt>
                <c:pt idx="3147">
                  <c:v>93.1511</c:v>
                </c:pt>
                <c:pt idx="3148">
                  <c:v>93.325299999999999</c:v>
                </c:pt>
                <c:pt idx="3149">
                  <c:v>93.560599999999994</c:v>
                </c:pt>
                <c:pt idx="3150">
                  <c:v>93.725099999999998</c:v>
                </c:pt>
                <c:pt idx="3151">
                  <c:v>93.757099999999994</c:v>
                </c:pt>
                <c:pt idx="3152">
                  <c:v>93.450999999999993</c:v>
                </c:pt>
                <c:pt idx="3153">
                  <c:v>93.731899999999996</c:v>
                </c:pt>
                <c:pt idx="3154">
                  <c:v>93.941800000000001</c:v>
                </c:pt>
                <c:pt idx="3155">
                  <c:v>93.933400000000006</c:v>
                </c:pt>
                <c:pt idx="3156">
                  <c:v>94.041799999999995</c:v>
                </c:pt>
                <c:pt idx="3157">
                  <c:v>93.994200000000006</c:v>
                </c:pt>
                <c:pt idx="3158">
                  <c:v>93.855099999999993</c:v>
                </c:pt>
                <c:pt idx="3159">
                  <c:v>93.631</c:v>
                </c:pt>
                <c:pt idx="3160">
                  <c:v>93.790999999999997</c:v>
                </c:pt>
                <c:pt idx="3161">
                  <c:v>93.941000000000003</c:v>
                </c:pt>
                <c:pt idx="3162">
                  <c:v>93.8292</c:v>
                </c:pt>
                <c:pt idx="3163">
                  <c:v>94.074700000000007</c:v>
                </c:pt>
                <c:pt idx="3164">
                  <c:v>94.058599999999998</c:v>
                </c:pt>
                <c:pt idx="3165">
                  <c:v>94.313000000000002</c:v>
                </c:pt>
                <c:pt idx="3166">
                  <c:v>94.444400000000002</c:v>
                </c:pt>
                <c:pt idx="3167">
                  <c:v>94.629900000000006</c:v>
                </c:pt>
                <c:pt idx="3168">
                  <c:v>94.575500000000005</c:v>
                </c:pt>
                <c:pt idx="3169">
                  <c:v>94.550700000000006</c:v>
                </c:pt>
                <c:pt idx="3170">
                  <c:v>94.617900000000006</c:v>
                </c:pt>
                <c:pt idx="3171">
                  <c:v>94.609300000000005</c:v>
                </c:pt>
                <c:pt idx="3172">
                  <c:v>94.280900000000003</c:v>
                </c:pt>
                <c:pt idx="3173">
                  <c:v>94.318600000000004</c:v>
                </c:pt>
                <c:pt idx="3174">
                  <c:v>94.214299999999994</c:v>
                </c:pt>
                <c:pt idx="3175">
                  <c:v>94.048900000000003</c:v>
                </c:pt>
                <c:pt idx="3176">
                  <c:v>93.936400000000006</c:v>
                </c:pt>
                <c:pt idx="3177">
                  <c:v>93.947999999999993</c:v>
                </c:pt>
                <c:pt idx="3178">
                  <c:v>93.947999999999993</c:v>
                </c:pt>
                <c:pt idx="3179">
                  <c:v>94.261899999999997</c:v>
                </c:pt>
                <c:pt idx="3180">
                  <c:v>94.409199999999998</c:v>
                </c:pt>
                <c:pt idx="3181">
                  <c:v>94.421999999999997</c:v>
                </c:pt>
                <c:pt idx="3182">
                  <c:v>94.4756</c:v>
                </c:pt>
                <c:pt idx="3183">
                  <c:v>94.474500000000006</c:v>
                </c:pt>
                <c:pt idx="3184">
                  <c:v>94.247500000000002</c:v>
                </c:pt>
                <c:pt idx="3185">
                  <c:v>94.242500000000007</c:v>
                </c:pt>
                <c:pt idx="3186">
                  <c:v>94.124700000000004</c:v>
                </c:pt>
                <c:pt idx="3187">
                  <c:v>94.101100000000002</c:v>
                </c:pt>
                <c:pt idx="3188">
                  <c:v>94.334000000000003</c:v>
                </c:pt>
                <c:pt idx="3189">
                  <c:v>94.500699999999995</c:v>
                </c:pt>
                <c:pt idx="3190">
                  <c:v>94.490499999999997</c:v>
                </c:pt>
                <c:pt idx="3191">
                  <c:v>94.713400000000007</c:v>
                </c:pt>
                <c:pt idx="3192">
                  <c:v>94.771900000000002</c:v>
                </c:pt>
                <c:pt idx="3193">
                  <c:v>94.490799999999993</c:v>
                </c:pt>
                <c:pt idx="3194">
                  <c:v>94.348500000000001</c:v>
                </c:pt>
                <c:pt idx="3195">
                  <c:v>93.616799999999998</c:v>
                </c:pt>
                <c:pt idx="3196">
                  <c:v>93.451300000000003</c:v>
                </c:pt>
                <c:pt idx="3197">
                  <c:v>93.493499999999997</c:v>
                </c:pt>
                <c:pt idx="3198">
                  <c:v>93.776499999999999</c:v>
                </c:pt>
                <c:pt idx="3199">
                  <c:v>93.748000000000005</c:v>
                </c:pt>
                <c:pt idx="3200">
                  <c:v>93.88</c:v>
                </c:pt>
                <c:pt idx="3201">
                  <c:v>93.796300000000002</c:v>
                </c:pt>
                <c:pt idx="3202">
                  <c:v>93.946899999999999</c:v>
                </c:pt>
                <c:pt idx="3203">
                  <c:v>93.655600000000007</c:v>
                </c:pt>
                <c:pt idx="3204">
                  <c:v>93.883899999999997</c:v>
                </c:pt>
                <c:pt idx="3205">
                  <c:v>94.037199999999999</c:v>
                </c:pt>
                <c:pt idx="3206">
                  <c:v>94.1755</c:v>
                </c:pt>
                <c:pt idx="3207">
                  <c:v>94.545900000000003</c:v>
                </c:pt>
                <c:pt idx="3208">
                  <c:v>94.597200000000001</c:v>
                </c:pt>
                <c:pt idx="3209">
                  <c:v>94.900900000000007</c:v>
                </c:pt>
                <c:pt idx="3210">
                  <c:v>95.092399999999998</c:v>
                </c:pt>
                <c:pt idx="3211">
                  <c:v>95.137100000000004</c:v>
                </c:pt>
                <c:pt idx="3212">
                  <c:v>94.924800000000005</c:v>
                </c:pt>
                <c:pt idx="3213">
                  <c:v>95.008499999999998</c:v>
                </c:pt>
                <c:pt idx="3214">
                  <c:v>95.0458</c:v>
                </c:pt>
                <c:pt idx="3215">
                  <c:v>95.034999999999997</c:v>
                </c:pt>
                <c:pt idx="3216">
                  <c:v>94.944100000000006</c:v>
                </c:pt>
                <c:pt idx="3217">
                  <c:v>94.89</c:v>
                </c:pt>
                <c:pt idx="3218">
                  <c:v>95.078599999999994</c:v>
                </c:pt>
                <c:pt idx="3219">
                  <c:v>95.187200000000004</c:v>
                </c:pt>
                <c:pt idx="3220">
                  <c:v>95.165700000000001</c:v>
                </c:pt>
                <c:pt idx="3221">
                  <c:v>94.840800000000002</c:v>
                </c:pt>
                <c:pt idx="3222">
                  <c:v>94.976600000000005</c:v>
                </c:pt>
                <c:pt idx="3223">
                  <c:v>94.944900000000004</c:v>
                </c:pt>
                <c:pt idx="3224">
                  <c:v>94.803799999999995</c:v>
                </c:pt>
                <c:pt idx="3225">
                  <c:v>95.133600000000001</c:v>
                </c:pt>
                <c:pt idx="3226">
                  <c:v>95.219800000000006</c:v>
                </c:pt>
                <c:pt idx="3227">
                  <c:v>95.146900000000002</c:v>
                </c:pt>
                <c:pt idx="3228">
                  <c:v>95.035200000000003</c:v>
                </c:pt>
                <c:pt idx="3229">
                  <c:v>95.119900000000001</c:v>
                </c:pt>
                <c:pt idx="3230">
                  <c:v>95.083799999999997</c:v>
                </c:pt>
                <c:pt idx="3231">
                  <c:v>95.066299999999998</c:v>
                </c:pt>
                <c:pt idx="3232">
                  <c:v>95.131500000000003</c:v>
                </c:pt>
                <c:pt idx="3233">
                  <c:v>95.162199999999999</c:v>
                </c:pt>
                <c:pt idx="3234">
                  <c:v>95.212000000000003</c:v>
                </c:pt>
                <c:pt idx="3235">
                  <c:v>95.101100000000002</c:v>
                </c:pt>
                <c:pt idx="3236">
                  <c:v>95.142099999999999</c:v>
                </c:pt>
                <c:pt idx="3237">
                  <c:v>95.065799999999996</c:v>
                </c:pt>
                <c:pt idx="3238">
                  <c:v>94.773200000000003</c:v>
                </c:pt>
                <c:pt idx="3239">
                  <c:v>94.593900000000005</c:v>
                </c:pt>
                <c:pt idx="3240">
                  <c:v>94.512799999999999</c:v>
                </c:pt>
                <c:pt idx="3241">
                  <c:v>94.533299999999997</c:v>
                </c:pt>
                <c:pt idx="3242">
                  <c:v>94.647800000000004</c:v>
                </c:pt>
                <c:pt idx="3243">
                  <c:v>94.563100000000006</c:v>
                </c:pt>
                <c:pt idx="3244">
                  <c:v>94.4238</c:v>
                </c:pt>
                <c:pt idx="3245">
                  <c:v>94.499399999999994</c:v>
                </c:pt>
                <c:pt idx="3246">
                  <c:v>94.6477</c:v>
                </c:pt>
                <c:pt idx="3247">
                  <c:v>94.835800000000006</c:v>
                </c:pt>
                <c:pt idx="3248">
                  <c:v>95.076999999999998</c:v>
                </c:pt>
                <c:pt idx="3249">
                  <c:v>95.1995</c:v>
                </c:pt>
                <c:pt idx="3250">
                  <c:v>95.426400000000001</c:v>
                </c:pt>
                <c:pt idx="3251">
                  <c:v>95.435900000000004</c:v>
                </c:pt>
                <c:pt idx="3252">
                  <c:v>95.619399999999999</c:v>
                </c:pt>
                <c:pt idx="3253">
                  <c:v>95.677000000000007</c:v>
                </c:pt>
                <c:pt idx="3254">
                  <c:v>95.711699999999993</c:v>
                </c:pt>
                <c:pt idx="3255">
                  <c:v>95.630200000000002</c:v>
                </c:pt>
                <c:pt idx="3256">
                  <c:v>95.445499999999996</c:v>
                </c:pt>
                <c:pt idx="3257">
                  <c:v>95.674499999999995</c:v>
                </c:pt>
                <c:pt idx="3258">
                  <c:v>95.553600000000003</c:v>
                </c:pt>
                <c:pt idx="3259">
                  <c:v>95.669799999999995</c:v>
                </c:pt>
                <c:pt idx="3260">
                  <c:v>95.669799999999995</c:v>
                </c:pt>
                <c:pt idx="3261">
                  <c:v>95.734200000000001</c:v>
                </c:pt>
                <c:pt idx="3262">
                  <c:v>95.955500000000001</c:v>
                </c:pt>
                <c:pt idx="3263">
                  <c:v>95.900900000000007</c:v>
                </c:pt>
                <c:pt idx="3264">
                  <c:v>96.041399999999996</c:v>
                </c:pt>
                <c:pt idx="3265">
                  <c:v>95.992099999999994</c:v>
                </c:pt>
                <c:pt idx="3266">
                  <c:v>95.888999999999996</c:v>
                </c:pt>
                <c:pt idx="3267">
                  <c:v>95.4452</c:v>
                </c:pt>
                <c:pt idx="3268">
                  <c:v>95.609499999999997</c:v>
                </c:pt>
                <c:pt idx="3269">
                  <c:v>95.518299999999996</c:v>
                </c:pt>
                <c:pt idx="3270">
                  <c:v>95.5565</c:v>
                </c:pt>
                <c:pt idx="3271">
                  <c:v>95.852000000000004</c:v>
                </c:pt>
                <c:pt idx="3272">
                  <c:v>96.045000000000002</c:v>
                </c:pt>
                <c:pt idx="3273">
                  <c:v>96.078800000000001</c:v>
                </c:pt>
                <c:pt idx="3274">
                  <c:v>96.156599999999997</c:v>
                </c:pt>
                <c:pt idx="3275">
                  <c:v>96.293899999999994</c:v>
                </c:pt>
                <c:pt idx="3276">
                  <c:v>96.335599999999999</c:v>
                </c:pt>
                <c:pt idx="3277">
                  <c:v>96.386700000000005</c:v>
                </c:pt>
                <c:pt idx="3278">
                  <c:v>96.372699999999995</c:v>
                </c:pt>
                <c:pt idx="3279">
                  <c:v>96.303200000000004</c:v>
                </c:pt>
                <c:pt idx="3280">
                  <c:v>96.044200000000004</c:v>
                </c:pt>
                <c:pt idx="3281">
                  <c:v>96.061700000000002</c:v>
                </c:pt>
                <c:pt idx="3282">
                  <c:v>96.116799999999998</c:v>
                </c:pt>
                <c:pt idx="3283">
                  <c:v>96.158799999999999</c:v>
                </c:pt>
                <c:pt idx="3284">
                  <c:v>96.141400000000004</c:v>
                </c:pt>
                <c:pt idx="3285">
                  <c:v>96.392300000000006</c:v>
                </c:pt>
                <c:pt idx="3286">
                  <c:v>96.459400000000002</c:v>
                </c:pt>
                <c:pt idx="3287">
                  <c:v>96.508600000000001</c:v>
                </c:pt>
                <c:pt idx="3288">
                  <c:v>96.529399999999995</c:v>
                </c:pt>
                <c:pt idx="3289">
                  <c:v>96.473200000000006</c:v>
                </c:pt>
                <c:pt idx="3290">
                  <c:v>96.617599999999996</c:v>
                </c:pt>
                <c:pt idx="3291">
                  <c:v>96.560599999999994</c:v>
                </c:pt>
                <c:pt idx="3292">
                  <c:v>96.405299999999997</c:v>
                </c:pt>
                <c:pt idx="3293">
                  <c:v>96.508799999999994</c:v>
                </c:pt>
                <c:pt idx="3294">
                  <c:v>96.679500000000004</c:v>
                </c:pt>
                <c:pt idx="3295">
                  <c:v>96.531800000000004</c:v>
                </c:pt>
                <c:pt idx="3296">
                  <c:v>96.562899999999999</c:v>
                </c:pt>
                <c:pt idx="3297">
                  <c:v>96.699100000000001</c:v>
                </c:pt>
                <c:pt idx="3298">
                  <c:v>96.912999999999997</c:v>
                </c:pt>
                <c:pt idx="3299">
                  <c:v>96.948599999999999</c:v>
                </c:pt>
                <c:pt idx="3300">
                  <c:v>96.886700000000005</c:v>
                </c:pt>
                <c:pt idx="3301">
                  <c:v>96.889200000000002</c:v>
                </c:pt>
                <c:pt idx="3302">
                  <c:v>95.936199999999999</c:v>
                </c:pt>
                <c:pt idx="3303">
                  <c:v>95.924099999999996</c:v>
                </c:pt>
                <c:pt idx="3304">
                  <c:v>95.837299999999999</c:v>
                </c:pt>
                <c:pt idx="3305">
                  <c:v>95.520300000000006</c:v>
                </c:pt>
                <c:pt idx="3306">
                  <c:v>95.290899999999993</c:v>
                </c:pt>
                <c:pt idx="3307">
                  <c:v>95.617000000000004</c:v>
                </c:pt>
                <c:pt idx="3308">
                  <c:v>95.626300000000001</c:v>
                </c:pt>
                <c:pt idx="3309">
                  <c:v>95.967500000000001</c:v>
                </c:pt>
                <c:pt idx="3310">
                  <c:v>96.340599999999995</c:v>
                </c:pt>
                <c:pt idx="3311">
                  <c:v>96.323099999999997</c:v>
                </c:pt>
                <c:pt idx="3312">
                  <c:v>95.789400000000001</c:v>
                </c:pt>
                <c:pt idx="3313">
                  <c:v>95.768799999999999</c:v>
                </c:pt>
                <c:pt idx="3314">
                  <c:v>96.128900000000002</c:v>
                </c:pt>
                <c:pt idx="3315">
                  <c:v>95.782600000000002</c:v>
                </c:pt>
                <c:pt idx="3316">
                  <c:v>96.176400000000001</c:v>
                </c:pt>
                <c:pt idx="3317">
                  <c:v>96.257800000000003</c:v>
                </c:pt>
                <c:pt idx="3318">
                  <c:v>96.555099999999996</c:v>
                </c:pt>
                <c:pt idx="3319">
                  <c:v>96.769199999999998</c:v>
                </c:pt>
                <c:pt idx="3320">
                  <c:v>96.7834</c:v>
                </c:pt>
                <c:pt idx="3321">
                  <c:v>96.802899999999994</c:v>
                </c:pt>
                <c:pt idx="3322">
                  <c:v>96.6999</c:v>
                </c:pt>
                <c:pt idx="3323">
                  <c:v>96.558000000000007</c:v>
                </c:pt>
                <c:pt idx="3324">
                  <c:v>96.824100000000001</c:v>
                </c:pt>
                <c:pt idx="3325">
                  <c:v>96.809799999999996</c:v>
                </c:pt>
                <c:pt idx="3326">
                  <c:v>96.916499999999999</c:v>
                </c:pt>
                <c:pt idx="3327">
                  <c:v>97.398499999999999</c:v>
                </c:pt>
                <c:pt idx="3328">
                  <c:v>97.407600000000002</c:v>
                </c:pt>
                <c:pt idx="3329">
                  <c:v>97.415899999999993</c:v>
                </c:pt>
                <c:pt idx="3330">
                  <c:v>97.415899999999993</c:v>
                </c:pt>
                <c:pt idx="3331">
                  <c:v>97.555999999999997</c:v>
                </c:pt>
                <c:pt idx="3332">
                  <c:v>97.523200000000003</c:v>
                </c:pt>
                <c:pt idx="3333">
                  <c:v>97.437600000000003</c:v>
                </c:pt>
                <c:pt idx="3334">
                  <c:v>97.545299999999997</c:v>
                </c:pt>
                <c:pt idx="3335">
                  <c:v>97.841399999999993</c:v>
                </c:pt>
                <c:pt idx="3336">
                  <c:v>97.858699999999999</c:v>
                </c:pt>
                <c:pt idx="3337">
                  <c:v>97.795400000000001</c:v>
                </c:pt>
                <c:pt idx="3338">
                  <c:v>97.733000000000004</c:v>
                </c:pt>
                <c:pt idx="3339">
                  <c:v>97.919700000000006</c:v>
                </c:pt>
                <c:pt idx="3340">
                  <c:v>97.820599999999999</c:v>
                </c:pt>
                <c:pt idx="3341">
                  <c:v>97.979600000000005</c:v>
                </c:pt>
                <c:pt idx="3342">
                  <c:v>98.329599999999999</c:v>
                </c:pt>
                <c:pt idx="3343">
                  <c:v>98.347099999999998</c:v>
                </c:pt>
                <c:pt idx="3344">
                  <c:v>98.197299999999998</c:v>
                </c:pt>
                <c:pt idx="3345">
                  <c:v>97.94</c:v>
                </c:pt>
                <c:pt idx="3346">
                  <c:v>98.134500000000003</c:v>
                </c:pt>
                <c:pt idx="3347">
                  <c:v>98.216399999999993</c:v>
                </c:pt>
                <c:pt idx="3348">
                  <c:v>98.486000000000004</c:v>
                </c:pt>
                <c:pt idx="3349">
                  <c:v>98.616200000000006</c:v>
                </c:pt>
                <c:pt idx="3350">
                  <c:v>98.616200000000006</c:v>
                </c:pt>
                <c:pt idx="3351">
                  <c:v>98.877700000000004</c:v>
                </c:pt>
                <c:pt idx="3352">
                  <c:v>98.936000000000007</c:v>
                </c:pt>
                <c:pt idx="3353">
                  <c:v>98.703999999999994</c:v>
                </c:pt>
                <c:pt idx="3354">
                  <c:v>98.835899999999995</c:v>
                </c:pt>
                <c:pt idx="3355">
                  <c:v>98.988</c:v>
                </c:pt>
                <c:pt idx="3356">
                  <c:v>99.211299999999994</c:v>
                </c:pt>
                <c:pt idx="3357">
                  <c:v>99.3185</c:v>
                </c:pt>
                <c:pt idx="3358">
                  <c:v>99.335300000000004</c:v>
                </c:pt>
                <c:pt idx="3359">
                  <c:v>99.310500000000005</c:v>
                </c:pt>
                <c:pt idx="3360">
                  <c:v>99.546599999999998</c:v>
                </c:pt>
                <c:pt idx="3361">
                  <c:v>99.459599999999995</c:v>
                </c:pt>
                <c:pt idx="3362">
                  <c:v>99.432900000000004</c:v>
                </c:pt>
                <c:pt idx="3363">
                  <c:v>99.057000000000002</c:v>
                </c:pt>
                <c:pt idx="3364">
                  <c:v>99.311400000000006</c:v>
                </c:pt>
                <c:pt idx="3365">
                  <c:v>99.259</c:v>
                </c:pt>
                <c:pt idx="3366">
                  <c:v>99.329400000000007</c:v>
                </c:pt>
                <c:pt idx="3367">
                  <c:v>99.677700000000002</c:v>
                </c:pt>
                <c:pt idx="3368">
                  <c:v>100.02670000000001</c:v>
                </c:pt>
                <c:pt idx="3369">
                  <c:v>99.7791</c:v>
                </c:pt>
                <c:pt idx="3370">
                  <c:v>99.626199999999997</c:v>
                </c:pt>
                <c:pt idx="3371">
                  <c:v>99.363699999999994</c:v>
                </c:pt>
                <c:pt idx="3372">
                  <c:v>99.287700000000001</c:v>
                </c:pt>
                <c:pt idx="3373">
                  <c:v>99.529399999999995</c:v>
                </c:pt>
                <c:pt idx="3374">
                  <c:v>99.695099999999996</c:v>
                </c:pt>
                <c:pt idx="3375">
                  <c:v>99.620500000000007</c:v>
                </c:pt>
                <c:pt idx="3376">
                  <c:v>99.726600000000005</c:v>
                </c:pt>
                <c:pt idx="3377">
                  <c:v>100.0998</c:v>
                </c:pt>
                <c:pt idx="3378">
                  <c:v>100.4495</c:v>
                </c:pt>
                <c:pt idx="3379">
                  <c:v>100.5522</c:v>
                </c:pt>
                <c:pt idx="3380">
                  <c:v>100.6065</c:v>
                </c:pt>
                <c:pt idx="3381">
                  <c:v>100.32980000000001</c:v>
                </c:pt>
                <c:pt idx="3382">
                  <c:v>100.4466</c:v>
                </c:pt>
                <c:pt idx="3383">
                  <c:v>100.2846</c:v>
                </c:pt>
                <c:pt idx="3384">
                  <c:v>100.0487</c:v>
                </c:pt>
                <c:pt idx="3385">
                  <c:v>99.983199999999997</c:v>
                </c:pt>
                <c:pt idx="3386">
                  <c:v>99.945800000000006</c:v>
                </c:pt>
                <c:pt idx="3387">
                  <c:v>100.4332</c:v>
                </c:pt>
                <c:pt idx="3388">
                  <c:v>100.3779</c:v>
                </c:pt>
                <c:pt idx="3389">
                  <c:v>100.64100000000001</c:v>
                </c:pt>
                <c:pt idx="3390">
                  <c:v>100.68259999999999</c:v>
                </c:pt>
                <c:pt idx="3391">
                  <c:v>100.6238</c:v>
                </c:pt>
                <c:pt idx="3392">
                  <c:v>100.8605</c:v>
                </c:pt>
                <c:pt idx="3393">
                  <c:v>100.94029999999999</c:v>
                </c:pt>
                <c:pt idx="3394">
                  <c:v>100.581</c:v>
                </c:pt>
                <c:pt idx="3395">
                  <c:v>100.4684</c:v>
                </c:pt>
                <c:pt idx="3396">
                  <c:v>100.7611</c:v>
                </c:pt>
                <c:pt idx="3397">
                  <c:v>100.8549</c:v>
                </c:pt>
                <c:pt idx="3398">
                  <c:v>100.87139999999999</c:v>
                </c:pt>
                <c:pt idx="3399">
                  <c:v>101.0305</c:v>
                </c:pt>
                <c:pt idx="3400">
                  <c:v>100.89960000000001</c:v>
                </c:pt>
                <c:pt idx="3401">
                  <c:v>101.1758</c:v>
                </c:pt>
                <c:pt idx="3402">
                  <c:v>101.00409999999999</c:v>
                </c:pt>
                <c:pt idx="3403">
                  <c:v>101.4644</c:v>
                </c:pt>
                <c:pt idx="3404">
                  <c:v>101.1883</c:v>
                </c:pt>
                <c:pt idx="3405">
                  <c:v>100.9846</c:v>
                </c:pt>
                <c:pt idx="3406">
                  <c:v>99.712400000000002</c:v>
                </c:pt>
                <c:pt idx="3407">
                  <c:v>99.700699999999998</c:v>
                </c:pt>
                <c:pt idx="3408">
                  <c:v>99.671999999999997</c:v>
                </c:pt>
                <c:pt idx="3409">
                  <c:v>99.842299999999994</c:v>
                </c:pt>
                <c:pt idx="3410">
                  <c:v>99.604399999999998</c:v>
                </c:pt>
                <c:pt idx="3411">
                  <c:v>100.0656</c:v>
                </c:pt>
                <c:pt idx="3412">
                  <c:v>99.781599999999997</c:v>
                </c:pt>
                <c:pt idx="3413">
                  <c:v>99.767300000000006</c:v>
                </c:pt>
                <c:pt idx="3414">
                  <c:v>99.831000000000003</c:v>
                </c:pt>
                <c:pt idx="3415">
                  <c:v>100.4115</c:v>
                </c:pt>
                <c:pt idx="3416">
                  <c:v>99.6036</c:v>
                </c:pt>
                <c:pt idx="3417">
                  <c:v>99.309100000000001</c:v>
                </c:pt>
                <c:pt idx="3418">
                  <c:v>99.243600000000001</c:v>
                </c:pt>
                <c:pt idx="3419">
                  <c:v>98.502200000000002</c:v>
                </c:pt>
                <c:pt idx="3420">
                  <c:v>97.831900000000005</c:v>
                </c:pt>
                <c:pt idx="3421">
                  <c:v>96.478999999999999</c:v>
                </c:pt>
                <c:pt idx="3422">
                  <c:v>97.233000000000004</c:v>
                </c:pt>
                <c:pt idx="3423">
                  <c:v>97.224999999999994</c:v>
                </c:pt>
                <c:pt idx="3424">
                  <c:v>97.204800000000006</c:v>
                </c:pt>
                <c:pt idx="3425">
                  <c:v>97.803200000000004</c:v>
                </c:pt>
                <c:pt idx="3426">
                  <c:v>98.073099999999997</c:v>
                </c:pt>
                <c:pt idx="3427">
                  <c:v>98.579800000000006</c:v>
                </c:pt>
                <c:pt idx="3428">
                  <c:v>98.579800000000006</c:v>
                </c:pt>
                <c:pt idx="3429">
                  <c:v>97.707700000000003</c:v>
                </c:pt>
                <c:pt idx="3430">
                  <c:v>98.202799999999996</c:v>
                </c:pt>
                <c:pt idx="3431">
                  <c:v>98.265000000000001</c:v>
                </c:pt>
                <c:pt idx="3432">
                  <c:v>98.530799999999999</c:v>
                </c:pt>
                <c:pt idx="3433">
                  <c:v>98.603099999999998</c:v>
                </c:pt>
                <c:pt idx="3434">
                  <c:v>98.150800000000004</c:v>
                </c:pt>
                <c:pt idx="3435">
                  <c:v>98.507999999999996</c:v>
                </c:pt>
                <c:pt idx="3436">
                  <c:v>98.129800000000003</c:v>
                </c:pt>
                <c:pt idx="3437">
                  <c:v>98.330699999999993</c:v>
                </c:pt>
                <c:pt idx="3438">
                  <c:v>98.7851</c:v>
                </c:pt>
                <c:pt idx="3439">
                  <c:v>99.024900000000002</c:v>
                </c:pt>
                <c:pt idx="3440">
                  <c:v>99.223200000000006</c:v>
                </c:pt>
                <c:pt idx="3441">
                  <c:v>99.194900000000004</c:v>
                </c:pt>
                <c:pt idx="3442">
                  <c:v>98.945300000000003</c:v>
                </c:pt>
                <c:pt idx="3443">
                  <c:v>99.705399999999997</c:v>
                </c:pt>
                <c:pt idx="3444">
                  <c:v>100.1087</c:v>
                </c:pt>
                <c:pt idx="3445">
                  <c:v>99.8857</c:v>
                </c:pt>
                <c:pt idx="3446">
                  <c:v>100.1735</c:v>
                </c:pt>
                <c:pt idx="3447">
                  <c:v>100.20820000000001</c:v>
                </c:pt>
                <c:pt idx="3448">
                  <c:v>100.1532</c:v>
                </c:pt>
                <c:pt idx="3449">
                  <c:v>100.4059</c:v>
                </c:pt>
                <c:pt idx="3450">
                  <c:v>100.59529999999999</c:v>
                </c:pt>
                <c:pt idx="3451">
                  <c:v>100.5412</c:v>
                </c:pt>
                <c:pt idx="3452">
                  <c:v>100.9679</c:v>
                </c:pt>
                <c:pt idx="3453">
                  <c:v>100.8056</c:v>
                </c:pt>
                <c:pt idx="3454">
                  <c:v>100.74209999999999</c:v>
                </c:pt>
                <c:pt idx="3455">
                  <c:v>100.8442</c:v>
                </c:pt>
                <c:pt idx="3456">
                  <c:v>101.32680000000001</c:v>
                </c:pt>
                <c:pt idx="3457">
                  <c:v>101.3884</c:v>
                </c:pt>
                <c:pt idx="3458">
                  <c:v>101.33199999999999</c:v>
                </c:pt>
                <c:pt idx="3459">
                  <c:v>101.58450000000001</c:v>
                </c:pt>
                <c:pt idx="3460">
                  <c:v>101.654</c:v>
                </c:pt>
                <c:pt idx="3461">
                  <c:v>101.1742</c:v>
                </c:pt>
                <c:pt idx="3462">
                  <c:v>100.7872</c:v>
                </c:pt>
                <c:pt idx="3463">
                  <c:v>100.83369999999999</c:v>
                </c:pt>
                <c:pt idx="3464">
                  <c:v>101.12</c:v>
                </c:pt>
                <c:pt idx="3465">
                  <c:v>100.8663</c:v>
                </c:pt>
                <c:pt idx="3466">
                  <c:v>100.43089999999999</c:v>
                </c:pt>
                <c:pt idx="3467">
                  <c:v>101.0831</c:v>
                </c:pt>
                <c:pt idx="3468">
                  <c:v>100.9033</c:v>
                </c:pt>
                <c:pt idx="3469">
                  <c:v>101.2704</c:v>
                </c:pt>
                <c:pt idx="3470">
                  <c:v>101.536</c:v>
                </c:pt>
                <c:pt idx="3471">
                  <c:v>101.6549</c:v>
                </c:pt>
                <c:pt idx="3472">
                  <c:v>101.6459</c:v>
                </c:pt>
                <c:pt idx="3473">
                  <c:v>102.0838</c:v>
                </c:pt>
                <c:pt idx="3474">
                  <c:v>101.6298</c:v>
                </c:pt>
                <c:pt idx="3475">
                  <c:v>101.59050000000001</c:v>
                </c:pt>
                <c:pt idx="3476">
                  <c:v>101.6065</c:v>
                </c:pt>
                <c:pt idx="3477">
                  <c:v>101.9269</c:v>
                </c:pt>
                <c:pt idx="3478">
                  <c:v>101.6939</c:v>
                </c:pt>
                <c:pt idx="3479">
                  <c:v>101.3668</c:v>
                </c:pt>
                <c:pt idx="3480">
                  <c:v>100.8691</c:v>
                </c:pt>
                <c:pt idx="3481">
                  <c:v>100.64530000000001</c:v>
                </c:pt>
                <c:pt idx="3482">
                  <c:v>101.29089999999999</c:v>
                </c:pt>
                <c:pt idx="3483">
                  <c:v>100.8066</c:v>
                </c:pt>
                <c:pt idx="3484">
                  <c:v>100.77670000000001</c:v>
                </c:pt>
                <c:pt idx="3485">
                  <c:v>100.42059999999999</c:v>
                </c:pt>
                <c:pt idx="3486">
                  <c:v>100.56180000000001</c:v>
                </c:pt>
                <c:pt idx="3487">
                  <c:v>99.987700000000004</c:v>
                </c:pt>
                <c:pt idx="3488">
                  <c:v>100.0222</c:v>
                </c:pt>
                <c:pt idx="3489">
                  <c:v>99.420199999999994</c:v>
                </c:pt>
                <c:pt idx="3490">
                  <c:v>99.421300000000002</c:v>
                </c:pt>
                <c:pt idx="3491">
                  <c:v>100.5967</c:v>
                </c:pt>
                <c:pt idx="3492">
                  <c:v>100.6373</c:v>
                </c:pt>
                <c:pt idx="3493">
                  <c:v>100.733</c:v>
                </c:pt>
                <c:pt idx="3494">
                  <c:v>100.77249999999999</c:v>
                </c:pt>
                <c:pt idx="3495">
                  <c:v>100.5716</c:v>
                </c:pt>
                <c:pt idx="3496">
                  <c:v>100.9418</c:v>
                </c:pt>
                <c:pt idx="3497">
                  <c:v>101.27979999999999</c:v>
                </c:pt>
                <c:pt idx="3498">
                  <c:v>101.5117</c:v>
                </c:pt>
                <c:pt idx="3499">
                  <c:v>101.5963</c:v>
                </c:pt>
                <c:pt idx="3500">
                  <c:v>101.43770000000001</c:v>
                </c:pt>
                <c:pt idx="3501">
                  <c:v>101.7216</c:v>
                </c:pt>
                <c:pt idx="3502">
                  <c:v>101.56100000000001</c:v>
                </c:pt>
                <c:pt idx="3503">
                  <c:v>101.1893</c:v>
                </c:pt>
                <c:pt idx="3504">
                  <c:v>100.8835</c:v>
                </c:pt>
                <c:pt idx="3505">
                  <c:v>100.9213</c:v>
                </c:pt>
                <c:pt idx="3506">
                  <c:v>100.9572</c:v>
                </c:pt>
                <c:pt idx="3507">
                  <c:v>100.7636</c:v>
                </c:pt>
                <c:pt idx="3508">
                  <c:v>101.0142</c:v>
                </c:pt>
                <c:pt idx="3509">
                  <c:v>101.18819999999999</c:v>
                </c:pt>
                <c:pt idx="3510">
                  <c:v>101.18819999999999</c:v>
                </c:pt>
                <c:pt idx="3511">
                  <c:v>101.47629999999999</c:v>
                </c:pt>
                <c:pt idx="3512">
                  <c:v>101.29510000000001</c:v>
                </c:pt>
                <c:pt idx="3513">
                  <c:v>101.05159999999999</c:v>
                </c:pt>
                <c:pt idx="3514">
                  <c:v>101.05200000000001</c:v>
                </c:pt>
                <c:pt idx="3515">
                  <c:v>100.9999</c:v>
                </c:pt>
                <c:pt idx="3516">
                  <c:v>100.8058</c:v>
                </c:pt>
                <c:pt idx="3517">
                  <c:v>100.7958</c:v>
                </c:pt>
                <c:pt idx="3518">
                  <c:v>100.91459999999999</c:v>
                </c:pt>
                <c:pt idx="3519">
                  <c:v>100.9735</c:v>
                </c:pt>
                <c:pt idx="3520">
                  <c:v>101.3443</c:v>
                </c:pt>
                <c:pt idx="3521">
                  <c:v>101.3399</c:v>
                </c:pt>
                <c:pt idx="3522">
                  <c:v>101.29770000000001</c:v>
                </c:pt>
                <c:pt idx="3523">
                  <c:v>100.9609</c:v>
                </c:pt>
                <c:pt idx="3524">
                  <c:v>100.4628</c:v>
                </c:pt>
                <c:pt idx="3525">
                  <c:v>100.137</c:v>
                </c:pt>
                <c:pt idx="3526">
                  <c:v>99.966499999999996</c:v>
                </c:pt>
                <c:pt idx="3527">
                  <c:v>99.862099999999998</c:v>
                </c:pt>
                <c:pt idx="3528">
                  <c:v>99.559700000000007</c:v>
                </c:pt>
                <c:pt idx="3529">
                  <c:v>100.1893</c:v>
                </c:pt>
                <c:pt idx="3530">
                  <c:v>99.868799999999993</c:v>
                </c:pt>
                <c:pt idx="3531">
                  <c:v>99.8429</c:v>
                </c:pt>
                <c:pt idx="3532">
                  <c:v>100.0429</c:v>
                </c:pt>
                <c:pt idx="3533">
                  <c:v>100.1264</c:v>
                </c:pt>
                <c:pt idx="3534">
                  <c:v>99.821299999999994</c:v>
                </c:pt>
                <c:pt idx="3535">
                  <c:v>99.981800000000007</c:v>
                </c:pt>
                <c:pt idx="3536">
                  <c:v>100.0406</c:v>
                </c:pt>
                <c:pt idx="3537">
                  <c:v>99.445099999999996</c:v>
                </c:pt>
                <c:pt idx="3538">
                  <c:v>99.238500000000002</c:v>
                </c:pt>
                <c:pt idx="3539">
                  <c:v>99.035399999999996</c:v>
                </c:pt>
                <c:pt idx="3540">
                  <c:v>98.842299999999994</c:v>
                </c:pt>
                <c:pt idx="3541">
                  <c:v>98.898099999999999</c:v>
                </c:pt>
                <c:pt idx="3542">
                  <c:v>99.192400000000006</c:v>
                </c:pt>
                <c:pt idx="3543">
                  <c:v>99.319199999999995</c:v>
                </c:pt>
                <c:pt idx="3544">
                  <c:v>99.4529</c:v>
                </c:pt>
                <c:pt idx="3545">
                  <c:v>99.290599999999998</c:v>
                </c:pt>
                <c:pt idx="3546">
                  <c:v>99.446100000000001</c:v>
                </c:pt>
                <c:pt idx="3547">
                  <c:v>99.163300000000007</c:v>
                </c:pt>
                <c:pt idx="3548">
                  <c:v>99.191500000000005</c:v>
                </c:pt>
                <c:pt idx="3549">
                  <c:v>99.176400000000001</c:v>
                </c:pt>
                <c:pt idx="3550">
                  <c:v>99.502600000000001</c:v>
                </c:pt>
                <c:pt idx="3551">
                  <c:v>99.979900000000001</c:v>
                </c:pt>
                <c:pt idx="3552">
                  <c:v>99.920400000000001</c:v>
                </c:pt>
                <c:pt idx="3553">
                  <c:v>99.724599999999995</c:v>
                </c:pt>
                <c:pt idx="3554">
                  <c:v>98.740200000000002</c:v>
                </c:pt>
                <c:pt idx="3555">
                  <c:v>98.980099999999993</c:v>
                </c:pt>
                <c:pt idx="3556">
                  <c:v>98.527600000000007</c:v>
                </c:pt>
                <c:pt idx="3557">
                  <c:v>98.932299999999998</c:v>
                </c:pt>
                <c:pt idx="3558">
                  <c:v>98.282899999999998</c:v>
                </c:pt>
                <c:pt idx="3559">
                  <c:v>98.063100000000006</c:v>
                </c:pt>
                <c:pt idx="3560">
                  <c:v>97.726100000000002</c:v>
                </c:pt>
                <c:pt idx="3561">
                  <c:v>98.580399999999997</c:v>
                </c:pt>
                <c:pt idx="3562">
                  <c:v>98.658500000000004</c:v>
                </c:pt>
                <c:pt idx="3563">
                  <c:v>98.504000000000005</c:v>
                </c:pt>
                <c:pt idx="3564">
                  <c:v>98.175700000000006</c:v>
                </c:pt>
                <c:pt idx="3565">
                  <c:v>97.125699999999995</c:v>
                </c:pt>
                <c:pt idx="3566">
                  <c:v>98.007999999999996</c:v>
                </c:pt>
                <c:pt idx="3567">
                  <c:v>97.731800000000007</c:v>
                </c:pt>
                <c:pt idx="3568">
                  <c:v>97.258499999999998</c:v>
                </c:pt>
                <c:pt idx="3569">
                  <c:v>97.258499999999998</c:v>
                </c:pt>
                <c:pt idx="3570">
                  <c:v>97.535799999999995</c:v>
                </c:pt>
                <c:pt idx="3571">
                  <c:v>97.2761</c:v>
                </c:pt>
                <c:pt idx="3572">
                  <c:v>97.395300000000006</c:v>
                </c:pt>
                <c:pt idx="3573">
                  <c:v>97.063199999999995</c:v>
                </c:pt>
                <c:pt idx="3574">
                  <c:v>96.740600000000001</c:v>
                </c:pt>
                <c:pt idx="3575">
                  <c:v>97.1751</c:v>
                </c:pt>
                <c:pt idx="3576">
                  <c:v>97.761600000000001</c:v>
                </c:pt>
                <c:pt idx="3577">
                  <c:v>97.819100000000006</c:v>
                </c:pt>
                <c:pt idx="3578">
                  <c:v>97.796300000000002</c:v>
                </c:pt>
                <c:pt idx="3579">
                  <c:v>98.171999999999997</c:v>
                </c:pt>
                <c:pt idx="3580">
                  <c:v>98.156199999999998</c:v>
                </c:pt>
                <c:pt idx="3581">
                  <c:v>97.882099999999994</c:v>
                </c:pt>
                <c:pt idx="3582">
                  <c:v>97.778099999999995</c:v>
                </c:pt>
                <c:pt idx="3583">
                  <c:v>97.665800000000004</c:v>
                </c:pt>
                <c:pt idx="3584">
                  <c:v>97.546899999999994</c:v>
                </c:pt>
                <c:pt idx="3585">
                  <c:v>97.4756</c:v>
                </c:pt>
                <c:pt idx="3586">
                  <c:v>97.536900000000003</c:v>
                </c:pt>
                <c:pt idx="3587">
                  <c:v>97.788300000000007</c:v>
                </c:pt>
                <c:pt idx="3588">
                  <c:v>98.155100000000004</c:v>
                </c:pt>
                <c:pt idx="3589">
                  <c:v>98.026700000000005</c:v>
                </c:pt>
                <c:pt idx="3590">
                  <c:v>98.284300000000002</c:v>
                </c:pt>
                <c:pt idx="3591">
                  <c:v>98.459800000000001</c:v>
                </c:pt>
                <c:pt idx="3592">
                  <c:v>98.4315</c:v>
                </c:pt>
                <c:pt idx="3593">
                  <c:v>98.483400000000003</c:v>
                </c:pt>
                <c:pt idx="3594">
                  <c:v>98.679000000000002</c:v>
                </c:pt>
                <c:pt idx="3595">
                  <c:v>98.122399999999999</c:v>
                </c:pt>
                <c:pt idx="3596">
                  <c:v>98.759600000000006</c:v>
                </c:pt>
                <c:pt idx="3597">
                  <c:v>98.565299999999993</c:v>
                </c:pt>
                <c:pt idx="3598">
                  <c:v>99.021799999999999</c:v>
                </c:pt>
                <c:pt idx="3599">
                  <c:v>99.021799999999999</c:v>
                </c:pt>
                <c:pt idx="3600">
                  <c:v>99.150999999999996</c:v>
                </c:pt>
                <c:pt idx="3601">
                  <c:v>98.986500000000007</c:v>
                </c:pt>
                <c:pt idx="3602">
                  <c:v>98.713200000000001</c:v>
                </c:pt>
                <c:pt idx="3603">
                  <c:v>98.477000000000004</c:v>
                </c:pt>
                <c:pt idx="3604">
                  <c:v>98.983199999999997</c:v>
                </c:pt>
                <c:pt idx="3605">
                  <c:v>99.309700000000007</c:v>
                </c:pt>
                <c:pt idx="3606">
                  <c:v>99.337100000000007</c:v>
                </c:pt>
                <c:pt idx="3607">
                  <c:v>99.455699999999993</c:v>
                </c:pt>
                <c:pt idx="3608">
                  <c:v>99.665499999999994</c:v>
                </c:pt>
                <c:pt idx="3609">
                  <c:v>99.604600000000005</c:v>
                </c:pt>
                <c:pt idx="3610">
                  <c:v>99.173599999999993</c:v>
                </c:pt>
                <c:pt idx="3611">
                  <c:v>98.7273</c:v>
                </c:pt>
                <c:pt idx="3612">
                  <c:v>99.017799999999994</c:v>
                </c:pt>
                <c:pt idx="3613">
                  <c:v>98.746600000000001</c:v>
                </c:pt>
                <c:pt idx="3614">
                  <c:v>98.804000000000002</c:v>
                </c:pt>
                <c:pt idx="3615">
                  <c:v>99.244</c:v>
                </c:pt>
                <c:pt idx="3616">
                  <c:v>99.764799999999994</c:v>
                </c:pt>
                <c:pt idx="3617">
                  <c:v>99.8001</c:v>
                </c:pt>
                <c:pt idx="3618">
                  <c:v>99.388800000000003</c:v>
                </c:pt>
                <c:pt idx="3619">
                  <c:v>99.412400000000005</c:v>
                </c:pt>
                <c:pt idx="3620">
                  <c:v>99.340299999999999</c:v>
                </c:pt>
                <c:pt idx="3621">
                  <c:v>99.269199999999998</c:v>
                </c:pt>
                <c:pt idx="3622">
                  <c:v>98.886300000000006</c:v>
                </c:pt>
                <c:pt idx="3623">
                  <c:v>98.989000000000004</c:v>
                </c:pt>
                <c:pt idx="3624">
                  <c:v>98.963200000000001</c:v>
                </c:pt>
                <c:pt idx="3625">
                  <c:v>98.854100000000003</c:v>
                </c:pt>
                <c:pt idx="3626">
                  <c:v>99.064400000000006</c:v>
                </c:pt>
                <c:pt idx="3627">
                  <c:v>99.177899999999994</c:v>
                </c:pt>
                <c:pt idx="3628">
                  <c:v>99.252799999999993</c:v>
                </c:pt>
                <c:pt idx="3629">
                  <c:v>99.619799999999998</c:v>
                </c:pt>
                <c:pt idx="3630">
                  <c:v>99.509900000000002</c:v>
                </c:pt>
                <c:pt idx="3631">
                  <c:v>99.764700000000005</c:v>
                </c:pt>
                <c:pt idx="3632">
                  <c:v>99.5154</c:v>
                </c:pt>
                <c:pt idx="3633">
                  <c:v>99.427199999999999</c:v>
                </c:pt>
                <c:pt idx="3634">
                  <c:v>99.498800000000003</c:v>
                </c:pt>
                <c:pt idx="3635">
                  <c:v>99.941299999999998</c:v>
                </c:pt>
                <c:pt idx="3636">
                  <c:v>99.489800000000002</c:v>
                </c:pt>
                <c:pt idx="3637">
                  <c:v>99.465599999999995</c:v>
                </c:pt>
                <c:pt idx="3638">
                  <c:v>99.572500000000005</c:v>
                </c:pt>
                <c:pt idx="3639">
                  <c:v>99.162700000000001</c:v>
                </c:pt>
                <c:pt idx="3640">
                  <c:v>99.316599999999994</c:v>
                </c:pt>
                <c:pt idx="3641">
                  <c:v>99.505600000000001</c:v>
                </c:pt>
                <c:pt idx="3642">
                  <c:v>99.669899999999998</c:v>
                </c:pt>
                <c:pt idx="3643">
                  <c:v>99.724800000000002</c:v>
                </c:pt>
                <c:pt idx="3644">
                  <c:v>99.84</c:v>
                </c:pt>
                <c:pt idx="3645">
                  <c:v>99.780500000000004</c:v>
                </c:pt>
                <c:pt idx="3646">
                  <c:v>99.774600000000007</c:v>
                </c:pt>
                <c:pt idx="3647">
                  <c:v>100</c:v>
                </c:pt>
                <c:pt idx="3648">
                  <c:v>99.971599999999995</c:v>
                </c:pt>
                <c:pt idx="3649">
                  <c:v>99.968599999999995</c:v>
                </c:pt>
                <c:pt idx="3650">
                  <c:v>100.0881</c:v>
                </c:pt>
                <c:pt idx="3651">
                  <c:v>100.1994</c:v>
                </c:pt>
                <c:pt idx="3652">
                  <c:v>100.2527</c:v>
                </c:pt>
                <c:pt idx="3653">
                  <c:v>100.3353</c:v>
                </c:pt>
                <c:pt idx="3654">
                  <c:v>100.6014</c:v>
                </c:pt>
                <c:pt idx="3655">
                  <c:v>100.593</c:v>
                </c:pt>
                <c:pt idx="3656">
                  <c:v>100.6126</c:v>
                </c:pt>
                <c:pt idx="3657">
                  <c:v>100.68600000000001</c:v>
                </c:pt>
                <c:pt idx="3658">
                  <c:v>100.8818</c:v>
                </c:pt>
                <c:pt idx="3659">
                  <c:v>101.1734</c:v>
                </c:pt>
                <c:pt idx="3660">
                  <c:v>101.59180000000001</c:v>
                </c:pt>
                <c:pt idx="3661">
                  <c:v>101.7106</c:v>
                </c:pt>
                <c:pt idx="3662">
                  <c:v>101.82510000000001</c:v>
                </c:pt>
                <c:pt idx="3663">
                  <c:v>101.7152</c:v>
                </c:pt>
                <c:pt idx="3664">
                  <c:v>101.7624</c:v>
                </c:pt>
                <c:pt idx="3665">
                  <c:v>101.7824</c:v>
                </c:pt>
                <c:pt idx="3666">
                  <c:v>101.498</c:v>
                </c:pt>
                <c:pt idx="3667">
                  <c:v>101.4863</c:v>
                </c:pt>
                <c:pt idx="3668">
                  <c:v>101.3436</c:v>
                </c:pt>
                <c:pt idx="3669">
                  <c:v>101.0583</c:v>
                </c:pt>
                <c:pt idx="3670">
                  <c:v>101.2814</c:v>
                </c:pt>
                <c:pt idx="3671">
                  <c:v>101.2552</c:v>
                </c:pt>
                <c:pt idx="3672">
                  <c:v>101.44450000000001</c:v>
                </c:pt>
                <c:pt idx="3673">
                  <c:v>101.19929999999999</c:v>
                </c:pt>
                <c:pt idx="3674">
                  <c:v>101.2281</c:v>
                </c:pt>
                <c:pt idx="3675">
                  <c:v>101.193</c:v>
                </c:pt>
                <c:pt idx="3676">
                  <c:v>101.4597</c:v>
                </c:pt>
                <c:pt idx="3677">
                  <c:v>101.4597</c:v>
                </c:pt>
                <c:pt idx="3678">
                  <c:v>101.2273</c:v>
                </c:pt>
                <c:pt idx="3679">
                  <c:v>101.35760000000001</c:v>
                </c:pt>
                <c:pt idx="3680">
                  <c:v>101.3158</c:v>
                </c:pt>
                <c:pt idx="3681">
                  <c:v>101.2931</c:v>
                </c:pt>
                <c:pt idx="3682">
                  <c:v>101.0698</c:v>
                </c:pt>
                <c:pt idx="3683">
                  <c:v>100.7574</c:v>
                </c:pt>
                <c:pt idx="3684">
                  <c:v>100.316</c:v>
                </c:pt>
                <c:pt idx="3685">
                  <c:v>99.601500000000001</c:v>
                </c:pt>
                <c:pt idx="3686">
                  <c:v>100.20659999999999</c:v>
                </c:pt>
                <c:pt idx="3687">
                  <c:v>100.047</c:v>
                </c:pt>
                <c:pt idx="3688">
                  <c:v>99.664299999999997</c:v>
                </c:pt>
                <c:pt idx="3689">
                  <c:v>98.969700000000003</c:v>
                </c:pt>
                <c:pt idx="3690">
                  <c:v>99.490700000000004</c:v>
                </c:pt>
                <c:pt idx="3691">
                  <c:v>99.039000000000001</c:v>
                </c:pt>
                <c:pt idx="3692">
                  <c:v>98.530500000000004</c:v>
                </c:pt>
                <c:pt idx="3693">
                  <c:v>98.399000000000001</c:v>
                </c:pt>
                <c:pt idx="3694">
                  <c:v>97.995000000000005</c:v>
                </c:pt>
                <c:pt idx="3695">
                  <c:v>99.133200000000002</c:v>
                </c:pt>
                <c:pt idx="3696">
                  <c:v>99.273799999999994</c:v>
                </c:pt>
                <c:pt idx="3697">
                  <c:v>98.712699999999998</c:v>
                </c:pt>
                <c:pt idx="3698">
                  <c:v>98.728999999999999</c:v>
                </c:pt>
                <c:pt idx="3699">
                  <c:v>99.039500000000004</c:v>
                </c:pt>
                <c:pt idx="3700">
                  <c:v>98.942300000000003</c:v>
                </c:pt>
                <c:pt idx="3701">
                  <c:v>98.3309</c:v>
                </c:pt>
                <c:pt idx="3702">
                  <c:v>98.841300000000004</c:v>
                </c:pt>
                <c:pt idx="3703">
                  <c:v>98.628299999999996</c:v>
                </c:pt>
                <c:pt idx="3704">
                  <c:v>98.189099999999996</c:v>
                </c:pt>
                <c:pt idx="3705">
                  <c:v>97.831900000000005</c:v>
                </c:pt>
                <c:pt idx="3706">
                  <c:v>96.293800000000005</c:v>
                </c:pt>
                <c:pt idx="3707">
                  <c:v>96.693799999999996</c:v>
                </c:pt>
                <c:pt idx="3708">
                  <c:v>94.803299999999993</c:v>
                </c:pt>
                <c:pt idx="3709">
                  <c:v>96.418499999999995</c:v>
                </c:pt>
                <c:pt idx="3710">
                  <c:v>94.736000000000004</c:v>
                </c:pt>
                <c:pt idx="3711">
                  <c:v>95.9636</c:v>
                </c:pt>
                <c:pt idx="3712">
                  <c:v>95.224000000000004</c:v>
                </c:pt>
                <c:pt idx="3713">
                  <c:v>94.240700000000004</c:v>
                </c:pt>
                <c:pt idx="3714">
                  <c:v>94.852000000000004</c:v>
                </c:pt>
                <c:pt idx="3715">
                  <c:v>94.816999999999993</c:v>
                </c:pt>
                <c:pt idx="3716">
                  <c:v>94.104299999999995</c:v>
                </c:pt>
                <c:pt idx="3717">
                  <c:v>92.489599999999996</c:v>
                </c:pt>
                <c:pt idx="3718">
                  <c:v>92.779700000000005</c:v>
                </c:pt>
                <c:pt idx="3719">
                  <c:v>92.284999999999997</c:v>
                </c:pt>
                <c:pt idx="3720">
                  <c:v>92.631799999999998</c:v>
                </c:pt>
                <c:pt idx="3721">
                  <c:v>93.515900000000002</c:v>
                </c:pt>
                <c:pt idx="3722">
                  <c:v>94.507499999999993</c:v>
                </c:pt>
                <c:pt idx="3723">
                  <c:v>93.931799999999996</c:v>
                </c:pt>
                <c:pt idx="3724">
                  <c:v>93.559799999999996</c:v>
                </c:pt>
                <c:pt idx="3725">
                  <c:v>93.4191</c:v>
                </c:pt>
                <c:pt idx="3726">
                  <c:v>93.933999999999997</c:v>
                </c:pt>
                <c:pt idx="3727">
                  <c:v>94.245699999999999</c:v>
                </c:pt>
                <c:pt idx="3728">
                  <c:v>93.858400000000003</c:v>
                </c:pt>
                <c:pt idx="3729">
                  <c:v>93.745800000000003</c:v>
                </c:pt>
                <c:pt idx="3730">
                  <c:v>94.170500000000004</c:v>
                </c:pt>
                <c:pt idx="3731">
                  <c:v>92.2941</c:v>
                </c:pt>
                <c:pt idx="3732">
                  <c:v>92.366699999999994</c:v>
                </c:pt>
                <c:pt idx="3733">
                  <c:v>93.118799999999993</c:v>
                </c:pt>
                <c:pt idx="3734">
                  <c:v>93.108599999999996</c:v>
                </c:pt>
                <c:pt idx="3735">
                  <c:v>92.848399999999998</c:v>
                </c:pt>
                <c:pt idx="3736">
                  <c:v>92.644400000000005</c:v>
                </c:pt>
                <c:pt idx="3737">
                  <c:v>92.156300000000002</c:v>
                </c:pt>
                <c:pt idx="3738">
                  <c:v>91.678399999999996</c:v>
                </c:pt>
                <c:pt idx="3739">
                  <c:v>93.149900000000002</c:v>
                </c:pt>
                <c:pt idx="3740">
                  <c:v>93.752399999999994</c:v>
                </c:pt>
                <c:pt idx="3741">
                  <c:v>93.558700000000002</c:v>
                </c:pt>
                <c:pt idx="3742">
                  <c:v>93.626000000000005</c:v>
                </c:pt>
                <c:pt idx="3743">
                  <c:v>92.895200000000003</c:v>
                </c:pt>
                <c:pt idx="3744">
                  <c:v>92.965999999999994</c:v>
                </c:pt>
                <c:pt idx="3745">
                  <c:v>93.145600000000002</c:v>
                </c:pt>
                <c:pt idx="3746">
                  <c:v>93.025400000000005</c:v>
                </c:pt>
                <c:pt idx="3747">
                  <c:v>92.763400000000004</c:v>
                </c:pt>
                <c:pt idx="3748">
                  <c:v>93.215599999999995</c:v>
                </c:pt>
                <c:pt idx="3749">
                  <c:v>93.510400000000004</c:v>
                </c:pt>
                <c:pt idx="3750">
                  <c:v>93.593100000000007</c:v>
                </c:pt>
                <c:pt idx="3751">
                  <c:v>93.644499999999994</c:v>
                </c:pt>
                <c:pt idx="3752">
                  <c:v>93.254499999999993</c:v>
                </c:pt>
                <c:pt idx="3753">
                  <c:v>92.905100000000004</c:v>
                </c:pt>
                <c:pt idx="3754">
                  <c:v>92.828999999999994</c:v>
                </c:pt>
                <c:pt idx="3755">
                  <c:v>92.530699999999996</c:v>
                </c:pt>
                <c:pt idx="3756">
                  <c:v>92.498800000000003</c:v>
                </c:pt>
                <c:pt idx="3757">
                  <c:v>92.582899999999995</c:v>
                </c:pt>
                <c:pt idx="3758">
                  <c:v>92.618600000000001</c:v>
                </c:pt>
                <c:pt idx="3759">
                  <c:v>92.940700000000007</c:v>
                </c:pt>
                <c:pt idx="3760">
                  <c:v>92.621600000000001</c:v>
                </c:pt>
                <c:pt idx="3761">
                  <c:v>92.621600000000001</c:v>
                </c:pt>
                <c:pt idx="3762">
                  <c:v>92.084199999999996</c:v>
                </c:pt>
                <c:pt idx="3763">
                  <c:v>92.132099999999994</c:v>
                </c:pt>
                <c:pt idx="3764">
                  <c:v>92.052700000000002</c:v>
                </c:pt>
                <c:pt idx="3765">
                  <c:v>92.465500000000006</c:v>
                </c:pt>
                <c:pt idx="3766">
                  <c:v>93.349800000000002</c:v>
                </c:pt>
                <c:pt idx="3767">
                  <c:v>94.249200000000002</c:v>
                </c:pt>
                <c:pt idx="3768">
                  <c:v>93.525099999999995</c:v>
                </c:pt>
                <c:pt idx="3769">
                  <c:v>93.018600000000006</c:v>
                </c:pt>
                <c:pt idx="3770">
                  <c:v>92.844899999999996</c:v>
                </c:pt>
                <c:pt idx="3771">
                  <c:v>92.561999999999998</c:v>
                </c:pt>
                <c:pt idx="3772">
                  <c:v>92.368200000000002</c:v>
                </c:pt>
                <c:pt idx="3773">
                  <c:v>91.74</c:v>
                </c:pt>
                <c:pt idx="3774">
                  <c:v>91.626800000000003</c:v>
                </c:pt>
                <c:pt idx="3775">
                  <c:v>92.141800000000003</c:v>
                </c:pt>
                <c:pt idx="3776">
                  <c:v>91.588099999999997</c:v>
                </c:pt>
                <c:pt idx="3777">
                  <c:v>91.578000000000003</c:v>
                </c:pt>
                <c:pt idx="3778">
                  <c:v>92.0471</c:v>
                </c:pt>
                <c:pt idx="3779">
                  <c:v>91.769800000000004</c:v>
                </c:pt>
                <c:pt idx="3780">
                  <c:v>92.005799999999994</c:v>
                </c:pt>
                <c:pt idx="3781">
                  <c:v>92.154499999999999</c:v>
                </c:pt>
                <c:pt idx="3782">
                  <c:v>92.244299999999996</c:v>
                </c:pt>
                <c:pt idx="3783">
                  <c:v>92.027199999999993</c:v>
                </c:pt>
                <c:pt idx="3784">
                  <c:v>91.609700000000004</c:v>
                </c:pt>
                <c:pt idx="3785">
                  <c:v>91.157600000000002</c:v>
                </c:pt>
                <c:pt idx="3786">
                  <c:v>91.234700000000004</c:v>
                </c:pt>
                <c:pt idx="3787">
                  <c:v>91.581699999999998</c:v>
                </c:pt>
                <c:pt idx="3788">
                  <c:v>91.704899999999995</c:v>
                </c:pt>
                <c:pt idx="3789">
                  <c:v>92.294600000000003</c:v>
                </c:pt>
                <c:pt idx="3790">
                  <c:v>92.488</c:v>
                </c:pt>
                <c:pt idx="3791">
                  <c:v>92.2517</c:v>
                </c:pt>
                <c:pt idx="3792">
                  <c:v>92.106099999999998</c:v>
                </c:pt>
                <c:pt idx="3793">
                  <c:v>92.069699999999997</c:v>
                </c:pt>
                <c:pt idx="3794">
                  <c:v>92.390199999999993</c:v>
                </c:pt>
                <c:pt idx="3795">
                  <c:v>91.938699999999997</c:v>
                </c:pt>
                <c:pt idx="3796">
                  <c:v>91.709299999999999</c:v>
                </c:pt>
                <c:pt idx="3797">
                  <c:v>92.223699999999994</c:v>
                </c:pt>
                <c:pt idx="3798">
                  <c:v>91.843699999999998</c:v>
                </c:pt>
                <c:pt idx="3799">
                  <c:v>91.999099999999999</c:v>
                </c:pt>
                <c:pt idx="3800">
                  <c:v>92.333200000000005</c:v>
                </c:pt>
                <c:pt idx="3801">
                  <c:v>92.547399999999996</c:v>
                </c:pt>
                <c:pt idx="3802">
                  <c:v>92.887200000000007</c:v>
                </c:pt>
                <c:pt idx="3803">
                  <c:v>92.6708</c:v>
                </c:pt>
                <c:pt idx="3804">
                  <c:v>92.388900000000007</c:v>
                </c:pt>
                <c:pt idx="3805">
                  <c:v>92.486099999999993</c:v>
                </c:pt>
                <c:pt idx="3806">
                  <c:v>92.593900000000005</c:v>
                </c:pt>
                <c:pt idx="3807">
                  <c:v>92.418899999999994</c:v>
                </c:pt>
                <c:pt idx="3808">
                  <c:v>92.246799999999993</c:v>
                </c:pt>
                <c:pt idx="3809">
                  <c:v>92.105000000000004</c:v>
                </c:pt>
                <c:pt idx="3810">
                  <c:v>92.401399999999995</c:v>
                </c:pt>
                <c:pt idx="3811">
                  <c:v>92.584400000000002</c:v>
                </c:pt>
                <c:pt idx="3812">
                  <c:v>92.948400000000007</c:v>
                </c:pt>
                <c:pt idx="3813">
                  <c:v>93.202799999999996</c:v>
                </c:pt>
                <c:pt idx="3814">
                  <c:v>93.212299999999999</c:v>
                </c:pt>
                <c:pt idx="3815">
                  <c:v>92.908799999999999</c:v>
                </c:pt>
                <c:pt idx="3816">
                  <c:v>92.658100000000005</c:v>
                </c:pt>
                <c:pt idx="3817">
                  <c:v>92.150599999999997</c:v>
                </c:pt>
                <c:pt idx="3818">
                  <c:v>92.506799999999998</c:v>
                </c:pt>
                <c:pt idx="3819">
                  <c:v>92.983800000000002</c:v>
                </c:pt>
                <c:pt idx="3820">
                  <c:v>93.112099999999998</c:v>
                </c:pt>
                <c:pt idx="3821">
                  <c:v>93.034999999999997</c:v>
                </c:pt>
                <c:pt idx="3822">
                  <c:v>93.073999999999998</c:v>
                </c:pt>
                <c:pt idx="3823">
                  <c:v>92.826499999999996</c:v>
                </c:pt>
                <c:pt idx="3824">
                  <c:v>92.486800000000002</c:v>
                </c:pt>
                <c:pt idx="3825">
                  <c:v>93.167900000000003</c:v>
                </c:pt>
                <c:pt idx="3826">
                  <c:v>93.328199999999995</c:v>
                </c:pt>
                <c:pt idx="3827">
                  <c:v>93.666899999999998</c:v>
                </c:pt>
                <c:pt idx="3828">
                  <c:v>93.916399999999996</c:v>
                </c:pt>
                <c:pt idx="3829">
                  <c:v>94.145099999999999</c:v>
                </c:pt>
                <c:pt idx="3830">
                  <c:v>93.926000000000002</c:v>
                </c:pt>
                <c:pt idx="3831">
                  <c:v>94.378500000000003</c:v>
                </c:pt>
                <c:pt idx="3832">
                  <c:v>94.709599999999995</c:v>
                </c:pt>
                <c:pt idx="3833">
                  <c:v>94.709599999999995</c:v>
                </c:pt>
                <c:pt idx="3834">
                  <c:v>94.638999999999996</c:v>
                </c:pt>
                <c:pt idx="3835">
                  <c:v>94.495400000000004</c:v>
                </c:pt>
                <c:pt idx="3836">
                  <c:v>94.840599999999995</c:v>
                </c:pt>
                <c:pt idx="3837">
                  <c:v>94.947900000000004</c:v>
                </c:pt>
                <c:pt idx="3838">
                  <c:v>94.666499999999999</c:v>
                </c:pt>
                <c:pt idx="3839">
                  <c:v>94.342200000000005</c:v>
                </c:pt>
                <c:pt idx="3840">
                  <c:v>94.441800000000001</c:v>
                </c:pt>
                <c:pt idx="3841">
                  <c:v>94.525199999999998</c:v>
                </c:pt>
                <c:pt idx="3842">
                  <c:v>94.78</c:v>
                </c:pt>
                <c:pt idx="3843">
                  <c:v>94.628900000000002</c:v>
                </c:pt>
                <c:pt idx="3844">
                  <c:v>94.792400000000001</c:v>
                </c:pt>
                <c:pt idx="3845">
                  <c:v>95.168999999999997</c:v>
                </c:pt>
                <c:pt idx="3846">
                  <c:v>95.253399999999999</c:v>
                </c:pt>
                <c:pt idx="3847">
                  <c:v>95.337100000000007</c:v>
                </c:pt>
                <c:pt idx="3848">
                  <c:v>95.337100000000007</c:v>
                </c:pt>
                <c:pt idx="3849">
                  <c:v>95.726399999999998</c:v>
                </c:pt>
                <c:pt idx="3850">
                  <c:v>95.734300000000005</c:v>
                </c:pt>
                <c:pt idx="3851">
                  <c:v>96.141199999999998</c:v>
                </c:pt>
                <c:pt idx="3852">
                  <c:v>96.039699999999996</c:v>
                </c:pt>
                <c:pt idx="3853">
                  <c:v>95.795199999999994</c:v>
                </c:pt>
                <c:pt idx="3854">
                  <c:v>95.679500000000004</c:v>
                </c:pt>
                <c:pt idx="3855">
                  <c:v>95.549400000000006</c:v>
                </c:pt>
                <c:pt idx="3856">
                  <c:v>95.380300000000005</c:v>
                </c:pt>
                <c:pt idx="3857">
                  <c:v>95.482500000000002</c:v>
                </c:pt>
                <c:pt idx="3858">
                  <c:v>95.677700000000002</c:v>
                </c:pt>
                <c:pt idx="3859">
                  <c:v>95.953599999999994</c:v>
                </c:pt>
                <c:pt idx="3860">
                  <c:v>96.277100000000004</c:v>
                </c:pt>
                <c:pt idx="3861">
                  <c:v>96.033799999999999</c:v>
                </c:pt>
                <c:pt idx="3862">
                  <c:v>96.191999999999993</c:v>
                </c:pt>
                <c:pt idx="3863">
                  <c:v>96.066500000000005</c:v>
                </c:pt>
                <c:pt idx="3864">
                  <c:v>96.143100000000004</c:v>
                </c:pt>
                <c:pt idx="3865">
                  <c:v>96.152199999999993</c:v>
                </c:pt>
                <c:pt idx="3866">
                  <c:v>96.503399999999999</c:v>
                </c:pt>
                <c:pt idx="3867">
                  <c:v>96.767099999999999</c:v>
                </c:pt>
                <c:pt idx="3868">
                  <c:v>96.761899999999997</c:v>
                </c:pt>
                <c:pt idx="3869">
                  <c:v>96.615700000000004</c:v>
                </c:pt>
                <c:pt idx="3870">
                  <c:v>96.792199999999994</c:v>
                </c:pt>
                <c:pt idx="3871">
                  <c:v>96.938500000000005</c:v>
                </c:pt>
                <c:pt idx="3872">
                  <c:v>96.8566</c:v>
                </c:pt>
                <c:pt idx="3873">
                  <c:v>97.105999999999995</c:v>
                </c:pt>
                <c:pt idx="3874">
                  <c:v>97.326099999999997</c:v>
                </c:pt>
                <c:pt idx="3875">
                  <c:v>97.325299999999999</c:v>
                </c:pt>
                <c:pt idx="3876">
                  <c:v>97.450699999999998</c:v>
                </c:pt>
                <c:pt idx="3877">
                  <c:v>97.184899999999999</c:v>
                </c:pt>
                <c:pt idx="3878">
                  <c:v>97.081599999999995</c:v>
                </c:pt>
                <c:pt idx="3879">
                  <c:v>96.7072</c:v>
                </c:pt>
                <c:pt idx="3880">
                  <c:v>96.703000000000003</c:v>
                </c:pt>
                <c:pt idx="3881">
                  <c:v>96.692499999999995</c:v>
                </c:pt>
                <c:pt idx="3882">
                  <c:v>96.3506</c:v>
                </c:pt>
                <c:pt idx="3883">
                  <c:v>96.251099999999994</c:v>
                </c:pt>
                <c:pt idx="3884">
                  <c:v>96.798299999999998</c:v>
                </c:pt>
                <c:pt idx="3885">
                  <c:v>97.023499999999999</c:v>
                </c:pt>
                <c:pt idx="3886">
                  <c:v>97.378</c:v>
                </c:pt>
                <c:pt idx="3887">
                  <c:v>97.340999999999994</c:v>
                </c:pt>
                <c:pt idx="3888">
                  <c:v>97.580500000000001</c:v>
                </c:pt>
                <c:pt idx="3889">
                  <c:v>97.745699999999999</c:v>
                </c:pt>
                <c:pt idx="3890">
                  <c:v>97.721699999999998</c:v>
                </c:pt>
                <c:pt idx="3891">
                  <c:v>97.138000000000005</c:v>
                </c:pt>
                <c:pt idx="3892">
                  <c:v>97.330200000000005</c:v>
                </c:pt>
                <c:pt idx="3893">
                  <c:v>96.967500000000001</c:v>
                </c:pt>
                <c:pt idx="3894">
                  <c:v>97.069299999999998</c:v>
                </c:pt>
                <c:pt idx="3895">
                  <c:v>96.858500000000006</c:v>
                </c:pt>
                <c:pt idx="3896">
                  <c:v>96.754999999999995</c:v>
                </c:pt>
                <c:pt idx="3897">
                  <c:v>97.174400000000006</c:v>
                </c:pt>
                <c:pt idx="3898">
                  <c:v>97.468000000000004</c:v>
                </c:pt>
                <c:pt idx="3899">
                  <c:v>97.567999999999998</c:v>
                </c:pt>
                <c:pt idx="3900">
                  <c:v>97.317300000000003</c:v>
                </c:pt>
                <c:pt idx="3901">
                  <c:v>97.629599999999996</c:v>
                </c:pt>
                <c:pt idx="3902">
                  <c:v>97.792199999999994</c:v>
                </c:pt>
                <c:pt idx="3903">
                  <c:v>97.896699999999996</c:v>
                </c:pt>
                <c:pt idx="3904">
                  <c:v>98.143299999999996</c:v>
                </c:pt>
                <c:pt idx="3905">
                  <c:v>98.129800000000003</c:v>
                </c:pt>
                <c:pt idx="3906">
                  <c:v>98.369600000000005</c:v>
                </c:pt>
                <c:pt idx="3907">
                  <c:v>98.197999999999993</c:v>
                </c:pt>
                <c:pt idx="3908">
                  <c:v>97.952699999999993</c:v>
                </c:pt>
                <c:pt idx="3909">
                  <c:v>98.118799999999993</c:v>
                </c:pt>
                <c:pt idx="3910">
                  <c:v>98.026200000000003</c:v>
                </c:pt>
                <c:pt idx="3911">
                  <c:v>98.086299999999994</c:v>
                </c:pt>
                <c:pt idx="3912">
                  <c:v>98.112399999999994</c:v>
                </c:pt>
                <c:pt idx="3913">
                  <c:v>98.008300000000006</c:v>
                </c:pt>
                <c:pt idx="3914">
                  <c:v>97.928600000000003</c:v>
                </c:pt>
                <c:pt idx="3915">
                  <c:v>97.927899999999994</c:v>
                </c:pt>
                <c:pt idx="3916">
                  <c:v>98.000200000000007</c:v>
                </c:pt>
                <c:pt idx="3917">
                  <c:v>97.643000000000001</c:v>
                </c:pt>
                <c:pt idx="3918">
                  <c:v>97.436999999999998</c:v>
                </c:pt>
                <c:pt idx="3919">
                  <c:v>97.685199999999995</c:v>
                </c:pt>
                <c:pt idx="3920">
                  <c:v>97.607399999999998</c:v>
                </c:pt>
                <c:pt idx="3921">
                  <c:v>97.304000000000002</c:v>
                </c:pt>
                <c:pt idx="3922">
                  <c:v>97.591800000000006</c:v>
                </c:pt>
                <c:pt idx="3923">
                  <c:v>97.297300000000007</c:v>
                </c:pt>
                <c:pt idx="3924">
                  <c:v>97.414199999999994</c:v>
                </c:pt>
                <c:pt idx="3925">
                  <c:v>97.384600000000006</c:v>
                </c:pt>
                <c:pt idx="3926">
                  <c:v>97.855000000000004</c:v>
                </c:pt>
                <c:pt idx="3927">
                  <c:v>97.719800000000006</c:v>
                </c:pt>
                <c:pt idx="3928">
                  <c:v>97.651499999999999</c:v>
                </c:pt>
                <c:pt idx="3929">
                  <c:v>97.429000000000002</c:v>
                </c:pt>
                <c:pt idx="3930">
                  <c:v>97.557699999999997</c:v>
                </c:pt>
                <c:pt idx="3931">
                  <c:v>97.557699999999997</c:v>
                </c:pt>
                <c:pt idx="3932">
                  <c:v>97.399199999999993</c:v>
                </c:pt>
                <c:pt idx="3933">
                  <c:v>97.157300000000006</c:v>
                </c:pt>
                <c:pt idx="3934">
                  <c:v>97.367400000000004</c:v>
                </c:pt>
                <c:pt idx="3935">
                  <c:v>97.552499999999995</c:v>
                </c:pt>
                <c:pt idx="3936">
                  <c:v>97.9666</c:v>
                </c:pt>
                <c:pt idx="3937">
                  <c:v>98.008600000000001</c:v>
                </c:pt>
                <c:pt idx="3938">
                  <c:v>97.978700000000003</c:v>
                </c:pt>
                <c:pt idx="3939">
                  <c:v>98.019599999999997</c:v>
                </c:pt>
                <c:pt idx="3940">
                  <c:v>97.950699999999998</c:v>
                </c:pt>
                <c:pt idx="3941">
                  <c:v>98.075000000000003</c:v>
                </c:pt>
                <c:pt idx="3942">
                  <c:v>98.296999999999997</c:v>
                </c:pt>
                <c:pt idx="3943">
                  <c:v>98.461100000000002</c:v>
                </c:pt>
                <c:pt idx="3944">
                  <c:v>98.183199999999999</c:v>
                </c:pt>
                <c:pt idx="3945">
                  <c:v>98.134500000000003</c:v>
                </c:pt>
                <c:pt idx="3946">
                  <c:v>98.197599999999994</c:v>
                </c:pt>
                <c:pt idx="3947">
                  <c:v>98.126800000000003</c:v>
                </c:pt>
                <c:pt idx="3948">
                  <c:v>98.296499999999995</c:v>
                </c:pt>
                <c:pt idx="3949">
                  <c:v>98.408500000000004</c:v>
                </c:pt>
                <c:pt idx="3950">
                  <c:v>98.382099999999994</c:v>
                </c:pt>
                <c:pt idx="3951">
                  <c:v>98.433300000000003</c:v>
                </c:pt>
                <c:pt idx="3952">
                  <c:v>98.425299999999993</c:v>
                </c:pt>
                <c:pt idx="3953">
                  <c:v>98.260499999999993</c:v>
                </c:pt>
                <c:pt idx="3954">
                  <c:v>98.459599999999995</c:v>
                </c:pt>
                <c:pt idx="3955">
                  <c:v>98.676900000000003</c:v>
                </c:pt>
                <c:pt idx="3956">
                  <c:v>99.062799999999996</c:v>
                </c:pt>
                <c:pt idx="3957">
                  <c:v>99.022800000000004</c:v>
                </c:pt>
                <c:pt idx="3958">
                  <c:v>99.235500000000002</c:v>
                </c:pt>
                <c:pt idx="3959">
                  <c:v>99.264499999999998</c:v>
                </c:pt>
                <c:pt idx="3960">
                  <c:v>99.420100000000005</c:v>
                </c:pt>
                <c:pt idx="3961">
                  <c:v>99.662199999999999</c:v>
                </c:pt>
                <c:pt idx="3962">
                  <c:v>99.718400000000003</c:v>
                </c:pt>
                <c:pt idx="3963">
                  <c:v>99.468000000000004</c:v>
                </c:pt>
                <c:pt idx="3964">
                  <c:v>99.427999999999997</c:v>
                </c:pt>
                <c:pt idx="3965">
                  <c:v>99.380399999999995</c:v>
                </c:pt>
                <c:pt idx="3966">
                  <c:v>99.143199999999993</c:v>
                </c:pt>
                <c:pt idx="3967">
                  <c:v>99.015699999999995</c:v>
                </c:pt>
                <c:pt idx="3968">
                  <c:v>99.0137</c:v>
                </c:pt>
                <c:pt idx="3969">
                  <c:v>98.841999999999999</c:v>
                </c:pt>
                <c:pt idx="3970">
                  <c:v>98.639899999999997</c:v>
                </c:pt>
                <c:pt idx="3971">
                  <c:v>98.107699999999994</c:v>
                </c:pt>
                <c:pt idx="3972">
                  <c:v>98.178700000000006</c:v>
                </c:pt>
                <c:pt idx="3973">
                  <c:v>98.189700000000002</c:v>
                </c:pt>
                <c:pt idx="3974">
                  <c:v>97.945499999999996</c:v>
                </c:pt>
                <c:pt idx="3975">
                  <c:v>97.993600000000001</c:v>
                </c:pt>
                <c:pt idx="3976">
                  <c:v>98.240099999999998</c:v>
                </c:pt>
                <c:pt idx="3977">
                  <c:v>98.393600000000006</c:v>
                </c:pt>
                <c:pt idx="3978">
                  <c:v>98.486000000000004</c:v>
                </c:pt>
                <c:pt idx="3979">
                  <c:v>98.616200000000006</c:v>
                </c:pt>
                <c:pt idx="3980">
                  <c:v>98.441900000000004</c:v>
                </c:pt>
                <c:pt idx="3981">
                  <c:v>98.488699999999994</c:v>
                </c:pt>
                <c:pt idx="3982">
                  <c:v>98.310599999999994</c:v>
                </c:pt>
                <c:pt idx="3983">
                  <c:v>98.401499999999999</c:v>
                </c:pt>
                <c:pt idx="3984">
                  <c:v>98.211699999999993</c:v>
                </c:pt>
                <c:pt idx="3985">
                  <c:v>98.185299999999998</c:v>
                </c:pt>
                <c:pt idx="3986">
                  <c:v>97.939700000000002</c:v>
                </c:pt>
                <c:pt idx="3987">
                  <c:v>97.937600000000003</c:v>
                </c:pt>
                <c:pt idx="3988">
                  <c:v>97.963099999999997</c:v>
                </c:pt>
                <c:pt idx="3989">
                  <c:v>97.840800000000002</c:v>
                </c:pt>
                <c:pt idx="3990">
                  <c:v>97.956000000000003</c:v>
                </c:pt>
                <c:pt idx="3991">
                  <c:v>97.765799999999999</c:v>
                </c:pt>
                <c:pt idx="3992">
                  <c:v>97.624399999999994</c:v>
                </c:pt>
                <c:pt idx="3993">
                  <c:v>97.735200000000006</c:v>
                </c:pt>
                <c:pt idx="3994">
                  <c:v>98.094899999999996</c:v>
                </c:pt>
                <c:pt idx="3995">
                  <c:v>98.254000000000005</c:v>
                </c:pt>
                <c:pt idx="3996">
                  <c:v>98.294600000000003</c:v>
                </c:pt>
                <c:pt idx="3997">
                  <c:v>98.084000000000003</c:v>
                </c:pt>
                <c:pt idx="3998">
                  <c:v>97.722399999999993</c:v>
                </c:pt>
                <c:pt idx="3999">
                  <c:v>97.496499999999997</c:v>
                </c:pt>
                <c:pt idx="4000">
                  <c:v>97.541899999999998</c:v>
                </c:pt>
                <c:pt idx="4001">
                  <c:v>97.689400000000006</c:v>
                </c:pt>
                <c:pt idx="4002">
                  <c:v>97.749099999999999</c:v>
                </c:pt>
                <c:pt idx="4003">
                  <c:v>97.620500000000007</c:v>
                </c:pt>
                <c:pt idx="4004">
                  <c:v>97.642200000000003</c:v>
                </c:pt>
                <c:pt idx="4005">
                  <c:v>97.274000000000001</c:v>
                </c:pt>
                <c:pt idx="4006">
                  <c:v>97.245599999999996</c:v>
                </c:pt>
                <c:pt idx="4007">
                  <c:v>97.170299999999997</c:v>
                </c:pt>
                <c:pt idx="4008">
                  <c:v>97.287800000000004</c:v>
                </c:pt>
                <c:pt idx="4009">
                  <c:v>97.521100000000004</c:v>
                </c:pt>
                <c:pt idx="4010">
                  <c:v>97.822800000000001</c:v>
                </c:pt>
                <c:pt idx="4011">
                  <c:v>97.822800000000001</c:v>
                </c:pt>
                <c:pt idx="4012">
                  <c:v>98.1404</c:v>
                </c:pt>
                <c:pt idx="4013">
                  <c:v>98.211699999999993</c:v>
                </c:pt>
                <c:pt idx="4014">
                  <c:v>98.348500000000001</c:v>
                </c:pt>
                <c:pt idx="4015">
                  <c:v>98.603200000000001</c:v>
                </c:pt>
                <c:pt idx="4016">
                  <c:v>98.595500000000001</c:v>
                </c:pt>
                <c:pt idx="4017">
                  <c:v>98.520300000000006</c:v>
                </c:pt>
                <c:pt idx="4018">
                  <c:v>98.452299999999994</c:v>
                </c:pt>
                <c:pt idx="4019">
                  <c:v>98.485399999999998</c:v>
                </c:pt>
                <c:pt idx="4020">
                  <c:v>98.736500000000007</c:v>
                </c:pt>
                <c:pt idx="4021">
                  <c:v>98.399199999999993</c:v>
                </c:pt>
                <c:pt idx="4022">
                  <c:v>98.461299999999994</c:v>
                </c:pt>
                <c:pt idx="4023">
                  <c:v>98.391099999999994</c:v>
                </c:pt>
                <c:pt idx="4024">
                  <c:v>98.277100000000004</c:v>
                </c:pt>
                <c:pt idx="4025">
                  <c:v>98.2346</c:v>
                </c:pt>
                <c:pt idx="4026">
                  <c:v>97.929400000000001</c:v>
                </c:pt>
                <c:pt idx="4027">
                  <c:v>97.876099999999994</c:v>
                </c:pt>
                <c:pt idx="4028">
                  <c:v>97.584599999999995</c:v>
                </c:pt>
                <c:pt idx="4029">
                  <c:v>97.5642</c:v>
                </c:pt>
                <c:pt idx="4030">
                  <c:v>97.587599999999995</c:v>
                </c:pt>
                <c:pt idx="4031">
                  <c:v>97.611500000000007</c:v>
                </c:pt>
                <c:pt idx="4032">
                  <c:v>97.861000000000004</c:v>
                </c:pt>
                <c:pt idx="4033">
                  <c:v>97.8553</c:v>
                </c:pt>
                <c:pt idx="4034">
                  <c:v>97.944500000000005</c:v>
                </c:pt>
                <c:pt idx="4035">
                  <c:v>98.223500000000001</c:v>
                </c:pt>
                <c:pt idx="4036">
                  <c:v>98.440200000000004</c:v>
                </c:pt>
                <c:pt idx="4037">
                  <c:v>98.108599999999996</c:v>
                </c:pt>
                <c:pt idx="4038">
                  <c:v>97.834400000000002</c:v>
                </c:pt>
                <c:pt idx="4039">
                  <c:v>97.673699999999997</c:v>
                </c:pt>
                <c:pt idx="4040">
                  <c:v>97.904499999999999</c:v>
                </c:pt>
                <c:pt idx="4041">
                  <c:v>97.890500000000003</c:v>
                </c:pt>
                <c:pt idx="4042">
                  <c:v>97.882599999999996</c:v>
                </c:pt>
                <c:pt idx="4043">
                  <c:v>97.718400000000003</c:v>
                </c:pt>
                <c:pt idx="4044">
                  <c:v>97.711699999999993</c:v>
                </c:pt>
                <c:pt idx="4045">
                  <c:v>98.163399999999996</c:v>
                </c:pt>
                <c:pt idx="4046">
                  <c:v>98.1691</c:v>
                </c:pt>
                <c:pt idx="4047">
                  <c:v>98.314099999999996</c:v>
                </c:pt>
                <c:pt idx="4048">
                  <c:v>98.173299999999998</c:v>
                </c:pt>
                <c:pt idx="4049">
                  <c:v>97.933700000000002</c:v>
                </c:pt>
                <c:pt idx="4050">
                  <c:v>97.804100000000005</c:v>
                </c:pt>
                <c:pt idx="4051">
                  <c:v>97.514099999999999</c:v>
                </c:pt>
                <c:pt idx="4052">
                  <c:v>97.747500000000002</c:v>
                </c:pt>
                <c:pt idx="4053">
                  <c:v>97.947400000000002</c:v>
                </c:pt>
                <c:pt idx="4054">
                  <c:v>98.095600000000005</c:v>
                </c:pt>
                <c:pt idx="4055">
                  <c:v>97.989099999999993</c:v>
                </c:pt>
                <c:pt idx="4056">
                  <c:v>97.957700000000003</c:v>
                </c:pt>
                <c:pt idx="4057">
                  <c:v>98.144199999999998</c:v>
                </c:pt>
                <c:pt idx="4058">
                  <c:v>98.248400000000004</c:v>
                </c:pt>
                <c:pt idx="4059">
                  <c:v>98.189899999999994</c:v>
                </c:pt>
                <c:pt idx="4060">
                  <c:v>98.407600000000002</c:v>
                </c:pt>
                <c:pt idx="4061">
                  <c:v>98.441699999999997</c:v>
                </c:pt>
                <c:pt idx="4062">
                  <c:v>98.528199999999998</c:v>
                </c:pt>
                <c:pt idx="4063">
                  <c:v>98.594300000000004</c:v>
                </c:pt>
                <c:pt idx="4064">
                  <c:v>98.693899999999999</c:v>
                </c:pt>
                <c:pt idx="4065">
                  <c:v>99.053399999999996</c:v>
                </c:pt>
                <c:pt idx="4066">
                  <c:v>98.882999999999996</c:v>
                </c:pt>
                <c:pt idx="4067">
                  <c:v>98.6374</c:v>
                </c:pt>
                <c:pt idx="4068">
                  <c:v>98.621200000000002</c:v>
                </c:pt>
                <c:pt idx="4069">
                  <c:v>98.705799999999996</c:v>
                </c:pt>
                <c:pt idx="4070">
                  <c:v>98.852000000000004</c:v>
                </c:pt>
                <c:pt idx="4071">
                  <c:v>98.773099999999999</c:v>
                </c:pt>
                <c:pt idx="4072">
                  <c:v>98.693799999999996</c:v>
                </c:pt>
                <c:pt idx="4073">
                  <c:v>98.876000000000005</c:v>
                </c:pt>
                <c:pt idx="4074">
                  <c:v>98.940399999999997</c:v>
                </c:pt>
                <c:pt idx="4075">
                  <c:v>98.949799999999996</c:v>
                </c:pt>
                <c:pt idx="4076">
                  <c:v>99.128600000000006</c:v>
                </c:pt>
                <c:pt idx="4077">
                  <c:v>99.128600000000006</c:v>
                </c:pt>
                <c:pt idx="4078">
                  <c:v>99.416799999999995</c:v>
                </c:pt>
                <c:pt idx="4079">
                  <c:v>99.385599999999997</c:v>
                </c:pt>
                <c:pt idx="4080">
                  <c:v>99.166799999999995</c:v>
                </c:pt>
                <c:pt idx="4081">
                  <c:v>99.344399999999993</c:v>
                </c:pt>
                <c:pt idx="4082">
                  <c:v>99.449700000000007</c:v>
                </c:pt>
                <c:pt idx="4083">
                  <c:v>99.341800000000006</c:v>
                </c:pt>
                <c:pt idx="4084">
                  <c:v>99.479500000000002</c:v>
                </c:pt>
                <c:pt idx="4085">
                  <c:v>99.544700000000006</c:v>
                </c:pt>
                <c:pt idx="4086">
                  <c:v>99.381100000000004</c:v>
                </c:pt>
                <c:pt idx="4087">
                  <c:v>99.122799999999998</c:v>
                </c:pt>
                <c:pt idx="4088">
                  <c:v>99.42</c:v>
                </c:pt>
                <c:pt idx="4089">
                  <c:v>99.444699999999997</c:v>
                </c:pt>
                <c:pt idx="4090">
                  <c:v>99.281499999999994</c:v>
                </c:pt>
                <c:pt idx="4091">
                  <c:v>99.4619</c:v>
                </c:pt>
                <c:pt idx="4092">
                  <c:v>99.706699999999998</c:v>
                </c:pt>
                <c:pt idx="4093">
                  <c:v>99.460400000000007</c:v>
                </c:pt>
                <c:pt idx="4094">
                  <c:v>99.359399999999994</c:v>
                </c:pt>
                <c:pt idx="4095">
                  <c:v>99.772199999999998</c:v>
                </c:pt>
                <c:pt idx="4096">
                  <c:v>99.752499999999998</c:v>
                </c:pt>
                <c:pt idx="4097">
                  <c:v>99.752499999999998</c:v>
                </c:pt>
                <c:pt idx="4098">
                  <c:v>99.285399999999996</c:v>
                </c:pt>
                <c:pt idx="4099">
                  <c:v>99.084900000000005</c:v>
                </c:pt>
                <c:pt idx="4100">
                  <c:v>98.406899999999993</c:v>
                </c:pt>
                <c:pt idx="4101">
                  <c:v>98.1066</c:v>
                </c:pt>
                <c:pt idx="4102">
                  <c:v>99.234099999999998</c:v>
                </c:pt>
                <c:pt idx="4103">
                  <c:v>99.038899999999998</c:v>
                </c:pt>
                <c:pt idx="4104">
                  <c:v>99.240899999999996</c:v>
                </c:pt>
                <c:pt idx="4105">
                  <c:v>99.249399999999994</c:v>
                </c:pt>
                <c:pt idx="4106">
                  <c:v>99.145700000000005</c:v>
                </c:pt>
                <c:pt idx="4107">
                  <c:v>99.066800000000001</c:v>
                </c:pt>
                <c:pt idx="4108">
                  <c:v>99.138000000000005</c:v>
                </c:pt>
                <c:pt idx="4109">
                  <c:v>98.641800000000003</c:v>
                </c:pt>
                <c:pt idx="4110">
                  <c:v>97.947699999999998</c:v>
                </c:pt>
                <c:pt idx="4111">
                  <c:v>97.974000000000004</c:v>
                </c:pt>
                <c:pt idx="4112">
                  <c:v>98.271199999999993</c:v>
                </c:pt>
                <c:pt idx="4113">
                  <c:v>97.900700000000001</c:v>
                </c:pt>
                <c:pt idx="4114">
                  <c:v>98.565799999999996</c:v>
                </c:pt>
                <c:pt idx="4115">
                  <c:v>98.817899999999995</c:v>
                </c:pt>
                <c:pt idx="4116">
                  <c:v>98.906599999999997</c:v>
                </c:pt>
                <c:pt idx="4117">
                  <c:v>98.665700000000001</c:v>
                </c:pt>
                <c:pt idx="4118">
                  <c:v>98.801400000000001</c:v>
                </c:pt>
                <c:pt idx="4119">
                  <c:v>98.797700000000006</c:v>
                </c:pt>
                <c:pt idx="4120">
                  <c:v>98.519499999999994</c:v>
                </c:pt>
                <c:pt idx="4121">
                  <c:v>98.354399999999998</c:v>
                </c:pt>
                <c:pt idx="4122">
                  <c:v>98.273099999999999</c:v>
                </c:pt>
                <c:pt idx="4123">
                  <c:v>98.492699999999999</c:v>
                </c:pt>
                <c:pt idx="4124">
                  <c:v>98.698099999999997</c:v>
                </c:pt>
                <c:pt idx="4125">
                  <c:v>98.884900000000002</c:v>
                </c:pt>
                <c:pt idx="4126">
                  <c:v>98.973399999999998</c:v>
                </c:pt>
                <c:pt idx="4127">
                  <c:v>98.927499999999995</c:v>
                </c:pt>
                <c:pt idx="4128">
                  <c:v>99.061300000000003</c:v>
                </c:pt>
                <c:pt idx="4129">
                  <c:v>98.942700000000002</c:v>
                </c:pt>
                <c:pt idx="4130">
                  <c:v>99.059799999999996</c:v>
                </c:pt>
                <c:pt idx="4131">
                  <c:v>99.226600000000005</c:v>
                </c:pt>
                <c:pt idx="4132">
                  <c:v>98.9846</c:v>
                </c:pt>
                <c:pt idx="4133">
                  <c:v>98.8583</c:v>
                </c:pt>
                <c:pt idx="4134">
                  <c:v>98.465199999999996</c:v>
                </c:pt>
                <c:pt idx="4135">
                  <c:v>98.441999999999993</c:v>
                </c:pt>
                <c:pt idx="4136">
                  <c:v>98.382099999999994</c:v>
                </c:pt>
                <c:pt idx="4137">
                  <c:v>98.120999999999995</c:v>
                </c:pt>
                <c:pt idx="4138">
                  <c:v>98.099699999999999</c:v>
                </c:pt>
                <c:pt idx="4139">
                  <c:v>97.551699999999997</c:v>
                </c:pt>
                <c:pt idx="4140">
                  <c:v>97.810400000000001</c:v>
                </c:pt>
                <c:pt idx="4141">
                  <c:v>97.998000000000005</c:v>
                </c:pt>
                <c:pt idx="4142">
                  <c:v>97.975300000000004</c:v>
                </c:pt>
                <c:pt idx="4143">
                  <c:v>98.211699999999993</c:v>
                </c:pt>
                <c:pt idx="4144">
                  <c:v>98.298199999999994</c:v>
                </c:pt>
                <c:pt idx="4145">
                  <c:v>98.325000000000003</c:v>
                </c:pt>
                <c:pt idx="4146">
                  <c:v>98.304500000000004</c:v>
                </c:pt>
                <c:pt idx="4147">
                  <c:v>98.315700000000007</c:v>
                </c:pt>
                <c:pt idx="4148">
                  <c:v>97.978800000000007</c:v>
                </c:pt>
                <c:pt idx="4149">
                  <c:v>97.7637</c:v>
                </c:pt>
                <c:pt idx="4150">
                  <c:v>97.46</c:v>
                </c:pt>
                <c:pt idx="4151">
                  <c:v>97.589600000000004</c:v>
                </c:pt>
                <c:pt idx="4152">
                  <c:v>97.725899999999996</c:v>
                </c:pt>
                <c:pt idx="4153">
                  <c:v>97.814899999999994</c:v>
                </c:pt>
                <c:pt idx="4154">
                  <c:v>98.020099999999999</c:v>
                </c:pt>
                <c:pt idx="4155">
                  <c:v>98.038700000000006</c:v>
                </c:pt>
                <c:pt idx="4156">
                  <c:v>98.333399999999997</c:v>
                </c:pt>
                <c:pt idx="4157">
                  <c:v>98.3185</c:v>
                </c:pt>
                <c:pt idx="4158">
                  <c:v>98.236699999999999</c:v>
                </c:pt>
                <c:pt idx="4159">
                  <c:v>98.3369</c:v>
                </c:pt>
                <c:pt idx="4160">
                  <c:v>98.310299999999998</c:v>
                </c:pt>
                <c:pt idx="4161">
                  <c:v>98.240600000000001</c:v>
                </c:pt>
                <c:pt idx="4162">
                  <c:v>98.354399999999998</c:v>
                </c:pt>
                <c:pt idx="4163">
                  <c:v>98.346999999999994</c:v>
                </c:pt>
                <c:pt idx="4164">
                  <c:v>98.201300000000003</c:v>
                </c:pt>
                <c:pt idx="4165">
                  <c:v>98.325299999999999</c:v>
                </c:pt>
                <c:pt idx="4166">
                  <c:v>98.358599999999996</c:v>
                </c:pt>
                <c:pt idx="4167">
                  <c:v>98.084000000000003</c:v>
                </c:pt>
                <c:pt idx="4168">
                  <c:v>97.910700000000006</c:v>
                </c:pt>
                <c:pt idx="4169">
                  <c:v>98.051000000000002</c:v>
                </c:pt>
                <c:pt idx="4170">
                  <c:v>97.900300000000001</c:v>
                </c:pt>
                <c:pt idx="4171">
                  <c:v>98.013400000000004</c:v>
                </c:pt>
                <c:pt idx="4172">
                  <c:v>97.932199999999995</c:v>
                </c:pt>
                <c:pt idx="4173">
                  <c:v>97.766400000000004</c:v>
                </c:pt>
                <c:pt idx="4174">
                  <c:v>97.7286</c:v>
                </c:pt>
                <c:pt idx="4175">
                  <c:v>97.653899999999993</c:v>
                </c:pt>
                <c:pt idx="4176">
                  <c:v>97.311300000000003</c:v>
                </c:pt>
                <c:pt idx="4177">
                  <c:v>97.372299999999996</c:v>
                </c:pt>
                <c:pt idx="4178">
                  <c:v>97.501599999999996</c:v>
                </c:pt>
                <c:pt idx="4179">
                  <c:v>97.556299999999993</c:v>
                </c:pt>
                <c:pt idx="4180">
                  <c:v>97.556299999999993</c:v>
                </c:pt>
                <c:pt idx="4181">
                  <c:v>97.209900000000005</c:v>
                </c:pt>
                <c:pt idx="4182">
                  <c:v>97.538700000000006</c:v>
                </c:pt>
                <c:pt idx="4183">
                  <c:v>97.661500000000004</c:v>
                </c:pt>
                <c:pt idx="4184">
                  <c:v>97.831900000000005</c:v>
                </c:pt>
                <c:pt idx="4185">
                  <c:v>97.580600000000004</c:v>
                </c:pt>
                <c:pt idx="4186">
                  <c:v>97.652100000000004</c:v>
                </c:pt>
                <c:pt idx="4187">
                  <c:v>97.712800000000001</c:v>
                </c:pt>
                <c:pt idx="4188">
                  <c:v>97.881799999999998</c:v>
                </c:pt>
                <c:pt idx="4189">
                  <c:v>97.875699999999995</c:v>
                </c:pt>
                <c:pt idx="4190">
                  <c:v>97.7941</c:v>
                </c:pt>
                <c:pt idx="4191">
                  <c:v>98.089100000000002</c:v>
                </c:pt>
                <c:pt idx="4192">
                  <c:v>98.129300000000001</c:v>
                </c:pt>
                <c:pt idx="4193">
                  <c:v>98.071299999999994</c:v>
                </c:pt>
                <c:pt idx="4194">
                  <c:v>98.089399999999998</c:v>
                </c:pt>
                <c:pt idx="4195">
                  <c:v>97.988600000000005</c:v>
                </c:pt>
                <c:pt idx="4196">
                  <c:v>98.026200000000003</c:v>
                </c:pt>
                <c:pt idx="4197">
                  <c:v>97.891999999999996</c:v>
                </c:pt>
                <c:pt idx="4198">
                  <c:v>97.962500000000006</c:v>
                </c:pt>
                <c:pt idx="4199">
                  <c:v>98.176699999999997</c:v>
                </c:pt>
                <c:pt idx="4200">
                  <c:v>98.109700000000004</c:v>
                </c:pt>
                <c:pt idx="4201">
                  <c:v>98.253500000000003</c:v>
                </c:pt>
                <c:pt idx="4202">
                  <c:v>98.372900000000001</c:v>
                </c:pt>
                <c:pt idx="4203">
                  <c:v>98.549700000000001</c:v>
                </c:pt>
                <c:pt idx="4204">
                  <c:v>98.371700000000004</c:v>
                </c:pt>
                <c:pt idx="4205">
                  <c:v>98.485699999999994</c:v>
                </c:pt>
                <c:pt idx="4206">
                  <c:v>98.688500000000005</c:v>
                </c:pt>
                <c:pt idx="4207">
                  <c:v>98.627799999999993</c:v>
                </c:pt>
                <c:pt idx="4208">
                  <c:v>98.462999999999994</c:v>
                </c:pt>
                <c:pt idx="4209">
                  <c:v>98.403899999999993</c:v>
                </c:pt>
                <c:pt idx="4210">
                  <c:v>98.777199999999993</c:v>
                </c:pt>
                <c:pt idx="4211">
                  <c:v>98.766900000000007</c:v>
                </c:pt>
                <c:pt idx="4212">
                  <c:v>98.697000000000003</c:v>
                </c:pt>
                <c:pt idx="4213">
                  <c:v>98.427700000000002</c:v>
                </c:pt>
                <c:pt idx="4214">
                  <c:v>98.372799999999998</c:v>
                </c:pt>
                <c:pt idx="4215">
                  <c:v>98.311199999999999</c:v>
                </c:pt>
                <c:pt idx="4216">
                  <c:v>98.307599999999994</c:v>
                </c:pt>
                <c:pt idx="4217">
                  <c:v>98.242900000000006</c:v>
                </c:pt>
                <c:pt idx="4218">
                  <c:v>98.1892</c:v>
                </c:pt>
                <c:pt idx="4219">
                  <c:v>98.306799999999996</c:v>
                </c:pt>
                <c:pt idx="4220">
                  <c:v>98.201300000000003</c:v>
                </c:pt>
                <c:pt idx="4221">
                  <c:v>98.134900000000002</c:v>
                </c:pt>
                <c:pt idx="4222">
                  <c:v>98.1464</c:v>
                </c:pt>
                <c:pt idx="4223">
                  <c:v>98.2089</c:v>
                </c:pt>
                <c:pt idx="4224">
                  <c:v>98.275700000000001</c:v>
                </c:pt>
                <c:pt idx="4225">
                  <c:v>98.391999999999996</c:v>
                </c:pt>
                <c:pt idx="4226">
                  <c:v>98.456400000000002</c:v>
                </c:pt>
                <c:pt idx="4227">
                  <c:v>98.424300000000002</c:v>
                </c:pt>
                <c:pt idx="4228">
                  <c:v>98.291399999999996</c:v>
                </c:pt>
                <c:pt idx="4229">
                  <c:v>98.287700000000001</c:v>
                </c:pt>
                <c:pt idx="4230">
                  <c:v>98.420100000000005</c:v>
                </c:pt>
                <c:pt idx="4231">
                  <c:v>98.144599999999997</c:v>
                </c:pt>
                <c:pt idx="4232">
                  <c:v>98.136899999999997</c:v>
                </c:pt>
                <c:pt idx="4233">
                  <c:v>98.013300000000001</c:v>
                </c:pt>
                <c:pt idx="4234">
                  <c:v>98.084900000000005</c:v>
                </c:pt>
                <c:pt idx="4235">
                  <c:v>98.284400000000005</c:v>
                </c:pt>
                <c:pt idx="4236">
                  <c:v>98.248599999999996</c:v>
                </c:pt>
                <c:pt idx="4237">
                  <c:v>98.184799999999996</c:v>
                </c:pt>
                <c:pt idx="4238">
                  <c:v>97.97</c:v>
                </c:pt>
                <c:pt idx="4239">
                  <c:v>97.870699999999999</c:v>
                </c:pt>
                <c:pt idx="4240">
                  <c:v>97.875299999999996</c:v>
                </c:pt>
                <c:pt idx="4241">
                  <c:v>97.798699999999997</c:v>
                </c:pt>
                <c:pt idx="4242">
                  <c:v>97.711600000000004</c:v>
                </c:pt>
                <c:pt idx="4243">
                  <c:v>98.001300000000001</c:v>
                </c:pt>
                <c:pt idx="4244">
                  <c:v>98.131900000000002</c:v>
                </c:pt>
                <c:pt idx="4245">
                  <c:v>98.133899999999997</c:v>
                </c:pt>
                <c:pt idx="4246">
                  <c:v>98.147400000000005</c:v>
                </c:pt>
                <c:pt idx="4247">
                  <c:v>98.309299999999993</c:v>
                </c:pt>
                <c:pt idx="4248">
                  <c:v>98.188599999999994</c:v>
                </c:pt>
                <c:pt idx="4249">
                  <c:v>98.058300000000003</c:v>
                </c:pt>
                <c:pt idx="4250">
                  <c:v>98.012500000000003</c:v>
                </c:pt>
                <c:pt idx="4251">
                  <c:v>97.895799999999994</c:v>
                </c:pt>
                <c:pt idx="4252">
                  <c:v>97.950299999999999</c:v>
                </c:pt>
                <c:pt idx="4253">
                  <c:v>97.870699999999999</c:v>
                </c:pt>
                <c:pt idx="4254">
                  <c:v>97.875500000000002</c:v>
                </c:pt>
                <c:pt idx="4255">
                  <c:v>97.745400000000004</c:v>
                </c:pt>
                <c:pt idx="4256">
                  <c:v>97.6</c:v>
                </c:pt>
                <c:pt idx="4257">
                  <c:v>97.664599999999993</c:v>
                </c:pt>
                <c:pt idx="4258">
                  <c:v>97.657899999999998</c:v>
                </c:pt>
                <c:pt idx="4259">
                  <c:v>97.694699999999997</c:v>
                </c:pt>
                <c:pt idx="4260">
                  <c:v>97.670400000000001</c:v>
                </c:pt>
                <c:pt idx="4261">
                  <c:v>97.670400000000001</c:v>
                </c:pt>
                <c:pt idx="4262">
                  <c:v>97.496399999999994</c:v>
                </c:pt>
                <c:pt idx="4263">
                  <c:v>97.431399999999996</c:v>
                </c:pt>
                <c:pt idx="4264">
                  <c:v>97.472399999999993</c:v>
                </c:pt>
                <c:pt idx="4265">
                  <c:v>97.472399999999993</c:v>
                </c:pt>
                <c:pt idx="4266">
                  <c:v>97.514099999999999</c:v>
                </c:pt>
                <c:pt idx="4267">
                  <c:v>97.672499999999999</c:v>
                </c:pt>
                <c:pt idx="4268">
                  <c:v>97.528899999999993</c:v>
                </c:pt>
                <c:pt idx="4269">
                  <c:v>97.524600000000007</c:v>
                </c:pt>
                <c:pt idx="4270">
                  <c:v>97.325999999999993</c:v>
                </c:pt>
                <c:pt idx="4271">
                  <c:v>97.4148</c:v>
                </c:pt>
                <c:pt idx="4272">
                  <c:v>97.471400000000003</c:v>
                </c:pt>
                <c:pt idx="4273">
                  <c:v>97.466300000000004</c:v>
                </c:pt>
                <c:pt idx="4274">
                  <c:v>97.237799999999993</c:v>
                </c:pt>
                <c:pt idx="4275">
                  <c:v>97.393900000000002</c:v>
                </c:pt>
                <c:pt idx="4276">
                  <c:v>97.216800000000006</c:v>
                </c:pt>
                <c:pt idx="4277">
                  <c:v>97.129599999999996</c:v>
                </c:pt>
                <c:pt idx="4278">
                  <c:v>97.017300000000006</c:v>
                </c:pt>
                <c:pt idx="4279">
                  <c:v>97.002600000000001</c:v>
                </c:pt>
                <c:pt idx="4280">
                  <c:v>96.842299999999994</c:v>
                </c:pt>
                <c:pt idx="4281">
                  <c:v>96.882599999999996</c:v>
                </c:pt>
                <c:pt idx="4282">
                  <c:v>97.101100000000002</c:v>
                </c:pt>
                <c:pt idx="4283">
                  <c:v>96.712699999999998</c:v>
                </c:pt>
                <c:pt idx="4284">
                  <c:v>96.677599999999998</c:v>
                </c:pt>
                <c:pt idx="4285">
                  <c:v>96.864699999999999</c:v>
                </c:pt>
                <c:pt idx="4286">
                  <c:v>96.878799999999998</c:v>
                </c:pt>
                <c:pt idx="4287">
                  <c:v>96.782300000000006</c:v>
                </c:pt>
                <c:pt idx="4288">
                  <c:v>96.8994</c:v>
                </c:pt>
                <c:pt idx="4289">
                  <c:v>97.014200000000002</c:v>
                </c:pt>
                <c:pt idx="4290">
                  <c:v>97.197800000000001</c:v>
                </c:pt>
                <c:pt idx="4291">
                  <c:v>97.221500000000006</c:v>
                </c:pt>
                <c:pt idx="4292">
                  <c:v>97.159899999999993</c:v>
                </c:pt>
                <c:pt idx="4293">
                  <c:v>97.270499999999998</c:v>
                </c:pt>
                <c:pt idx="4294">
                  <c:v>97.344800000000006</c:v>
                </c:pt>
                <c:pt idx="4295">
                  <c:v>97.429000000000002</c:v>
                </c:pt>
                <c:pt idx="4296">
                  <c:v>97.513199999999998</c:v>
                </c:pt>
                <c:pt idx="4297">
                  <c:v>97.435900000000004</c:v>
                </c:pt>
                <c:pt idx="4298">
                  <c:v>97.525599999999997</c:v>
                </c:pt>
                <c:pt idx="4299">
                  <c:v>97.399000000000001</c:v>
                </c:pt>
                <c:pt idx="4300">
                  <c:v>97.2881</c:v>
                </c:pt>
                <c:pt idx="4301">
                  <c:v>97.239500000000007</c:v>
                </c:pt>
                <c:pt idx="4302">
                  <c:v>97.398600000000002</c:v>
                </c:pt>
                <c:pt idx="4303">
                  <c:v>97.6126</c:v>
                </c:pt>
                <c:pt idx="4304">
                  <c:v>97.523600000000002</c:v>
                </c:pt>
                <c:pt idx="4305">
                  <c:v>97.515699999999995</c:v>
                </c:pt>
                <c:pt idx="4306">
                  <c:v>97.685500000000005</c:v>
                </c:pt>
                <c:pt idx="4307">
                  <c:v>97.712900000000005</c:v>
                </c:pt>
                <c:pt idx="4308">
                  <c:v>97.697699999999998</c:v>
                </c:pt>
                <c:pt idx="4309">
                  <c:v>97.796800000000005</c:v>
                </c:pt>
                <c:pt idx="4310">
                  <c:v>97.808300000000003</c:v>
                </c:pt>
                <c:pt idx="4311">
                  <c:v>97.867500000000007</c:v>
                </c:pt>
                <c:pt idx="4312">
                  <c:v>97.692400000000006</c:v>
                </c:pt>
                <c:pt idx="4313">
                  <c:v>97.765000000000001</c:v>
                </c:pt>
                <c:pt idx="4314">
                  <c:v>97.435699999999997</c:v>
                </c:pt>
                <c:pt idx="4315">
                  <c:v>97.2804</c:v>
                </c:pt>
                <c:pt idx="4316">
                  <c:v>96.881699999999995</c:v>
                </c:pt>
                <c:pt idx="4317">
                  <c:v>97.319500000000005</c:v>
                </c:pt>
                <c:pt idx="4318">
                  <c:v>97.400300000000001</c:v>
                </c:pt>
                <c:pt idx="4319">
                  <c:v>97.552499999999995</c:v>
                </c:pt>
                <c:pt idx="4320">
                  <c:v>97.555899999999994</c:v>
                </c:pt>
                <c:pt idx="4321">
                  <c:v>97.775400000000005</c:v>
                </c:pt>
                <c:pt idx="4322">
                  <c:v>97.917299999999997</c:v>
                </c:pt>
                <c:pt idx="4323">
                  <c:v>97.877899999999997</c:v>
                </c:pt>
                <c:pt idx="4324">
                  <c:v>98.007400000000004</c:v>
                </c:pt>
                <c:pt idx="4325">
                  <c:v>98.314300000000003</c:v>
                </c:pt>
                <c:pt idx="4326">
                  <c:v>98.435900000000004</c:v>
                </c:pt>
                <c:pt idx="4327">
                  <c:v>98.800899999999999</c:v>
                </c:pt>
                <c:pt idx="4328">
                  <c:v>98.828999999999994</c:v>
                </c:pt>
                <c:pt idx="4329">
                  <c:v>98.972899999999996</c:v>
                </c:pt>
                <c:pt idx="4330">
                  <c:v>99.107200000000006</c:v>
                </c:pt>
                <c:pt idx="4331">
                  <c:v>99.191500000000005</c:v>
                </c:pt>
                <c:pt idx="4332">
                  <c:v>99.392799999999994</c:v>
                </c:pt>
                <c:pt idx="4333">
                  <c:v>99.232100000000003</c:v>
                </c:pt>
                <c:pt idx="4334">
                  <c:v>98.868099999999998</c:v>
                </c:pt>
                <c:pt idx="4335">
                  <c:v>98.804699999999997</c:v>
                </c:pt>
                <c:pt idx="4336">
                  <c:v>98.522199999999998</c:v>
                </c:pt>
                <c:pt idx="4337">
                  <c:v>98.600399999999993</c:v>
                </c:pt>
                <c:pt idx="4338">
                  <c:v>98.361099999999993</c:v>
                </c:pt>
                <c:pt idx="4339">
                  <c:v>98.423699999999997</c:v>
                </c:pt>
                <c:pt idx="4340">
                  <c:v>98.641800000000003</c:v>
                </c:pt>
                <c:pt idx="4341">
                  <c:v>98.527500000000003</c:v>
                </c:pt>
                <c:pt idx="4342">
                  <c:v>98.527500000000003</c:v>
                </c:pt>
                <c:pt idx="4343">
                  <c:v>98.389799999999994</c:v>
                </c:pt>
                <c:pt idx="4344">
                  <c:v>98.5779</c:v>
                </c:pt>
                <c:pt idx="4345">
                  <c:v>98.534199999999998</c:v>
                </c:pt>
                <c:pt idx="4346">
                  <c:v>98.534199999999998</c:v>
                </c:pt>
                <c:pt idx="4347">
                  <c:v>98.534199999999998</c:v>
                </c:pt>
                <c:pt idx="4348">
                  <c:v>98.269099999999995</c:v>
                </c:pt>
                <c:pt idx="4349">
                  <c:v>98.125699999999995</c:v>
                </c:pt>
                <c:pt idx="4350">
                  <c:v>97.952100000000002</c:v>
                </c:pt>
                <c:pt idx="4351">
                  <c:v>98.057199999999995</c:v>
                </c:pt>
                <c:pt idx="4352">
                  <c:v>97.869399999999999</c:v>
                </c:pt>
                <c:pt idx="4353">
                  <c:v>97.870400000000004</c:v>
                </c:pt>
                <c:pt idx="4354">
                  <c:v>97.680099999999996</c:v>
                </c:pt>
                <c:pt idx="4355">
                  <c:v>97.468299999999999</c:v>
                </c:pt>
                <c:pt idx="4356">
                  <c:v>97.390799999999999</c:v>
                </c:pt>
                <c:pt idx="4357">
                  <c:v>97.420400000000001</c:v>
                </c:pt>
                <c:pt idx="4358">
                  <c:v>97.491399999999999</c:v>
                </c:pt>
                <c:pt idx="4359">
                  <c:v>97.439099999999996</c:v>
                </c:pt>
                <c:pt idx="4360">
                  <c:v>97.674700000000001</c:v>
                </c:pt>
                <c:pt idx="4361">
                  <c:v>97.507400000000004</c:v>
                </c:pt>
                <c:pt idx="4362">
                  <c:v>97.221299999999999</c:v>
                </c:pt>
                <c:pt idx="4363">
                  <c:v>97.347099999999998</c:v>
                </c:pt>
                <c:pt idx="4364">
                  <c:v>97.136700000000005</c:v>
                </c:pt>
                <c:pt idx="4365">
                  <c:v>97.137900000000002</c:v>
                </c:pt>
                <c:pt idx="4366">
                  <c:v>97.095399999999998</c:v>
                </c:pt>
                <c:pt idx="4367">
                  <c:v>97.427499999999995</c:v>
                </c:pt>
                <c:pt idx="4368">
                  <c:v>97.280100000000004</c:v>
                </c:pt>
                <c:pt idx="4369">
                  <c:v>97.405699999999996</c:v>
                </c:pt>
                <c:pt idx="4370">
                  <c:v>97.428399999999996</c:v>
                </c:pt>
                <c:pt idx="4371">
                  <c:v>97.4255</c:v>
                </c:pt>
                <c:pt idx="4372">
                  <c:v>97.494399999999999</c:v>
                </c:pt>
                <c:pt idx="4373">
                  <c:v>97.371799999999993</c:v>
                </c:pt>
                <c:pt idx="4374">
                  <c:v>97.439899999999994</c:v>
                </c:pt>
                <c:pt idx="4375">
                  <c:v>97.418999999999997</c:v>
                </c:pt>
                <c:pt idx="4376">
                  <c:v>97.473200000000006</c:v>
                </c:pt>
                <c:pt idx="4377">
                  <c:v>97.574200000000005</c:v>
                </c:pt>
                <c:pt idx="4378">
                  <c:v>97.440799999999996</c:v>
                </c:pt>
                <c:pt idx="4379">
                  <c:v>97.188599999999994</c:v>
                </c:pt>
                <c:pt idx="4380">
                  <c:v>97.255200000000002</c:v>
                </c:pt>
                <c:pt idx="4381">
                  <c:v>97.136799999999994</c:v>
                </c:pt>
                <c:pt idx="4382">
                  <c:v>97.226200000000006</c:v>
                </c:pt>
                <c:pt idx="4383">
                  <c:v>97.079800000000006</c:v>
                </c:pt>
                <c:pt idx="4384">
                  <c:v>96.953999999999994</c:v>
                </c:pt>
                <c:pt idx="4385">
                  <c:v>96.852699999999999</c:v>
                </c:pt>
                <c:pt idx="4386">
                  <c:v>96.828699999999998</c:v>
                </c:pt>
                <c:pt idx="4387">
                  <c:v>96.906599999999997</c:v>
                </c:pt>
                <c:pt idx="4388">
                  <c:v>97.111900000000006</c:v>
                </c:pt>
                <c:pt idx="4389">
                  <c:v>97.351699999999994</c:v>
                </c:pt>
                <c:pt idx="4390">
                  <c:v>97.549099999999996</c:v>
                </c:pt>
                <c:pt idx="4391">
                  <c:v>97.558700000000002</c:v>
                </c:pt>
                <c:pt idx="4392">
                  <c:v>97.433700000000002</c:v>
                </c:pt>
                <c:pt idx="4393">
                  <c:v>97.672799999999995</c:v>
                </c:pt>
                <c:pt idx="4394">
                  <c:v>97.525400000000005</c:v>
                </c:pt>
                <c:pt idx="4395">
                  <c:v>97.167100000000005</c:v>
                </c:pt>
                <c:pt idx="4396">
                  <c:v>96.9345</c:v>
                </c:pt>
                <c:pt idx="4397">
                  <c:v>96.847099999999998</c:v>
                </c:pt>
                <c:pt idx="4398">
                  <c:v>96.834900000000005</c:v>
                </c:pt>
                <c:pt idx="4399">
                  <c:v>96.705500000000001</c:v>
                </c:pt>
                <c:pt idx="4400">
                  <c:v>96.489699999999999</c:v>
                </c:pt>
                <c:pt idx="4401">
                  <c:v>96.640299999999996</c:v>
                </c:pt>
                <c:pt idx="4402">
                  <c:v>96.706800000000001</c:v>
                </c:pt>
                <c:pt idx="4403">
                  <c:v>96.665400000000005</c:v>
                </c:pt>
                <c:pt idx="4404">
                  <c:v>96.647000000000006</c:v>
                </c:pt>
                <c:pt idx="4405">
                  <c:v>96.399100000000004</c:v>
                </c:pt>
                <c:pt idx="4406">
                  <c:v>96.494100000000003</c:v>
                </c:pt>
                <c:pt idx="4407">
                  <c:v>96.503299999999996</c:v>
                </c:pt>
                <c:pt idx="4408">
                  <c:v>96.550399999999996</c:v>
                </c:pt>
                <c:pt idx="4409">
                  <c:v>96.314099999999996</c:v>
                </c:pt>
                <c:pt idx="4410">
                  <c:v>96.372500000000002</c:v>
                </c:pt>
                <c:pt idx="4411">
                  <c:v>96.005099999999999</c:v>
                </c:pt>
                <c:pt idx="4412">
                  <c:v>95.8523</c:v>
                </c:pt>
                <c:pt idx="4413">
                  <c:v>95.849900000000005</c:v>
                </c:pt>
                <c:pt idx="4414">
                  <c:v>95.539299999999997</c:v>
                </c:pt>
                <c:pt idx="4415">
                  <c:v>95.028400000000005</c:v>
                </c:pt>
                <c:pt idx="4416">
                  <c:v>94.465199999999996</c:v>
                </c:pt>
                <c:pt idx="4417">
                  <c:v>94.171800000000005</c:v>
                </c:pt>
                <c:pt idx="4418">
                  <c:v>94.491299999999995</c:v>
                </c:pt>
                <c:pt idx="4419">
                  <c:v>94.674300000000002</c:v>
                </c:pt>
                <c:pt idx="4420">
                  <c:v>94.965599999999995</c:v>
                </c:pt>
                <c:pt idx="4421">
                  <c:v>95.0608</c:v>
                </c:pt>
                <c:pt idx="4422">
                  <c:v>95.218599999999995</c:v>
                </c:pt>
                <c:pt idx="4423">
                  <c:v>94.884699999999995</c:v>
                </c:pt>
                <c:pt idx="4424">
                  <c:v>94.788200000000003</c:v>
                </c:pt>
                <c:pt idx="4425">
                  <c:v>94.749399999999994</c:v>
                </c:pt>
                <c:pt idx="4426">
                  <c:v>94.782499999999999</c:v>
                </c:pt>
                <c:pt idx="4427">
                  <c:v>94.838800000000006</c:v>
                </c:pt>
                <c:pt idx="4428">
                  <c:v>94.998699999999999</c:v>
                </c:pt>
                <c:pt idx="4429">
                  <c:v>95.194400000000002</c:v>
                </c:pt>
                <c:pt idx="4430">
                  <c:v>95.194400000000002</c:v>
                </c:pt>
                <c:pt idx="4431">
                  <c:v>95.657200000000003</c:v>
                </c:pt>
                <c:pt idx="4432">
                  <c:v>95.700900000000004</c:v>
                </c:pt>
                <c:pt idx="4433">
                  <c:v>95.683599999999998</c:v>
                </c:pt>
                <c:pt idx="4434">
                  <c:v>95.341099999999997</c:v>
                </c:pt>
                <c:pt idx="4435">
                  <c:v>95.765000000000001</c:v>
                </c:pt>
                <c:pt idx="4436">
                  <c:v>95.945499999999996</c:v>
                </c:pt>
                <c:pt idx="4437">
                  <c:v>96.015600000000006</c:v>
                </c:pt>
                <c:pt idx="4438">
                  <c:v>95.941800000000001</c:v>
                </c:pt>
                <c:pt idx="4439">
                  <c:v>95.530799999999999</c:v>
                </c:pt>
                <c:pt idx="4440">
                  <c:v>95.498400000000004</c:v>
                </c:pt>
                <c:pt idx="4441">
                  <c:v>95.452299999999994</c:v>
                </c:pt>
                <c:pt idx="4442">
                  <c:v>95.293000000000006</c:v>
                </c:pt>
                <c:pt idx="4443">
                  <c:v>95.315899999999999</c:v>
                </c:pt>
                <c:pt idx="4444">
                  <c:v>94.843599999999995</c:v>
                </c:pt>
                <c:pt idx="4445">
                  <c:v>94.651899999999998</c:v>
                </c:pt>
                <c:pt idx="4446">
                  <c:v>94.072000000000003</c:v>
                </c:pt>
                <c:pt idx="4447">
                  <c:v>93.109800000000007</c:v>
                </c:pt>
                <c:pt idx="4448">
                  <c:v>93.206599999999995</c:v>
                </c:pt>
                <c:pt idx="4449">
                  <c:v>93.509200000000007</c:v>
                </c:pt>
                <c:pt idx="4450">
                  <c:v>93.999200000000002</c:v>
                </c:pt>
                <c:pt idx="4451">
                  <c:v>93.937299999999993</c:v>
                </c:pt>
                <c:pt idx="4452">
                  <c:v>93.722700000000003</c:v>
                </c:pt>
                <c:pt idx="4453">
                  <c:v>93.580100000000002</c:v>
                </c:pt>
                <c:pt idx="4454">
                  <c:v>93.278700000000001</c:v>
                </c:pt>
                <c:pt idx="4455">
                  <c:v>92.972399999999993</c:v>
                </c:pt>
                <c:pt idx="4456">
                  <c:v>93.591300000000004</c:v>
                </c:pt>
                <c:pt idx="4457">
                  <c:v>94.021799999999999</c:v>
                </c:pt>
                <c:pt idx="4458">
                  <c:v>94.423000000000002</c:v>
                </c:pt>
                <c:pt idx="4459">
                  <c:v>94.325400000000002</c:v>
                </c:pt>
                <c:pt idx="4460">
                  <c:v>94.624899999999997</c:v>
                </c:pt>
                <c:pt idx="4461">
                  <c:v>94.582499999999996</c:v>
                </c:pt>
                <c:pt idx="4462">
                  <c:v>94.7</c:v>
                </c:pt>
                <c:pt idx="4463">
                  <c:v>94.511499999999998</c:v>
                </c:pt>
                <c:pt idx="4464">
                  <c:v>94.125399999999999</c:v>
                </c:pt>
                <c:pt idx="4465">
                  <c:v>94.215400000000002</c:v>
                </c:pt>
                <c:pt idx="4466">
                  <c:v>93.712299999999999</c:v>
                </c:pt>
                <c:pt idx="4467">
                  <c:v>93.504499999999993</c:v>
                </c:pt>
                <c:pt idx="4468">
                  <c:v>93.960700000000003</c:v>
                </c:pt>
                <c:pt idx="4469">
                  <c:v>94.243600000000001</c:v>
                </c:pt>
                <c:pt idx="4470">
                  <c:v>94.440299999999993</c:v>
                </c:pt>
                <c:pt idx="4471">
                  <c:v>94.514399999999995</c:v>
                </c:pt>
                <c:pt idx="4472">
                  <c:v>94.937399999999997</c:v>
                </c:pt>
                <c:pt idx="4473">
                  <c:v>95.118600000000001</c:v>
                </c:pt>
                <c:pt idx="4474">
                  <c:v>94.742099999999994</c:v>
                </c:pt>
                <c:pt idx="4475">
                  <c:v>94.754199999999997</c:v>
                </c:pt>
                <c:pt idx="4476">
                  <c:v>95.014300000000006</c:v>
                </c:pt>
                <c:pt idx="4477">
                  <c:v>95.056200000000004</c:v>
                </c:pt>
                <c:pt idx="4478">
                  <c:v>95.153000000000006</c:v>
                </c:pt>
                <c:pt idx="4479">
                  <c:v>95.221100000000007</c:v>
                </c:pt>
                <c:pt idx="4480">
                  <c:v>95.335499999999996</c:v>
                </c:pt>
                <c:pt idx="4481">
                  <c:v>95.102000000000004</c:v>
                </c:pt>
                <c:pt idx="4482">
                  <c:v>95.081100000000006</c:v>
                </c:pt>
                <c:pt idx="4483">
                  <c:v>94.870099999999994</c:v>
                </c:pt>
                <c:pt idx="4484">
                  <c:v>94.608099999999993</c:v>
                </c:pt>
                <c:pt idx="4485">
                  <c:v>94.6524</c:v>
                </c:pt>
                <c:pt idx="4486">
                  <c:v>94.458100000000002</c:v>
                </c:pt>
                <c:pt idx="4487">
                  <c:v>93.951999999999998</c:v>
                </c:pt>
                <c:pt idx="4488">
                  <c:v>93.734999999999999</c:v>
                </c:pt>
                <c:pt idx="4489">
                  <c:v>93.503900000000002</c:v>
                </c:pt>
                <c:pt idx="4490">
                  <c:v>93.435599999999994</c:v>
                </c:pt>
                <c:pt idx="4491">
                  <c:v>93.769000000000005</c:v>
                </c:pt>
                <c:pt idx="4492">
                  <c:v>93.8322</c:v>
                </c:pt>
                <c:pt idx="4493">
                  <c:v>94.057900000000004</c:v>
                </c:pt>
                <c:pt idx="4494">
                  <c:v>94.346000000000004</c:v>
                </c:pt>
                <c:pt idx="4495">
                  <c:v>94.700199999999995</c:v>
                </c:pt>
                <c:pt idx="4496">
                  <c:v>94.633899999999997</c:v>
                </c:pt>
                <c:pt idx="4497">
                  <c:v>94.575999999999993</c:v>
                </c:pt>
                <c:pt idx="4498">
                  <c:v>94.541399999999996</c:v>
                </c:pt>
                <c:pt idx="4499">
                  <c:v>94.382900000000006</c:v>
                </c:pt>
                <c:pt idx="4500">
                  <c:v>94.210300000000004</c:v>
                </c:pt>
                <c:pt idx="4501">
                  <c:v>94.076300000000003</c:v>
                </c:pt>
                <c:pt idx="4502">
                  <c:v>93.9071</c:v>
                </c:pt>
                <c:pt idx="4503">
                  <c:v>93.663899999999998</c:v>
                </c:pt>
                <c:pt idx="4504">
                  <c:v>93.560100000000006</c:v>
                </c:pt>
                <c:pt idx="4505">
                  <c:v>93.715800000000002</c:v>
                </c:pt>
                <c:pt idx="4506">
                  <c:v>93.578599999999994</c:v>
                </c:pt>
                <c:pt idx="4507">
                  <c:v>93.573800000000006</c:v>
                </c:pt>
                <c:pt idx="4508">
                  <c:v>93.854799999999997</c:v>
                </c:pt>
                <c:pt idx="4509">
                  <c:v>94.050899999999999</c:v>
                </c:pt>
                <c:pt idx="4510">
                  <c:v>94.2881</c:v>
                </c:pt>
                <c:pt idx="4511">
                  <c:v>94.2881</c:v>
                </c:pt>
                <c:pt idx="4512">
                  <c:v>94.103399999999993</c:v>
                </c:pt>
                <c:pt idx="4513">
                  <c:v>93.848699999999994</c:v>
                </c:pt>
                <c:pt idx="4514">
                  <c:v>93.763300000000001</c:v>
                </c:pt>
                <c:pt idx="4515">
                  <c:v>93.938400000000001</c:v>
                </c:pt>
                <c:pt idx="4516">
                  <c:v>94.316699999999997</c:v>
                </c:pt>
                <c:pt idx="4517">
                  <c:v>94.533600000000007</c:v>
                </c:pt>
                <c:pt idx="4518">
                  <c:v>94.697100000000006</c:v>
                </c:pt>
                <c:pt idx="4519">
                  <c:v>94.657499999999999</c:v>
                </c:pt>
                <c:pt idx="4520">
                  <c:v>94.886700000000005</c:v>
                </c:pt>
                <c:pt idx="4521">
                  <c:v>95.236999999999995</c:v>
                </c:pt>
                <c:pt idx="4522">
                  <c:v>95.182500000000005</c:v>
                </c:pt>
                <c:pt idx="4523">
                  <c:v>95.449299999999994</c:v>
                </c:pt>
                <c:pt idx="4524">
                  <c:v>95.632400000000004</c:v>
                </c:pt>
                <c:pt idx="4525">
                  <c:v>95.497699999999995</c:v>
                </c:pt>
                <c:pt idx="4526">
                  <c:v>95.578199999999995</c:v>
                </c:pt>
                <c:pt idx="4527">
                  <c:v>95.592600000000004</c:v>
                </c:pt>
                <c:pt idx="4528">
                  <c:v>95.467799999999997</c:v>
                </c:pt>
                <c:pt idx="4529">
                  <c:v>95.655199999999994</c:v>
                </c:pt>
                <c:pt idx="4530">
                  <c:v>95.706999999999994</c:v>
                </c:pt>
              </c:numCache>
            </c:numRef>
          </c:val>
          <c:smooth val="0"/>
        </c:ser>
        <c:dLbls>
          <c:showLegendKey val="0"/>
          <c:showVal val="0"/>
          <c:showCatName val="0"/>
          <c:showSerName val="0"/>
          <c:showPercent val="0"/>
          <c:showBubbleSize val="0"/>
        </c:dLbls>
        <c:marker val="1"/>
        <c:smooth val="0"/>
        <c:axId val="155897856"/>
        <c:axId val="155789568"/>
      </c:lineChart>
      <c:dateAx>
        <c:axId val="138215808"/>
        <c:scaling>
          <c:orientation val="minMax"/>
        </c:scaling>
        <c:delete val="0"/>
        <c:axPos val="b"/>
        <c:numFmt formatCode="m/d/yyyy" sourceLinked="1"/>
        <c:majorTickMark val="out"/>
        <c:minorTickMark val="none"/>
        <c:tickLblPos val="nextTo"/>
        <c:crossAx val="138254592"/>
        <c:crosses val="autoZero"/>
        <c:auto val="1"/>
        <c:lblOffset val="100"/>
        <c:baseTimeUnit val="days"/>
      </c:dateAx>
      <c:valAx>
        <c:axId val="138254592"/>
        <c:scaling>
          <c:orientation val="minMax"/>
        </c:scaling>
        <c:delete val="0"/>
        <c:axPos val="l"/>
        <c:majorGridlines/>
        <c:numFmt formatCode="General" sourceLinked="1"/>
        <c:majorTickMark val="out"/>
        <c:minorTickMark val="none"/>
        <c:tickLblPos val="nextTo"/>
        <c:crossAx val="138215808"/>
        <c:crosses val="autoZero"/>
        <c:crossBetween val="between"/>
      </c:valAx>
      <c:valAx>
        <c:axId val="155789568"/>
        <c:scaling>
          <c:orientation val="minMax"/>
          <c:min val="40"/>
        </c:scaling>
        <c:delete val="0"/>
        <c:axPos val="r"/>
        <c:numFmt formatCode="General" sourceLinked="1"/>
        <c:majorTickMark val="out"/>
        <c:minorTickMark val="none"/>
        <c:tickLblPos val="nextTo"/>
        <c:crossAx val="155897856"/>
        <c:crosses val="max"/>
        <c:crossBetween val="between"/>
      </c:valAx>
      <c:dateAx>
        <c:axId val="155897856"/>
        <c:scaling>
          <c:orientation val="minMax"/>
        </c:scaling>
        <c:delete val="1"/>
        <c:axPos val="b"/>
        <c:numFmt formatCode="m/d/yyyy" sourceLinked="1"/>
        <c:majorTickMark val="out"/>
        <c:minorTickMark val="none"/>
        <c:tickLblPos val="nextTo"/>
        <c:crossAx val="155789568"/>
        <c:crosses val="autoZero"/>
        <c:auto val="1"/>
        <c:lblOffset val="100"/>
        <c:baseTimeUnit val="days"/>
      </c:date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0.33268625872648072"/>
          <c:y val="0.29964218452904218"/>
          <c:w val="0.33462717913600065"/>
          <c:h val="0.59867831796582127"/>
        </c:manualLayout>
      </c:layout>
      <c:pieChart>
        <c:varyColors val="1"/>
        <c:ser>
          <c:idx val="0"/>
          <c:order val="0"/>
          <c:tx>
            <c:strRef>
              <c:f>Sheet1!$B$1</c:f>
              <c:strCache>
                <c:ptCount val="1"/>
                <c:pt idx="0">
                  <c:v>Bonds – 2010 (% of Total)</c:v>
                </c:pt>
              </c:strCache>
            </c:strRef>
          </c:tx>
          <c:dLbls>
            <c:dLbl>
              <c:idx val="0"/>
              <c:layout>
                <c:manualLayout>
                  <c:x val="8.1295346675934868E-2"/>
                  <c:y val="-0.10825589209342909"/>
                </c:manualLayout>
              </c:layout>
              <c:dLblPos val="bestFit"/>
              <c:showLegendKey val="0"/>
              <c:showVal val="0"/>
              <c:showCatName val="1"/>
              <c:showSerName val="0"/>
              <c:showPercent val="1"/>
              <c:showBubbleSize val="0"/>
              <c:separator> </c:separator>
            </c:dLbl>
            <c:dLblPos val="bestFit"/>
            <c:showLegendKey val="0"/>
            <c:showVal val="0"/>
            <c:showCatName val="1"/>
            <c:showSerName val="0"/>
            <c:showPercent val="1"/>
            <c:showBubbleSize val="0"/>
            <c:separator> </c:separator>
            <c:showLeaderLines val="0"/>
          </c:dLbls>
          <c:cat>
            <c:strRef>
              <c:f>Sheet1!$A$2:$A$4</c:f>
              <c:strCache>
                <c:ptCount val="3"/>
                <c:pt idx="0">
                  <c:v>Developed </c:v>
                </c:pt>
                <c:pt idx="1">
                  <c:v>Offshore</c:v>
                </c:pt>
                <c:pt idx="2">
                  <c:v>Developing</c:v>
                </c:pt>
              </c:strCache>
            </c:strRef>
          </c:cat>
          <c:val>
            <c:numRef>
              <c:f>Sheet1!$B$2:$B$4</c:f>
              <c:numCache>
                <c:formatCode>0%</c:formatCode>
                <c:ptCount val="3"/>
                <c:pt idx="0">
                  <c:v>0.88554768504030501</c:v>
                </c:pt>
                <c:pt idx="1">
                  <c:v>5.2085736410690288E-3</c:v>
                </c:pt>
                <c:pt idx="2">
                  <c:v>0.10924374131862589</c:v>
                </c:pt>
              </c:numCache>
            </c:numRef>
          </c:val>
        </c:ser>
        <c:dLbls>
          <c:showLegendKey val="0"/>
          <c:showVal val="1"/>
          <c:showCatName val="0"/>
          <c:showSerName val="0"/>
          <c:showPercent val="0"/>
          <c:showBubbleSize val="0"/>
          <c:showLeaderLines val="0"/>
        </c:dLbls>
        <c:firstSliceAng val="0"/>
      </c:pieChart>
    </c:plotArea>
    <c:plotVisOnly val="1"/>
    <c:dispBlanksAs val="gap"/>
    <c:showDLblsOverMax val="0"/>
  </c:chart>
  <c:txPr>
    <a:bodyPr/>
    <a:lstStyle/>
    <a:p>
      <a:pPr>
        <a:defRPr sz="800">
          <a:latin typeface="+mn-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Equity </a:t>
            </a:r>
            <a:r>
              <a:rPr lang="en-US" dirty="0"/>
              <a:t>- 2010 (% of Total)</a:t>
            </a:r>
          </a:p>
        </c:rich>
      </c:tx>
      <c:layout/>
      <c:overlay val="0"/>
    </c:title>
    <c:autoTitleDeleted val="0"/>
    <c:plotArea>
      <c:layout>
        <c:manualLayout>
          <c:layoutTarget val="inner"/>
          <c:xMode val="edge"/>
          <c:yMode val="edge"/>
          <c:x val="0.33268625872648072"/>
          <c:y val="0.29964218452904218"/>
          <c:w val="0.33462717913600065"/>
          <c:h val="0.59867831796582127"/>
        </c:manualLayout>
      </c:layout>
      <c:pieChart>
        <c:varyColors val="1"/>
        <c:ser>
          <c:idx val="0"/>
          <c:order val="0"/>
          <c:tx>
            <c:strRef>
              <c:f>Sheet1!$B$1</c:f>
              <c:strCache>
                <c:ptCount val="1"/>
                <c:pt idx="0">
                  <c:v>Equity – 2010 (% of Total)</c:v>
                </c:pt>
              </c:strCache>
            </c:strRef>
          </c:tx>
          <c:dLbls>
            <c:dLblPos val="bestFit"/>
            <c:showLegendKey val="0"/>
            <c:showVal val="0"/>
            <c:showCatName val="1"/>
            <c:showSerName val="0"/>
            <c:showPercent val="1"/>
            <c:showBubbleSize val="0"/>
            <c:separator> </c:separator>
            <c:showLeaderLines val="0"/>
          </c:dLbls>
          <c:cat>
            <c:strRef>
              <c:f>Sheet1!$A$2:$A$4</c:f>
              <c:strCache>
                <c:ptCount val="3"/>
                <c:pt idx="0">
                  <c:v>Developed </c:v>
                </c:pt>
                <c:pt idx="1">
                  <c:v>Offshore</c:v>
                </c:pt>
                <c:pt idx="2">
                  <c:v>Developing</c:v>
                </c:pt>
              </c:strCache>
            </c:strRef>
          </c:cat>
          <c:val>
            <c:numRef>
              <c:f>Sheet1!$B$2:$B$4</c:f>
              <c:numCache>
                <c:formatCode>0%</c:formatCode>
                <c:ptCount val="3"/>
                <c:pt idx="0">
                  <c:v>0.65</c:v>
                </c:pt>
                <c:pt idx="1">
                  <c:v>0.06</c:v>
                </c:pt>
                <c:pt idx="2">
                  <c:v>0.28999999999999998</c:v>
                </c:pt>
              </c:numCache>
            </c:numRef>
          </c:val>
        </c:ser>
        <c:dLbls>
          <c:showLegendKey val="0"/>
          <c:showVal val="1"/>
          <c:showCatName val="0"/>
          <c:showSerName val="0"/>
          <c:showPercent val="0"/>
          <c:showBubbleSize val="0"/>
          <c:showLeaderLines val="0"/>
        </c:dLbls>
        <c:firstSliceAng val="0"/>
      </c:pieChart>
    </c:plotArea>
    <c:plotVisOnly val="1"/>
    <c:dispBlanksAs val="gap"/>
    <c:showDLblsOverMax val="0"/>
  </c:chart>
  <c:txPr>
    <a:bodyPr/>
    <a:lstStyle/>
    <a:p>
      <a:pPr>
        <a:defRPr sz="800">
          <a:latin typeface="+mn-lt"/>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Bank</a:t>
            </a:r>
            <a:r>
              <a:rPr lang="en-US" baseline="0" dirty="0" smtClean="0"/>
              <a:t> Deposit</a:t>
            </a:r>
            <a:r>
              <a:rPr lang="en-US" dirty="0" smtClean="0"/>
              <a:t>s </a:t>
            </a:r>
            <a:r>
              <a:rPr lang="en-US" dirty="0"/>
              <a:t>- 2010 (% of Total)</a:t>
            </a:r>
          </a:p>
        </c:rich>
      </c:tx>
      <c:layout/>
      <c:overlay val="0"/>
    </c:title>
    <c:autoTitleDeleted val="0"/>
    <c:plotArea>
      <c:layout>
        <c:manualLayout>
          <c:layoutTarget val="inner"/>
          <c:xMode val="edge"/>
          <c:yMode val="edge"/>
          <c:x val="0.33268625872648072"/>
          <c:y val="0.29964218452904218"/>
          <c:w val="0.33462717913600065"/>
          <c:h val="0.59867831796582127"/>
        </c:manualLayout>
      </c:layout>
      <c:pieChart>
        <c:varyColors val="1"/>
        <c:ser>
          <c:idx val="0"/>
          <c:order val="0"/>
          <c:tx>
            <c:strRef>
              <c:f>Sheet1!$B$1</c:f>
              <c:strCache>
                <c:ptCount val="1"/>
                <c:pt idx="0">
                  <c:v>Bank Deposits – 2010 (% of Total)</c:v>
                </c:pt>
              </c:strCache>
            </c:strRef>
          </c:tx>
          <c:dLbls>
            <c:dLblPos val="bestFit"/>
            <c:showLegendKey val="0"/>
            <c:showVal val="0"/>
            <c:showCatName val="1"/>
            <c:showSerName val="0"/>
            <c:showPercent val="1"/>
            <c:showBubbleSize val="0"/>
            <c:separator> </c:separator>
            <c:showLeaderLines val="0"/>
          </c:dLbls>
          <c:cat>
            <c:strRef>
              <c:f>Sheet1!$A$2:$A$4</c:f>
              <c:strCache>
                <c:ptCount val="3"/>
                <c:pt idx="0">
                  <c:v>Developed </c:v>
                </c:pt>
                <c:pt idx="1">
                  <c:v>Offshore</c:v>
                </c:pt>
                <c:pt idx="2">
                  <c:v>Developing</c:v>
                </c:pt>
              </c:strCache>
            </c:strRef>
          </c:cat>
          <c:val>
            <c:numRef>
              <c:f>Sheet1!$B$2:$B$4</c:f>
              <c:numCache>
                <c:formatCode>0%</c:formatCode>
                <c:ptCount val="3"/>
                <c:pt idx="0">
                  <c:v>0.73</c:v>
                </c:pt>
                <c:pt idx="1">
                  <c:v>0</c:v>
                </c:pt>
                <c:pt idx="2">
                  <c:v>0.27</c:v>
                </c:pt>
              </c:numCache>
            </c:numRef>
          </c:val>
        </c:ser>
        <c:dLbls>
          <c:showLegendKey val="0"/>
          <c:showVal val="1"/>
          <c:showCatName val="0"/>
          <c:showSerName val="0"/>
          <c:showPercent val="0"/>
          <c:showBubbleSize val="0"/>
          <c:showLeaderLines val="0"/>
        </c:dLbls>
        <c:firstSliceAng val="0"/>
      </c:pieChart>
    </c:plotArea>
    <c:plotVisOnly val="1"/>
    <c:dispBlanksAs val="gap"/>
    <c:showDLblsOverMax val="0"/>
  </c:chart>
  <c:txPr>
    <a:bodyPr/>
    <a:lstStyle/>
    <a:p>
      <a:pPr>
        <a:defRPr sz="80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GDP </a:t>
            </a:r>
            <a:r>
              <a:rPr lang="en-US" dirty="0"/>
              <a:t>- 2010 (% of Total)</a:t>
            </a:r>
          </a:p>
        </c:rich>
      </c:tx>
      <c:layout/>
      <c:overlay val="0"/>
    </c:title>
    <c:autoTitleDeleted val="0"/>
    <c:plotArea>
      <c:layout>
        <c:manualLayout>
          <c:layoutTarget val="inner"/>
          <c:xMode val="edge"/>
          <c:yMode val="edge"/>
          <c:x val="0.33268625872648072"/>
          <c:y val="0.29964218452904218"/>
          <c:w val="0.33462717913600065"/>
          <c:h val="0.59867831796582127"/>
        </c:manualLayout>
      </c:layout>
      <c:pieChart>
        <c:varyColors val="1"/>
        <c:ser>
          <c:idx val="0"/>
          <c:order val="0"/>
          <c:tx>
            <c:strRef>
              <c:f>Sheet1!$B$1</c:f>
              <c:strCache>
                <c:ptCount val="1"/>
                <c:pt idx="0">
                  <c:v>GDP - 2010 (% of Total)</c:v>
                </c:pt>
              </c:strCache>
            </c:strRef>
          </c:tx>
          <c:dLbls>
            <c:dLblPos val="bestFit"/>
            <c:showLegendKey val="0"/>
            <c:showVal val="0"/>
            <c:showCatName val="1"/>
            <c:showSerName val="0"/>
            <c:showPercent val="1"/>
            <c:showBubbleSize val="0"/>
            <c:separator> </c:separator>
            <c:showLeaderLines val="0"/>
          </c:dLbls>
          <c:cat>
            <c:strRef>
              <c:f>Sheet1!$A$2:$A$4</c:f>
              <c:strCache>
                <c:ptCount val="3"/>
                <c:pt idx="0">
                  <c:v>Developed </c:v>
                </c:pt>
                <c:pt idx="1">
                  <c:v>Offshore</c:v>
                </c:pt>
                <c:pt idx="2">
                  <c:v>Developing</c:v>
                </c:pt>
              </c:strCache>
            </c:strRef>
          </c:cat>
          <c:val>
            <c:numRef>
              <c:f>Sheet1!$B$2:$B$4</c:f>
              <c:numCache>
                <c:formatCode>0%</c:formatCode>
                <c:ptCount val="3"/>
                <c:pt idx="0">
                  <c:v>0.66</c:v>
                </c:pt>
                <c:pt idx="1">
                  <c:v>0.01</c:v>
                </c:pt>
                <c:pt idx="2">
                  <c:v>0.33</c:v>
                </c:pt>
              </c:numCache>
            </c:numRef>
          </c:val>
        </c:ser>
        <c:dLbls>
          <c:showLegendKey val="0"/>
          <c:showVal val="1"/>
          <c:showCatName val="0"/>
          <c:showSerName val="0"/>
          <c:showPercent val="0"/>
          <c:showBubbleSize val="0"/>
          <c:showLeaderLines val="0"/>
        </c:dLbls>
        <c:firstSliceAng val="0"/>
      </c:pieChart>
    </c:plotArea>
    <c:plotVisOnly val="1"/>
    <c:dispBlanksAs val="gap"/>
    <c:showDLblsOverMax val="0"/>
  </c:chart>
  <c:txPr>
    <a:bodyPr/>
    <a:lstStyle/>
    <a:p>
      <a:pPr>
        <a:defRPr sz="800">
          <a:latin typeface="+mn-lt"/>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a:t>Bond Universe </a:t>
            </a:r>
            <a:r>
              <a:rPr lang="en-US" dirty="0" smtClean="0"/>
              <a:t>–</a:t>
            </a:r>
            <a:r>
              <a:rPr lang="en-US" dirty="0"/>
              <a:t>
Currency (% of Total)</a:t>
            </a:r>
          </a:p>
        </c:rich>
      </c:tx>
      <c:layout/>
      <c:overlay val="0"/>
    </c:title>
    <c:autoTitleDeleted val="0"/>
    <c:plotArea>
      <c:layout>
        <c:manualLayout>
          <c:layoutTarget val="inner"/>
          <c:xMode val="edge"/>
          <c:yMode val="edge"/>
          <c:x val="1.5625020861653526E-2"/>
          <c:y val="9.739989708165811E-2"/>
          <c:w val="0.94943397700287468"/>
          <c:h val="0.63719820913498826"/>
        </c:manualLayout>
      </c:layout>
      <c:barChart>
        <c:barDir val="col"/>
        <c:grouping val="clustered"/>
        <c:varyColors val="0"/>
        <c:ser>
          <c:idx val="0"/>
          <c:order val="0"/>
          <c:tx>
            <c:strRef>
              <c:f>Sheet1!$B$1</c:f>
              <c:strCache>
                <c:ptCount val="1"/>
                <c:pt idx="0">
                  <c:v>Bond Universe -
Currency (% of Total)</c:v>
                </c:pt>
              </c:strCache>
            </c:strRef>
          </c:tx>
          <c:spPr>
            <a:solidFill>
              <a:srgbClr val="6A824C"/>
            </a:solidFill>
            <a:ln w="25400">
              <a:noFill/>
            </a:ln>
          </c:spPr>
          <c:invertIfNegative val="0"/>
          <c:cat>
            <c:strRef>
              <c:f>Sheet1!$A$2:$A$17</c:f>
              <c:strCache>
                <c:ptCount val="16"/>
                <c:pt idx="0">
                  <c:v>USD</c:v>
                </c:pt>
                <c:pt idx="1">
                  <c:v>Euro</c:v>
                </c:pt>
                <c:pt idx="2">
                  <c:v>Japanese Yen</c:v>
                </c:pt>
                <c:pt idx="3">
                  <c:v>British Pound Sterling</c:v>
                </c:pt>
                <c:pt idx="4">
                  <c:v>Canadian Dollar</c:v>
                </c:pt>
                <c:pt idx="5">
                  <c:v>Australian Dollar</c:v>
                </c:pt>
                <c:pt idx="6">
                  <c:v>Swedish Krona</c:v>
                </c:pt>
                <c:pt idx="7">
                  <c:v>Chinese Renminbi</c:v>
                </c:pt>
                <c:pt idx="8">
                  <c:v>Indian Rupee</c:v>
                </c:pt>
                <c:pt idx="9">
                  <c:v>South Korean Won</c:v>
                </c:pt>
                <c:pt idx="10">
                  <c:v>Brazilian Real</c:v>
                </c:pt>
                <c:pt idx="11">
                  <c:v>Mexican Peso</c:v>
                </c:pt>
                <c:pt idx="12">
                  <c:v>Taiwanese Dollar</c:v>
                </c:pt>
                <c:pt idx="13">
                  <c:v>Polish Zloty</c:v>
                </c:pt>
                <c:pt idx="14">
                  <c:v>Turkish Lira</c:v>
                </c:pt>
                <c:pt idx="15">
                  <c:v>Malaysian Ringgit</c:v>
                </c:pt>
              </c:strCache>
            </c:strRef>
          </c:cat>
          <c:val>
            <c:numRef>
              <c:f>Sheet1!$B$2:$B$17</c:f>
              <c:numCache>
                <c:formatCode>0%</c:formatCode>
                <c:ptCount val="16"/>
                <c:pt idx="0">
                  <c:v>0.42863195785289498</c:v>
                </c:pt>
                <c:pt idx="1">
                  <c:v>0.23455216328668002</c:v>
                </c:pt>
                <c:pt idx="2">
                  <c:v>0.19816276973422081</c:v>
                </c:pt>
                <c:pt idx="3">
                  <c:v>4.4275480684302426E-2</c:v>
                </c:pt>
                <c:pt idx="4">
                  <c:v>2.3755120882469134E-2</c:v>
                </c:pt>
                <c:pt idx="5">
                  <c:v>9.888834941804597E-3</c:v>
                </c:pt>
                <c:pt idx="6">
                  <c:v>2.0463727760590368E-3</c:v>
                </c:pt>
                <c:pt idx="7">
                  <c:v>1.1704638715018381E-2</c:v>
                </c:pt>
                <c:pt idx="8">
                  <c:v>8.6361752010000216E-3</c:v>
                </c:pt>
                <c:pt idx="9">
                  <c:v>4.9338429399495912E-3</c:v>
                </c:pt>
                <c:pt idx="10">
                  <c:v>4.6037205582491903E-3</c:v>
                </c:pt>
                <c:pt idx="11">
                  <c:v>2.7181771502921698E-3</c:v>
                </c:pt>
                <c:pt idx="12">
                  <c:v>2.6818900241141522E-3</c:v>
                </c:pt>
                <c:pt idx="13">
                  <c:v>2.4801094781591606E-3</c:v>
                </c:pt>
                <c:pt idx="14">
                  <c:v>2.1275513996085291E-3</c:v>
                </c:pt>
                <c:pt idx="15">
                  <c:v>1.936445902961309E-3</c:v>
                </c:pt>
              </c:numCache>
            </c:numRef>
          </c:val>
        </c:ser>
        <c:dLbls>
          <c:showLegendKey val="0"/>
          <c:showVal val="0"/>
          <c:showCatName val="0"/>
          <c:showSerName val="0"/>
          <c:showPercent val="0"/>
          <c:showBubbleSize val="0"/>
        </c:dLbls>
        <c:gapWidth val="150"/>
        <c:axId val="95725056"/>
        <c:axId val="95726592"/>
      </c:barChart>
      <c:catAx>
        <c:axId val="95725056"/>
        <c:scaling>
          <c:orientation val="minMax"/>
        </c:scaling>
        <c:delete val="0"/>
        <c:axPos val="b"/>
        <c:numFmt formatCode="General" sourceLinked="1"/>
        <c:majorTickMark val="out"/>
        <c:minorTickMark val="none"/>
        <c:tickLblPos val="low"/>
        <c:spPr>
          <a:ln w="3175">
            <a:solidFill>
              <a:srgbClr val="000000"/>
            </a:solidFill>
            <a:prstDash val="solid"/>
          </a:ln>
        </c:spPr>
        <c:txPr>
          <a:bodyPr rot="-5400000" vert="horz"/>
          <a:lstStyle/>
          <a:p>
            <a:pPr>
              <a:defRPr sz="800" b="0" i="0" u="none" strike="noStrike" baseline="0">
                <a:solidFill>
                  <a:srgbClr val="3D4B2B"/>
                </a:solidFill>
                <a:latin typeface="Verdana"/>
                <a:ea typeface="Verdana"/>
                <a:cs typeface="Verdana"/>
              </a:defRPr>
            </a:pPr>
            <a:endParaRPr lang="en-US"/>
          </a:p>
        </c:txPr>
        <c:crossAx val="95726592"/>
        <c:crosses val="autoZero"/>
        <c:auto val="1"/>
        <c:lblAlgn val="ctr"/>
        <c:lblOffset val="100"/>
        <c:tickLblSkip val="1"/>
        <c:tickMarkSkip val="1"/>
        <c:noMultiLvlLbl val="0"/>
      </c:catAx>
      <c:valAx>
        <c:axId val="95726592"/>
        <c:scaling>
          <c:orientation val="minMax"/>
        </c:scaling>
        <c:delete val="0"/>
        <c:axPos val="l"/>
        <c:majorGridlines>
          <c:spPr>
            <a:ln>
              <a:solidFill>
                <a:srgbClr val="FFFFFF">
                  <a:lumMod val="85000"/>
                </a:srgbClr>
              </a:solidFill>
            </a:ln>
          </c:spPr>
        </c:majorGridlines>
        <c:numFmt formatCode="0%" sourceLinked="1"/>
        <c:majorTickMark val="out"/>
        <c:minorTickMark val="none"/>
        <c:tickLblPos val="nextTo"/>
        <c:crossAx val="95725056"/>
        <c:crosses val="autoZero"/>
        <c:crossBetween val="between"/>
      </c:valAx>
      <c:spPr>
        <a:solidFill>
          <a:srgbClr val="EFF2EA"/>
        </a:solidFill>
        <a:ln w="25400">
          <a:noFill/>
        </a:ln>
      </c:spPr>
    </c:plotArea>
    <c:plotVisOnly val="1"/>
    <c:dispBlanksAs val="gap"/>
    <c:showDLblsOverMax val="0"/>
  </c:chart>
  <c:spPr>
    <a:noFill/>
    <a:ln w="9525">
      <a:noFill/>
    </a:ln>
  </c:spPr>
  <c:txPr>
    <a:bodyPr/>
    <a:lstStyle/>
    <a:p>
      <a:pPr>
        <a:defRPr sz="800" b="0" i="0" u="none" strike="noStrike" baseline="0">
          <a:solidFill>
            <a:srgbClr val="3D4B2B"/>
          </a:solidFill>
          <a:latin typeface="Verdana"/>
          <a:ea typeface="Verdana"/>
          <a:cs typeface="Verdana"/>
        </a:defRPr>
      </a:pPr>
      <a:endParaRPr lang="en-US"/>
    </a:p>
  </c:txPr>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8721444078031467E-2"/>
          <c:y val="0"/>
          <c:w val="0.91127855592196849"/>
          <c:h val="0.71227440771412609"/>
        </c:manualLayout>
      </c:layout>
      <c:barChart>
        <c:barDir val="col"/>
        <c:grouping val="clustered"/>
        <c:varyColors val="0"/>
        <c:ser>
          <c:idx val="0"/>
          <c:order val="0"/>
          <c:tx>
            <c:strRef>
              <c:f>Sheet1!$B$1</c:f>
              <c:strCache>
                <c:ptCount val="1"/>
                <c:pt idx="0">
                  <c:v>Stripped Spread</c:v>
                </c:pt>
              </c:strCache>
            </c:strRef>
          </c:tx>
          <c:spPr>
            <a:solidFill>
              <a:srgbClr val="6A824C"/>
            </a:solidFill>
            <a:ln w="25400">
              <a:noFill/>
            </a:ln>
          </c:spPr>
          <c:invertIfNegative val="0"/>
          <c:cat>
            <c:strRef>
              <c:f>Sheet1!$A$2:$A$44</c:f>
              <c:strCache>
                <c:ptCount val="43"/>
                <c:pt idx="0">
                  <c:v>Chile</c:v>
                </c:pt>
                <c:pt idx="1">
                  <c:v>Malaysia</c:v>
                </c:pt>
                <c:pt idx="2">
                  <c:v>Columbia</c:v>
                </c:pt>
                <c:pt idx="3">
                  <c:v>Panama</c:v>
                </c:pt>
                <c:pt idx="4">
                  <c:v>Peru</c:v>
                </c:pt>
                <c:pt idx="5">
                  <c:v>Uruguay</c:v>
                </c:pt>
                <c:pt idx="6">
                  <c:v>Mexico</c:v>
                </c:pt>
                <c:pt idx="7">
                  <c:v>Brazil</c:v>
                </c:pt>
                <c:pt idx="8">
                  <c:v>Philippines</c:v>
                </c:pt>
                <c:pt idx="9">
                  <c:v>South Africa</c:v>
                </c:pt>
                <c:pt idx="10">
                  <c:v>China</c:v>
                </c:pt>
                <c:pt idx="11">
                  <c:v>Indonesia</c:v>
                </c:pt>
                <c:pt idx="12">
                  <c:v>Poland</c:v>
                </c:pt>
                <c:pt idx="13">
                  <c:v>Russia</c:v>
                </c:pt>
                <c:pt idx="14">
                  <c:v>Bulgaria</c:v>
                </c:pt>
                <c:pt idx="15">
                  <c:v>Turkey</c:v>
                </c:pt>
                <c:pt idx="16">
                  <c:v>Lithuania</c:v>
                </c:pt>
                <c:pt idx="17">
                  <c:v>Kazakhstan</c:v>
                </c:pt>
                <c:pt idx="18">
                  <c:v>Lebanon</c:v>
                </c:pt>
                <c:pt idx="19">
                  <c:v>Gabon</c:v>
                </c:pt>
                <c:pt idx="20">
                  <c:v>Sri Lanka</c:v>
                </c:pt>
                <c:pt idx="21">
                  <c:v>Nigeria</c:v>
                </c:pt>
                <c:pt idx="22">
                  <c:v>Egypt</c:v>
                </c:pt>
                <c:pt idx="23">
                  <c:v>Jordan</c:v>
                </c:pt>
                <c:pt idx="24">
                  <c:v>El Salvador</c:v>
                </c:pt>
                <c:pt idx="25">
                  <c:v>Georgia</c:v>
                </c:pt>
                <c:pt idx="26">
                  <c:v>Vietnam</c:v>
                </c:pt>
                <c:pt idx="27">
                  <c:v>Ghana</c:v>
                </c:pt>
                <c:pt idx="28">
                  <c:v>Croatia</c:v>
                </c:pt>
                <c:pt idx="29">
                  <c:v>Serbia</c:v>
                </c:pt>
                <c:pt idx="30">
                  <c:v>Hungary</c:v>
                </c:pt>
                <c:pt idx="31">
                  <c:v>Dominican Republic</c:v>
                </c:pt>
                <c:pt idx="32">
                  <c:v>Iraq</c:v>
                </c:pt>
                <c:pt idx="33">
                  <c:v>Jamaica</c:v>
                </c:pt>
                <c:pt idx="34">
                  <c:v>Senegal</c:v>
                </c:pt>
                <c:pt idx="35">
                  <c:v>Ukraine</c:v>
                </c:pt>
                <c:pt idx="36">
                  <c:v>Argentina</c:v>
                </c:pt>
                <c:pt idx="37">
                  <c:v>Ecuador</c:v>
                </c:pt>
                <c:pt idx="38">
                  <c:v>Ivory Coast</c:v>
                </c:pt>
                <c:pt idx="39">
                  <c:v>Pakistan</c:v>
                </c:pt>
                <c:pt idx="40">
                  <c:v>Belarus</c:v>
                </c:pt>
                <c:pt idx="41">
                  <c:v>Venezuela</c:v>
                </c:pt>
                <c:pt idx="42">
                  <c:v>Belize</c:v>
                </c:pt>
              </c:strCache>
            </c:strRef>
          </c:cat>
          <c:val>
            <c:numRef>
              <c:f>Sheet1!$B$2:$B$44</c:f>
              <c:numCache>
                <c:formatCode>0</c:formatCode>
                <c:ptCount val="43"/>
                <c:pt idx="0">
                  <c:v>152.721</c:v>
                </c:pt>
                <c:pt idx="1">
                  <c:v>154.77600000000001</c:v>
                </c:pt>
                <c:pt idx="2">
                  <c:v>188.21100000000001</c:v>
                </c:pt>
                <c:pt idx="3">
                  <c:v>201.142</c:v>
                </c:pt>
                <c:pt idx="4">
                  <c:v>204.626</c:v>
                </c:pt>
                <c:pt idx="5">
                  <c:v>216.44300000000001</c:v>
                </c:pt>
                <c:pt idx="6">
                  <c:v>221.197</c:v>
                </c:pt>
                <c:pt idx="7">
                  <c:v>222.91200000000001</c:v>
                </c:pt>
                <c:pt idx="8">
                  <c:v>227.38</c:v>
                </c:pt>
                <c:pt idx="9">
                  <c:v>227.79400000000001</c:v>
                </c:pt>
                <c:pt idx="10">
                  <c:v>244.76900000000001</c:v>
                </c:pt>
                <c:pt idx="11">
                  <c:v>245.79599999999999</c:v>
                </c:pt>
                <c:pt idx="12">
                  <c:v>270.44600000000003</c:v>
                </c:pt>
                <c:pt idx="13">
                  <c:v>300.27699999999999</c:v>
                </c:pt>
                <c:pt idx="14">
                  <c:v>307.28899999999999</c:v>
                </c:pt>
                <c:pt idx="15">
                  <c:v>307.30599999999998</c:v>
                </c:pt>
                <c:pt idx="16">
                  <c:v>355.07499999999999</c:v>
                </c:pt>
                <c:pt idx="17">
                  <c:v>362.01400000000001</c:v>
                </c:pt>
                <c:pt idx="18">
                  <c:v>372.83699999999999</c:v>
                </c:pt>
                <c:pt idx="19">
                  <c:v>380.858</c:v>
                </c:pt>
                <c:pt idx="20">
                  <c:v>388.46899999999999</c:v>
                </c:pt>
                <c:pt idx="21">
                  <c:v>398.26100000000002</c:v>
                </c:pt>
                <c:pt idx="22">
                  <c:v>398.56400000000002</c:v>
                </c:pt>
                <c:pt idx="23">
                  <c:v>430.50599999999997</c:v>
                </c:pt>
                <c:pt idx="24">
                  <c:v>452.22199999999998</c:v>
                </c:pt>
                <c:pt idx="25">
                  <c:v>456.226</c:v>
                </c:pt>
                <c:pt idx="26">
                  <c:v>457.48899999999998</c:v>
                </c:pt>
                <c:pt idx="27">
                  <c:v>470.57100000000003</c:v>
                </c:pt>
                <c:pt idx="28">
                  <c:v>492.13600000000002</c:v>
                </c:pt>
                <c:pt idx="29">
                  <c:v>492.66699999999997</c:v>
                </c:pt>
                <c:pt idx="30">
                  <c:v>496.56</c:v>
                </c:pt>
                <c:pt idx="31">
                  <c:v>507.29899999999998</c:v>
                </c:pt>
                <c:pt idx="32">
                  <c:v>537.4</c:v>
                </c:pt>
                <c:pt idx="33">
                  <c:v>564.01700000000005</c:v>
                </c:pt>
                <c:pt idx="34">
                  <c:v>628.81500000000005</c:v>
                </c:pt>
                <c:pt idx="35">
                  <c:v>757.80799999999999</c:v>
                </c:pt>
                <c:pt idx="36">
                  <c:v>834.95</c:v>
                </c:pt>
                <c:pt idx="37">
                  <c:v>886.178</c:v>
                </c:pt>
                <c:pt idx="38">
                  <c:v>1041.4659999999999</c:v>
                </c:pt>
                <c:pt idx="39">
                  <c:v>1148.5830000000001</c:v>
                </c:pt>
                <c:pt idx="40">
                  <c:v>1216.018</c:v>
                </c:pt>
                <c:pt idx="41">
                  <c:v>1269.287</c:v>
                </c:pt>
                <c:pt idx="42">
                  <c:v>1351.078</c:v>
                </c:pt>
              </c:numCache>
            </c:numRef>
          </c:val>
        </c:ser>
        <c:dLbls>
          <c:showLegendKey val="0"/>
          <c:showVal val="0"/>
          <c:showCatName val="0"/>
          <c:showSerName val="0"/>
          <c:showPercent val="0"/>
          <c:showBubbleSize val="0"/>
        </c:dLbls>
        <c:gapWidth val="150"/>
        <c:axId val="95824512"/>
        <c:axId val="95896320"/>
      </c:barChart>
      <c:catAx>
        <c:axId val="95824512"/>
        <c:scaling>
          <c:orientation val="minMax"/>
        </c:scaling>
        <c:delete val="0"/>
        <c:axPos val="b"/>
        <c:title>
          <c:tx>
            <c:rich>
              <a:bodyPr/>
              <a:lstStyle/>
              <a:p>
                <a:pPr>
                  <a:defRPr/>
                </a:pPr>
                <a:r>
                  <a:rPr lang="en-US" dirty="0" smtClean="0"/>
                  <a:t>EMBI Global Diversified Countries</a:t>
                </a:r>
                <a:endParaRPr lang="en-US" dirty="0"/>
              </a:p>
            </c:rich>
          </c:tx>
          <c:layout>
            <c:manualLayout>
              <c:xMode val="edge"/>
              <c:yMode val="edge"/>
              <c:x val="0.43736884365193579"/>
              <c:y val="0.96443052959002962"/>
            </c:manualLayout>
          </c:layout>
          <c:overlay val="0"/>
        </c:title>
        <c:numFmt formatCode="General" sourceLinked="1"/>
        <c:majorTickMark val="out"/>
        <c:minorTickMark val="none"/>
        <c:tickLblPos val="low"/>
        <c:spPr>
          <a:ln w="3175">
            <a:solidFill>
              <a:srgbClr val="000000"/>
            </a:solidFill>
            <a:prstDash val="solid"/>
          </a:ln>
        </c:spPr>
        <c:txPr>
          <a:bodyPr rot="-5400000" vert="horz"/>
          <a:lstStyle/>
          <a:p>
            <a:pPr>
              <a:defRPr sz="800" b="0" i="0" u="none" strike="noStrike" baseline="0">
                <a:solidFill>
                  <a:srgbClr val="3D4B2B"/>
                </a:solidFill>
                <a:latin typeface="Verdana"/>
                <a:ea typeface="Verdana"/>
                <a:cs typeface="Verdana"/>
              </a:defRPr>
            </a:pPr>
            <a:endParaRPr lang="en-US"/>
          </a:p>
        </c:txPr>
        <c:crossAx val="95896320"/>
        <c:crosses val="autoZero"/>
        <c:auto val="1"/>
        <c:lblAlgn val="ctr"/>
        <c:lblOffset val="100"/>
        <c:tickMarkSkip val="1"/>
        <c:noMultiLvlLbl val="1"/>
      </c:catAx>
      <c:valAx>
        <c:axId val="95896320"/>
        <c:scaling>
          <c:orientation val="minMax"/>
        </c:scaling>
        <c:delete val="0"/>
        <c:axPos val="l"/>
        <c:majorGridlines>
          <c:spPr>
            <a:ln>
              <a:solidFill>
                <a:srgbClr val="FFFFFF">
                  <a:lumMod val="85000"/>
                </a:srgbClr>
              </a:solidFill>
            </a:ln>
          </c:spPr>
        </c:majorGridlines>
        <c:title>
          <c:tx>
            <c:rich>
              <a:bodyPr rot="-5400000" vert="horz"/>
              <a:lstStyle/>
              <a:p>
                <a:pPr>
                  <a:defRPr/>
                </a:pPr>
                <a:r>
                  <a:rPr lang="en-US" dirty="0" smtClean="0"/>
                  <a:t>Basis Points</a:t>
                </a:r>
                <a:endParaRPr lang="en-US" dirty="0"/>
              </a:p>
            </c:rich>
          </c:tx>
          <c:layout>
            <c:manualLayout>
              <c:xMode val="edge"/>
              <c:yMode val="edge"/>
              <c:x val="4.7475375887512231E-4"/>
              <c:y val="0.32010012937730953"/>
            </c:manualLayout>
          </c:layout>
          <c:overlay val="0"/>
        </c:title>
        <c:numFmt formatCode="0" sourceLinked="1"/>
        <c:majorTickMark val="out"/>
        <c:minorTickMark val="none"/>
        <c:tickLblPos val="nextTo"/>
        <c:crossAx val="95824512"/>
        <c:crosses val="autoZero"/>
        <c:crossBetween val="between"/>
      </c:valAx>
      <c:spPr>
        <a:solidFill>
          <a:srgbClr val="EFF2EA"/>
        </a:solidFill>
        <a:ln w="25400">
          <a:noFill/>
        </a:ln>
      </c:spPr>
    </c:plotArea>
    <c:plotVisOnly val="1"/>
    <c:dispBlanksAs val="gap"/>
    <c:showDLblsOverMax val="0"/>
  </c:chart>
  <c:spPr>
    <a:noFill/>
    <a:ln w="9525">
      <a:noFill/>
    </a:ln>
  </c:spPr>
  <c:txPr>
    <a:bodyPr/>
    <a:lstStyle/>
    <a:p>
      <a:pPr>
        <a:defRPr sz="800" b="0" i="0" u="none" strike="noStrike" baseline="0">
          <a:solidFill>
            <a:srgbClr val="3D4B2B"/>
          </a:solidFill>
          <a:latin typeface="Verdana"/>
          <a:ea typeface="Verdana"/>
          <a:cs typeface="Verdana"/>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2775542216573522E-2"/>
          <c:y val="3.6588642793919816E-2"/>
          <c:w val="0.91741419496107823"/>
          <c:h val="0.77580812345669137"/>
        </c:manualLayout>
      </c:layout>
      <c:lineChart>
        <c:grouping val="standard"/>
        <c:varyColors val="0"/>
        <c:ser>
          <c:idx val="3"/>
          <c:order val="0"/>
          <c:tx>
            <c:strRef>
              <c:f>Sheet1!$B$1</c:f>
              <c:strCache>
                <c:ptCount val="1"/>
                <c:pt idx="0">
                  <c:v>Actual 3 Month Deposit Rate</c:v>
                </c:pt>
              </c:strCache>
            </c:strRef>
          </c:tx>
          <c:spPr>
            <a:ln>
              <a:solidFill>
                <a:srgbClr val="6A824C"/>
              </a:solidFill>
            </a:ln>
          </c:spPr>
          <c:marker>
            <c:symbol val="none"/>
          </c:marker>
          <c:cat>
            <c:strRef>
              <c:f>Sheet1!$A$2:$A$35</c:f>
              <c:strCache>
                <c:ptCount val="34"/>
                <c:pt idx="0">
                  <c:v>Japan</c:v>
                </c:pt>
                <c:pt idx="1">
                  <c:v>Singapore</c:v>
                </c:pt>
                <c:pt idx="2">
                  <c:v>United States</c:v>
                </c:pt>
                <c:pt idx="3">
                  <c:v>Philippines</c:v>
                </c:pt>
                <c:pt idx="4">
                  <c:v>China</c:v>
                </c:pt>
                <c:pt idx="5">
                  <c:v>United Kingdom</c:v>
                </c:pt>
                <c:pt idx="6">
                  <c:v>Colombia</c:v>
                </c:pt>
                <c:pt idx="7">
                  <c:v>Canada</c:v>
                </c:pt>
                <c:pt idx="8">
                  <c:v>Bulgaria</c:v>
                </c:pt>
                <c:pt idx="9">
                  <c:v>Euro</c:v>
                </c:pt>
                <c:pt idx="10">
                  <c:v>Kazakhstan</c:v>
                </c:pt>
                <c:pt idx="11">
                  <c:v>Lithuania</c:v>
                </c:pt>
                <c:pt idx="12">
                  <c:v>Norway</c:v>
                </c:pt>
                <c:pt idx="13">
                  <c:v>Korea</c:v>
                </c:pt>
                <c:pt idx="14">
                  <c:v>Malaysia</c:v>
                </c:pt>
                <c:pt idx="15">
                  <c:v>Mexico</c:v>
                </c:pt>
                <c:pt idx="16">
                  <c:v>Hungary</c:v>
                </c:pt>
                <c:pt idx="17">
                  <c:v>Chile</c:v>
                </c:pt>
                <c:pt idx="18">
                  <c:v>Australia</c:v>
                </c:pt>
                <c:pt idx="19">
                  <c:v>Peru</c:v>
                </c:pt>
                <c:pt idx="20">
                  <c:v>Poland</c:v>
                </c:pt>
                <c:pt idx="21">
                  <c:v>Croatia</c:v>
                </c:pt>
                <c:pt idx="22">
                  <c:v>Indonesia</c:v>
                </c:pt>
                <c:pt idx="23">
                  <c:v>South Africa</c:v>
                </c:pt>
                <c:pt idx="24">
                  <c:v>Russia</c:v>
                </c:pt>
                <c:pt idx="25">
                  <c:v>Georgia</c:v>
                </c:pt>
                <c:pt idx="26">
                  <c:v>Egypt</c:v>
                </c:pt>
                <c:pt idx="27">
                  <c:v>Brazil</c:v>
                </c:pt>
                <c:pt idx="28">
                  <c:v>Sri Lanka</c:v>
                </c:pt>
                <c:pt idx="29">
                  <c:v>India</c:v>
                </c:pt>
                <c:pt idx="30">
                  <c:v>Turkey</c:v>
                </c:pt>
                <c:pt idx="31">
                  <c:v>Vietnam</c:v>
                </c:pt>
                <c:pt idx="32">
                  <c:v>Ukraine</c:v>
                </c:pt>
                <c:pt idx="33">
                  <c:v>Argentina</c:v>
                </c:pt>
              </c:strCache>
            </c:strRef>
          </c:cat>
          <c:val>
            <c:numRef>
              <c:f>Sheet1!$B$2:$B$35</c:f>
              <c:numCache>
                <c:formatCode>0.00</c:formatCode>
                <c:ptCount val="34"/>
                <c:pt idx="0">
                  <c:v>0.17</c:v>
                </c:pt>
                <c:pt idx="1">
                  <c:v>0.3125</c:v>
                </c:pt>
                <c:pt idx="2">
                  <c:v>0.55499999999999994</c:v>
                </c:pt>
                <c:pt idx="3">
                  <c:v>2.0870000000000002</c:v>
                </c:pt>
                <c:pt idx="4">
                  <c:v>1.901</c:v>
                </c:pt>
                <c:pt idx="5">
                  <c:v>1.0750000000000002</c:v>
                </c:pt>
                <c:pt idx="6">
                  <c:v>1.9959</c:v>
                </c:pt>
                <c:pt idx="7">
                  <c:v>1.3199999999999998</c:v>
                </c:pt>
                <c:pt idx="8">
                  <c:v>1.385</c:v>
                </c:pt>
                <c:pt idx="9">
                  <c:v>1.4100000000000001</c:v>
                </c:pt>
                <c:pt idx="10">
                  <c:v>3.2</c:v>
                </c:pt>
                <c:pt idx="11">
                  <c:v>1.7749999999999999</c:v>
                </c:pt>
                <c:pt idx="12">
                  <c:v>2.8136000000000001</c:v>
                </c:pt>
                <c:pt idx="13">
                  <c:v>2.8849999999999998</c:v>
                </c:pt>
                <c:pt idx="14">
                  <c:v>3.1749999999999998</c:v>
                </c:pt>
                <c:pt idx="15">
                  <c:v>3.1785000000000001</c:v>
                </c:pt>
                <c:pt idx="16">
                  <c:v>3.8250000000000002</c:v>
                </c:pt>
                <c:pt idx="17">
                  <c:v>5.0449999999999999</c:v>
                </c:pt>
                <c:pt idx="18">
                  <c:v>4.55</c:v>
                </c:pt>
                <c:pt idx="19">
                  <c:v>2.8073000000000001</c:v>
                </c:pt>
                <c:pt idx="20">
                  <c:v>4.8699999999999992</c:v>
                </c:pt>
                <c:pt idx="21">
                  <c:v>4.75</c:v>
                </c:pt>
                <c:pt idx="22">
                  <c:v>5</c:v>
                </c:pt>
                <c:pt idx="23">
                  <c:v>5.8949999999999996</c:v>
                </c:pt>
                <c:pt idx="24">
                  <c:v>6.1950000000000003</c:v>
                </c:pt>
                <c:pt idx="25">
                  <c:v>7.25</c:v>
                </c:pt>
                <c:pt idx="26">
                  <c:v>8.4250000000000007</c:v>
                </c:pt>
                <c:pt idx="27">
                  <c:v>8.1074999999999999</c:v>
                </c:pt>
                <c:pt idx="28">
                  <c:v>10.375</c:v>
                </c:pt>
                <c:pt idx="29">
                  <c:v>9.4499999999999993</c:v>
                </c:pt>
                <c:pt idx="30">
                  <c:v>10.65</c:v>
                </c:pt>
                <c:pt idx="31">
                  <c:v>13.25</c:v>
                </c:pt>
                <c:pt idx="32">
                  <c:v>16.5</c:v>
                </c:pt>
                <c:pt idx="33">
                  <c:v>23.353999999999999</c:v>
                </c:pt>
              </c:numCache>
            </c:numRef>
          </c:val>
          <c:smooth val="0"/>
        </c:ser>
        <c:ser>
          <c:idx val="1"/>
          <c:order val="1"/>
          <c:tx>
            <c:strRef>
              <c:f>Sheet1!$C$1</c:f>
              <c:strCache>
                <c:ptCount val="1"/>
                <c:pt idx="0">
                  <c:v>Implied 3 Month Deposit Rate</c:v>
                </c:pt>
              </c:strCache>
            </c:strRef>
          </c:tx>
          <c:spPr>
            <a:ln w="25288">
              <a:solidFill>
                <a:srgbClr val="CC6600"/>
              </a:solidFill>
              <a:prstDash val="solid"/>
            </a:ln>
          </c:spPr>
          <c:marker>
            <c:symbol val="none"/>
          </c:marker>
          <c:cat>
            <c:strRef>
              <c:f>Sheet1!$A$2:$A$35</c:f>
              <c:strCache>
                <c:ptCount val="34"/>
                <c:pt idx="0">
                  <c:v>Japan</c:v>
                </c:pt>
                <c:pt idx="1">
                  <c:v>Singapore</c:v>
                </c:pt>
                <c:pt idx="2">
                  <c:v>United States</c:v>
                </c:pt>
                <c:pt idx="3">
                  <c:v>Philippines</c:v>
                </c:pt>
                <c:pt idx="4">
                  <c:v>China</c:v>
                </c:pt>
                <c:pt idx="5">
                  <c:v>United Kingdom</c:v>
                </c:pt>
                <c:pt idx="6">
                  <c:v>Colombia</c:v>
                </c:pt>
                <c:pt idx="7">
                  <c:v>Canada</c:v>
                </c:pt>
                <c:pt idx="8">
                  <c:v>Bulgaria</c:v>
                </c:pt>
                <c:pt idx="9">
                  <c:v>Euro</c:v>
                </c:pt>
                <c:pt idx="10">
                  <c:v>Kazakhstan</c:v>
                </c:pt>
                <c:pt idx="11">
                  <c:v>Lithuania</c:v>
                </c:pt>
                <c:pt idx="12">
                  <c:v>Norway</c:v>
                </c:pt>
                <c:pt idx="13">
                  <c:v>Korea</c:v>
                </c:pt>
                <c:pt idx="14">
                  <c:v>Malaysia</c:v>
                </c:pt>
                <c:pt idx="15">
                  <c:v>Mexico</c:v>
                </c:pt>
                <c:pt idx="16">
                  <c:v>Hungary</c:v>
                </c:pt>
                <c:pt idx="17">
                  <c:v>Chile</c:v>
                </c:pt>
                <c:pt idx="18">
                  <c:v>Australia</c:v>
                </c:pt>
                <c:pt idx="19">
                  <c:v>Peru</c:v>
                </c:pt>
                <c:pt idx="20">
                  <c:v>Poland</c:v>
                </c:pt>
                <c:pt idx="21">
                  <c:v>Croatia</c:v>
                </c:pt>
                <c:pt idx="22">
                  <c:v>Indonesia</c:v>
                </c:pt>
                <c:pt idx="23">
                  <c:v>South Africa</c:v>
                </c:pt>
                <c:pt idx="24">
                  <c:v>Russia</c:v>
                </c:pt>
                <c:pt idx="25">
                  <c:v>Georgia</c:v>
                </c:pt>
                <c:pt idx="26">
                  <c:v>Egypt</c:v>
                </c:pt>
                <c:pt idx="27">
                  <c:v>Brazil</c:v>
                </c:pt>
                <c:pt idx="28">
                  <c:v>Sri Lanka</c:v>
                </c:pt>
                <c:pt idx="29">
                  <c:v>India</c:v>
                </c:pt>
                <c:pt idx="30">
                  <c:v>Turkey</c:v>
                </c:pt>
                <c:pt idx="31">
                  <c:v>Vietnam</c:v>
                </c:pt>
                <c:pt idx="32">
                  <c:v>Ukraine</c:v>
                </c:pt>
                <c:pt idx="33">
                  <c:v>Argentina</c:v>
                </c:pt>
              </c:strCache>
            </c:strRef>
          </c:cat>
          <c:val>
            <c:numRef>
              <c:f>Sheet1!$C$2:$C$35</c:f>
              <c:numCache>
                <c:formatCode>0.00</c:formatCode>
                <c:ptCount val="34"/>
                <c:pt idx="0">
                  <c:v>-0.241718790053852</c:v>
                </c:pt>
                <c:pt idx="1">
                  <c:v>0.50860705172808829</c:v>
                </c:pt>
                <c:pt idx="2">
                  <c:v>0.55499999999999994</c:v>
                </c:pt>
                <c:pt idx="3">
                  <c:v>1.819513162432479</c:v>
                </c:pt>
                <c:pt idx="4">
                  <c:v>1.8867764382869689</c:v>
                </c:pt>
                <c:pt idx="5">
                  <c:v>0.97215674743203473</c:v>
                </c:pt>
                <c:pt idx="6">
                  <c:v>2.2708009670878546</c:v>
                </c:pt>
                <c:pt idx="7">
                  <c:v>1.3362638091029277</c:v>
                </c:pt>
                <c:pt idx="8">
                  <c:v>0.81979438314943587</c:v>
                </c:pt>
                <c:pt idx="9">
                  <c:v>1.3598126593866555</c:v>
                </c:pt>
                <c:pt idx="10">
                  <c:v>3.5114630442119541</c:v>
                </c:pt>
                <c:pt idx="11">
                  <c:v>1.0851524188204176</c:v>
                </c:pt>
                <c:pt idx="12">
                  <c:v>1.7826025594673001</c:v>
                </c:pt>
                <c:pt idx="13">
                  <c:v>2.867641279777505</c:v>
                </c:pt>
                <c:pt idx="14">
                  <c:v>2.7415483640972624</c:v>
                </c:pt>
                <c:pt idx="15">
                  <c:v>3.2059636904891384</c:v>
                </c:pt>
                <c:pt idx="16">
                  <c:v>4.0304461433621483</c:v>
                </c:pt>
                <c:pt idx="17">
                  <c:v>5.0869251080172759</c:v>
                </c:pt>
                <c:pt idx="18">
                  <c:v>4.6631410712470842</c:v>
                </c:pt>
                <c:pt idx="19">
                  <c:v>3.1530774227072342</c:v>
                </c:pt>
                <c:pt idx="20">
                  <c:v>3.8984560839697089</c:v>
                </c:pt>
                <c:pt idx="21">
                  <c:v>3.3672418096588217</c:v>
                </c:pt>
                <c:pt idx="22">
                  <c:v>8.0470879120878855</c:v>
                </c:pt>
                <c:pt idx="23">
                  <c:v>6.1350959423610405</c:v>
                </c:pt>
                <c:pt idx="24">
                  <c:v>6.1394955670460547</c:v>
                </c:pt>
                <c:pt idx="25">
                  <c:v>4.8345654797827429</c:v>
                </c:pt>
                <c:pt idx="26">
                  <c:v>30.849327713645064</c:v>
                </c:pt>
                <c:pt idx="27">
                  <c:v>7.9879807899848885</c:v>
                </c:pt>
                <c:pt idx="28">
                  <c:v>8.376081769849236</c:v>
                </c:pt>
                <c:pt idx="29">
                  <c:v>9.8546907970826823</c:v>
                </c:pt>
                <c:pt idx="30">
                  <c:v>8.63263713080174</c:v>
                </c:pt>
                <c:pt idx="31">
                  <c:v>19.588117624666928</c:v>
                </c:pt>
                <c:pt idx="32">
                  <c:v>30.704568001594673</c:v>
                </c:pt>
                <c:pt idx="33">
                  <c:v>23.574303130205859</c:v>
                </c:pt>
              </c:numCache>
            </c:numRef>
          </c:val>
          <c:smooth val="0"/>
        </c:ser>
        <c:dLbls>
          <c:showLegendKey val="0"/>
          <c:showVal val="0"/>
          <c:showCatName val="0"/>
          <c:showSerName val="0"/>
          <c:showPercent val="0"/>
          <c:showBubbleSize val="0"/>
        </c:dLbls>
        <c:marker val="1"/>
        <c:smooth val="0"/>
        <c:axId val="107386368"/>
        <c:axId val="107387904"/>
      </c:lineChart>
      <c:dateAx>
        <c:axId val="107386368"/>
        <c:scaling>
          <c:orientation val="minMax"/>
        </c:scaling>
        <c:delete val="0"/>
        <c:axPos val="b"/>
        <c:numFmt formatCode="General" sourceLinked="0"/>
        <c:majorTickMark val="out"/>
        <c:minorTickMark val="none"/>
        <c:tickLblPos val="low"/>
        <c:spPr>
          <a:ln w="3161">
            <a:solidFill>
              <a:srgbClr val="000000"/>
            </a:solidFill>
            <a:prstDash val="solid"/>
          </a:ln>
        </c:spPr>
        <c:txPr>
          <a:bodyPr rot="-5400000" vert="horz"/>
          <a:lstStyle/>
          <a:p>
            <a:pPr>
              <a:defRPr/>
            </a:pPr>
            <a:endParaRPr lang="en-US"/>
          </a:p>
        </c:txPr>
        <c:crossAx val="107387904"/>
        <c:crossesAt val="-2"/>
        <c:auto val="1"/>
        <c:lblOffset val="100"/>
        <c:baseTimeUnit val="days"/>
        <c:majorUnit val="1"/>
        <c:majorTimeUnit val="years"/>
        <c:minorUnit val="1"/>
        <c:minorTimeUnit val="months"/>
      </c:dateAx>
      <c:valAx>
        <c:axId val="107387904"/>
        <c:scaling>
          <c:orientation val="minMax"/>
        </c:scaling>
        <c:delete val="0"/>
        <c:axPos val="l"/>
        <c:majorGridlines>
          <c:spPr>
            <a:ln w="12644">
              <a:solidFill>
                <a:schemeClr val="bg1">
                  <a:lumMod val="75000"/>
                </a:schemeClr>
              </a:solidFill>
              <a:prstDash val="sysDash"/>
            </a:ln>
          </c:spPr>
        </c:majorGridlines>
        <c:title>
          <c:tx>
            <c:rich>
              <a:bodyPr rot="-5400000" vert="horz"/>
              <a:lstStyle/>
              <a:p>
                <a:pPr>
                  <a:defRPr/>
                </a:pPr>
                <a:r>
                  <a:rPr lang="en-US" dirty="0" smtClean="0"/>
                  <a:t>Percent</a:t>
                </a:r>
                <a:endParaRPr lang="en-US" dirty="0"/>
              </a:p>
            </c:rich>
          </c:tx>
          <c:layout>
            <c:manualLayout>
              <c:xMode val="edge"/>
              <c:yMode val="edge"/>
              <c:x val="2.5679199770939367E-3"/>
              <c:y val="0.36183169577078345"/>
            </c:manualLayout>
          </c:layout>
          <c:overlay val="0"/>
        </c:title>
        <c:numFmt formatCode="General" sourceLinked="0"/>
        <c:majorTickMark val="out"/>
        <c:minorTickMark val="none"/>
        <c:tickLblPos val="nextTo"/>
        <c:spPr>
          <a:ln w="3161">
            <a:solidFill>
              <a:srgbClr val="000000"/>
            </a:solidFill>
            <a:prstDash val="solid"/>
          </a:ln>
        </c:spPr>
        <c:txPr>
          <a:bodyPr rot="0" vert="horz"/>
          <a:lstStyle/>
          <a:p>
            <a:pPr>
              <a:defRPr/>
            </a:pPr>
            <a:endParaRPr lang="en-US"/>
          </a:p>
        </c:txPr>
        <c:crossAx val="107386368"/>
        <c:crosses val="autoZero"/>
        <c:crossBetween val="midCat"/>
      </c:valAx>
      <c:spPr>
        <a:solidFill>
          <a:srgbClr val="EFF2EA"/>
        </a:solidFill>
        <a:ln w="25288">
          <a:noFill/>
        </a:ln>
      </c:spPr>
    </c:plotArea>
    <c:legend>
      <c:legendPos val="r"/>
      <c:layout>
        <c:manualLayout>
          <c:xMode val="edge"/>
          <c:yMode val="edge"/>
          <c:x val="8.591099490999278E-2"/>
          <c:y val="4.350639735221256E-2"/>
          <c:w val="0.24535608936660205"/>
          <c:h val="7.9430421540887419E-2"/>
        </c:manualLayout>
      </c:layout>
      <c:overlay val="0"/>
    </c:legend>
    <c:plotVisOnly val="1"/>
    <c:dispBlanksAs val="gap"/>
    <c:showDLblsOverMax val="0"/>
  </c:chart>
  <c:spPr>
    <a:noFill/>
    <a:ln>
      <a:noFill/>
    </a:ln>
  </c:spPr>
  <c:txPr>
    <a:bodyPr/>
    <a:lstStyle/>
    <a:p>
      <a:pPr>
        <a:defRPr sz="800" b="0" i="0" u="none" strike="noStrike" baseline="0">
          <a:solidFill>
            <a:srgbClr val="3D4B2B"/>
          </a:solidFill>
          <a:latin typeface="Verdana"/>
          <a:ea typeface="Verdana"/>
          <a:cs typeface="Verdana"/>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drawings/drawing1.xml><?xml version="1.0" encoding="utf-8"?>
<c:userShapes xmlns:c="http://schemas.openxmlformats.org/drawingml/2006/chart">
  <cdr:relSizeAnchor xmlns:cdr="http://schemas.openxmlformats.org/drawingml/2006/chartDrawing">
    <cdr:from>
      <cdr:x>0.46875</cdr:x>
      <cdr:y>0.09846</cdr:y>
    </cdr:from>
    <cdr:to>
      <cdr:x>0.46875</cdr:x>
      <cdr:y>0.73552</cdr:y>
    </cdr:to>
    <cdr:cxnSp macro="">
      <cdr:nvCxnSpPr>
        <cdr:cNvPr id="3" name="Straight Connector 2"/>
        <cdr:cNvCxnSpPr/>
      </cdr:nvCxnSpPr>
      <cdr:spPr bwMode="auto">
        <a:xfrm xmlns:a="http://schemas.openxmlformats.org/drawingml/2006/main" flipV="1">
          <a:off x="3000375" y="485775"/>
          <a:ext cx="0" cy="3143250"/>
        </a:xfrm>
        <a:prstGeom xmlns:a="http://schemas.openxmlformats.org/drawingml/2006/main" prst="line">
          <a:avLst/>
        </a:prstGeom>
        <a:solidFill xmlns:a="http://schemas.openxmlformats.org/drawingml/2006/main">
          <a:schemeClr val="accent1"/>
        </a:solidFill>
        <a:ln xmlns:a="http://schemas.openxmlformats.org/drawingml/2006/main" w="6350" cap="flat" cmpd="sng" algn="ctr">
          <a:solidFill>
            <a:srgbClr val="6A824C"/>
          </a:solidFill>
          <a:prstDash val="dash"/>
          <a:round/>
          <a:headEnd type="none" w="sm" len="sm"/>
          <a:tailEnd type="none" w="sm" len="sm"/>
        </a:ln>
        <a:effectLst xmlns:a="http://schemas.openxmlformats.org/drawingml/2006/main"/>
        <a:extLst xmlns:a="http://schemas.openxmlformats.org/drawingml/2006/main">
          <a:ext uri="{AF507438-7753-43E0-B8FC-AC1667EBCBE1}">
            <a14:hiddenEffects xmlns:a14="http://schemas.microsoft.com/office/drawing/2010/main">
              <a:effectLst>
                <a:outerShdw dist="35921" dir="2700000" algn="ctr" rotWithShape="0">
                  <a:schemeClr val="bg2"/>
                </a:outerShdw>
              </a:effectLst>
            </a14:hiddenEffects>
          </a:ext>
        </a:extLst>
      </cdr:spPr>
    </cdr:cxnSp>
  </cdr:relSizeAnchor>
  <cdr:relSizeAnchor xmlns:cdr="http://schemas.openxmlformats.org/drawingml/2006/chartDrawing">
    <cdr:from>
      <cdr:x>0.23823</cdr:x>
      <cdr:y>0.21312</cdr:y>
    </cdr:from>
    <cdr:to>
      <cdr:x>0.38108</cdr:x>
      <cdr:y>0.39845</cdr:y>
    </cdr:to>
    <cdr:sp macro="" textlink="">
      <cdr:nvSpPr>
        <cdr:cNvPr id="4" name="TextBox 3"/>
        <cdr:cNvSpPr txBox="1"/>
      </cdr:nvSpPr>
      <cdr:spPr>
        <a:xfrm xmlns:a="http://schemas.openxmlformats.org/drawingml/2006/main">
          <a:off x="1524837" y="1051518"/>
          <a:ext cx="914400" cy="914400"/>
        </a:xfrm>
        <a:prstGeom xmlns:a="http://schemas.openxmlformats.org/drawingml/2006/main" prst="rect">
          <a:avLst/>
        </a:prstGeom>
        <a:solidFill xmlns:a="http://schemas.openxmlformats.org/drawingml/2006/main">
          <a:srgbClr val="DDE3D3"/>
        </a:solidFill>
      </cdr:spPr>
      <cdr:txBody>
        <a:bodyPr xmlns:a="http://schemas.openxmlformats.org/drawingml/2006/main" vertOverflow="clip" wrap="none" rtlCol="0" anchor="ctr" anchorCtr="0"/>
        <a:lstStyle xmlns:a="http://schemas.openxmlformats.org/drawingml/2006/main"/>
        <a:p xmlns:a="http://schemas.openxmlformats.org/drawingml/2006/main">
          <a:pPr algn="ctr"/>
          <a:r>
            <a:rPr lang="en-US" sz="1100" dirty="0" smtClean="0">
              <a:solidFill>
                <a:srgbClr val="3D4B2B"/>
              </a:solidFill>
            </a:rPr>
            <a:t>Developed</a:t>
          </a:r>
        </a:p>
        <a:p xmlns:a="http://schemas.openxmlformats.org/drawingml/2006/main">
          <a:pPr algn="ctr"/>
          <a:r>
            <a:rPr lang="en-US" dirty="0" smtClean="0">
              <a:solidFill>
                <a:srgbClr val="3D4B2B"/>
              </a:solidFill>
            </a:rPr>
            <a:t>Countries</a:t>
          </a:r>
        </a:p>
        <a:p xmlns:a="http://schemas.openxmlformats.org/drawingml/2006/main">
          <a:pPr algn="ctr"/>
          <a:r>
            <a:rPr lang="en-US" sz="1100" dirty="0" smtClean="0">
              <a:solidFill>
                <a:srgbClr val="3D4B2B"/>
              </a:solidFill>
            </a:rPr>
            <a:t>94%</a:t>
          </a:r>
          <a:endParaRPr lang="en-US" sz="1100" dirty="0">
            <a:solidFill>
              <a:srgbClr val="3D4B2B"/>
            </a:solidFill>
          </a:endParaRPr>
        </a:p>
      </cdr:txBody>
    </cdr:sp>
  </cdr:relSizeAnchor>
  <cdr:relSizeAnchor xmlns:cdr="http://schemas.openxmlformats.org/drawingml/2006/chartDrawing">
    <cdr:from>
      <cdr:x>0.64953</cdr:x>
      <cdr:y>0.21312</cdr:y>
    </cdr:from>
    <cdr:to>
      <cdr:x>0.79239</cdr:x>
      <cdr:y>0.39845</cdr:y>
    </cdr:to>
    <cdr:sp macro="" textlink="">
      <cdr:nvSpPr>
        <cdr:cNvPr id="5" name="TextBox 4"/>
        <cdr:cNvSpPr txBox="1"/>
      </cdr:nvSpPr>
      <cdr:spPr>
        <a:xfrm xmlns:a="http://schemas.openxmlformats.org/drawingml/2006/main">
          <a:off x="4157505" y="1051518"/>
          <a:ext cx="914400" cy="914400"/>
        </a:xfrm>
        <a:prstGeom xmlns:a="http://schemas.openxmlformats.org/drawingml/2006/main" prst="rect">
          <a:avLst/>
        </a:prstGeom>
        <a:solidFill xmlns:a="http://schemas.openxmlformats.org/drawingml/2006/main">
          <a:srgbClr val="DDE3D3"/>
        </a:solidFill>
      </cdr:spPr>
      <cdr:txBody>
        <a:bodyPr xmlns:a="http://schemas.openxmlformats.org/drawingml/2006/main" vertOverflow="clip" wrap="none" rtlCol="0" anchor="ctr" anchorCtr="0"/>
        <a:lstStyle xmlns:a="http://schemas.openxmlformats.org/drawingml/2006/main"/>
        <a:p xmlns:a="http://schemas.openxmlformats.org/drawingml/2006/main">
          <a:pPr algn="ctr"/>
          <a:r>
            <a:rPr lang="en-US" sz="1100" dirty="0" smtClean="0">
              <a:solidFill>
                <a:srgbClr val="3D4B2B"/>
              </a:solidFill>
            </a:rPr>
            <a:t>Developing</a:t>
          </a:r>
        </a:p>
        <a:p xmlns:a="http://schemas.openxmlformats.org/drawingml/2006/main">
          <a:pPr algn="ctr"/>
          <a:r>
            <a:rPr lang="en-US" dirty="0" smtClean="0">
              <a:solidFill>
                <a:srgbClr val="3D4B2B"/>
              </a:solidFill>
            </a:rPr>
            <a:t>Countries</a:t>
          </a:r>
        </a:p>
        <a:p xmlns:a="http://schemas.openxmlformats.org/drawingml/2006/main">
          <a:pPr algn="ctr"/>
          <a:r>
            <a:rPr lang="en-US" sz="1100" dirty="0" smtClean="0">
              <a:solidFill>
                <a:srgbClr val="3D4B2B"/>
              </a:solidFill>
            </a:rPr>
            <a:t>4%</a:t>
          </a:r>
          <a:endParaRPr lang="en-US" sz="1100" dirty="0">
            <a:solidFill>
              <a:srgbClr val="3D4B2B"/>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1" y="1"/>
            <a:ext cx="1468930" cy="233675"/>
          </a:xfrm>
          <a:prstGeom prst="rect">
            <a:avLst/>
          </a:prstGeom>
          <a:noFill/>
          <a:ln w="9525">
            <a:noFill/>
            <a:miter lim="800000"/>
            <a:headEnd/>
            <a:tailEnd/>
          </a:ln>
          <a:effectLst/>
        </p:spPr>
        <p:txBody>
          <a:bodyPr vert="horz" wrap="square" lIns="46326" tIns="23165" rIns="46326" bIns="23165" numCol="1" anchor="t" anchorCtr="0" compatLnSpc="1">
            <a:prstTxWarp prst="textNoShape">
              <a:avLst/>
            </a:prstTxWarp>
          </a:bodyPr>
          <a:lstStyle>
            <a:lvl1pPr defTabSz="463834" eaLnBrk="1" hangingPunct="1">
              <a:defRPr sz="500" i="0">
                <a:latin typeface="Arial" charset="0"/>
              </a:defRPr>
            </a:lvl1pPr>
          </a:lstStyle>
          <a:p>
            <a:pPr>
              <a:defRPr/>
            </a:pPr>
            <a:endParaRPr lang="en-US"/>
          </a:p>
        </p:txBody>
      </p:sp>
      <p:sp>
        <p:nvSpPr>
          <p:cNvPr id="26627" name="Rectangle 3"/>
          <p:cNvSpPr>
            <a:spLocks noGrp="1" noChangeArrowheads="1"/>
          </p:cNvSpPr>
          <p:nvPr>
            <p:ph type="dt" sz="quarter" idx="1"/>
          </p:nvPr>
        </p:nvSpPr>
        <p:spPr bwMode="auto">
          <a:xfrm>
            <a:off x="1921977" y="1"/>
            <a:ext cx="1468929" cy="233675"/>
          </a:xfrm>
          <a:prstGeom prst="rect">
            <a:avLst/>
          </a:prstGeom>
          <a:noFill/>
          <a:ln w="9525">
            <a:noFill/>
            <a:miter lim="800000"/>
            <a:headEnd/>
            <a:tailEnd/>
          </a:ln>
          <a:effectLst/>
        </p:spPr>
        <p:txBody>
          <a:bodyPr vert="horz" wrap="square" lIns="46326" tIns="23165" rIns="46326" bIns="23165" numCol="1" anchor="t" anchorCtr="0" compatLnSpc="1">
            <a:prstTxWarp prst="textNoShape">
              <a:avLst/>
            </a:prstTxWarp>
          </a:bodyPr>
          <a:lstStyle>
            <a:lvl1pPr algn="r" defTabSz="463834" eaLnBrk="1" hangingPunct="1">
              <a:defRPr sz="500" i="0">
                <a:latin typeface="Arial" charset="0"/>
              </a:defRPr>
            </a:lvl1pPr>
          </a:lstStyle>
          <a:p>
            <a:pPr>
              <a:defRPr/>
            </a:pPr>
            <a:endParaRPr lang="en-US"/>
          </a:p>
        </p:txBody>
      </p:sp>
      <p:sp>
        <p:nvSpPr>
          <p:cNvPr id="26628" name="Rectangle 4"/>
          <p:cNvSpPr>
            <a:spLocks noGrp="1" noChangeArrowheads="1"/>
          </p:cNvSpPr>
          <p:nvPr>
            <p:ph type="ftr" sz="quarter" idx="2"/>
          </p:nvPr>
        </p:nvSpPr>
        <p:spPr bwMode="auto">
          <a:xfrm>
            <a:off x="1" y="4452626"/>
            <a:ext cx="1468930" cy="233675"/>
          </a:xfrm>
          <a:prstGeom prst="rect">
            <a:avLst/>
          </a:prstGeom>
          <a:noFill/>
          <a:ln w="9525">
            <a:noFill/>
            <a:miter lim="800000"/>
            <a:headEnd/>
            <a:tailEnd/>
          </a:ln>
          <a:effectLst/>
        </p:spPr>
        <p:txBody>
          <a:bodyPr vert="horz" wrap="square" lIns="46326" tIns="23165" rIns="46326" bIns="23165" numCol="1" anchor="b" anchorCtr="0" compatLnSpc="1">
            <a:prstTxWarp prst="textNoShape">
              <a:avLst/>
            </a:prstTxWarp>
          </a:bodyPr>
          <a:lstStyle>
            <a:lvl1pPr defTabSz="463834" eaLnBrk="1" hangingPunct="1">
              <a:defRPr sz="500" i="0">
                <a:latin typeface="Arial" charset="0"/>
              </a:defRPr>
            </a:lvl1pPr>
          </a:lstStyle>
          <a:p>
            <a:pPr>
              <a:defRPr/>
            </a:pPr>
            <a:endParaRPr lang="en-US"/>
          </a:p>
        </p:txBody>
      </p:sp>
      <p:sp>
        <p:nvSpPr>
          <p:cNvPr id="26629" name="Rectangle 5"/>
          <p:cNvSpPr>
            <a:spLocks noGrp="1" noChangeArrowheads="1"/>
          </p:cNvSpPr>
          <p:nvPr>
            <p:ph type="sldNum" sz="quarter" idx="3"/>
          </p:nvPr>
        </p:nvSpPr>
        <p:spPr bwMode="auto">
          <a:xfrm>
            <a:off x="1921977" y="4452626"/>
            <a:ext cx="1468929" cy="233675"/>
          </a:xfrm>
          <a:prstGeom prst="rect">
            <a:avLst/>
          </a:prstGeom>
          <a:noFill/>
          <a:ln w="9525">
            <a:noFill/>
            <a:miter lim="800000"/>
            <a:headEnd/>
            <a:tailEnd/>
          </a:ln>
          <a:effectLst/>
        </p:spPr>
        <p:txBody>
          <a:bodyPr vert="horz" wrap="square" lIns="46326" tIns="23165" rIns="46326" bIns="23165" numCol="1" anchor="b" anchorCtr="0" compatLnSpc="1">
            <a:prstTxWarp prst="textNoShape">
              <a:avLst/>
            </a:prstTxWarp>
          </a:bodyPr>
          <a:lstStyle>
            <a:lvl1pPr algn="r" defTabSz="463834" eaLnBrk="1" hangingPunct="1">
              <a:defRPr sz="500" i="0">
                <a:latin typeface="Arial" charset="0"/>
              </a:defRPr>
            </a:lvl1pPr>
          </a:lstStyle>
          <a:p>
            <a:pPr>
              <a:defRPr/>
            </a:pPr>
            <a:fld id="{84B4BC67-F65D-4E91-BA53-9463DB5B90D8}" type="slidenum">
              <a:rPr lang="en-US"/>
              <a:pPr>
                <a:defRPr/>
              </a:pPr>
              <a:t>‹#›</a:t>
            </a:fld>
            <a:endParaRPr lang="en-US"/>
          </a:p>
        </p:txBody>
      </p:sp>
    </p:spTree>
    <p:extLst>
      <p:ext uri="{BB962C8B-B14F-4D97-AF65-F5344CB8AC3E}">
        <p14:creationId xmlns:p14="http://schemas.microsoft.com/office/powerpoint/2010/main" val="304614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6" y="7"/>
            <a:ext cx="1454339" cy="225672"/>
          </a:xfrm>
          <a:prstGeom prst="rect">
            <a:avLst/>
          </a:prstGeom>
          <a:noFill/>
          <a:ln w="9525">
            <a:noFill/>
            <a:miter lim="800000"/>
            <a:headEnd/>
            <a:tailEnd/>
          </a:ln>
          <a:effectLst/>
        </p:spPr>
        <p:txBody>
          <a:bodyPr vert="horz" wrap="square" lIns="44776" tIns="22388" rIns="44776" bIns="22388" numCol="1" anchor="t" anchorCtr="0" compatLnSpc="1">
            <a:prstTxWarp prst="textNoShape">
              <a:avLst/>
            </a:prstTxWarp>
          </a:bodyPr>
          <a:lstStyle>
            <a:lvl1pPr defTabSz="448507" eaLnBrk="1" hangingPunct="1">
              <a:defRPr sz="500" b="0" i="0">
                <a:latin typeface="Arial" charset="0"/>
              </a:defRPr>
            </a:lvl1pPr>
          </a:lstStyle>
          <a:p>
            <a:pPr>
              <a:defRPr/>
            </a:pPr>
            <a:endParaRPr lang="en-US"/>
          </a:p>
        </p:txBody>
      </p:sp>
      <p:sp>
        <p:nvSpPr>
          <p:cNvPr id="39939" name="Rectangle 3"/>
          <p:cNvSpPr>
            <a:spLocks noGrp="1" noChangeArrowheads="1"/>
          </p:cNvSpPr>
          <p:nvPr>
            <p:ph type="dt" idx="1"/>
          </p:nvPr>
        </p:nvSpPr>
        <p:spPr bwMode="auto">
          <a:xfrm>
            <a:off x="1925048" y="7"/>
            <a:ext cx="1455108" cy="225672"/>
          </a:xfrm>
          <a:prstGeom prst="rect">
            <a:avLst/>
          </a:prstGeom>
          <a:noFill/>
          <a:ln w="9525">
            <a:noFill/>
            <a:miter lim="800000"/>
            <a:headEnd/>
            <a:tailEnd/>
          </a:ln>
          <a:effectLst/>
        </p:spPr>
        <p:txBody>
          <a:bodyPr vert="horz" wrap="square" lIns="44776" tIns="22388" rIns="44776" bIns="22388" numCol="1" anchor="t" anchorCtr="0" compatLnSpc="1">
            <a:prstTxWarp prst="textNoShape">
              <a:avLst/>
            </a:prstTxWarp>
          </a:bodyPr>
          <a:lstStyle>
            <a:lvl1pPr algn="r" defTabSz="448507" eaLnBrk="1" hangingPunct="1">
              <a:defRPr sz="500" b="0" i="0">
                <a:latin typeface="Arial"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546100" y="339725"/>
            <a:ext cx="2333625" cy="1778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434614" y="2229516"/>
            <a:ext cx="2506318" cy="2116678"/>
          </a:xfrm>
          <a:prstGeom prst="rect">
            <a:avLst/>
          </a:prstGeom>
          <a:noFill/>
          <a:ln w="9525">
            <a:noFill/>
            <a:miter lim="800000"/>
            <a:headEnd/>
            <a:tailEnd/>
          </a:ln>
          <a:effectLst/>
        </p:spPr>
        <p:txBody>
          <a:bodyPr vert="horz" wrap="square" lIns="44776" tIns="22388" rIns="44776" bIns="2238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6" y="4460633"/>
            <a:ext cx="1454339" cy="225672"/>
          </a:xfrm>
          <a:prstGeom prst="rect">
            <a:avLst/>
          </a:prstGeom>
          <a:noFill/>
          <a:ln w="9525">
            <a:noFill/>
            <a:miter lim="800000"/>
            <a:headEnd/>
            <a:tailEnd/>
          </a:ln>
          <a:effectLst/>
        </p:spPr>
        <p:txBody>
          <a:bodyPr vert="horz" wrap="square" lIns="44776" tIns="22388" rIns="44776" bIns="22388" numCol="1" anchor="b" anchorCtr="0" compatLnSpc="1">
            <a:prstTxWarp prst="textNoShape">
              <a:avLst/>
            </a:prstTxWarp>
          </a:bodyPr>
          <a:lstStyle>
            <a:lvl1pPr defTabSz="448507" eaLnBrk="1" hangingPunct="1">
              <a:defRPr sz="500" b="0" i="0">
                <a:latin typeface="Arial" charset="0"/>
              </a:defRPr>
            </a:lvl1pPr>
          </a:lstStyle>
          <a:p>
            <a:pPr>
              <a:defRPr/>
            </a:pPr>
            <a:endParaRPr lang="en-US"/>
          </a:p>
        </p:txBody>
      </p:sp>
      <p:sp>
        <p:nvSpPr>
          <p:cNvPr id="39943" name="Rectangle 7"/>
          <p:cNvSpPr>
            <a:spLocks noGrp="1" noChangeArrowheads="1"/>
          </p:cNvSpPr>
          <p:nvPr>
            <p:ph type="sldNum" sz="quarter" idx="5"/>
          </p:nvPr>
        </p:nvSpPr>
        <p:spPr bwMode="auto">
          <a:xfrm>
            <a:off x="1925048" y="4460633"/>
            <a:ext cx="1455108" cy="225672"/>
          </a:xfrm>
          <a:prstGeom prst="rect">
            <a:avLst/>
          </a:prstGeom>
          <a:noFill/>
          <a:ln w="9525">
            <a:noFill/>
            <a:miter lim="800000"/>
            <a:headEnd/>
            <a:tailEnd/>
          </a:ln>
          <a:effectLst/>
        </p:spPr>
        <p:txBody>
          <a:bodyPr vert="horz" wrap="square" lIns="44776" tIns="22388" rIns="44776" bIns="22388" numCol="1" anchor="b" anchorCtr="0" compatLnSpc="1">
            <a:prstTxWarp prst="textNoShape">
              <a:avLst/>
            </a:prstTxWarp>
          </a:bodyPr>
          <a:lstStyle>
            <a:lvl1pPr algn="r" defTabSz="448507" eaLnBrk="1" hangingPunct="1">
              <a:defRPr sz="500" b="0" i="0">
                <a:latin typeface="Arial" charset="0"/>
              </a:defRPr>
            </a:lvl1pPr>
          </a:lstStyle>
          <a:p>
            <a:pPr>
              <a:defRPr/>
            </a:pPr>
            <a:fld id="{826205C4-DCAE-44A7-961C-395118C17BDC}" type="slidenum">
              <a:rPr lang="en-US"/>
              <a:pPr>
                <a:defRPr/>
              </a:pPr>
              <a:t>‹#›</a:t>
            </a:fld>
            <a:endParaRPr lang="en-US"/>
          </a:p>
        </p:txBody>
      </p:sp>
    </p:spTree>
    <p:extLst>
      <p:ext uri="{BB962C8B-B14F-4D97-AF65-F5344CB8AC3E}">
        <p14:creationId xmlns:p14="http://schemas.microsoft.com/office/powerpoint/2010/main" val="1231749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087">
              <a:defRPr sz="1200" b="1" i="1">
                <a:solidFill>
                  <a:schemeClr val="tx1"/>
                </a:solidFill>
                <a:latin typeface="Verdana" pitchFamily="34" charset="0"/>
              </a:defRPr>
            </a:lvl1pPr>
            <a:lvl2pPr marL="370503" indent="-142501" defTabSz="448087">
              <a:defRPr sz="1200" b="1" i="1">
                <a:solidFill>
                  <a:schemeClr val="tx1"/>
                </a:solidFill>
                <a:latin typeface="Verdana" pitchFamily="34" charset="0"/>
              </a:defRPr>
            </a:lvl2pPr>
            <a:lvl3pPr marL="570004" indent="-114001" defTabSz="448087">
              <a:defRPr sz="1200" b="1" i="1">
                <a:solidFill>
                  <a:schemeClr val="tx1"/>
                </a:solidFill>
                <a:latin typeface="Verdana" pitchFamily="34" charset="0"/>
              </a:defRPr>
            </a:lvl3pPr>
            <a:lvl4pPr marL="798006" indent="-114001" defTabSz="448087">
              <a:defRPr sz="1200" b="1" i="1">
                <a:solidFill>
                  <a:schemeClr val="tx1"/>
                </a:solidFill>
                <a:latin typeface="Verdana" pitchFamily="34" charset="0"/>
              </a:defRPr>
            </a:lvl4pPr>
            <a:lvl5pPr marL="1026008" indent="-114001" defTabSz="448087">
              <a:defRPr sz="1200" b="1" i="1">
                <a:solidFill>
                  <a:schemeClr val="tx1"/>
                </a:solidFill>
                <a:latin typeface="Verdana" pitchFamily="34" charset="0"/>
              </a:defRPr>
            </a:lvl5pPr>
            <a:lvl6pPr marL="1254009" indent="-114001" defTabSz="448087" eaLnBrk="0" fontAlgn="base" hangingPunct="0">
              <a:spcBef>
                <a:spcPct val="0"/>
              </a:spcBef>
              <a:spcAft>
                <a:spcPct val="0"/>
              </a:spcAft>
              <a:defRPr sz="1200" b="1" i="1">
                <a:solidFill>
                  <a:schemeClr val="tx1"/>
                </a:solidFill>
                <a:latin typeface="Verdana" pitchFamily="34" charset="0"/>
              </a:defRPr>
            </a:lvl6pPr>
            <a:lvl7pPr marL="1482012" indent="-114001" defTabSz="448087" eaLnBrk="0" fontAlgn="base" hangingPunct="0">
              <a:spcBef>
                <a:spcPct val="0"/>
              </a:spcBef>
              <a:spcAft>
                <a:spcPct val="0"/>
              </a:spcAft>
              <a:defRPr sz="1200" b="1" i="1">
                <a:solidFill>
                  <a:schemeClr val="tx1"/>
                </a:solidFill>
                <a:latin typeface="Verdana" pitchFamily="34" charset="0"/>
              </a:defRPr>
            </a:lvl7pPr>
            <a:lvl8pPr marL="1710013" indent="-114001" defTabSz="448087" eaLnBrk="0" fontAlgn="base" hangingPunct="0">
              <a:spcBef>
                <a:spcPct val="0"/>
              </a:spcBef>
              <a:spcAft>
                <a:spcPct val="0"/>
              </a:spcAft>
              <a:defRPr sz="1200" b="1" i="1">
                <a:solidFill>
                  <a:schemeClr val="tx1"/>
                </a:solidFill>
                <a:latin typeface="Verdana" pitchFamily="34" charset="0"/>
              </a:defRPr>
            </a:lvl8pPr>
            <a:lvl9pPr marL="1938016" indent="-114001" defTabSz="448087" eaLnBrk="0" fontAlgn="base" hangingPunct="0">
              <a:spcBef>
                <a:spcPct val="0"/>
              </a:spcBef>
              <a:spcAft>
                <a:spcPct val="0"/>
              </a:spcAft>
              <a:defRPr sz="1200" b="1" i="1">
                <a:solidFill>
                  <a:schemeClr val="tx1"/>
                </a:solidFill>
                <a:latin typeface="Verdana" pitchFamily="34" charset="0"/>
              </a:defRPr>
            </a:lvl9pPr>
          </a:lstStyle>
          <a:p>
            <a:fld id="{261962D5-D443-43AE-BB5A-3797A658A71F}" type="slidenum">
              <a:rPr lang="en-US" sz="500" b="0" i="0">
                <a:latin typeface="Arial" charset="0"/>
              </a:rPr>
              <a:pPr/>
              <a:t>1</a:t>
            </a:fld>
            <a:endParaRPr lang="en-US" sz="500" b="0" i="0">
              <a:latin typeface="Arial" charset="0"/>
            </a:endParaRPr>
          </a:p>
        </p:txBody>
      </p:sp>
      <p:sp>
        <p:nvSpPr>
          <p:cNvPr id="34819" name="Rectangle 2"/>
          <p:cNvSpPr>
            <a:spLocks noGrp="1" noRot="1" noChangeAspect="1" noChangeArrowheads="1" noTextEdit="1"/>
          </p:cNvSpPr>
          <p:nvPr>
            <p:ph type="sldImg"/>
          </p:nvPr>
        </p:nvSpPr>
        <p:spPr>
          <a:xfrm>
            <a:off x="523875" y="349250"/>
            <a:ext cx="2320925" cy="1770063"/>
          </a:xfrm>
          <a:ln/>
        </p:spPr>
      </p:sp>
      <p:sp>
        <p:nvSpPr>
          <p:cNvPr id="34820" name="Rectangle 3"/>
          <p:cNvSpPr>
            <a:spLocks noGrp="1" noChangeArrowheads="1"/>
          </p:cNvSpPr>
          <p:nvPr>
            <p:ph type="body" idx="1"/>
          </p:nvPr>
        </p:nvSpPr>
        <p:spPr>
          <a:xfrm>
            <a:off x="443832" y="2235122"/>
            <a:ext cx="2477906" cy="21198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467" tIns="23234" rIns="46467" bIns="23234"/>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087">
              <a:defRPr sz="1200" b="1" i="1">
                <a:solidFill>
                  <a:schemeClr val="tx1"/>
                </a:solidFill>
                <a:latin typeface="Verdana" pitchFamily="34" charset="0"/>
              </a:defRPr>
            </a:lvl1pPr>
            <a:lvl2pPr marL="370503" indent="-142501" defTabSz="448087">
              <a:defRPr sz="1200" b="1" i="1">
                <a:solidFill>
                  <a:schemeClr val="tx1"/>
                </a:solidFill>
                <a:latin typeface="Verdana" pitchFamily="34" charset="0"/>
              </a:defRPr>
            </a:lvl2pPr>
            <a:lvl3pPr marL="570004" indent="-114001" defTabSz="448087">
              <a:defRPr sz="1200" b="1" i="1">
                <a:solidFill>
                  <a:schemeClr val="tx1"/>
                </a:solidFill>
                <a:latin typeface="Verdana" pitchFamily="34" charset="0"/>
              </a:defRPr>
            </a:lvl3pPr>
            <a:lvl4pPr marL="798006" indent="-114001" defTabSz="448087">
              <a:defRPr sz="1200" b="1" i="1">
                <a:solidFill>
                  <a:schemeClr val="tx1"/>
                </a:solidFill>
                <a:latin typeface="Verdana" pitchFamily="34" charset="0"/>
              </a:defRPr>
            </a:lvl4pPr>
            <a:lvl5pPr marL="1026008" indent="-114001" defTabSz="448087">
              <a:defRPr sz="1200" b="1" i="1">
                <a:solidFill>
                  <a:schemeClr val="tx1"/>
                </a:solidFill>
                <a:latin typeface="Verdana" pitchFamily="34" charset="0"/>
              </a:defRPr>
            </a:lvl5pPr>
            <a:lvl6pPr marL="1254009" indent="-114001" defTabSz="448087" eaLnBrk="0" fontAlgn="base" hangingPunct="0">
              <a:spcBef>
                <a:spcPct val="0"/>
              </a:spcBef>
              <a:spcAft>
                <a:spcPct val="0"/>
              </a:spcAft>
              <a:defRPr sz="1200" b="1" i="1">
                <a:solidFill>
                  <a:schemeClr val="tx1"/>
                </a:solidFill>
                <a:latin typeface="Verdana" pitchFamily="34" charset="0"/>
              </a:defRPr>
            </a:lvl6pPr>
            <a:lvl7pPr marL="1482012" indent="-114001" defTabSz="448087" eaLnBrk="0" fontAlgn="base" hangingPunct="0">
              <a:spcBef>
                <a:spcPct val="0"/>
              </a:spcBef>
              <a:spcAft>
                <a:spcPct val="0"/>
              </a:spcAft>
              <a:defRPr sz="1200" b="1" i="1">
                <a:solidFill>
                  <a:schemeClr val="tx1"/>
                </a:solidFill>
                <a:latin typeface="Verdana" pitchFamily="34" charset="0"/>
              </a:defRPr>
            </a:lvl7pPr>
            <a:lvl8pPr marL="1710013" indent="-114001" defTabSz="448087" eaLnBrk="0" fontAlgn="base" hangingPunct="0">
              <a:spcBef>
                <a:spcPct val="0"/>
              </a:spcBef>
              <a:spcAft>
                <a:spcPct val="0"/>
              </a:spcAft>
              <a:defRPr sz="1200" b="1" i="1">
                <a:solidFill>
                  <a:schemeClr val="tx1"/>
                </a:solidFill>
                <a:latin typeface="Verdana" pitchFamily="34" charset="0"/>
              </a:defRPr>
            </a:lvl8pPr>
            <a:lvl9pPr marL="1938016" indent="-114001" defTabSz="448087" eaLnBrk="0" fontAlgn="base" hangingPunct="0">
              <a:spcBef>
                <a:spcPct val="0"/>
              </a:spcBef>
              <a:spcAft>
                <a:spcPct val="0"/>
              </a:spcAft>
              <a:defRPr sz="1200" b="1" i="1">
                <a:solidFill>
                  <a:schemeClr val="tx1"/>
                </a:solidFill>
                <a:latin typeface="Verdana" pitchFamily="34" charset="0"/>
              </a:defRPr>
            </a:lvl9pPr>
          </a:lstStyle>
          <a:p>
            <a:fld id="{EB570FAA-FDB4-4D16-95F7-1880DFFEBE20}" type="slidenum">
              <a:rPr lang="en-US" sz="500" b="0" i="0">
                <a:latin typeface="Arial" charset="0"/>
              </a:rPr>
              <a:pPr/>
              <a:t>30</a:t>
            </a:fld>
            <a:endParaRPr lang="en-US" sz="500" b="0" i="0">
              <a:latin typeface="Arial" charset="0"/>
            </a:endParaRPr>
          </a:p>
        </p:txBody>
      </p:sp>
      <p:sp>
        <p:nvSpPr>
          <p:cNvPr id="41987" name="Rectangle 2"/>
          <p:cNvSpPr>
            <a:spLocks noGrp="1" noRot="1" noChangeAspect="1" noChangeArrowheads="1" noTextEdit="1"/>
          </p:cNvSpPr>
          <p:nvPr>
            <p:ph type="sldImg"/>
          </p:nvPr>
        </p:nvSpPr>
        <p:spPr>
          <a:xfrm>
            <a:off x="528638" y="344488"/>
            <a:ext cx="2316162" cy="1765300"/>
          </a:xfrm>
          <a:ln/>
        </p:spPr>
      </p:sp>
      <p:sp>
        <p:nvSpPr>
          <p:cNvPr id="41988" name="Rectangle 3"/>
          <p:cNvSpPr>
            <a:spLocks noGrp="1" noChangeArrowheads="1"/>
          </p:cNvSpPr>
          <p:nvPr>
            <p:ph type="body" idx="1"/>
          </p:nvPr>
        </p:nvSpPr>
        <p:spPr>
          <a:xfrm>
            <a:off x="440762" y="2227119"/>
            <a:ext cx="2497103" cy="21070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7" tIns="22680" rIns="45357" bIns="22680"/>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087">
              <a:defRPr sz="1200" b="1" i="1">
                <a:solidFill>
                  <a:schemeClr val="tx1"/>
                </a:solidFill>
                <a:latin typeface="Verdana" pitchFamily="34" charset="0"/>
              </a:defRPr>
            </a:lvl1pPr>
            <a:lvl2pPr marL="370503" indent="-142501" defTabSz="448087">
              <a:defRPr sz="1200" b="1" i="1">
                <a:solidFill>
                  <a:schemeClr val="tx1"/>
                </a:solidFill>
                <a:latin typeface="Verdana" pitchFamily="34" charset="0"/>
              </a:defRPr>
            </a:lvl2pPr>
            <a:lvl3pPr marL="570004" indent="-114001" defTabSz="448087">
              <a:defRPr sz="1200" b="1" i="1">
                <a:solidFill>
                  <a:schemeClr val="tx1"/>
                </a:solidFill>
                <a:latin typeface="Verdana" pitchFamily="34" charset="0"/>
              </a:defRPr>
            </a:lvl3pPr>
            <a:lvl4pPr marL="798006" indent="-114001" defTabSz="448087">
              <a:defRPr sz="1200" b="1" i="1">
                <a:solidFill>
                  <a:schemeClr val="tx1"/>
                </a:solidFill>
                <a:latin typeface="Verdana" pitchFamily="34" charset="0"/>
              </a:defRPr>
            </a:lvl4pPr>
            <a:lvl5pPr marL="1026008" indent="-114001" defTabSz="448087">
              <a:defRPr sz="1200" b="1" i="1">
                <a:solidFill>
                  <a:schemeClr val="tx1"/>
                </a:solidFill>
                <a:latin typeface="Verdana" pitchFamily="34" charset="0"/>
              </a:defRPr>
            </a:lvl5pPr>
            <a:lvl6pPr marL="1254009" indent="-114001" defTabSz="448087" eaLnBrk="0" fontAlgn="base" hangingPunct="0">
              <a:spcBef>
                <a:spcPct val="0"/>
              </a:spcBef>
              <a:spcAft>
                <a:spcPct val="0"/>
              </a:spcAft>
              <a:defRPr sz="1200" b="1" i="1">
                <a:solidFill>
                  <a:schemeClr val="tx1"/>
                </a:solidFill>
                <a:latin typeface="Verdana" pitchFamily="34" charset="0"/>
              </a:defRPr>
            </a:lvl6pPr>
            <a:lvl7pPr marL="1482012" indent="-114001" defTabSz="448087" eaLnBrk="0" fontAlgn="base" hangingPunct="0">
              <a:spcBef>
                <a:spcPct val="0"/>
              </a:spcBef>
              <a:spcAft>
                <a:spcPct val="0"/>
              </a:spcAft>
              <a:defRPr sz="1200" b="1" i="1">
                <a:solidFill>
                  <a:schemeClr val="tx1"/>
                </a:solidFill>
                <a:latin typeface="Verdana" pitchFamily="34" charset="0"/>
              </a:defRPr>
            </a:lvl7pPr>
            <a:lvl8pPr marL="1710013" indent="-114001" defTabSz="448087" eaLnBrk="0" fontAlgn="base" hangingPunct="0">
              <a:spcBef>
                <a:spcPct val="0"/>
              </a:spcBef>
              <a:spcAft>
                <a:spcPct val="0"/>
              </a:spcAft>
              <a:defRPr sz="1200" b="1" i="1">
                <a:solidFill>
                  <a:schemeClr val="tx1"/>
                </a:solidFill>
                <a:latin typeface="Verdana" pitchFamily="34" charset="0"/>
              </a:defRPr>
            </a:lvl8pPr>
            <a:lvl9pPr marL="1938016" indent="-114001" defTabSz="448087" eaLnBrk="0" fontAlgn="base" hangingPunct="0">
              <a:spcBef>
                <a:spcPct val="0"/>
              </a:spcBef>
              <a:spcAft>
                <a:spcPct val="0"/>
              </a:spcAft>
              <a:defRPr sz="1200" b="1" i="1">
                <a:solidFill>
                  <a:schemeClr val="tx1"/>
                </a:solidFill>
                <a:latin typeface="Verdana" pitchFamily="34" charset="0"/>
              </a:defRPr>
            </a:lvl9pPr>
          </a:lstStyle>
          <a:p>
            <a:fld id="{BC248133-4155-4690-AC1D-72D076A5A8B1}" type="slidenum">
              <a:rPr lang="en-US" sz="500" b="0" i="0">
                <a:latin typeface="Arial" charset="0"/>
              </a:rPr>
              <a:pPr/>
              <a:t>31</a:t>
            </a:fld>
            <a:endParaRPr lang="en-US" sz="500" b="0" i="0">
              <a:latin typeface="Arial" charset="0"/>
            </a:endParaRPr>
          </a:p>
        </p:txBody>
      </p:sp>
      <p:sp>
        <p:nvSpPr>
          <p:cNvPr id="43011" name="Rectangle 2"/>
          <p:cNvSpPr>
            <a:spLocks noGrp="1" noRot="1" noChangeAspect="1" noChangeArrowheads="1" noTextEdit="1"/>
          </p:cNvSpPr>
          <p:nvPr>
            <p:ph type="sldImg"/>
          </p:nvPr>
        </p:nvSpPr>
        <p:spPr>
          <a:xfrm>
            <a:off x="528638" y="344488"/>
            <a:ext cx="2316162" cy="1765300"/>
          </a:xfrm>
          <a:ln/>
        </p:spPr>
      </p:sp>
      <p:sp>
        <p:nvSpPr>
          <p:cNvPr id="43012" name="Rectangle 3"/>
          <p:cNvSpPr>
            <a:spLocks noGrp="1" noChangeArrowheads="1"/>
          </p:cNvSpPr>
          <p:nvPr>
            <p:ph type="body" idx="1"/>
          </p:nvPr>
        </p:nvSpPr>
        <p:spPr>
          <a:xfrm>
            <a:off x="440762" y="2227119"/>
            <a:ext cx="2497103" cy="21070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7" tIns="22680" rIns="45357" bIns="22680"/>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087">
              <a:defRPr sz="1200" b="1" i="1">
                <a:solidFill>
                  <a:schemeClr val="tx1"/>
                </a:solidFill>
                <a:latin typeface="Verdana" pitchFamily="34" charset="0"/>
              </a:defRPr>
            </a:lvl1pPr>
            <a:lvl2pPr marL="370503" indent="-142501" defTabSz="448087">
              <a:defRPr sz="1200" b="1" i="1">
                <a:solidFill>
                  <a:schemeClr val="tx1"/>
                </a:solidFill>
                <a:latin typeface="Verdana" pitchFamily="34" charset="0"/>
              </a:defRPr>
            </a:lvl2pPr>
            <a:lvl3pPr marL="570004" indent="-114001" defTabSz="448087">
              <a:defRPr sz="1200" b="1" i="1">
                <a:solidFill>
                  <a:schemeClr val="tx1"/>
                </a:solidFill>
                <a:latin typeface="Verdana" pitchFamily="34" charset="0"/>
              </a:defRPr>
            </a:lvl3pPr>
            <a:lvl4pPr marL="798006" indent="-114001" defTabSz="448087">
              <a:defRPr sz="1200" b="1" i="1">
                <a:solidFill>
                  <a:schemeClr val="tx1"/>
                </a:solidFill>
                <a:latin typeface="Verdana" pitchFamily="34" charset="0"/>
              </a:defRPr>
            </a:lvl4pPr>
            <a:lvl5pPr marL="1026008" indent="-114001" defTabSz="448087">
              <a:defRPr sz="1200" b="1" i="1">
                <a:solidFill>
                  <a:schemeClr val="tx1"/>
                </a:solidFill>
                <a:latin typeface="Verdana" pitchFamily="34" charset="0"/>
              </a:defRPr>
            </a:lvl5pPr>
            <a:lvl6pPr marL="1254009" indent="-114001" defTabSz="448087" eaLnBrk="0" fontAlgn="base" hangingPunct="0">
              <a:spcBef>
                <a:spcPct val="0"/>
              </a:spcBef>
              <a:spcAft>
                <a:spcPct val="0"/>
              </a:spcAft>
              <a:defRPr sz="1200" b="1" i="1">
                <a:solidFill>
                  <a:schemeClr val="tx1"/>
                </a:solidFill>
                <a:latin typeface="Verdana" pitchFamily="34" charset="0"/>
              </a:defRPr>
            </a:lvl6pPr>
            <a:lvl7pPr marL="1482012" indent="-114001" defTabSz="448087" eaLnBrk="0" fontAlgn="base" hangingPunct="0">
              <a:spcBef>
                <a:spcPct val="0"/>
              </a:spcBef>
              <a:spcAft>
                <a:spcPct val="0"/>
              </a:spcAft>
              <a:defRPr sz="1200" b="1" i="1">
                <a:solidFill>
                  <a:schemeClr val="tx1"/>
                </a:solidFill>
                <a:latin typeface="Verdana" pitchFamily="34" charset="0"/>
              </a:defRPr>
            </a:lvl7pPr>
            <a:lvl8pPr marL="1710013" indent="-114001" defTabSz="448087" eaLnBrk="0" fontAlgn="base" hangingPunct="0">
              <a:spcBef>
                <a:spcPct val="0"/>
              </a:spcBef>
              <a:spcAft>
                <a:spcPct val="0"/>
              </a:spcAft>
              <a:defRPr sz="1200" b="1" i="1">
                <a:solidFill>
                  <a:schemeClr val="tx1"/>
                </a:solidFill>
                <a:latin typeface="Verdana" pitchFamily="34" charset="0"/>
              </a:defRPr>
            </a:lvl8pPr>
            <a:lvl9pPr marL="1938016" indent="-114001" defTabSz="448087" eaLnBrk="0" fontAlgn="base" hangingPunct="0">
              <a:spcBef>
                <a:spcPct val="0"/>
              </a:spcBef>
              <a:spcAft>
                <a:spcPct val="0"/>
              </a:spcAft>
              <a:defRPr sz="1200" b="1" i="1">
                <a:solidFill>
                  <a:schemeClr val="tx1"/>
                </a:solidFill>
                <a:latin typeface="Verdana" pitchFamily="34" charset="0"/>
              </a:defRPr>
            </a:lvl9pPr>
          </a:lstStyle>
          <a:p>
            <a:fld id="{02A2F795-62EE-4080-A8DA-83D84918DD9A}" type="slidenum">
              <a:rPr lang="en-US" sz="500" b="0" i="0">
                <a:latin typeface="Arial" charset="0"/>
              </a:rPr>
              <a:pPr/>
              <a:t>40</a:t>
            </a:fld>
            <a:endParaRPr lang="en-US" sz="500" b="0" i="0">
              <a:latin typeface="Arial" charset="0"/>
            </a:endParaRPr>
          </a:p>
        </p:txBody>
      </p:sp>
      <p:sp>
        <p:nvSpPr>
          <p:cNvPr id="47107" name="Rectangle 2"/>
          <p:cNvSpPr>
            <a:spLocks noGrp="1" noRot="1" noChangeAspect="1" noChangeArrowheads="1" noTextEdit="1"/>
          </p:cNvSpPr>
          <p:nvPr>
            <p:ph type="sldImg"/>
          </p:nvPr>
        </p:nvSpPr>
        <p:spPr>
          <a:xfrm>
            <a:off x="520700" y="349250"/>
            <a:ext cx="2322513" cy="1770063"/>
          </a:xfrm>
          <a:ln/>
        </p:spPr>
      </p:sp>
      <p:sp>
        <p:nvSpPr>
          <p:cNvPr id="47108" name="Rectangle 3"/>
          <p:cNvSpPr>
            <a:spLocks noGrp="1" noChangeArrowheads="1"/>
          </p:cNvSpPr>
          <p:nvPr>
            <p:ph type="body" idx="1"/>
          </p:nvPr>
        </p:nvSpPr>
        <p:spPr>
          <a:xfrm>
            <a:off x="442295" y="2234321"/>
            <a:ext cx="2480210" cy="21174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66" tIns="22685" rIns="45366" bIns="22685"/>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087">
              <a:defRPr sz="1200" b="1" i="1">
                <a:solidFill>
                  <a:schemeClr val="tx1"/>
                </a:solidFill>
                <a:latin typeface="Verdana" pitchFamily="34" charset="0"/>
              </a:defRPr>
            </a:lvl1pPr>
            <a:lvl2pPr marL="370503" indent="-142501" defTabSz="448087">
              <a:defRPr sz="1200" b="1" i="1">
                <a:solidFill>
                  <a:schemeClr val="tx1"/>
                </a:solidFill>
                <a:latin typeface="Verdana" pitchFamily="34" charset="0"/>
              </a:defRPr>
            </a:lvl2pPr>
            <a:lvl3pPr marL="570004" indent="-114001" defTabSz="448087">
              <a:defRPr sz="1200" b="1" i="1">
                <a:solidFill>
                  <a:schemeClr val="tx1"/>
                </a:solidFill>
                <a:latin typeface="Verdana" pitchFamily="34" charset="0"/>
              </a:defRPr>
            </a:lvl3pPr>
            <a:lvl4pPr marL="798006" indent="-114001" defTabSz="448087">
              <a:defRPr sz="1200" b="1" i="1">
                <a:solidFill>
                  <a:schemeClr val="tx1"/>
                </a:solidFill>
                <a:latin typeface="Verdana" pitchFamily="34" charset="0"/>
              </a:defRPr>
            </a:lvl4pPr>
            <a:lvl5pPr marL="1026008" indent="-114001" defTabSz="448087">
              <a:defRPr sz="1200" b="1" i="1">
                <a:solidFill>
                  <a:schemeClr val="tx1"/>
                </a:solidFill>
                <a:latin typeface="Verdana" pitchFamily="34" charset="0"/>
              </a:defRPr>
            </a:lvl5pPr>
            <a:lvl6pPr marL="1254009" indent="-114001" defTabSz="448087" eaLnBrk="0" fontAlgn="base" hangingPunct="0">
              <a:spcBef>
                <a:spcPct val="0"/>
              </a:spcBef>
              <a:spcAft>
                <a:spcPct val="0"/>
              </a:spcAft>
              <a:defRPr sz="1200" b="1" i="1">
                <a:solidFill>
                  <a:schemeClr val="tx1"/>
                </a:solidFill>
                <a:latin typeface="Verdana" pitchFamily="34" charset="0"/>
              </a:defRPr>
            </a:lvl6pPr>
            <a:lvl7pPr marL="1482012" indent="-114001" defTabSz="448087" eaLnBrk="0" fontAlgn="base" hangingPunct="0">
              <a:spcBef>
                <a:spcPct val="0"/>
              </a:spcBef>
              <a:spcAft>
                <a:spcPct val="0"/>
              </a:spcAft>
              <a:defRPr sz="1200" b="1" i="1">
                <a:solidFill>
                  <a:schemeClr val="tx1"/>
                </a:solidFill>
                <a:latin typeface="Verdana" pitchFamily="34" charset="0"/>
              </a:defRPr>
            </a:lvl7pPr>
            <a:lvl8pPr marL="1710013" indent="-114001" defTabSz="448087" eaLnBrk="0" fontAlgn="base" hangingPunct="0">
              <a:spcBef>
                <a:spcPct val="0"/>
              </a:spcBef>
              <a:spcAft>
                <a:spcPct val="0"/>
              </a:spcAft>
              <a:defRPr sz="1200" b="1" i="1">
                <a:solidFill>
                  <a:schemeClr val="tx1"/>
                </a:solidFill>
                <a:latin typeface="Verdana" pitchFamily="34" charset="0"/>
              </a:defRPr>
            </a:lvl8pPr>
            <a:lvl9pPr marL="1938016" indent="-114001" defTabSz="448087" eaLnBrk="0" fontAlgn="base" hangingPunct="0">
              <a:spcBef>
                <a:spcPct val="0"/>
              </a:spcBef>
              <a:spcAft>
                <a:spcPct val="0"/>
              </a:spcAft>
              <a:defRPr sz="1200" b="1" i="1">
                <a:solidFill>
                  <a:schemeClr val="tx1"/>
                </a:solidFill>
                <a:latin typeface="Verdana" pitchFamily="34" charset="0"/>
              </a:defRPr>
            </a:lvl9pPr>
          </a:lstStyle>
          <a:p>
            <a:fld id="{B73FD295-46D6-4A26-A535-D1A61424C058}" type="slidenum">
              <a:rPr lang="en-US" sz="500" b="0" i="0">
                <a:latin typeface="Arial" charset="0"/>
              </a:rPr>
              <a:pPr/>
              <a:t>42</a:t>
            </a:fld>
            <a:endParaRPr lang="en-US" sz="500" b="0" i="0">
              <a:latin typeface="Arial" charset="0"/>
            </a:endParaRPr>
          </a:p>
        </p:txBody>
      </p:sp>
      <p:sp>
        <p:nvSpPr>
          <p:cNvPr id="48131" name="Rectangle 2"/>
          <p:cNvSpPr>
            <a:spLocks noGrp="1" noRot="1" noChangeAspect="1" noChangeArrowheads="1" noTextEdit="1"/>
          </p:cNvSpPr>
          <p:nvPr>
            <p:ph type="sldImg"/>
          </p:nvPr>
        </p:nvSpPr>
        <p:spPr>
          <a:xfrm>
            <a:off x="530225" y="344488"/>
            <a:ext cx="2317750" cy="1766887"/>
          </a:xfrm>
          <a:ln/>
        </p:spPr>
      </p:sp>
      <p:sp>
        <p:nvSpPr>
          <p:cNvPr id="48132" name="Rectangle 3"/>
          <p:cNvSpPr>
            <a:spLocks noGrp="1" noChangeArrowheads="1"/>
          </p:cNvSpPr>
          <p:nvPr>
            <p:ph type="body" idx="1"/>
          </p:nvPr>
        </p:nvSpPr>
        <p:spPr>
          <a:xfrm>
            <a:off x="438454" y="2226316"/>
            <a:ext cx="2499406" cy="230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686" tIns="22844" rIns="45686" bIns="22844">
            <a:spAutoFit/>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087">
              <a:defRPr sz="1200" b="1" i="1">
                <a:solidFill>
                  <a:schemeClr val="tx1"/>
                </a:solidFill>
                <a:latin typeface="Verdana" pitchFamily="34" charset="0"/>
              </a:defRPr>
            </a:lvl1pPr>
            <a:lvl2pPr marL="370503" indent="-142501" defTabSz="448087">
              <a:defRPr sz="1200" b="1" i="1">
                <a:solidFill>
                  <a:schemeClr val="tx1"/>
                </a:solidFill>
                <a:latin typeface="Verdana" pitchFamily="34" charset="0"/>
              </a:defRPr>
            </a:lvl2pPr>
            <a:lvl3pPr marL="570004" indent="-114001" defTabSz="448087">
              <a:defRPr sz="1200" b="1" i="1">
                <a:solidFill>
                  <a:schemeClr val="tx1"/>
                </a:solidFill>
                <a:latin typeface="Verdana" pitchFamily="34" charset="0"/>
              </a:defRPr>
            </a:lvl3pPr>
            <a:lvl4pPr marL="798006" indent="-114001" defTabSz="448087">
              <a:defRPr sz="1200" b="1" i="1">
                <a:solidFill>
                  <a:schemeClr val="tx1"/>
                </a:solidFill>
                <a:latin typeface="Verdana" pitchFamily="34" charset="0"/>
              </a:defRPr>
            </a:lvl4pPr>
            <a:lvl5pPr marL="1026008" indent="-114001" defTabSz="448087">
              <a:defRPr sz="1200" b="1" i="1">
                <a:solidFill>
                  <a:schemeClr val="tx1"/>
                </a:solidFill>
                <a:latin typeface="Verdana" pitchFamily="34" charset="0"/>
              </a:defRPr>
            </a:lvl5pPr>
            <a:lvl6pPr marL="1254009" indent="-114001" defTabSz="448087" eaLnBrk="0" fontAlgn="base" hangingPunct="0">
              <a:spcBef>
                <a:spcPct val="0"/>
              </a:spcBef>
              <a:spcAft>
                <a:spcPct val="0"/>
              </a:spcAft>
              <a:defRPr sz="1200" b="1" i="1">
                <a:solidFill>
                  <a:schemeClr val="tx1"/>
                </a:solidFill>
                <a:latin typeface="Verdana" pitchFamily="34" charset="0"/>
              </a:defRPr>
            </a:lvl6pPr>
            <a:lvl7pPr marL="1482012" indent="-114001" defTabSz="448087" eaLnBrk="0" fontAlgn="base" hangingPunct="0">
              <a:spcBef>
                <a:spcPct val="0"/>
              </a:spcBef>
              <a:spcAft>
                <a:spcPct val="0"/>
              </a:spcAft>
              <a:defRPr sz="1200" b="1" i="1">
                <a:solidFill>
                  <a:schemeClr val="tx1"/>
                </a:solidFill>
                <a:latin typeface="Verdana" pitchFamily="34" charset="0"/>
              </a:defRPr>
            </a:lvl7pPr>
            <a:lvl8pPr marL="1710013" indent="-114001" defTabSz="448087" eaLnBrk="0" fontAlgn="base" hangingPunct="0">
              <a:spcBef>
                <a:spcPct val="0"/>
              </a:spcBef>
              <a:spcAft>
                <a:spcPct val="0"/>
              </a:spcAft>
              <a:defRPr sz="1200" b="1" i="1">
                <a:solidFill>
                  <a:schemeClr val="tx1"/>
                </a:solidFill>
                <a:latin typeface="Verdana" pitchFamily="34" charset="0"/>
              </a:defRPr>
            </a:lvl8pPr>
            <a:lvl9pPr marL="1938016" indent="-114001" defTabSz="448087" eaLnBrk="0" fontAlgn="base" hangingPunct="0">
              <a:spcBef>
                <a:spcPct val="0"/>
              </a:spcBef>
              <a:spcAft>
                <a:spcPct val="0"/>
              </a:spcAft>
              <a:defRPr sz="1200" b="1" i="1">
                <a:solidFill>
                  <a:schemeClr val="tx1"/>
                </a:solidFill>
                <a:latin typeface="Verdana" pitchFamily="34" charset="0"/>
              </a:defRPr>
            </a:lvl9pPr>
          </a:lstStyle>
          <a:p>
            <a:fld id="{E2A99B12-2F96-4E0A-947C-87B7D357D273}" type="slidenum">
              <a:rPr lang="en-US" sz="500" b="0" i="0">
                <a:latin typeface="Arial" charset="0"/>
              </a:rPr>
              <a:pPr/>
              <a:t>2</a:t>
            </a:fld>
            <a:endParaRPr lang="en-US" sz="500" b="0" i="0">
              <a:latin typeface="Arial" charset="0"/>
            </a:endParaRPr>
          </a:p>
        </p:txBody>
      </p:sp>
      <p:sp>
        <p:nvSpPr>
          <p:cNvPr id="35843" name="Rectangle 2"/>
          <p:cNvSpPr>
            <a:spLocks noGrp="1" noRot="1" noChangeAspect="1" noChangeArrowheads="1" noTextEdit="1"/>
          </p:cNvSpPr>
          <p:nvPr>
            <p:ph type="sldImg"/>
          </p:nvPr>
        </p:nvSpPr>
        <p:spPr>
          <a:xfrm>
            <a:off x="520700" y="347663"/>
            <a:ext cx="2322513" cy="1771650"/>
          </a:xfrm>
          <a:ln/>
        </p:spPr>
      </p:sp>
      <p:sp>
        <p:nvSpPr>
          <p:cNvPr id="35844" name="Rectangle 3"/>
          <p:cNvSpPr>
            <a:spLocks noGrp="1" noChangeArrowheads="1"/>
          </p:cNvSpPr>
          <p:nvPr>
            <p:ph type="body" idx="1"/>
          </p:nvPr>
        </p:nvSpPr>
        <p:spPr>
          <a:xfrm>
            <a:off x="439996" y="2225514"/>
            <a:ext cx="2497871" cy="2108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451" tIns="22726" rIns="45451" bIns="22726"/>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087">
              <a:defRPr sz="1200" b="1" i="1">
                <a:solidFill>
                  <a:schemeClr val="tx1"/>
                </a:solidFill>
                <a:latin typeface="Verdana" pitchFamily="34" charset="0"/>
              </a:defRPr>
            </a:lvl1pPr>
            <a:lvl2pPr marL="370503" indent="-142501" defTabSz="448087">
              <a:defRPr sz="1200" b="1" i="1">
                <a:solidFill>
                  <a:schemeClr val="tx1"/>
                </a:solidFill>
                <a:latin typeface="Verdana" pitchFamily="34" charset="0"/>
              </a:defRPr>
            </a:lvl2pPr>
            <a:lvl3pPr marL="570004" indent="-114001" defTabSz="448087">
              <a:defRPr sz="1200" b="1" i="1">
                <a:solidFill>
                  <a:schemeClr val="tx1"/>
                </a:solidFill>
                <a:latin typeface="Verdana" pitchFamily="34" charset="0"/>
              </a:defRPr>
            </a:lvl3pPr>
            <a:lvl4pPr marL="798006" indent="-114001" defTabSz="448087">
              <a:defRPr sz="1200" b="1" i="1">
                <a:solidFill>
                  <a:schemeClr val="tx1"/>
                </a:solidFill>
                <a:latin typeface="Verdana" pitchFamily="34" charset="0"/>
              </a:defRPr>
            </a:lvl4pPr>
            <a:lvl5pPr marL="1026008" indent="-114001" defTabSz="448087">
              <a:defRPr sz="1200" b="1" i="1">
                <a:solidFill>
                  <a:schemeClr val="tx1"/>
                </a:solidFill>
                <a:latin typeface="Verdana" pitchFamily="34" charset="0"/>
              </a:defRPr>
            </a:lvl5pPr>
            <a:lvl6pPr marL="1254009" indent="-114001" defTabSz="448087" eaLnBrk="0" fontAlgn="base" hangingPunct="0">
              <a:spcBef>
                <a:spcPct val="0"/>
              </a:spcBef>
              <a:spcAft>
                <a:spcPct val="0"/>
              </a:spcAft>
              <a:defRPr sz="1200" b="1" i="1">
                <a:solidFill>
                  <a:schemeClr val="tx1"/>
                </a:solidFill>
                <a:latin typeface="Verdana" pitchFamily="34" charset="0"/>
              </a:defRPr>
            </a:lvl6pPr>
            <a:lvl7pPr marL="1482012" indent="-114001" defTabSz="448087" eaLnBrk="0" fontAlgn="base" hangingPunct="0">
              <a:spcBef>
                <a:spcPct val="0"/>
              </a:spcBef>
              <a:spcAft>
                <a:spcPct val="0"/>
              </a:spcAft>
              <a:defRPr sz="1200" b="1" i="1">
                <a:solidFill>
                  <a:schemeClr val="tx1"/>
                </a:solidFill>
                <a:latin typeface="Verdana" pitchFamily="34" charset="0"/>
              </a:defRPr>
            </a:lvl7pPr>
            <a:lvl8pPr marL="1710013" indent="-114001" defTabSz="448087" eaLnBrk="0" fontAlgn="base" hangingPunct="0">
              <a:spcBef>
                <a:spcPct val="0"/>
              </a:spcBef>
              <a:spcAft>
                <a:spcPct val="0"/>
              </a:spcAft>
              <a:defRPr sz="1200" b="1" i="1">
                <a:solidFill>
                  <a:schemeClr val="tx1"/>
                </a:solidFill>
                <a:latin typeface="Verdana" pitchFamily="34" charset="0"/>
              </a:defRPr>
            </a:lvl8pPr>
            <a:lvl9pPr marL="1938016" indent="-114001" defTabSz="448087" eaLnBrk="0" fontAlgn="base" hangingPunct="0">
              <a:spcBef>
                <a:spcPct val="0"/>
              </a:spcBef>
              <a:spcAft>
                <a:spcPct val="0"/>
              </a:spcAft>
              <a:defRPr sz="1200" b="1" i="1">
                <a:solidFill>
                  <a:schemeClr val="tx1"/>
                </a:solidFill>
                <a:latin typeface="Verdana" pitchFamily="34" charset="0"/>
              </a:defRPr>
            </a:lvl9pPr>
          </a:lstStyle>
          <a:p>
            <a:fld id="{1E8C1D8D-7E90-453C-BC18-3FDCC3A24F92}" type="slidenum">
              <a:rPr lang="en-US" sz="500" b="0" i="0">
                <a:latin typeface="Arial" charset="0"/>
              </a:rPr>
              <a:pPr/>
              <a:t>4</a:t>
            </a:fld>
            <a:endParaRPr lang="en-US" sz="500" b="0" i="0">
              <a:latin typeface="Arial" charset="0"/>
            </a:endParaRPr>
          </a:p>
        </p:txBody>
      </p:sp>
      <p:sp>
        <p:nvSpPr>
          <p:cNvPr id="36867" name="Rectangle 2"/>
          <p:cNvSpPr>
            <a:spLocks noGrp="1" noRot="1" noChangeAspect="1" noChangeArrowheads="1" noTextEdit="1"/>
          </p:cNvSpPr>
          <p:nvPr>
            <p:ph type="sldImg"/>
          </p:nvPr>
        </p:nvSpPr>
        <p:spPr>
          <a:xfrm>
            <a:off x="528638" y="344488"/>
            <a:ext cx="2316162" cy="1765300"/>
          </a:xfrm>
          <a:ln/>
        </p:spPr>
      </p:sp>
      <p:sp>
        <p:nvSpPr>
          <p:cNvPr id="36868" name="Rectangle 3"/>
          <p:cNvSpPr>
            <a:spLocks noGrp="1" noChangeArrowheads="1"/>
          </p:cNvSpPr>
          <p:nvPr>
            <p:ph type="body" idx="1"/>
          </p:nvPr>
        </p:nvSpPr>
        <p:spPr>
          <a:xfrm>
            <a:off x="439996" y="2226320"/>
            <a:ext cx="2497871" cy="2107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71" tIns="22687" rIns="45371" bIns="22687"/>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3365871" y="4574267"/>
            <a:ext cx="37547" cy="936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238">
              <a:defRPr sz="1000" b="1" i="1">
                <a:solidFill>
                  <a:schemeClr val="tx1"/>
                </a:solidFill>
                <a:latin typeface="Verdana" pitchFamily="34" charset="0"/>
              </a:defRPr>
            </a:lvl1pPr>
            <a:lvl2pPr marL="370628" indent="-142548" defTabSz="448238">
              <a:defRPr sz="1000" b="1" i="1">
                <a:solidFill>
                  <a:schemeClr val="tx1"/>
                </a:solidFill>
                <a:latin typeface="Verdana" pitchFamily="34" charset="0"/>
              </a:defRPr>
            </a:lvl2pPr>
            <a:lvl3pPr marL="570195" indent="-114039" defTabSz="448238">
              <a:defRPr sz="1000" b="1" i="1">
                <a:solidFill>
                  <a:schemeClr val="tx1"/>
                </a:solidFill>
                <a:latin typeface="Verdana" pitchFamily="34" charset="0"/>
              </a:defRPr>
            </a:lvl3pPr>
            <a:lvl4pPr marL="798274" indent="-114039" defTabSz="448238">
              <a:defRPr sz="1000" b="1" i="1">
                <a:solidFill>
                  <a:schemeClr val="tx1"/>
                </a:solidFill>
                <a:latin typeface="Verdana" pitchFamily="34" charset="0"/>
              </a:defRPr>
            </a:lvl4pPr>
            <a:lvl5pPr marL="1026351" indent="-114039" defTabSz="448238">
              <a:defRPr sz="1000" b="1" i="1">
                <a:solidFill>
                  <a:schemeClr val="tx1"/>
                </a:solidFill>
                <a:latin typeface="Verdana" pitchFamily="34" charset="0"/>
              </a:defRPr>
            </a:lvl5pPr>
            <a:lvl6pPr marL="1254430" indent="-114039" defTabSz="448238" eaLnBrk="0" fontAlgn="base" hangingPunct="0">
              <a:spcBef>
                <a:spcPct val="0"/>
              </a:spcBef>
              <a:spcAft>
                <a:spcPct val="0"/>
              </a:spcAft>
              <a:defRPr sz="1000" b="1" i="1">
                <a:solidFill>
                  <a:schemeClr val="tx1"/>
                </a:solidFill>
                <a:latin typeface="Verdana" pitchFamily="34" charset="0"/>
              </a:defRPr>
            </a:lvl6pPr>
            <a:lvl7pPr marL="1482510" indent="-114039" defTabSz="448238" eaLnBrk="0" fontAlgn="base" hangingPunct="0">
              <a:spcBef>
                <a:spcPct val="0"/>
              </a:spcBef>
              <a:spcAft>
                <a:spcPct val="0"/>
              </a:spcAft>
              <a:defRPr sz="1000" b="1" i="1">
                <a:solidFill>
                  <a:schemeClr val="tx1"/>
                </a:solidFill>
                <a:latin typeface="Verdana" pitchFamily="34" charset="0"/>
              </a:defRPr>
            </a:lvl7pPr>
            <a:lvl8pPr marL="1710587" indent="-114039" defTabSz="448238" eaLnBrk="0" fontAlgn="base" hangingPunct="0">
              <a:spcBef>
                <a:spcPct val="0"/>
              </a:spcBef>
              <a:spcAft>
                <a:spcPct val="0"/>
              </a:spcAft>
              <a:defRPr sz="1000" b="1" i="1">
                <a:solidFill>
                  <a:schemeClr val="tx1"/>
                </a:solidFill>
                <a:latin typeface="Verdana" pitchFamily="34" charset="0"/>
              </a:defRPr>
            </a:lvl8pPr>
            <a:lvl9pPr marL="1938665" indent="-114039" defTabSz="448238" eaLnBrk="0" fontAlgn="base" hangingPunct="0">
              <a:spcBef>
                <a:spcPct val="0"/>
              </a:spcBef>
              <a:spcAft>
                <a:spcPct val="0"/>
              </a:spcAft>
              <a:defRPr sz="1000" b="1" i="1">
                <a:solidFill>
                  <a:schemeClr val="tx1"/>
                </a:solidFill>
                <a:latin typeface="Verdana" pitchFamily="34" charset="0"/>
              </a:defRPr>
            </a:lvl9pPr>
          </a:lstStyle>
          <a:p>
            <a:fld id="{E3C4B574-FADC-4CF7-AA0E-32A78B92325F}" type="slidenum">
              <a:rPr lang="en-US" sz="500" b="0" i="0">
                <a:latin typeface="Times New Roman" pitchFamily="18" charset="0"/>
              </a:rPr>
              <a:pPr/>
              <a:t>6</a:t>
            </a:fld>
            <a:endParaRPr lang="en-US" sz="500" b="0" i="0">
              <a:latin typeface="Times New Roman" pitchFamily="18" charset="0"/>
            </a:endParaRPr>
          </a:p>
        </p:txBody>
      </p:sp>
      <p:sp>
        <p:nvSpPr>
          <p:cNvPr id="40963" name="Rectangle 2"/>
          <p:cNvSpPr>
            <a:spLocks noGrp="1" noRot="1" noChangeAspect="1" noChangeArrowheads="1" noTextEdit="1"/>
          </p:cNvSpPr>
          <p:nvPr>
            <p:ph type="sldImg"/>
          </p:nvPr>
        </p:nvSpPr>
        <p:spPr>
          <a:xfrm>
            <a:off x="531813" y="339725"/>
            <a:ext cx="2346325" cy="1789113"/>
          </a:xfrm>
          <a:solidFill>
            <a:srgbClr val="FFFFFF"/>
          </a:solidFill>
          <a:ln/>
        </p:spPr>
      </p:sp>
      <p:sp>
        <p:nvSpPr>
          <p:cNvPr id="40964" name="Rectangle 3"/>
          <p:cNvSpPr>
            <a:spLocks noGrp="1" noChangeArrowheads="1"/>
          </p:cNvSpPr>
          <p:nvPr>
            <p:ph type="body" idx="1"/>
          </p:nvPr>
        </p:nvSpPr>
        <p:spPr>
          <a:xfrm>
            <a:off x="448993" y="2239121"/>
            <a:ext cx="91519" cy="139244"/>
          </a:xfrm>
          <a:solidFill>
            <a:srgbClr val="FFFFFF"/>
          </a:solidFill>
          <a:ln>
            <a:solidFill>
              <a:srgbClr val="000000"/>
            </a:solidFill>
          </a:ln>
        </p:spPr>
        <p:txBody>
          <a:bodyPr lIns="45688" tIns="22842" rIns="45688" bIns="22842"/>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365871" y="4574267"/>
            <a:ext cx="37547" cy="936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238">
              <a:defRPr sz="1000" b="1" i="1">
                <a:solidFill>
                  <a:schemeClr val="tx1"/>
                </a:solidFill>
                <a:latin typeface="Verdana" pitchFamily="34" charset="0"/>
              </a:defRPr>
            </a:lvl1pPr>
            <a:lvl2pPr marL="370628" indent="-142548" defTabSz="448238">
              <a:defRPr sz="1000" b="1" i="1">
                <a:solidFill>
                  <a:schemeClr val="tx1"/>
                </a:solidFill>
                <a:latin typeface="Verdana" pitchFamily="34" charset="0"/>
              </a:defRPr>
            </a:lvl2pPr>
            <a:lvl3pPr marL="570195" indent="-114039" defTabSz="448238">
              <a:defRPr sz="1000" b="1" i="1">
                <a:solidFill>
                  <a:schemeClr val="tx1"/>
                </a:solidFill>
                <a:latin typeface="Verdana" pitchFamily="34" charset="0"/>
              </a:defRPr>
            </a:lvl3pPr>
            <a:lvl4pPr marL="798274" indent="-114039" defTabSz="448238">
              <a:defRPr sz="1000" b="1" i="1">
                <a:solidFill>
                  <a:schemeClr val="tx1"/>
                </a:solidFill>
                <a:latin typeface="Verdana" pitchFamily="34" charset="0"/>
              </a:defRPr>
            </a:lvl4pPr>
            <a:lvl5pPr marL="1026351" indent="-114039" defTabSz="448238">
              <a:defRPr sz="1000" b="1" i="1">
                <a:solidFill>
                  <a:schemeClr val="tx1"/>
                </a:solidFill>
                <a:latin typeface="Verdana" pitchFamily="34" charset="0"/>
              </a:defRPr>
            </a:lvl5pPr>
            <a:lvl6pPr marL="1254430" indent="-114039" defTabSz="448238" eaLnBrk="0" fontAlgn="base" hangingPunct="0">
              <a:spcBef>
                <a:spcPct val="0"/>
              </a:spcBef>
              <a:spcAft>
                <a:spcPct val="0"/>
              </a:spcAft>
              <a:defRPr sz="1000" b="1" i="1">
                <a:solidFill>
                  <a:schemeClr val="tx1"/>
                </a:solidFill>
                <a:latin typeface="Verdana" pitchFamily="34" charset="0"/>
              </a:defRPr>
            </a:lvl6pPr>
            <a:lvl7pPr marL="1482510" indent="-114039" defTabSz="448238" eaLnBrk="0" fontAlgn="base" hangingPunct="0">
              <a:spcBef>
                <a:spcPct val="0"/>
              </a:spcBef>
              <a:spcAft>
                <a:spcPct val="0"/>
              </a:spcAft>
              <a:defRPr sz="1000" b="1" i="1">
                <a:solidFill>
                  <a:schemeClr val="tx1"/>
                </a:solidFill>
                <a:latin typeface="Verdana" pitchFamily="34" charset="0"/>
              </a:defRPr>
            </a:lvl7pPr>
            <a:lvl8pPr marL="1710587" indent="-114039" defTabSz="448238" eaLnBrk="0" fontAlgn="base" hangingPunct="0">
              <a:spcBef>
                <a:spcPct val="0"/>
              </a:spcBef>
              <a:spcAft>
                <a:spcPct val="0"/>
              </a:spcAft>
              <a:defRPr sz="1000" b="1" i="1">
                <a:solidFill>
                  <a:schemeClr val="tx1"/>
                </a:solidFill>
                <a:latin typeface="Verdana" pitchFamily="34" charset="0"/>
              </a:defRPr>
            </a:lvl8pPr>
            <a:lvl9pPr marL="1938665" indent="-114039" defTabSz="448238" eaLnBrk="0" fontAlgn="base" hangingPunct="0">
              <a:spcBef>
                <a:spcPct val="0"/>
              </a:spcBef>
              <a:spcAft>
                <a:spcPct val="0"/>
              </a:spcAft>
              <a:defRPr sz="1000" b="1" i="1">
                <a:solidFill>
                  <a:schemeClr val="tx1"/>
                </a:solidFill>
                <a:latin typeface="Verdana" pitchFamily="34" charset="0"/>
              </a:defRPr>
            </a:lvl9pPr>
          </a:lstStyle>
          <a:p>
            <a:fld id="{FEDE7758-6250-42CA-8D82-E400C43CF2D6}" type="slidenum">
              <a:rPr lang="en-US" sz="500" b="0" i="0">
                <a:latin typeface="Times New Roman" pitchFamily="18" charset="0"/>
              </a:rPr>
              <a:pPr/>
              <a:t>7</a:t>
            </a:fld>
            <a:endParaRPr lang="en-US" sz="500" b="0" i="0">
              <a:latin typeface="Times New Roman" pitchFamily="18" charset="0"/>
            </a:endParaRPr>
          </a:p>
        </p:txBody>
      </p:sp>
      <p:sp>
        <p:nvSpPr>
          <p:cNvPr id="41987" name="Rectangle 2"/>
          <p:cNvSpPr>
            <a:spLocks noGrp="1" noRot="1" noChangeAspect="1" noChangeArrowheads="1" noTextEdit="1"/>
          </p:cNvSpPr>
          <p:nvPr>
            <p:ph type="sldImg"/>
          </p:nvPr>
        </p:nvSpPr>
        <p:spPr>
          <a:xfrm>
            <a:off x="530225" y="339725"/>
            <a:ext cx="2347913" cy="1789113"/>
          </a:xfrm>
          <a:solidFill>
            <a:srgbClr val="FFFFFF"/>
          </a:solidFill>
          <a:ln/>
        </p:spPr>
      </p:sp>
      <p:sp>
        <p:nvSpPr>
          <p:cNvPr id="41988" name="Rectangle 3"/>
          <p:cNvSpPr>
            <a:spLocks noGrp="1" noChangeArrowheads="1"/>
          </p:cNvSpPr>
          <p:nvPr>
            <p:ph type="body" idx="1"/>
          </p:nvPr>
        </p:nvSpPr>
        <p:spPr>
          <a:xfrm>
            <a:off x="448993" y="2239121"/>
            <a:ext cx="91519" cy="139244"/>
          </a:xfrm>
          <a:solidFill>
            <a:srgbClr val="FFFFFF"/>
          </a:solidFill>
          <a:ln>
            <a:solidFill>
              <a:srgbClr val="000000"/>
            </a:solidFill>
          </a:ln>
        </p:spPr>
        <p:txBody>
          <a:bodyPr lIns="45693" tIns="22847" rIns="45693" bIns="22847"/>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Rot="1" noChangeAspect="1" noChangeArrowheads="1" noTextEdit="1"/>
          </p:cNvSpPr>
          <p:nvPr>
            <p:ph type="sldImg"/>
          </p:nvPr>
        </p:nvSpPr>
        <p:spPr bwMode="auto">
          <a:xfrm>
            <a:off x="530225" y="346075"/>
            <a:ext cx="2314575" cy="1763713"/>
          </a:xfrm>
          <a:prstGeom prst="rect">
            <a:avLst/>
          </a:prstGeom>
          <a:noFill/>
          <a:ln>
            <a:solidFill>
              <a:srgbClr val="000000"/>
            </a:solidFill>
            <a:miter lim="800000"/>
            <a:headEnd/>
            <a:tailEnd/>
          </a:ln>
        </p:spPr>
      </p:sp>
      <p:sp>
        <p:nvSpPr>
          <p:cNvPr id="645123" name="Rectangle 3"/>
          <p:cNvSpPr>
            <a:spLocks noGrp="1" noChangeArrowheads="1"/>
          </p:cNvSpPr>
          <p:nvPr>
            <p:ph type="body" idx="1"/>
          </p:nvPr>
        </p:nvSpPr>
        <p:spPr bwMode="auto">
          <a:xfrm>
            <a:off x="441136" y="2225993"/>
            <a:ext cx="2496865" cy="2108835"/>
          </a:xfrm>
          <a:prstGeom prst="rect">
            <a:avLst/>
          </a:prstGeom>
          <a:noFill/>
          <a:ln w="12700">
            <a:miter lim="800000"/>
            <a:headEnd type="none" w="sm" len="sm"/>
            <a:tailEnd type="none" w="sm" len="sm"/>
          </a:ln>
        </p:spPr>
        <p:txBody>
          <a:bodyPr lIns="45241" tIns="22621" rIns="45241" bIns="22621"/>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A7AA8E-2D74-4103-8E72-58AC3B52111B}" type="slidenum">
              <a:rPr lang="en-US"/>
              <a:pPr/>
              <a:t>17</a:t>
            </a:fld>
            <a:endParaRPr lang="en-US"/>
          </a:p>
        </p:txBody>
      </p:sp>
      <p:sp>
        <p:nvSpPr>
          <p:cNvPr id="180226" name="Rectangle 2"/>
          <p:cNvSpPr>
            <a:spLocks noGrp="1" noRot="1" noChangeAspect="1" noChangeArrowheads="1" noTextEdit="1"/>
          </p:cNvSpPr>
          <p:nvPr>
            <p:ph type="sldImg"/>
          </p:nvPr>
        </p:nvSpPr>
        <p:spPr>
          <a:xfrm>
            <a:off x="534988" y="342900"/>
            <a:ext cx="2338387" cy="1782763"/>
          </a:xfrm>
          <a:ln/>
        </p:spPr>
      </p:sp>
      <p:sp>
        <p:nvSpPr>
          <p:cNvPr id="180227" name="Rectangle 3"/>
          <p:cNvSpPr>
            <a:spLocks noGrp="1" noChangeArrowheads="1"/>
          </p:cNvSpPr>
          <p:nvPr>
            <p:ph type="body" idx="1"/>
          </p:nvPr>
        </p:nvSpPr>
        <p:spPr>
          <a:xfrm>
            <a:off x="449462" y="2238434"/>
            <a:ext cx="536039" cy="94482"/>
          </a:xfrm>
        </p:spPr>
        <p:txBody>
          <a:bodyPr lIns="46108" tIns="23053" rIns="46108" bIns="23053"/>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327541" y="4574267"/>
            <a:ext cx="75875" cy="936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356">
              <a:defRPr sz="1000" b="1" i="1">
                <a:solidFill>
                  <a:schemeClr val="tx1"/>
                </a:solidFill>
                <a:latin typeface="Verdana" pitchFamily="34" charset="0"/>
              </a:defRPr>
            </a:lvl1pPr>
            <a:lvl2pPr marL="370725" indent="-142586" defTabSz="448356">
              <a:defRPr sz="1000" b="1" i="1">
                <a:solidFill>
                  <a:schemeClr val="tx1"/>
                </a:solidFill>
                <a:latin typeface="Verdana" pitchFamily="34" charset="0"/>
              </a:defRPr>
            </a:lvl2pPr>
            <a:lvl3pPr marL="570347" indent="-114070" defTabSz="448356">
              <a:defRPr sz="1000" b="1" i="1">
                <a:solidFill>
                  <a:schemeClr val="tx1"/>
                </a:solidFill>
                <a:latin typeface="Verdana" pitchFamily="34" charset="0"/>
              </a:defRPr>
            </a:lvl3pPr>
            <a:lvl4pPr marL="798487" indent="-114070" defTabSz="448356">
              <a:defRPr sz="1000" b="1" i="1">
                <a:solidFill>
                  <a:schemeClr val="tx1"/>
                </a:solidFill>
                <a:latin typeface="Verdana" pitchFamily="34" charset="0"/>
              </a:defRPr>
            </a:lvl4pPr>
            <a:lvl5pPr marL="1026624" indent="-114070" defTabSz="448356">
              <a:defRPr sz="1000" b="1" i="1">
                <a:solidFill>
                  <a:schemeClr val="tx1"/>
                </a:solidFill>
                <a:latin typeface="Verdana" pitchFamily="34" charset="0"/>
              </a:defRPr>
            </a:lvl5pPr>
            <a:lvl6pPr marL="1254764" indent="-114070" defTabSz="448356" eaLnBrk="0" fontAlgn="base" hangingPunct="0">
              <a:spcBef>
                <a:spcPct val="0"/>
              </a:spcBef>
              <a:spcAft>
                <a:spcPct val="0"/>
              </a:spcAft>
              <a:defRPr sz="1000" b="1" i="1">
                <a:solidFill>
                  <a:schemeClr val="tx1"/>
                </a:solidFill>
                <a:latin typeface="Verdana" pitchFamily="34" charset="0"/>
              </a:defRPr>
            </a:lvl6pPr>
            <a:lvl7pPr marL="1482903" indent="-114070" defTabSz="448356" eaLnBrk="0" fontAlgn="base" hangingPunct="0">
              <a:spcBef>
                <a:spcPct val="0"/>
              </a:spcBef>
              <a:spcAft>
                <a:spcPct val="0"/>
              </a:spcAft>
              <a:defRPr sz="1000" b="1" i="1">
                <a:solidFill>
                  <a:schemeClr val="tx1"/>
                </a:solidFill>
                <a:latin typeface="Verdana" pitchFamily="34" charset="0"/>
              </a:defRPr>
            </a:lvl7pPr>
            <a:lvl8pPr marL="1711040" indent="-114070" defTabSz="448356" eaLnBrk="0" fontAlgn="base" hangingPunct="0">
              <a:spcBef>
                <a:spcPct val="0"/>
              </a:spcBef>
              <a:spcAft>
                <a:spcPct val="0"/>
              </a:spcAft>
              <a:defRPr sz="1000" b="1" i="1">
                <a:solidFill>
                  <a:schemeClr val="tx1"/>
                </a:solidFill>
                <a:latin typeface="Verdana" pitchFamily="34" charset="0"/>
              </a:defRPr>
            </a:lvl8pPr>
            <a:lvl9pPr marL="1939179" indent="-114070" defTabSz="448356" eaLnBrk="0" fontAlgn="base" hangingPunct="0">
              <a:spcBef>
                <a:spcPct val="0"/>
              </a:spcBef>
              <a:spcAft>
                <a:spcPct val="0"/>
              </a:spcAft>
              <a:defRPr sz="1000" b="1" i="1">
                <a:solidFill>
                  <a:schemeClr val="tx1"/>
                </a:solidFill>
                <a:latin typeface="Verdana" pitchFamily="34" charset="0"/>
              </a:defRPr>
            </a:lvl9pPr>
          </a:lstStyle>
          <a:p>
            <a:fld id="{2BFBBC6D-4B8D-4CD4-BDD9-9B3CC63F6D8B}" type="slidenum">
              <a:rPr lang="en-US" sz="500" b="0" i="0">
                <a:latin typeface="Times New Roman" pitchFamily="18" charset="0"/>
              </a:rPr>
              <a:pPr/>
              <a:t>22</a:t>
            </a:fld>
            <a:endParaRPr lang="en-US" sz="500" b="0" i="0">
              <a:latin typeface="Times New Roman" pitchFamily="18" charset="0"/>
            </a:endParaRPr>
          </a:p>
        </p:txBody>
      </p:sp>
      <p:sp>
        <p:nvSpPr>
          <p:cNvPr id="45059" name="Rectangle 2"/>
          <p:cNvSpPr>
            <a:spLocks noGrp="1" noRot="1" noChangeAspect="1" noChangeArrowheads="1" noTextEdit="1"/>
          </p:cNvSpPr>
          <p:nvPr>
            <p:ph type="sldImg"/>
          </p:nvPr>
        </p:nvSpPr>
        <p:spPr>
          <a:xfrm>
            <a:off x="533400" y="342900"/>
            <a:ext cx="2339975" cy="1784350"/>
          </a:xfrm>
          <a:ln/>
        </p:spPr>
      </p:sp>
      <p:sp>
        <p:nvSpPr>
          <p:cNvPr id="45060" name="Rectangle 3"/>
          <p:cNvSpPr>
            <a:spLocks noGrp="1" noChangeArrowheads="1"/>
          </p:cNvSpPr>
          <p:nvPr>
            <p:ph type="body" idx="1"/>
          </p:nvPr>
        </p:nvSpPr>
        <p:spPr>
          <a:xfrm>
            <a:off x="448993" y="2238319"/>
            <a:ext cx="534253" cy="14164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834" tIns="22918" rIns="45834" bIns="22918"/>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327541" y="4574267"/>
            <a:ext cx="75875" cy="936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8238">
              <a:defRPr sz="1000" b="1" i="1">
                <a:solidFill>
                  <a:schemeClr val="tx1"/>
                </a:solidFill>
                <a:latin typeface="Verdana" pitchFamily="34" charset="0"/>
              </a:defRPr>
            </a:lvl1pPr>
            <a:lvl2pPr marL="370628" indent="-142548" defTabSz="448238">
              <a:defRPr sz="1000" b="1" i="1">
                <a:solidFill>
                  <a:schemeClr val="tx1"/>
                </a:solidFill>
                <a:latin typeface="Verdana" pitchFamily="34" charset="0"/>
              </a:defRPr>
            </a:lvl2pPr>
            <a:lvl3pPr marL="570195" indent="-114039" defTabSz="448238">
              <a:defRPr sz="1000" b="1" i="1">
                <a:solidFill>
                  <a:schemeClr val="tx1"/>
                </a:solidFill>
                <a:latin typeface="Verdana" pitchFamily="34" charset="0"/>
              </a:defRPr>
            </a:lvl3pPr>
            <a:lvl4pPr marL="798274" indent="-114039" defTabSz="448238">
              <a:defRPr sz="1000" b="1" i="1">
                <a:solidFill>
                  <a:schemeClr val="tx1"/>
                </a:solidFill>
                <a:latin typeface="Verdana" pitchFamily="34" charset="0"/>
              </a:defRPr>
            </a:lvl4pPr>
            <a:lvl5pPr marL="1026351" indent="-114039" defTabSz="448238">
              <a:defRPr sz="1000" b="1" i="1">
                <a:solidFill>
                  <a:schemeClr val="tx1"/>
                </a:solidFill>
                <a:latin typeface="Verdana" pitchFamily="34" charset="0"/>
              </a:defRPr>
            </a:lvl5pPr>
            <a:lvl6pPr marL="1254430" indent="-114039" defTabSz="448238" eaLnBrk="0" fontAlgn="base" hangingPunct="0">
              <a:spcBef>
                <a:spcPct val="0"/>
              </a:spcBef>
              <a:spcAft>
                <a:spcPct val="0"/>
              </a:spcAft>
              <a:defRPr sz="1000" b="1" i="1">
                <a:solidFill>
                  <a:schemeClr val="tx1"/>
                </a:solidFill>
                <a:latin typeface="Verdana" pitchFamily="34" charset="0"/>
              </a:defRPr>
            </a:lvl6pPr>
            <a:lvl7pPr marL="1482510" indent="-114039" defTabSz="448238" eaLnBrk="0" fontAlgn="base" hangingPunct="0">
              <a:spcBef>
                <a:spcPct val="0"/>
              </a:spcBef>
              <a:spcAft>
                <a:spcPct val="0"/>
              </a:spcAft>
              <a:defRPr sz="1000" b="1" i="1">
                <a:solidFill>
                  <a:schemeClr val="tx1"/>
                </a:solidFill>
                <a:latin typeface="Verdana" pitchFamily="34" charset="0"/>
              </a:defRPr>
            </a:lvl7pPr>
            <a:lvl8pPr marL="1710587" indent="-114039" defTabSz="448238" eaLnBrk="0" fontAlgn="base" hangingPunct="0">
              <a:spcBef>
                <a:spcPct val="0"/>
              </a:spcBef>
              <a:spcAft>
                <a:spcPct val="0"/>
              </a:spcAft>
              <a:defRPr sz="1000" b="1" i="1">
                <a:solidFill>
                  <a:schemeClr val="tx1"/>
                </a:solidFill>
                <a:latin typeface="Verdana" pitchFamily="34" charset="0"/>
              </a:defRPr>
            </a:lvl8pPr>
            <a:lvl9pPr marL="1938665" indent="-114039" defTabSz="448238" eaLnBrk="0" fontAlgn="base" hangingPunct="0">
              <a:spcBef>
                <a:spcPct val="0"/>
              </a:spcBef>
              <a:spcAft>
                <a:spcPct val="0"/>
              </a:spcAft>
              <a:defRPr sz="1000" b="1" i="1">
                <a:solidFill>
                  <a:schemeClr val="tx1"/>
                </a:solidFill>
                <a:latin typeface="Verdana" pitchFamily="34" charset="0"/>
              </a:defRPr>
            </a:lvl9pPr>
          </a:lstStyle>
          <a:p>
            <a:fld id="{4242DF82-EF9F-4D9D-BEFA-E103107FE268}" type="slidenum">
              <a:rPr lang="en-US" sz="500" b="0" i="0">
                <a:latin typeface="Times New Roman" pitchFamily="18" charset="0"/>
              </a:rPr>
              <a:pPr/>
              <a:t>24</a:t>
            </a:fld>
            <a:endParaRPr lang="en-US" sz="500" b="0" i="0">
              <a:latin typeface="Times New Roman" pitchFamily="18" charset="0"/>
            </a:endParaRPr>
          </a:p>
        </p:txBody>
      </p:sp>
      <p:sp>
        <p:nvSpPr>
          <p:cNvPr id="46083" name="Rectangle 2"/>
          <p:cNvSpPr>
            <a:spLocks noGrp="1" noRot="1" noChangeAspect="1" noChangeArrowheads="1" noTextEdit="1"/>
          </p:cNvSpPr>
          <p:nvPr>
            <p:ph type="sldImg"/>
          </p:nvPr>
        </p:nvSpPr>
        <p:spPr>
          <a:xfrm>
            <a:off x="530225" y="339725"/>
            <a:ext cx="2344738" cy="1787525"/>
          </a:xfrm>
          <a:ln/>
        </p:spPr>
      </p:sp>
      <p:sp>
        <p:nvSpPr>
          <p:cNvPr id="46084" name="Rectangle 3"/>
          <p:cNvSpPr>
            <a:spLocks noGrp="1" noChangeArrowheads="1"/>
          </p:cNvSpPr>
          <p:nvPr>
            <p:ph type="body" idx="1"/>
          </p:nvPr>
        </p:nvSpPr>
        <p:spPr>
          <a:xfrm>
            <a:off x="448997" y="2239120"/>
            <a:ext cx="540510" cy="14004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693" tIns="22847" rIns="45693" bIns="22847"/>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46146" name="Rectangle 1026"/>
          <p:cNvSpPr>
            <a:spLocks noGrp="1" noChangeArrowheads="1"/>
          </p:cNvSpPr>
          <p:nvPr>
            <p:ph type="ctrTitle"/>
          </p:nvPr>
        </p:nvSpPr>
        <p:spPr>
          <a:xfrm>
            <a:off x="3125788" y="3443288"/>
            <a:ext cx="3349625" cy="428625"/>
          </a:xfrm>
        </p:spPr>
        <p:txBody>
          <a:bodyPr wrap="none" rIns="0" anchor="ctr">
            <a:spAutoFit/>
          </a:bodyPr>
          <a:lstStyle>
            <a:lvl1pPr algn="ctr">
              <a:lnSpc>
                <a:spcPct val="175000"/>
              </a:lnSpc>
              <a:defRPr sz="1600"/>
            </a:lvl1pPr>
          </a:lstStyle>
          <a:p>
            <a:pPr lvl="0"/>
            <a:r>
              <a:rPr lang="en-US" noProof="0" smtClean="0"/>
              <a:t>Click to edit Master title style</a:t>
            </a:r>
          </a:p>
        </p:txBody>
      </p:sp>
      <p:sp>
        <p:nvSpPr>
          <p:cNvPr id="646147" name="Rectangle 1027"/>
          <p:cNvSpPr>
            <a:spLocks noChangeArrowheads="1"/>
          </p:cNvSpPr>
          <p:nvPr/>
        </p:nvSpPr>
        <p:spPr bwMode="auto">
          <a:xfrm>
            <a:off x="401638" y="1055688"/>
            <a:ext cx="8985250" cy="11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46149" name="Picture 1029" descr="Line"/>
          <p:cNvPicPr>
            <a:picLocks noChangeAspect="1" noChangeArrowheads="1"/>
          </p:cNvPicPr>
          <p:nvPr/>
        </p:nvPicPr>
        <p:blipFill>
          <a:blip r:embed="rId2">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extLst>
            <a:ext uri="{909E8E84-426E-40DD-AFC4-6F175D3DCCD1}">
              <a14:hiddenFill xmlns:a14="http://schemas.microsoft.com/office/drawing/2010/main">
                <a:solidFill>
                  <a:srgbClr val="FFFFFF"/>
                </a:solidFill>
              </a14:hiddenFill>
            </a:ext>
          </a:extLst>
        </p:spPr>
      </p:pic>
      <p:sp>
        <p:nvSpPr>
          <p:cNvPr id="646150" name="Rectangle 1030"/>
          <p:cNvSpPr>
            <a:spLocks noGrp="1" noChangeArrowheads="1"/>
          </p:cNvSpPr>
          <p:nvPr>
            <p:ph type="sldNum" sz="quarter" idx="4"/>
          </p:nvPr>
        </p:nvSpPr>
        <p:spPr/>
        <p:txBody>
          <a:bodyPr/>
          <a:lstStyle>
            <a:lvl1pPr>
              <a:defRPr/>
            </a:lvl1pPr>
          </a:lstStyle>
          <a:p>
            <a:pPr>
              <a:defRPr/>
            </a:pPr>
            <a:fld id="{C8B4C8B9-F1D3-4F91-B665-ACAAE43540BA}" type="slidenum">
              <a:rPr lang="en-US" smtClean="0"/>
              <a:pPr>
                <a:defRPr/>
              </a:pPr>
              <a:t>‹#›</a:t>
            </a:fld>
            <a:endParaRPr lang="en-US"/>
          </a:p>
        </p:txBody>
      </p:sp>
      <p:pic>
        <p:nvPicPr>
          <p:cNvPr id="646151" name="Picture 1031" descr="MacKay Shields-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9450" y="7018338"/>
            <a:ext cx="1301750" cy="219075"/>
          </a:xfrm>
          <a:prstGeom prst="rect">
            <a:avLst/>
          </a:prstGeom>
          <a:noFill/>
          <a:extLst>
            <a:ext uri="{909E8E84-426E-40DD-AFC4-6F175D3DCCD1}">
              <a14:hiddenFill xmlns:a14="http://schemas.microsoft.com/office/drawing/2010/main">
                <a:solidFill>
                  <a:srgbClr val="FFFFFF"/>
                </a:solidFill>
              </a14:hiddenFill>
            </a:ext>
          </a:extLst>
        </p:spPr>
      </p:pic>
      <p:sp>
        <p:nvSpPr>
          <p:cNvPr id="646152" name="Rectangle 1032"/>
          <p:cNvSpPr>
            <a:spLocks noGrp="1" noChangeArrowheads="1"/>
          </p:cNvSpPr>
          <p:nvPr>
            <p:ph type="ftr" sz="quarter" idx="3"/>
          </p:nvPr>
        </p:nvSpPr>
        <p:spPr/>
        <p:txBody>
          <a:bodyPr/>
          <a:lstStyle>
            <a:lvl1pPr>
              <a:defRPr/>
            </a:lvl1pPr>
          </a:lstStyle>
          <a:p>
            <a:pPr>
              <a:defRPr/>
            </a:pPr>
            <a:r>
              <a:rPr lang="en-US" smtClean="0"/>
              <a:t>063011 EMD B 5</a:t>
            </a:r>
            <a:endParaRPr lang="en-US"/>
          </a:p>
        </p:txBody>
      </p:sp>
      <p:pic>
        <p:nvPicPr>
          <p:cNvPr id="8" name="Picture 8" descr="Line"/>
          <p:cNvPicPr>
            <a:picLocks noChangeAspect="1" noChangeArrowheads="1"/>
          </p:cNvPicPr>
          <p:nvPr userDrawn="1"/>
        </p:nvPicPr>
        <p:blipFill>
          <a:blip r:embed="rId2">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MacKay Shields-Small"/>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9450" y="7018338"/>
            <a:ext cx="13017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962150" y="1716859"/>
            <a:ext cx="5788025" cy="4410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44F8C71D-D874-4E50-9135-5ED2E8DE3531}" type="slidenum">
              <a:rPr lang="en-US" smtClean="0"/>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063011 EMD B 5</a:t>
            </a:r>
            <a:endParaRPr lang="en-US"/>
          </a:p>
        </p:txBody>
      </p:sp>
    </p:spTree>
    <p:extLst>
      <p:ext uri="{BB962C8B-B14F-4D97-AF65-F5344CB8AC3E}">
        <p14:creationId xmlns:p14="http://schemas.microsoft.com/office/powerpoint/2010/main" val="22679174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4" name="Picture 5" descr="Line"/>
          <p:cNvPicPr>
            <a:picLocks noChangeAspect="1" noChangeArrowheads="1"/>
          </p:cNvPicPr>
          <p:nvPr/>
        </p:nvPicPr>
        <p:blipFill>
          <a:blip r:embed="rId2">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MacKay Shields-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9450" y="7018338"/>
            <a:ext cx="1301750" cy="2190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lvl1pPr>
              <a:defRPr/>
            </a:lvl1pPr>
          </a:lstStyle>
          <a:p>
            <a:pPr>
              <a:defRPr/>
            </a:pPr>
            <a:fld id="{4A64AEE1-C905-4D26-8C37-AAED660E00D9}" type="slidenum">
              <a:rPr lang="en-US" smtClean="0"/>
              <a:pPr>
                <a:defRPr/>
              </a:pPr>
              <a:t>‹#›</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063011 EMD B 5</a:t>
            </a:r>
            <a:endParaRPr lang="en-US"/>
          </a:p>
        </p:txBody>
      </p:sp>
    </p:spTree>
    <p:extLst>
      <p:ext uri="{BB962C8B-B14F-4D97-AF65-F5344CB8AC3E}">
        <p14:creationId xmlns:p14="http://schemas.microsoft.com/office/powerpoint/2010/main" val="11490144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A2E00A1F-95A9-44C5-9931-B50792352157}" type="slidenum">
              <a:rPr lang="en-US"/>
              <a:pPr>
                <a:defRPr/>
              </a:pPr>
              <a:t>‹#›</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smtClean="0"/>
              <a:t>063011 EMD B 5</a:t>
            </a:r>
            <a:endParaRPr lang="en-US"/>
          </a:p>
        </p:txBody>
      </p:sp>
    </p:spTree>
    <p:extLst>
      <p:ext uri="{BB962C8B-B14F-4D97-AF65-F5344CB8AC3E}">
        <p14:creationId xmlns:p14="http://schemas.microsoft.com/office/powerpoint/2010/main" val="4769446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a:t>
            </a:fld>
            <a:endParaRPr lang="en-US"/>
          </a:p>
        </p:txBody>
      </p:sp>
      <p:sp>
        <p:nvSpPr>
          <p:cNvPr id="4" name="Footer Placeholder 3"/>
          <p:cNvSpPr>
            <a:spLocks noGrp="1"/>
          </p:cNvSpPr>
          <p:nvPr>
            <p:ph type="ftr" sz="quarter" idx="11"/>
          </p:nvPr>
        </p:nvSpPr>
        <p:spPr/>
        <p:txBody>
          <a:bodyPr/>
          <a:lstStyle/>
          <a:p>
            <a:pPr>
              <a:defRPr/>
            </a:pPr>
            <a:r>
              <a:rPr lang="en-US" smtClean="0"/>
              <a:t>063011 EMD B 5</a:t>
            </a:r>
            <a:endParaRPr lang="en-US"/>
          </a:p>
        </p:txBody>
      </p:sp>
    </p:spTree>
    <p:extLst>
      <p:ext uri="{BB962C8B-B14F-4D97-AF65-F5344CB8AC3E}">
        <p14:creationId xmlns:p14="http://schemas.microsoft.com/office/powerpoint/2010/main" val="31346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5122" name="Picture 2" descr="L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513" y="728663"/>
            <a:ext cx="9015412" cy="255587"/>
          </a:xfrm>
          <a:prstGeom prst="rect">
            <a:avLst/>
          </a:prstGeom>
          <a:noFill/>
          <a:extLst>
            <a:ext uri="{909E8E84-426E-40DD-AFC4-6F175D3DCCD1}">
              <a14:hiddenFill xmlns:a14="http://schemas.microsoft.com/office/drawing/2010/main">
                <a:solidFill>
                  <a:srgbClr val="FFFFFF"/>
                </a:solidFill>
              </a14:hiddenFill>
            </a:ext>
          </a:extLst>
        </p:spPr>
      </p:pic>
      <p:sp>
        <p:nvSpPr>
          <p:cNvPr id="645123" name="Rectangle 3"/>
          <p:cNvSpPr>
            <a:spLocks noGrp="1" noChangeArrowheads="1"/>
          </p:cNvSpPr>
          <p:nvPr>
            <p:ph type="title"/>
          </p:nvPr>
        </p:nvSpPr>
        <p:spPr bwMode="auto">
          <a:xfrm>
            <a:off x="392113" y="277813"/>
            <a:ext cx="89122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6661" bIns="0" numCol="1" anchor="b" anchorCtr="0" compatLnSpc="1">
            <a:prstTxWarp prst="textNoShape">
              <a:avLst/>
            </a:prstTxWarp>
          </a:bodyPr>
          <a:lstStyle/>
          <a:p>
            <a:pPr lvl="0"/>
            <a:r>
              <a:rPr lang="en-US" smtClean="0"/>
              <a:t>Click to edit Master title style</a:t>
            </a:r>
          </a:p>
        </p:txBody>
      </p:sp>
      <p:pic>
        <p:nvPicPr>
          <p:cNvPr id="645125" name="Picture 5" descr="Line"/>
          <p:cNvPicPr>
            <a:picLocks noChangeAspect="1" noChangeArrowheads="1"/>
          </p:cNvPicPr>
          <p:nvPr/>
        </p:nvPicPr>
        <p:blipFill>
          <a:blip r:embed="rId7">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extLst>
            <a:ext uri="{909E8E84-426E-40DD-AFC4-6F175D3DCCD1}">
              <a14:hiddenFill xmlns:a14="http://schemas.microsoft.com/office/drawing/2010/main">
                <a:solidFill>
                  <a:srgbClr val="FFFFFF"/>
                </a:solidFill>
              </a14:hiddenFill>
            </a:ext>
          </a:extLst>
        </p:spPr>
      </p:pic>
      <p:sp>
        <p:nvSpPr>
          <p:cNvPr id="645126" name="Rectangle 6"/>
          <p:cNvSpPr>
            <a:spLocks noGrp="1" noChangeArrowheads="1"/>
          </p:cNvSpPr>
          <p:nvPr>
            <p:ph type="sldNum" sz="quarter" idx="4"/>
          </p:nvPr>
        </p:nvSpPr>
        <p:spPr bwMode="auto">
          <a:xfrm>
            <a:off x="4703763" y="7164388"/>
            <a:ext cx="152400" cy="10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r">
              <a:defRPr sz="700" b="0" i="0"/>
            </a:lvl1pPr>
          </a:lstStyle>
          <a:p>
            <a:pPr>
              <a:defRPr/>
            </a:pPr>
            <a:fld id="{44F8C71D-D874-4E50-9135-5ED2E8DE3531}" type="slidenum">
              <a:rPr lang="en-US" smtClean="0"/>
              <a:pPr>
                <a:defRPr/>
              </a:pPr>
              <a:t>‹#›</a:t>
            </a:fld>
            <a:endParaRPr lang="en-US"/>
          </a:p>
        </p:txBody>
      </p:sp>
      <p:pic>
        <p:nvPicPr>
          <p:cNvPr id="645127" name="Picture 7" descr="MacKay Shields-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99450" y="7018338"/>
            <a:ext cx="1301750" cy="219075"/>
          </a:xfrm>
          <a:prstGeom prst="rect">
            <a:avLst/>
          </a:prstGeom>
          <a:noFill/>
          <a:extLst>
            <a:ext uri="{909E8E84-426E-40DD-AFC4-6F175D3DCCD1}">
              <a14:hiddenFill xmlns:a14="http://schemas.microsoft.com/office/drawing/2010/main">
                <a:solidFill>
                  <a:srgbClr val="FFFFFF"/>
                </a:solidFill>
              </a14:hiddenFill>
            </a:ext>
          </a:extLst>
        </p:spPr>
      </p:pic>
      <p:sp>
        <p:nvSpPr>
          <p:cNvPr id="645128" name="Rectangle 8"/>
          <p:cNvSpPr>
            <a:spLocks noGrp="1" noChangeArrowheads="1"/>
          </p:cNvSpPr>
          <p:nvPr>
            <p:ph type="ftr" sz="quarter" idx="3"/>
          </p:nvPr>
        </p:nvSpPr>
        <p:spPr bwMode="auto">
          <a:xfrm>
            <a:off x="381000" y="7142163"/>
            <a:ext cx="296863"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defTabSz="966788">
              <a:defRPr sz="600" b="0" i="0"/>
            </a:lvl1pPr>
          </a:lstStyle>
          <a:p>
            <a:pPr>
              <a:defRPr/>
            </a:pPr>
            <a:r>
              <a:rPr lang="en-US" smtClean="0"/>
              <a:t>063011 EMD B 5</a:t>
            </a:r>
            <a:endParaRPr lang="en-US"/>
          </a:p>
        </p:txBody>
      </p:sp>
      <p:sp>
        <p:nvSpPr>
          <p:cNvPr id="645129" name="Rectangle 9"/>
          <p:cNvSpPr>
            <a:spLocks noGrp="1" noChangeArrowheads="1"/>
          </p:cNvSpPr>
          <p:nvPr>
            <p:ph type="body" idx="1"/>
          </p:nvPr>
        </p:nvSpPr>
        <p:spPr bwMode="auto">
          <a:xfrm>
            <a:off x="1909763" y="2085975"/>
            <a:ext cx="578802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9" name="Picture 9" descr="Line"/>
          <p:cNvPicPr>
            <a:picLocks noChangeAspect="1" noChangeArrowheads="1"/>
          </p:cNvPicPr>
          <p:nvPr userDrawn="1"/>
        </p:nvPicPr>
        <p:blipFill>
          <a:blip r:embed="rId7">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0" r:id="rId1"/>
    <p:sldLayoutId id="2147484111" r:id="rId2"/>
    <p:sldLayoutId id="2147484113" r:id="rId3"/>
    <p:sldLayoutId id="2147484114" r:id="rId4"/>
    <p:sldLayoutId id="2147484116" r:id="rId5"/>
  </p:sldLayoutIdLst>
  <p:timing>
    <p:tnLst>
      <p:par>
        <p:cTn id="1" dur="indefinite" restart="never" nodeType="tmRoot"/>
      </p:par>
    </p:tnLst>
  </p:timing>
  <p:hf hdr="0" dt="0"/>
  <p:txStyles>
    <p:titleStyle>
      <a:lvl1pPr algn="l" defTabSz="966788" rtl="0" eaLnBrk="1" fontAlgn="base" hangingPunct="1">
        <a:spcBef>
          <a:spcPct val="0"/>
        </a:spcBef>
        <a:spcAft>
          <a:spcPct val="0"/>
        </a:spcAft>
        <a:defRPr b="1">
          <a:solidFill>
            <a:srgbClr val="3D4B2B"/>
          </a:solidFill>
          <a:latin typeface="+mj-lt"/>
          <a:ea typeface="+mj-ea"/>
          <a:cs typeface="+mj-cs"/>
        </a:defRPr>
      </a:lvl1pPr>
      <a:lvl2pPr algn="l" defTabSz="966788" rtl="0" eaLnBrk="1" fontAlgn="base" hangingPunct="1">
        <a:spcBef>
          <a:spcPct val="0"/>
        </a:spcBef>
        <a:spcAft>
          <a:spcPct val="0"/>
        </a:spcAft>
        <a:defRPr b="1">
          <a:solidFill>
            <a:srgbClr val="3D4B2B"/>
          </a:solidFill>
          <a:latin typeface="Verdana" pitchFamily="34" charset="0"/>
        </a:defRPr>
      </a:lvl2pPr>
      <a:lvl3pPr algn="l" defTabSz="966788" rtl="0" eaLnBrk="1" fontAlgn="base" hangingPunct="1">
        <a:spcBef>
          <a:spcPct val="0"/>
        </a:spcBef>
        <a:spcAft>
          <a:spcPct val="0"/>
        </a:spcAft>
        <a:defRPr b="1">
          <a:solidFill>
            <a:srgbClr val="3D4B2B"/>
          </a:solidFill>
          <a:latin typeface="Verdana" pitchFamily="34" charset="0"/>
        </a:defRPr>
      </a:lvl3pPr>
      <a:lvl4pPr algn="l" defTabSz="966788" rtl="0" eaLnBrk="1" fontAlgn="base" hangingPunct="1">
        <a:spcBef>
          <a:spcPct val="0"/>
        </a:spcBef>
        <a:spcAft>
          <a:spcPct val="0"/>
        </a:spcAft>
        <a:defRPr b="1">
          <a:solidFill>
            <a:srgbClr val="3D4B2B"/>
          </a:solidFill>
          <a:latin typeface="Verdana" pitchFamily="34" charset="0"/>
        </a:defRPr>
      </a:lvl4pPr>
      <a:lvl5pPr algn="l" defTabSz="966788" rtl="0" eaLnBrk="1" fontAlgn="base" hangingPunct="1">
        <a:spcBef>
          <a:spcPct val="0"/>
        </a:spcBef>
        <a:spcAft>
          <a:spcPct val="0"/>
        </a:spcAft>
        <a:defRPr b="1">
          <a:solidFill>
            <a:srgbClr val="3D4B2B"/>
          </a:solidFill>
          <a:latin typeface="Verdana" pitchFamily="34" charset="0"/>
        </a:defRPr>
      </a:lvl5pPr>
      <a:lvl6pPr marL="457200" algn="l" defTabSz="966788" rtl="0" eaLnBrk="1" fontAlgn="base" hangingPunct="1">
        <a:spcBef>
          <a:spcPct val="0"/>
        </a:spcBef>
        <a:spcAft>
          <a:spcPct val="0"/>
        </a:spcAft>
        <a:defRPr b="1">
          <a:solidFill>
            <a:srgbClr val="3D4B2B"/>
          </a:solidFill>
          <a:latin typeface="Verdana" pitchFamily="34" charset="0"/>
        </a:defRPr>
      </a:lvl6pPr>
      <a:lvl7pPr marL="914400" algn="l" defTabSz="966788" rtl="0" eaLnBrk="1" fontAlgn="base" hangingPunct="1">
        <a:spcBef>
          <a:spcPct val="0"/>
        </a:spcBef>
        <a:spcAft>
          <a:spcPct val="0"/>
        </a:spcAft>
        <a:defRPr b="1">
          <a:solidFill>
            <a:srgbClr val="3D4B2B"/>
          </a:solidFill>
          <a:latin typeface="Verdana" pitchFamily="34" charset="0"/>
        </a:defRPr>
      </a:lvl7pPr>
      <a:lvl8pPr marL="1371600" algn="l" defTabSz="966788" rtl="0" eaLnBrk="1" fontAlgn="base" hangingPunct="1">
        <a:spcBef>
          <a:spcPct val="0"/>
        </a:spcBef>
        <a:spcAft>
          <a:spcPct val="0"/>
        </a:spcAft>
        <a:defRPr b="1">
          <a:solidFill>
            <a:srgbClr val="3D4B2B"/>
          </a:solidFill>
          <a:latin typeface="Verdana" pitchFamily="34" charset="0"/>
        </a:defRPr>
      </a:lvl8pPr>
      <a:lvl9pPr marL="1828800" algn="l" defTabSz="966788" rtl="0" eaLnBrk="1" fontAlgn="base" hangingPunct="1">
        <a:spcBef>
          <a:spcPct val="0"/>
        </a:spcBef>
        <a:spcAft>
          <a:spcPct val="0"/>
        </a:spcAft>
        <a:defRPr b="1">
          <a:solidFill>
            <a:srgbClr val="3D4B2B"/>
          </a:solidFill>
          <a:latin typeface="Verdana" pitchFamily="34" charset="0"/>
        </a:defRPr>
      </a:lvl9pPr>
    </p:titleStyle>
    <p:bodyStyle>
      <a:lvl1pPr marL="236538" indent="-236538" algn="l" defTabSz="966788" rtl="0" eaLnBrk="1" fontAlgn="base" hangingPunct="1">
        <a:spcBef>
          <a:spcPct val="250000"/>
        </a:spcBef>
        <a:spcAft>
          <a:spcPct val="0"/>
        </a:spcAft>
        <a:buChar char="•"/>
        <a:defRPr sz="1200" b="1">
          <a:solidFill>
            <a:schemeClr val="tx1"/>
          </a:solidFill>
          <a:latin typeface="+mn-lt"/>
          <a:ea typeface="+mn-ea"/>
          <a:cs typeface="+mn-cs"/>
        </a:defRPr>
      </a:lvl1pPr>
      <a:lvl2pPr marL="663575" indent="-236538" algn="l" defTabSz="966788" rtl="0" eaLnBrk="1" fontAlgn="base" hangingPunct="1">
        <a:spcBef>
          <a:spcPct val="100000"/>
        </a:spcBef>
        <a:spcAft>
          <a:spcPct val="0"/>
        </a:spcAft>
        <a:buChar char="–"/>
        <a:defRPr sz="1200">
          <a:solidFill>
            <a:schemeClr val="tx1"/>
          </a:solidFill>
          <a:latin typeface="+mn-lt"/>
        </a:defRPr>
      </a:lvl2pPr>
      <a:lvl3pPr marL="1149350" indent="-236538" algn="l" defTabSz="966788" rtl="0" eaLnBrk="1" fontAlgn="base" hangingPunct="1">
        <a:spcBef>
          <a:spcPct val="20000"/>
        </a:spcBef>
        <a:spcAft>
          <a:spcPct val="0"/>
        </a:spcAft>
        <a:buChar char="•"/>
        <a:defRPr sz="1000">
          <a:solidFill>
            <a:schemeClr val="tx1"/>
          </a:solidFill>
          <a:latin typeface="+mn-lt"/>
        </a:defRPr>
      </a:lvl3pPr>
      <a:lvl4pPr marL="1576388" indent="-190500" algn="l" defTabSz="966788" rtl="0" eaLnBrk="1" fontAlgn="base" hangingPunct="1">
        <a:spcBef>
          <a:spcPct val="20000"/>
        </a:spcBef>
        <a:spcAft>
          <a:spcPct val="0"/>
        </a:spcAft>
        <a:buChar char="–"/>
        <a:defRPr sz="900">
          <a:solidFill>
            <a:schemeClr val="tx1"/>
          </a:solidFill>
          <a:latin typeface="+mn-lt"/>
        </a:defRPr>
      </a:lvl4pPr>
      <a:lvl5pPr marL="2049463" indent="-236538" algn="l" defTabSz="966788" rtl="0" eaLnBrk="1" fontAlgn="base" hangingPunct="1">
        <a:spcBef>
          <a:spcPct val="20000"/>
        </a:spcBef>
        <a:spcAft>
          <a:spcPct val="0"/>
        </a:spcAft>
        <a:buChar char="»"/>
        <a:defRPr sz="900">
          <a:solidFill>
            <a:schemeClr val="tx1"/>
          </a:solidFill>
          <a:latin typeface="+mn-lt"/>
        </a:defRPr>
      </a:lvl5pPr>
      <a:lvl6pPr marL="2506663" indent="-236538" algn="l" defTabSz="966788" rtl="0" eaLnBrk="1" fontAlgn="base" hangingPunct="1">
        <a:spcBef>
          <a:spcPct val="20000"/>
        </a:spcBef>
        <a:spcAft>
          <a:spcPct val="0"/>
        </a:spcAft>
        <a:buChar char="»"/>
        <a:defRPr sz="900">
          <a:solidFill>
            <a:schemeClr val="tx1"/>
          </a:solidFill>
          <a:latin typeface="+mn-lt"/>
        </a:defRPr>
      </a:lvl6pPr>
      <a:lvl7pPr marL="2963863" indent="-236538" algn="l" defTabSz="966788" rtl="0" eaLnBrk="1" fontAlgn="base" hangingPunct="1">
        <a:spcBef>
          <a:spcPct val="20000"/>
        </a:spcBef>
        <a:spcAft>
          <a:spcPct val="0"/>
        </a:spcAft>
        <a:buChar char="»"/>
        <a:defRPr sz="900">
          <a:solidFill>
            <a:schemeClr val="tx1"/>
          </a:solidFill>
          <a:latin typeface="+mn-lt"/>
        </a:defRPr>
      </a:lvl7pPr>
      <a:lvl8pPr marL="3421063" indent="-236538" algn="l" defTabSz="966788" rtl="0" eaLnBrk="1" fontAlgn="base" hangingPunct="1">
        <a:spcBef>
          <a:spcPct val="20000"/>
        </a:spcBef>
        <a:spcAft>
          <a:spcPct val="0"/>
        </a:spcAft>
        <a:buChar char="»"/>
        <a:defRPr sz="900">
          <a:solidFill>
            <a:schemeClr val="tx1"/>
          </a:solidFill>
          <a:latin typeface="+mn-lt"/>
        </a:defRPr>
      </a:lvl8pPr>
      <a:lvl9pPr marL="3878263" indent="-236538" algn="l" defTabSz="966788" rtl="0" eaLnBrk="1" fontAlgn="base" hangingPunct="1">
        <a:spcBef>
          <a:spcPct val="20000"/>
        </a:spcBef>
        <a:spcAft>
          <a:spcPct val="0"/>
        </a:spcAft>
        <a:buChar char="»"/>
        <a:defRPr sz="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oleObject" Target="file:///\\mackayfs\groups\Presentations-In%20Progress\EMD\BackUp\Links\Copy%20of%20EM_Correlation_Spread_Return-MSLLC.xlsx!Correlation%20&amp;%20Charts!R1C1:R30C8" TargetMode="External"/><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1.png"/><Relationship Id="rId7" Type="http://schemas.openxmlformats.org/officeDocument/2006/relationships/chart" Target="../charts/chart2.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package" Target="../embeddings/Microsoft_Word_Document1.docx"/><Relationship Id="rId10" Type="http://schemas.openxmlformats.org/officeDocument/2006/relationships/chart" Target="../charts/chart5.xml"/><Relationship Id="rId4" Type="http://schemas.microsoft.com/office/2007/relationships/hdphoto" Target="../media/hdphoto1.wdp"/><Relationship Id="rId9" Type="http://schemas.openxmlformats.org/officeDocument/2006/relationships/chart" Target="../charts/chart4.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file:///\\mackayfs\groups\Presentations-In%20Progress\EMD\BackUp\Links\StressFactorSlides-LINK.xlsx!Plot%201%20Graph!%5bStressFactorSlides-LINK.xlsx%5dPlot%201%20Graph%20Chart%202" TargetMode="External"/><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file:///\\mackayfs\Groups\Presentations\Standard%20Pages\Links\FirmOverview.xlsx!Brochure-HYAC-FX!R1C1:R28C6" TargetMode="External"/><Relationship Id="rId5" Type="http://schemas.openxmlformats.org/officeDocument/2006/relationships/image" Target="../media/image4.emf"/><Relationship Id="rId4" Type="http://schemas.openxmlformats.org/officeDocument/2006/relationships/oleObject" Target="file:///G:\Presentations\Standard%20Pages\Links\Date-New%20Quarter-Source%20for%20Links.docx!OLE_LINK25" TargetMode="External"/></Relationships>
</file>

<file path=ppt/slides/_rels/slide20.xml.rels><?xml version="1.0" encoding="UTF-8" standalone="yes"?>
<Relationships xmlns="http://schemas.openxmlformats.org/package/2006/relationships"><Relationship Id="rId3" Type="http://schemas.openxmlformats.org/officeDocument/2006/relationships/oleObject" Target="file:///\\mackayfs\groups\Presentations-In%20Progress\EMD\BackUp\Links\StressFactorSlides-LINK.xlsx!Plot%201!R1C1:R37C25" TargetMode="External"/><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oleObject" Target="file:///\\mackayfs\groups\Presentations-In%20Progress\EMD\BackUp\Links\StressFactorSlides-LINK.xlsx!Plot%202!R1C1:R13C24" TargetMode="Externa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file:///\\mackayfs\groups\Presentations-In%20Progress\EMD\BackUp\Links\StressFactorSlides-LINK.xlsx!Plot%202%20Graph!%5bStressFactorSlides-LINK.xlsx%5dPlot%202%20Graph%20Chart%205" TargetMode="Externa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file:///\\mackayfs\groups\Presentations-In%20Progress\EMD\BackUp\Links\Brazil-LINK.xlsx!Plot%202!%5bBrazil-LINK.xlsx%5dPlot%202%20Chart%205" TargetMode="Externa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oleObject" Target="file:///\\mackayfs\groups\Presentations-In%20Progress\EMD\BackUp\Links\Copy%20of%20Exchange_Rate_Agreements_Final-LINK.xlsx!Exchange%20Rate%20Arrangements!ExternalData_1" TargetMode="External"/><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file:///\\mackayfs\groups\Presentations-In%20Progress\EMD\BackUp\Links\BIS_Currency_Distribution_of_Global_Foreign_Exchange_Market_Turnover-MSLLC.xlsx!FX%20Data!R5C2:R44C7" TargetMode="External"/><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3" Type="http://schemas.openxmlformats.org/officeDocument/2006/relationships/oleObject" Target="file:///\\mackayfs\groups\Presentations-In%20Progress\EMD\BackUp\Links\IMF_COFER_DATABASE-LINK.xlsx!Charts!%5bIMF_COFER_DATABASE-LINK.xlsx%5dCharts%20Chart%206" TargetMode="External"/><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file:///\\mackayfs\Groups\Presentations\Standard%20Pages\Links\Date-New%20Quarter-Source%20for%20Links.docx!OLE_LINK2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file:///G:\Presentations\Standard%20Pages\Links\EMDcharac.xlsx!B-Charac!R1C1:R5C3" TargetMode="External"/><Relationship Id="rId5" Type="http://schemas.openxmlformats.org/officeDocument/2006/relationships/image" Target="../media/image21.emf"/><Relationship Id="rId4" Type="http://schemas.openxmlformats.org/officeDocument/2006/relationships/oleObject" Target="file:///G:\Presentations\Standard%20Pages\Links\EMDcharac.xlsx!B-Largest%20Ovr-Under!R1C1:R15C16"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23.emf"/><Relationship Id="rId4" Type="http://schemas.openxmlformats.org/officeDocument/2006/relationships/oleObject" Target="file:///\\mackayfs\groups\Presentations\Standard%20Pages\Links\EMDcharac.xlsx!B-Charac%20Cont'd!R1C2:R28C14" TargetMode="External"/></Relationships>
</file>

<file path=ppt/slides/_rels/slide33.xml.rels><?xml version="1.0" encoding="UTF-8" standalone="yes"?>
<Relationships xmlns="http://schemas.openxmlformats.org/package/2006/relationships"><Relationship Id="rId3" Type="http://schemas.openxmlformats.org/officeDocument/2006/relationships/oleObject" Target="file:///\\mackayfs\Groups\Presentations\Worksheets\EMD.xlsx!BR-Annualized!%5bEMD.xlsx%5dBR-Annualized%20Chart%201025" TargetMode="External"/><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2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file:///\\mackayfs\groups\Presentations\Standard%20Pages\Biographies\Links\Global%20Fixed%20Income.docx!OLE_LINK36" TargetMode="External"/><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3" Type="http://schemas.openxmlformats.org/officeDocument/2006/relationships/oleObject" Target="file:///\\mackayfs\groups\Presentations\Standard%20Pages\Biographies\Links\Global%20Fixed%20Income.docx!OLE_LINK33" TargetMode="External"/><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26.emf"/></Relationships>
</file>

<file path=ppt/slides/_rels/slide37.xml.rels><?xml version="1.0" encoding="UTF-8" standalone="yes"?>
<Relationships xmlns="http://schemas.openxmlformats.org/package/2006/relationships"><Relationship Id="rId3" Type="http://schemas.openxmlformats.org/officeDocument/2006/relationships/oleObject" Target="file:///\\mackayfs\groups\Presentations\Standard%20Pages\Biographies\Links\Global%20Fixed%20Income.docx!OLE_LINK1" TargetMode="External"/><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27.emf"/></Relationships>
</file>

<file path=ppt/slides/_rels/slide38.xml.rels><?xml version="1.0" encoding="UTF-8" standalone="yes"?>
<Relationships xmlns="http://schemas.openxmlformats.org/package/2006/relationships"><Relationship Id="rId3" Type="http://schemas.openxmlformats.org/officeDocument/2006/relationships/oleObject" Target="file:///\\mackayfs\groups\Presentations\Standard%20Pages\Biographies\Links\Global%20Fixed%20Income.docx!OLE_LINK14" TargetMode="External"/><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file:///\\mackayfs\groups\Presentations\Global%20High%20Yield-Hedged\Brochure\Links\Global%20Fixed%20Income.docx!OLE_LINK20" TargetMode="External"/><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5.xml"/><Relationship Id="rId1" Type="http://schemas.openxmlformats.org/officeDocument/2006/relationships/vmlDrawing" Target="../drawings/vmlDrawing20.vml"/><Relationship Id="rId4" Type="http://schemas.openxmlformats.org/officeDocument/2006/relationships/image" Target="../media/image30.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31.wmf"/><Relationship Id="rId4" Type="http://schemas.openxmlformats.org/officeDocument/2006/relationships/oleObject" Target="../embeddings/Microsoft_Word_97_-_2003_Document2.doc"/></Relationships>
</file>

<file path=ppt/slides/_rels/slide42.xml.rels><?xml version="1.0" encoding="UTF-8" standalone="yes"?>
<Relationships xmlns="http://schemas.openxmlformats.org/package/2006/relationships"><Relationship Id="rId3" Type="http://schemas.openxmlformats.org/officeDocument/2006/relationships/oleObject" Target="file:///\\mackayfs\groups\Presentations\Worksheets\EMD.xlsx!BR-Annual!R1C1:R12C8" TargetMode="External"/><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33.emf"/><Relationship Id="rId5" Type="http://schemas.openxmlformats.org/officeDocument/2006/relationships/oleObject" Target="file:///\\mackayfs\groups\Presentations\Worksheets\EMD.xlsx!BR-Disclosure!R5C1" TargetMode="External"/><Relationship Id="rId4" Type="http://schemas.openxmlformats.org/officeDocument/2006/relationships/image" Target="../media/image32.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728663"/>
            <a:ext cx="90154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Line"/>
          <p:cNvPicPr>
            <a:picLocks noChangeAspect="1" noChangeArrowheads="1"/>
          </p:cNvPicPr>
          <p:nvPr/>
        </p:nvPicPr>
        <p:blipFill>
          <a:blip r:embed="rId2">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MacKay Shields-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9450" y="7018338"/>
            <a:ext cx="13017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AGENDA</a:t>
            </a:r>
          </a:p>
        </p:txBody>
      </p:sp>
      <p:sp>
        <p:nvSpPr>
          <p:cNvPr id="9" name="Rectangle 8"/>
          <p:cNvSpPr>
            <a:spLocks noChangeArrowheads="1"/>
          </p:cNvSpPr>
          <p:nvPr/>
        </p:nvSpPr>
        <p:spPr bwMode="auto">
          <a:xfrm>
            <a:off x="2942125" y="2590800"/>
            <a:ext cx="3756156"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0"/>
              </a:spcBef>
              <a:tabLst>
                <a:tab pos="225425" algn="r"/>
                <a:tab pos="403225" algn="l"/>
                <a:tab pos="747713" algn="l"/>
                <a:tab pos="3719513" algn="r"/>
              </a:tabLst>
            </a:pPr>
            <a:r>
              <a:rPr lang="en-US" sz="1000" b="0" i="0" dirty="0"/>
              <a:t>				</a:t>
            </a:r>
            <a:r>
              <a:rPr lang="en-US" sz="1000" i="0" dirty="0"/>
              <a:t>Page</a:t>
            </a:r>
          </a:p>
          <a:p>
            <a:pPr>
              <a:spcBef>
                <a:spcPct val="150000"/>
              </a:spcBef>
              <a:tabLst>
                <a:tab pos="225425" algn="r"/>
                <a:tab pos="403225" algn="l"/>
                <a:tab pos="747713" algn="l"/>
                <a:tab pos="3719513" algn="r"/>
              </a:tabLst>
            </a:pPr>
            <a:r>
              <a:rPr lang="en-US" sz="1000" b="0" i="0" dirty="0"/>
              <a:t>	I	Firm Overview	1</a:t>
            </a:r>
          </a:p>
          <a:p>
            <a:pPr>
              <a:spcBef>
                <a:spcPct val="150000"/>
              </a:spcBef>
              <a:tabLst>
                <a:tab pos="225425" algn="r"/>
                <a:tab pos="403225" algn="l"/>
                <a:tab pos="747713" algn="l"/>
                <a:tab pos="3719513" algn="r"/>
              </a:tabLst>
            </a:pPr>
            <a:r>
              <a:rPr lang="en-US" sz="1000" b="0" i="0" dirty="0"/>
              <a:t>	II	</a:t>
            </a:r>
            <a:r>
              <a:rPr lang="en-US" sz="1000" b="0" i="0" dirty="0" smtClean="0"/>
              <a:t>Team Overview </a:t>
            </a:r>
            <a:r>
              <a:rPr lang="en-US" sz="1000" b="0" i="0" dirty="0"/>
              <a:t>&amp; Strategy	</a:t>
            </a:r>
            <a:r>
              <a:rPr lang="en-US" sz="1000" b="0" i="0" dirty="0" smtClean="0"/>
              <a:t>3</a:t>
            </a:r>
            <a:endParaRPr lang="en-US" sz="1000" b="0" i="0" dirty="0"/>
          </a:p>
          <a:p>
            <a:pPr>
              <a:spcBef>
                <a:spcPct val="150000"/>
              </a:spcBef>
              <a:tabLst>
                <a:tab pos="225425" algn="r"/>
                <a:tab pos="403225" algn="l"/>
                <a:tab pos="747713" algn="l"/>
                <a:tab pos="3719513" algn="r"/>
              </a:tabLst>
            </a:pPr>
            <a:r>
              <a:rPr lang="en-US" sz="1000" b="0" i="0" dirty="0"/>
              <a:t>	III	</a:t>
            </a:r>
            <a:r>
              <a:rPr lang="en-US" sz="1000" b="0" i="0" dirty="0" smtClean="0"/>
              <a:t>Emerging Market Debt</a:t>
            </a:r>
            <a:r>
              <a:rPr lang="en-US" sz="1000" b="0" i="0" dirty="0"/>
              <a:t>	</a:t>
            </a:r>
            <a:r>
              <a:rPr lang="en-US" sz="1000" b="0" i="0" dirty="0" smtClean="0"/>
              <a:t>12</a:t>
            </a:r>
            <a:endParaRPr lang="en-US" sz="1000" b="0" i="0" dirty="0"/>
          </a:p>
          <a:p>
            <a:pPr>
              <a:spcBef>
                <a:spcPct val="150000"/>
              </a:spcBef>
              <a:tabLst>
                <a:tab pos="225425" algn="r"/>
                <a:tab pos="403225" algn="l"/>
                <a:tab pos="747713" algn="l"/>
                <a:tab pos="3719513" algn="r"/>
              </a:tabLst>
            </a:pPr>
            <a:r>
              <a:rPr lang="en-US" sz="1000" b="0" i="0" dirty="0"/>
              <a:t>	IV	Appendix	</a:t>
            </a:r>
            <a:r>
              <a:rPr lang="en-US" sz="1000" b="0" i="0" dirty="0" smtClean="0"/>
              <a:t>32</a:t>
            </a:r>
            <a:endParaRPr lang="en-US" sz="1000" b="0" i="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PERFORMANCE</a:t>
            </a:r>
            <a:endParaRPr lang="en-US" dirty="0"/>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smtClean="0"/>
              <a:t>063011 EMD B 5</a:t>
            </a:r>
            <a:endParaRPr lang="en-US"/>
          </a:p>
        </p:txBody>
      </p:sp>
      <p:graphicFrame>
        <p:nvGraphicFramePr>
          <p:cNvPr id="5" name="Chart 4"/>
          <p:cNvGraphicFramePr>
            <a:graphicFrameLocks/>
          </p:cNvGraphicFramePr>
          <p:nvPr>
            <p:extLst>
              <p:ext uri="{D42A27DB-BD31-4B8C-83A1-F6EECF244321}">
                <p14:modId xmlns:p14="http://schemas.microsoft.com/office/powerpoint/2010/main" val="223750232"/>
              </p:ext>
            </p:extLst>
          </p:nvPr>
        </p:nvGraphicFramePr>
        <p:xfrm>
          <a:off x="705044" y="1452610"/>
          <a:ext cx="8172450" cy="4633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647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OF SPREAD MARKETS</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10</a:t>
            </a:fld>
            <a:endParaRPr lang="en-US"/>
          </a:p>
        </p:txBody>
      </p:sp>
      <p:sp>
        <p:nvSpPr>
          <p:cNvPr id="4" name="Footer Placeholder 3"/>
          <p:cNvSpPr>
            <a:spLocks noGrp="1"/>
          </p:cNvSpPr>
          <p:nvPr>
            <p:ph type="ftr" sz="quarter" idx="11"/>
          </p:nvPr>
        </p:nvSpPr>
        <p:spPr/>
        <p:txBody>
          <a:bodyPr/>
          <a:lstStyle/>
          <a:p>
            <a:pPr>
              <a:defRPr/>
            </a:pPr>
            <a:r>
              <a:rPr lang="pt-BR" smtClean="0"/>
              <a:t>123111 EMD B</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05060095"/>
              </p:ext>
            </p:extLst>
          </p:nvPr>
        </p:nvGraphicFramePr>
        <p:xfrm>
          <a:off x="628650" y="985838"/>
          <a:ext cx="8343900" cy="6048375"/>
        </p:xfrm>
        <a:graphic>
          <a:graphicData uri="http://schemas.openxmlformats.org/presentationml/2006/ole">
            <mc:AlternateContent xmlns:mc="http://schemas.openxmlformats.org/markup-compatibility/2006">
              <mc:Choice xmlns:v="urn:schemas-microsoft-com:vml" Requires="v">
                <p:oleObj spid="_x0000_s95278" name="Worksheet" r:id="rId3" imgW="8343923" imgH="6048351" progId="Excel.Sheet.12">
                  <p:link/>
                </p:oleObj>
              </mc:Choice>
              <mc:Fallback>
                <p:oleObj name="Worksheet" r:id="rId3" imgW="8343923" imgH="6048351" progId="Excel.Sheet.12">
                  <p:link/>
                  <p:pic>
                    <p:nvPicPr>
                      <p:cNvPr id="0" name=""/>
                      <p:cNvPicPr/>
                      <p:nvPr/>
                    </p:nvPicPr>
                    <p:blipFill>
                      <a:blip r:embed="rId4"/>
                      <a:stretch>
                        <a:fillRect/>
                      </a:stretch>
                    </p:blipFill>
                    <p:spPr>
                      <a:xfrm>
                        <a:off x="628650" y="985838"/>
                        <a:ext cx="8343900" cy="6048375"/>
                      </a:xfrm>
                      <a:prstGeom prst="rect">
                        <a:avLst/>
                      </a:prstGeom>
                    </p:spPr>
                  </p:pic>
                </p:oleObj>
              </mc:Fallback>
            </mc:AlternateContent>
          </a:graphicData>
        </a:graphic>
      </p:graphicFrame>
    </p:spTree>
    <p:extLst>
      <p:ext uri="{BB962C8B-B14F-4D97-AF65-F5344CB8AC3E}">
        <p14:creationId xmlns:p14="http://schemas.microsoft.com/office/powerpoint/2010/main" val="4220605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5" name="Rectangle 9"/>
          <p:cNvSpPr>
            <a:spLocks noGrp="1" noChangeArrowheads="1"/>
          </p:cNvSpPr>
          <p:nvPr>
            <p:ph type="title"/>
          </p:nvPr>
        </p:nvSpPr>
        <p:spPr/>
        <p:txBody>
          <a:bodyPr/>
          <a:lstStyle/>
          <a:p>
            <a:r>
              <a:rPr lang="en-US" dirty="0" smtClean="0"/>
              <a:t>TOP-DOWN </a:t>
            </a:r>
            <a:r>
              <a:rPr lang="en-US" dirty="0"/>
              <a:t>MACRO ANALYSIS</a:t>
            </a:r>
          </a:p>
        </p:txBody>
      </p:sp>
      <p:sp>
        <p:nvSpPr>
          <p:cNvPr id="39" name="Slide Number Placeholder 2"/>
          <p:cNvSpPr>
            <a:spLocks noGrp="1"/>
          </p:cNvSpPr>
          <p:nvPr>
            <p:ph type="sldNum" sz="quarter" idx="10"/>
          </p:nvPr>
        </p:nvSpPr>
        <p:spPr/>
        <p:txBody>
          <a:bodyPr/>
          <a:lstStyle/>
          <a:p>
            <a:fld id="{F9CA193A-33FB-41A1-B6C6-D90464504148}" type="slidenum">
              <a:rPr lang="en-US"/>
              <a:pPr/>
              <a:t>11</a:t>
            </a:fld>
            <a:endParaRPr lang="en-US"/>
          </a:p>
        </p:txBody>
      </p:sp>
      <p:sp>
        <p:nvSpPr>
          <p:cNvPr id="40" name="Footer Placeholder 3"/>
          <p:cNvSpPr>
            <a:spLocks noGrp="1"/>
          </p:cNvSpPr>
          <p:nvPr>
            <p:ph type="ftr" sz="quarter" idx="11"/>
          </p:nvPr>
        </p:nvSpPr>
        <p:spPr/>
        <p:txBody>
          <a:bodyPr/>
          <a:lstStyle/>
          <a:p>
            <a:r>
              <a:rPr lang="nn-NO" smtClean="0"/>
              <a:t>123111 EMD B</a:t>
            </a:r>
            <a:endParaRPr lang="en-US"/>
          </a:p>
        </p:txBody>
      </p:sp>
      <p:sp>
        <p:nvSpPr>
          <p:cNvPr id="644132" name="Rectangle 36"/>
          <p:cNvSpPr>
            <a:spLocks noChangeArrowheads="1"/>
          </p:cNvSpPr>
          <p:nvPr/>
        </p:nvSpPr>
        <p:spPr bwMode="auto">
          <a:xfrm>
            <a:off x="406400" y="6823075"/>
            <a:ext cx="7753350" cy="244475"/>
          </a:xfrm>
          <a:prstGeom prst="rect">
            <a:avLst/>
          </a:prstGeom>
          <a:noFill/>
          <a:ln w="12700">
            <a:noFill/>
            <a:miter lim="800000"/>
            <a:headEnd type="none" w="sm" len="sm"/>
            <a:tailEnd type="none" w="sm" len="sm"/>
          </a:ln>
          <a:effectLst/>
        </p:spPr>
        <p:txBody>
          <a:bodyPr lIns="0" tIns="0" rIns="0" bIns="0" anchor="b">
            <a:spAutoFit/>
          </a:bodyPr>
          <a:lstStyle/>
          <a:p>
            <a:r>
              <a:rPr lang="en-US" sz="800" b="0"/>
              <a:t>This document is for informational purposes only.  Portfolios are actively managed and all expressions of opinion are subject to change without notice and are not intended to be a guarantee of future events.</a:t>
            </a:r>
          </a:p>
        </p:txBody>
      </p:sp>
      <p:sp>
        <p:nvSpPr>
          <p:cNvPr id="41" name="Rectangle 37"/>
          <p:cNvSpPr>
            <a:spLocks noChangeArrowheads="1"/>
          </p:cNvSpPr>
          <p:nvPr/>
        </p:nvSpPr>
        <p:spPr bwMode="auto">
          <a:xfrm>
            <a:off x="400050" y="908050"/>
            <a:ext cx="3570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200" i="0">
                <a:solidFill>
                  <a:srgbClr val="3D4B2B"/>
                </a:solidFill>
              </a:rPr>
              <a:t>Stages of Economic Cycle and Allocations</a:t>
            </a:r>
          </a:p>
        </p:txBody>
      </p:sp>
      <p:grpSp>
        <p:nvGrpSpPr>
          <p:cNvPr id="56" name="Group 55"/>
          <p:cNvGrpSpPr/>
          <p:nvPr/>
        </p:nvGrpSpPr>
        <p:grpSpPr>
          <a:xfrm>
            <a:off x="424391" y="1355725"/>
            <a:ext cx="9136820" cy="5553710"/>
            <a:chOff x="424391" y="1355725"/>
            <a:chExt cx="9136820" cy="5553710"/>
          </a:xfrm>
        </p:grpSpPr>
        <p:sp>
          <p:nvSpPr>
            <p:cNvPr id="57" name="Rectangle 26"/>
            <p:cNvSpPr>
              <a:spLocks noChangeArrowheads="1"/>
            </p:cNvSpPr>
            <p:nvPr/>
          </p:nvSpPr>
          <p:spPr bwMode="auto">
            <a:xfrm>
              <a:off x="1451570" y="1355725"/>
              <a:ext cx="7841216" cy="3136392"/>
            </a:xfrm>
            <a:prstGeom prst="rect">
              <a:avLst/>
            </a:prstGeom>
            <a:solidFill>
              <a:srgbClr val="EFF2EA"/>
            </a:solidFill>
            <a:ln w="12700">
              <a:solidFill>
                <a:srgbClr val="DDE3D3"/>
              </a:solidFill>
              <a:miter lim="800000"/>
              <a:headEnd type="none" w="sm" len="sm"/>
              <a:tailEnd type="none" w="sm" len="sm"/>
            </a:ln>
          </p:spPr>
          <p:txBody>
            <a:bodyPr lIns="0" rIns="0" bIns="0"/>
            <a:lstStyle/>
            <a:p>
              <a:pPr algn="ctr"/>
              <a:endParaRPr lang="en-US" sz="900" b="0" i="0"/>
            </a:p>
          </p:txBody>
        </p:sp>
        <p:sp>
          <p:nvSpPr>
            <p:cNvPr id="58" name="Line 12"/>
            <p:cNvSpPr>
              <a:spLocks noChangeShapeType="1"/>
            </p:cNvSpPr>
            <p:nvPr/>
          </p:nvSpPr>
          <p:spPr bwMode="auto">
            <a:xfrm>
              <a:off x="2011997" y="1355725"/>
              <a:ext cx="0" cy="3137507"/>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59" name="Line 13"/>
            <p:cNvSpPr>
              <a:spLocks noChangeShapeType="1"/>
            </p:cNvSpPr>
            <p:nvPr/>
          </p:nvSpPr>
          <p:spPr bwMode="auto">
            <a:xfrm>
              <a:off x="2557991" y="1355725"/>
              <a:ext cx="0" cy="3137507"/>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0" name="Line 14"/>
            <p:cNvSpPr>
              <a:spLocks noChangeShapeType="1"/>
            </p:cNvSpPr>
            <p:nvPr/>
          </p:nvSpPr>
          <p:spPr bwMode="auto">
            <a:xfrm>
              <a:off x="7086600" y="1355725"/>
              <a:ext cx="0" cy="3137507"/>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1" name="Line 15"/>
            <p:cNvSpPr>
              <a:spLocks noChangeShapeType="1"/>
            </p:cNvSpPr>
            <p:nvPr/>
          </p:nvSpPr>
          <p:spPr bwMode="auto">
            <a:xfrm>
              <a:off x="7665377" y="1355725"/>
              <a:ext cx="0" cy="3137507"/>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2" name="Text Box 16"/>
            <p:cNvSpPr txBox="1">
              <a:spLocks noChangeArrowheads="1"/>
            </p:cNvSpPr>
            <p:nvPr/>
          </p:nvSpPr>
          <p:spPr bwMode="auto">
            <a:xfrm>
              <a:off x="2030976" y="1471635"/>
              <a:ext cx="508036" cy="10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000" i="0"/>
                <a:t>Trough</a:t>
              </a:r>
            </a:p>
          </p:txBody>
        </p:sp>
        <p:sp>
          <p:nvSpPr>
            <p:cNvPr id="63" name="Text Box 18"/>
            <p:cNvSpPr txBox="1">
              <a:spLocks noChangeArrowheads="1"/>
            </p:cNvSpPr>
            <p:nvPr/>
          </p:nvSpPr>
          <p:spPr bwMode="auto">
            <a:xfrm>
              <a:off x="7202144" y="1471635"/>
              <a:ext cx="347688" cy="10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000" i="0" dirty="0"/>
                <a:t>Peak</a:t>
              </a:r>
            </a:p>
          </p:txBody>
        </p:sp>
        <p:sp>
          <p:nvSpPr>
            <p:cNvPr id="64" name="Text Box 19"/>
            <p:cNvSpPr txBox="1">
              <a:spLocks noChangeArrowheads="1"/>
            </p:cNvSpPr>
            <p:nvPr/>
          </p:nvSpPr>
          <p:spPr bwMode="auto">
            <a:xfrm>
              <a:off x="7924800" y="1471635"/>
              <a:ext cx="827145" cy="10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000" i="0" dirty="0"/>
                <a:t>Contraction</a:t>
              </a:r>
            </a:p>
          </p:txBody>
        </p:sp>
        <p:sp>
          <p:nvSpPr>
            <p:cNvPr id="65" name="Text Box 20"/>
            <p:cNvSpPr txBox="1">
              <a:spLocks noChangeArrowheads="1"/>
            </p:cNvSpPr>
            <p:nvPr/>
          </p:nvSpPr>
          <p:spPr bwMode="auto">
            <a:xfrm>
              <a:off x="2040378" y="2841551"/>
              <a:ext cx="1270090" cy="41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marL="119063" indent="-119063"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buFontTx/>
                <a:buChar char="•"/>
              </a:pPr>
              <a:r>
                <a:rPr lang="en-US" sz="900" b="0" i="0" dirty="0"/>
                <a:t>Fed loosening</a:t>
              </a:r>
            </a:p>
            <a:p>
              <a:pPr eaLnBrk="1" hangingPunct="1">
                <a:buFontTx/>
                <a:buChar char="•"/>
              </a:pPr>
              <a:r>
                <a:rPr lang="en-US" sz="900" b="0" i="0" dirty="0"/>
                <a:t>Low interest rates</a:t>
              </a:r>
            </a:p>
            <a:p>
              <a:pPr eaLnBrk="1" hangingPunct="1">
                <a:buFontTx/>
                <a:buChar char="•"/>
              </a:pPr>
              <a:r>
                <a:rPr lang="en-US" sz="900" b="0" i="0" dirty="0"/>
                <a:t>Wide credit spreads</a:t>
              </a:r>
            </a:p>
          </p:txBody>
        </p:sp>
        <p:sp>
          <p:nvSpPr>
            <p:cNvPr id="66" name="Text Box 24"/>
            <p:cNvSpPr txBox="1">
              <a:spLocks noChangeArrowheads="1"/>
            </p:cNvSpPr>
            <p:nvPr/>
          </p:nvSpPr>
          <p:spPr bwMode="auto">
            <a:xfrm>
              <a:off x="7932015" y="3929040"/>
              <a:ext cx="105958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marL="114300" indent="-114300"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buFont typeface="Verdana" pitchFamily="34" charset="0"/>
                <a:buChar char="●"/>
              </a:pPr>
              <a:r>
                <a:rPr lang="en-US" sz="900" b="0" i="0" dirty="0"/>
                <a:t>Fed </a:t>
              </a:r>
              <a:r>
                <a:rPr lang="en-US" sz="900" b="0" i="0" dirty="0" smtClean="0"/>
                <a:t>loosening</a:t>
              </a:r>
              <a:endParaRPr lang="en-US" sz="900" b="0" i="0" dirty="0"/>
            </a:p>
            <a:p>
              <a:pPr eaLnBrk="1" hangingPunct="1">
                <a:buFont typeface="Verdana" pitchFamily="34" charset="0"/>
                <a:buChar char="●"/>
              </a:pPr>
              <a:r>
                <a:rPr lang="en-US" sz="900" b="0" i="0" dirty="0" err="1">
                  <a:latin typeface="Wingdings" pitchFamily="2" charset="2"/>
                </a:rPr>
                <a:t>â</a:t>
              </a:r>
              <a:r>
                <a:rPr lang="en-US" sz="900" b="0" i="0" dirty="0" err="1"/>
                <a:t>Interest</a:t>
              </a:r>
              <a:r>
                <a:rPr lang="en-US" sz="900" b="0" i="0" dirty="0"/>
                <a:t> rates</a:t>
              </a:r>
            </a:p>
            <a:p>
              <a:pPr eaLnBrk="1" hangingPunct="1">
                <a:buFont typeface="Verdana" pitchFamily="34" charset="0"/>
                <a:buChar char="●"/>
              </a:pPr>
              <a:r>
                <a:rPr lang="en-US" sz="900" b="0" i="0" dirty="0" err="1">
                  <a:latin typeface="Wingdings" pitchFamily="2" charset="2"/>
                </a:rPr>
                <a:t>á</a:t>
              </a:r>
              <a:r>
                <a:rPr lang="en-US" sz="900" b="0" i="0" dirty="0" err="1"/>
                <a:t>Credit</a:t>
              </a:r>
              <a:r>
                <a:rPr lang="en-US" sz="900" b="0" i="0" dirty="0"/>
                <a:t> spreads</a:t>
              </a:r>
            </a:p>
          </p:txBody>
        </p:sp>
        <p:sp>
          <p:nvSpPr>
            <p:cNvPr id="67" name="Rectangle 36"/>
            <p:cNvSpPr>
              <a:spLocks noChangeArrowheads="1"/>
            </p:cNvSpPr>
            <p:nvPr/>
          </p:nvSpPr>
          <p:spPr bwMode="auto">
            <a:xfrm>
              <a:off x="424391" y="1355725"/>
              <a:ext cx="939866" cy="3137507"/>
            </a:xfrm>
            <a:prstGeom prst="rect">
              <a:avLst/>
            </a:prstGeom>
            <a:solidFill>
              <a:srgbClr val="6C854D"/>
            </a:solidFill>
            <a:ln w="12700">
              <a:solidFill>
                <a:srgbClr val="6C854D"/>
              </a:solidFill>
              <a:miter lim="800000"/>
              <a:headEnd type="none" w="sm" len="sm"/>
              <a:tailEnd type="none" w="sm" len="sm"/>
            </a:ln>
          </p:spPr>
          <p:txBody>
            <a:bodyPr lIns="0" tIns="0" rIns="0" bIns="0" anchor="ctr">
              <a:spAutoFit/>
            </a:bodyPr>
            <a:lstStyle/>
            <a:p>
              <a:endParaRPr lang="en-US"/>
            </a:p>
          </p:txBody>
        </p:sp>
        <p:grpSp>
          <p:nvGrpSpPr>
            <p:cNvPr id="68" name="Group 1"/>
            <p:cNvGrpSpPr>
              <a:grpSpLocks/>
            </p:cNvGrpSpPr>
            <p:nvPr/>
          </p:nvGrpSpPr>
          <p:grpSpPr bwMode="auto">
            <a:xfrm>
              <a:off x="830820" y="1730448"/>
              <a:ext cx="127009" cy="1797398"/>
              <a:chOff x="798512" y="1746684"/>
              <a:chExt cx="127000" cy="1796725"/>
            </a:xfrm>
          </p:grpSpPr>
          <p:sp>
            <p:nvSpPr>
              <p:cNvPr id="146" name="Text Box 4"/>
              <p:cNvSpPr txBox="1">
                <a:spLocks noChangeArrowheads="1"/>
              </p:cNvSpPr>
              <p:nvPr/>
            </p:nvSpPr>
            <p:spPr bwMode="auto">
              <a:xfrm>
                <a:off x="798512" y="1746684"/>
                <a:ext cx="119063"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R</a:t>
                </a:r>
              </a:p>
            </p:txBody>
          </p:sp>
          <p:sp>
            <p:nvSpPr>
              <p:cNvPr id="147" name="Text Box 5"/>
              <p:cNvSpPr txBox="1">
                <a:spLocks noChangeArrowheads="1"/>
              </p:cNvSpPr>
              <p:nvPr/>
            </p:nvSpPr>
            <p:spPr bwMode="auto">
              <a:xfrm>
                <a:off x="798512" y="1967854"/>
                <a:ext cx="104775"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E</a:t>
                </a:r>
              </a:p>
            </p:txBody>
          </p:sp>
          <p:sp>
            <p:nvSpPr>
              <p:cNvPr id="148" name="Text Box 6"/>
              <p:cNvSpPr txBox="1">
                <a:spLocks noChangeArrowheads="1"/>
              </p:cNvSpPr>
              <p:nvPr/>
            </p:nvSpPr>
            <p:spPr bwMode="auto">
              <a:xfrm>
                <a:off x="798512" y="2189025"/>
                <a:ext cx="119063"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A</a:t>
                </a:r>
              </a:p>
            </p:txBody>
          </p:sp>
          <p:sp>
            <p:nvSpPr>
              <p:cNvPr id="149" name="Text Box 7"/>
              <p:cNvSpPr txBox="1">
                <a:spLocks noChangeArrowheads="1"/>
              </p:cNvSpPr>
              <p:nvPr/>
            </p:nvSpPr>
            <p:spPr bwMode="auto">
              <a:xfrm>
                <a:off x="798512" y="2411335"/>
                <a:ext cx="96838"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L</a:t>
                </a:r>
              </a:p>
            </p:txBody>
          </p:sp>
          <p:sp>
            <p:nvSpPr>
              <p:cNvPr id="150" name="Text Box 9"/>
              <p:cNvSpPr txBox="1">
                <a:spLocks noChangeArrowheads="1"/>
              </p:cNvSpPr>
              <p:nvPr/>
            </p:nvSpPr>
            <p:spPr bwMode="auto">
              <a:xfrm>
                <a:off x="798512" y="2927780"/>
                <a:ext cx="123825"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G</a:t>
                </a:r>
              </a:p>
            </p:txBody>
          </p:sp>
          <p:sp>
            <p:nvSpPr>
              <p:cNvPr id="156" name="Text Box 10"/>
              <p:cNvSpPr txBox="1">
                <a:spLocks noChangeArrowheads="1"/>
              </p:cNvSpPr>
              <p:nvPr/>
            </p:nvSpPr>
            <p:spPr bwMode="auto">
              <a:xfrm>
                <a:off x="798512" y="3169471"/>
                <a:ext cx="127000"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D</a:t>
                </a:r>
              </a:p>
            </p:txBody>
          </p:sp>
          <p:sp>
            <p:nvSpPr>
              <p:cNvPr id="157" name="Text Box 11"/>
              <p:cNvSpPr txBox="1">
                <a:spLocks noChangeArrowheads="1"/>
              </p:cNvSpPr>
              <p:nvPr/>
            </p:nvSpPr>
            <p:spPr bwMode="auto">
              <a:xfrm>
                <a:off x="798512" y="3412303"/>
                <a:ext cx="111125"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P</a:t>
                </a:r>
              </a:p>
            </p:txBody>
          </p:sp>
        </p:grpSp>
        <p:sp>
          <p:nvSpPr>
            <p:cNvPr id="69" name="Rectangle 26"/>
            <p:cNvSpPr>
              <a:spLocks noChangeArrowheads="1"/>
            </p:cNvSpPr>
            <p:nvPr/>
          </p:nvSpPr>
          <p:spPr bwMode="auto">
            <a:xfrm>
              <a:off x="1451570" y="4569447"/>
              <a:ext cx="7841216" cy="1976821"/>
            </a:xfrm>
            <a:prstGeom prst="rect">
              <a:avLst/>
            </a:prstGeom>
            <a:solidFill>
              <a:srgbClr val="EFF2EA"/>
            </a:solidFill>
            <a:ln w="12700">
              <a:solidFill>
                <a:srgbClr val="DDE3D3"/>
              </a:solidFill>
              <a:miter lim="800000"/>
              <a:headEnd type="none" w="sm" len="sm"/>
              <a:tailEnd type="none" w="sm" len="sm"/>
            </a:ln>
          </p:spPr>
          <p:txBody>
            <a:bodyPr lIns="0" rIns="0" bIns="0"/>
            <a:lstStyle/>
            <a:p>
              <a:pPr algn="ctr"/>
              <a:endParaRPr lang="en-US" sz="900" b="0" i="0"/>
            </a:p>
          </p:txBody>
        </p:sp>
        <p:sp>
          <p:nvSpPr>
            <p:cNvPr id="70" name="Rectangle 36"/>
            <p:cNvSpPr>
              <a:spLocks noChangeArrowheads="1"/>
            </p:cNvSpPr>
            <p:nvPr/>
          </p:nvSpPr>
          <p:spPr bwMode="auto">
            <a:xfrm>
              <a:off x="424391" y="4569447"/>
              <a:ext cx="939866" cy="1978408"/>
            </a:xfrm>
            <a:prstGeom prst="rect">
              <a:avLst/>
            </a:prstGeom>
            <a:solidFill>
              <a:srgbClr val="6C854D"/>
            </a:solidFill>
            <a:ln w="12700">
              <a:solidFill>
                <a:srgbClr val="6C854D"/>
              </a:solidFill>
              <a:miter lim="800000"/>
              <a:headEnd type="none" w="sm" len="sm"/>
              <a:tailEnd type="none" w="sm" len="sm"/>
            </a:ln>
          </p:spPr>
          <p:txBody>
            <a:bodyPr lIns="0" tIns="0" rIns="0" bIns="0" anchor="ctr"/>
            <a:lstStyle/>
            <a:p>
              <a:endParaRPr lang="en-US"/>
            </a:p>
          </p:txBody>
        </p:sp>
        <p:sp>
          <p:nvSpPr>
            <p:cNvPr id="71" name="Rectangle 8"/>
            <p:cNvSpPr>
              <a:spLocks noChangeArrowheads="1"/>
            </p:cNvSpPr>
            <p:nvPr/>
          </p:nvSpPr>
          <p:spPr bwMode="auto">
            <a:xfrm>
              <a:off x="706986" y="5914688"/>
              <a:ext cx="566777" cy="1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r">
                <a:spcBef>
                  <a:spcPct val="50000"/>
                </a:spcBef>
                <a:tabLst>
                  <a:tab pos="119063" algn="l"/>
                </a:tabLst>
              </a:pPr>
              <a:r>
                <a:rPr lang="en-US" sz="900" i="0" dirty="0">
                  <a:solidFill>
                    <a:schemeClr val="bg1"/>
                  </a:solidFill>
                </a:rPr>
                <a:t>Duration</a:t>
              </a:r>
            </a:p>
          </p:txBody>
        </p:sp>
        <p:sp>
          <p:nvSpPr>
            <p:cNvPr id="72" name="Rectangle 29"/>
            <p:cNvSpPr>
              <a:spLocks noChangeArrowheads="1"/>
            </p:cNvSpPr>
            <p:nvPr/>
          </p:nvSpPr>
          <p:spPr bwMode="auto">
            <a:xfrm>
              <a:off x="535524" y="4615494"/>
              <a:ext cx="738239" cy="27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gn="r">
                <a:tabLst>
                  <a:tab pos="119063" algn="l"/>
                </a:tabLst>
              </a:pPr>
              <a:r>
                <a:rPr lang="en-US" sz="900" i="0">
                  <a:solidFill>
                    <a:schemeClr val="bg1"/>
                  </a:solidFill>
                </a:rPr>
                <a:t>Sector</a:t>
              </a:r>
            </a:p>
            <a:p>
              <a:pPr algn="r">
                <a:tabLst>
                  <a:tab pos="119063" algn="l"/>
                </a:tabLst>
              </a:pPr>
              <a:r>
                <a:rPr lang="en-US" sz="900" i="0">
                  <a:solidFill>
                    <a:schemeClr val="bg1"/>
                  </a:solidFill>
                </a:rPr>
                <a:t>Emphasis</a:t>
              </a:r>
            </a:p>
          </p:txBody>
        </p:sp>
        <p:sp>
          <p:nvSpPr>
            <p:cNvPr id="73" name="Rectangle 31"/>
            <p:cNvSpPr>
              <a:spLocks noChangeArrowheads="1"/>
            </p:cNvSpPr>
            <p:nvPr/>
          </p:nvSpPr>
          <p:spPr bwMode="auto">
            <a:xfrm>
              <a:off x="535524" y="6183152"/>
              <a:ext cx="738239" cy="13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r">
                <a:spcBef>
                  <a:spcPct val="50000"/>
                </a:spcBef>
                <a:tabLst>
                  <a:tab pos="119063" algn="l"/>
                </a:tabLst>
              </a:pPr>
              <a:r>
                <a:rPr lang="en-US" sz="900" i="0">
                  <a:solidFill>
                    <a:schemeClr val="bg1"/>
                  </a:solidFill>
                </a:rPr>
                <a:t>Yield Curve</a:t>
              </a:r>
            </a:p>
          </p:txBody>
        </p:sp>
        <p:sp>
          <p:nvSpPr>
            <p:cNvPr id="74" name="Rectangle 12"/>
            <p:cNvSpPr>
              <a:spLocks noChangeArrowheads="1"/>
            </p:cNvSpPr>
            <p:nvPr/>
          </p:nvSpPr>
          <p:spPr bwMode="auto">
            <a:xfrm>
              <a:off x="6324601" y="4609143"/>
              <a:ext cx="1319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ts val="600"/>
                </a:spcBef>
                <a:tabLst>
                  <a:tab pos="114300" algn="l"/>
                </a:tabLst>
              </a:pPr>
              <a:r>
                <a:rPr lang="en-US" sz="800" b="0" i="0" dirty="0"/>
                <a:t>Agencies</a:t>
              </a:r>
            </a:p>
            <a:p>
              <a:pPr>
                <a:spcBef>
                  <a:spcPts val="600"/>
                </a:spcBef>
                <a:tabLst>
                  <a:tab pos="114300" algn="l"/>
                </a:tabLst>
              </a:pPr>
              <a:r>
                <a:rPr lang="en-US" sz="800" b="0" i="0" dirty="0" smtClean="0"/>
                <a:t>Agency Mortgage-Backed </a:t>
              </a:r>
              <a:r>
                <a:rPr lang="en-US" sz="800" b="0" i="0" dirty="0"/>
                <a:t/>
              </a:r>
              <a:br>
                <a:rPr lang="en-US" sz="800" b="0" i="0" dirty="0"/>
              </a:br>
              <a:r>
                <a:rPr lang="en-US" sz="800" b="0" i="0" dirty="0"/>
                <a:t>Securities</a:t>
              </a:r>
            </a:p>
            <a:p>
              <a:pPr>
                <a:spcBef>
                  <a:spcPts val="600"/>
                </a:spcBef>
                <a:tabLst>
                  <a:tab pos="114300" algn="l"/>
                </a:tabLst>
              </a:pPr>
              <a:r>
                <a:rPr lang="en-US" sz="800" b="0" i="0" dirty="0"/>
                <a:t>Global Government</a:t>
              </a:r>
            </a:p>
          </p:txBody>
        </p:sp>
        <p:sp>
          <p:nvSpPr>
            <p:cNvPr id="75" name="Rectangle 35"/>
            <p:cNvSpPr>
              <a:spLocks noChangeArrowheads="1"/>
            </p:cNvSpPr>
            <p:nvPr/>
          </p:nvSpPr>
          <p:spPr bwMode="auto">
            <a:xfrm>
              <a:off x="6324601" y="6183152"/>
              <a:ext cx="756015" cy="246221"/>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tabLst>
                  <a:tab pos="114300" algn="l"/>
                </a:tabLst>
              </a:pPr>
              <a:r>
                <a:rPr lang="en-US" sz="800" b="0" i="0" dirty="0"/>
                <a:t>Flattener</a:t>
              </a:r>
            </a:p>
            <a:p>
              <a:pPr>
                <a:tabLst>
                  <a:tab pos="114300" algn="l"/>
                </a:tabLst>
              </a:pPr>
              <a:r>
                <a:rPr lang="en-US" sz="800" b="0" i="0" dirty="0"/>
                <a:t>to </a:t>
              </a:r>
              <a:r>
                <a:rPr lang="en-US" sz="800" b="0" i="0" dirty="0" err="1"/>
                <a:t>Steepener</a:t>
              </a:r>
              <a:endParaRPr lang="en-US" sz="800" b="0" i="0" dirty="0"/>
            </a:p>
          </p:txBody>
        </p:sp>
        <p:sp>
          <p:nvSpPr>
            <p:cNvPr id="76" name="Rectangle 23"/>
            <p:cNvSpPr>
              <a:spLocks noChangeArrowheads="1"/>
            </p:cNvSpPr>
            <p:nvPr/>
          </p:nvSpPr>
          <p:spPr bwMode="auto">
            <a:xfrm>
              <a:off x="6324601" y="5914688"/>
              <a:ext cx="48090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US" sz="800" b="0" i="0" dirty="0"/>
                <a:t>Lengthen</a:t>
              </a:r>
            </a:p>
          </p:txBody>
        </p:sp>
        <p:sp>
          <p:nvSpPr>
            <p:cNvPr id="77" name="Rectangle 10"/>
            <p:cNvSpPr>
              <a:spLocks noChangeArrowheads="1"/>
            </p:cNvSpPr>
            <p:nvPr/>
          </p:nvSpPr>
          <p:spPr bwMode="auto">
            <a:xfrm>
              <a:off x="2040378" y="4609143"/>
              <a:ext cx="880049"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600"/>
                </a:spcBef>
              </a:pPr>
              <a:r>
                <a:rPr lang="en-US" sz="800" b="0" i="0" dirty="0"/>
                <a:t>High Yield</a:t>
              </a:r>
            </a:p>
            <a:p>
              <a:pPr>
                <a:spcBef>
                  <a:spcPts val="600"/>
                </a:spcBef>
              </a:pPr>
              <a:r>
                <a:rPr lang="en-US" sz="800" b="0" i="0" dirty="0"/>
                <a:t>Emerging Market</a:t>
              </a:r>
            </a:p>
            <a:p>
              <a:pPr>
                <a:spcBef>
                  <a:spcPts val="600"/>
                </a:spcBef>
              </a:pPr>
              <a:r>
                <a:rPr lang="en-US" sz="800" b="0" i="0" dirty="0"/>
                <a:t>Equities</a:t>
              </a:r>
            </a:p>
            <a:p>
              <a:pPr>
                <a:spcBef>
                  <a:spcPts val="600"/>
                </a:spcBef>
              </a:pPr>
              <a:r>
                <a:rPr lang="en-US" sz="800" b="0" i="0" dirty="0"/>
                <a:t>Convertibles</a:t>
              </a:r>
            </a:p>
          </p:txBody>
        </p:sp>
        <p:sp>
          <p:nvSpPr>
            <p:cNvPr id="78" name="Rectangle 23"/>
            <p:cNvSpPr>
              <a:spLocks noChangeArrowheads="1"/>
            </p:cNvSpPr>
            <p:nvPr/>
          </p:nvSpPr>
          <p:spPr bwMode="auto">
            <a:xfrm>
              <a:off x="2040378" y="5914688"/>
              <a:ext cx="4087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US" sz="800" b="0" i="0"/>
                <a:t>Shorten</a:t>
              </a:r>
            </a:p>
          </p:txBody>
        </p:sp>
        <p:sp>
          <p:nvSpPr>
            <p:cNvPr id="79" name="Rectangle 35"/>
            <p:cNvSpPr>
              <a:spLocks noChangeArrowheads="1"/>
            </p:cNvSpPr>
            <p:nvPr/>
          </p:nvSpPr>
          <p:spPr bwMode="auto">
            <a:xfrm>
              <a:off x="2040378" y="6183152"/>
              <a:ext cx="5273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tabLst>
                  <a:tab pos="114300" algn="l"/>
                </a:tabLst>
              </a:pPr>
              <a:r>
                <a:rPr lang="en-US" sz="800" b="0" i="0"/>
                <a:t>Steepener</a:t>
              </a:r>
            </a:p>
          </p:txBody>
        </p:sp>
        <p:sp>
          <p:nvSpPr>
            <p:cNvPr id="80" name="Rectangle 22"/>
            <p:cNvSpPr>
              <a:spLocks noChangeArrowheads="1"/>
            </p:cNvSpPr>
            <p:nvPr/>
          </p:nvSpPr>
          <p:spPr bwMode="auto">
            <a:xfrm>
              <a:off x="7932015" y="5914688"/>
              <a:ext cx="25006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tabLst>
                  <a:tab pos="119063" algn="l"/>
                </a:tabLst>
              </a:pPr>
              <a:r>
                <a:rPr lang="en-US" sz="800" b="0" i="0"/>
                <a:t>Long</a:t>
              </a:r>
            </a:p>
          </p:txBody>
        </p:sp>
        <p:sp>
          <p:nvSpPr>
            <p:cNvPr id="81" name="Rectangle 22"/>
            <p:cNvSpPr>
              <a:spLocks noChangeArrowheads="1"/>
            </p:cNvSpPr>
            <p:nvPr/>
          </p:nvSpPr>
          <p:spPr bwMode="auto">
            <a:xfrm>
              <a:off x="7932015" y="4609143"/>
              <a:ext cx="53219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spcBef>
                  <a:spcPts val="600"/>
                </a:spcBef>
                <a:tabLst>
                  <a:tab pos="119063" algn="l"/>
                </a:tabLst>
              </a:pPr>
              <a:r>
                <a:rPr lang="en-US" sz="800" b="0" i="0" dirty="0"/>
                <a:t>Treasuries</a:t>
              </a:r>
            </a:p>
          </p:txBody>
        </p:sp>
        <p:sp>
          <p:nvSpPr>
            <p:cNvPr id="82" name="Rectangle 35"/>
            <p:cNvSpPr>
              <a:spLocks noChangeArrowheads="1"/>
            </p:cNvSpPr>
            <p:nvPr/>
          </p:nvSpPr>
          <p:spPr bwMode="auto">
            <a:xfrm>
              <a:off x="7932015" y="6183152"/>
              <a:ext cx="527388" cy="123111"/>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tabLst>
                  <a:tab pos="114300" algn="l"/>
                </a:tabLst>
              </a:pPr>
              <a:r>
                <a:rPr lang="en-US" sz="800" b="0" i="0" dirty="0" err="1"/>
                <a:t>Steepener</a:t>
              </a:r>
              <a:endParaRPr lang="en-US" sz="800" b="0" i="0" dirty="0"/>
            </a:p>
          </p:txBody>
        </p:sp>
        <p:sp>
          <p:nvSpPr>
            <p:cNvPr id="83" name="Right Arrow 2"/>
            <p:cNvSpPr>
              <a:spLocks noChangeArrowheads="1"/>
            </p:cNvSpPr>
            <p:nvPr/>
          </p:nvSpPr>
          <p:spPr bwMode="auto">
            <a:xfrm>
              <a:off x="3265175" y="5355412"/>
              <a:ext cx="320698" cy="404890"/>
            </a:xfrm>
            <a:prstGeom prst="rightArrow">
              <a:avLst>
                <a:gd name="adj1" fmla="val 50000"/>
                <a:gd name="adj2" fmla="val 50000"/>
              </a:avLst>
            </a:prstGeom>
            <a:solidFill>
              <a:srgbClr val="D0D8C2"/>
            </a:solidFill>
            <a:ln>
              <a:noFill/>
            </a:ln>
            <a:extLst>
              <a:ext uri="{91240B29-F687-4F45-9708-019B960494DF}">
                <a14:hiddenLine xmlns:a14="http://schemas.microsoft.com/office/drawing/2010/main" w="9525" algn="ctr">
                  <a:solidFill>
                    <a:srgbClr val="000000"/>
                  </a:solidFill>
                  <a:round/>
                  <a:headEnd type="none" w="sm" len="sm"/>
                  <a:tailEnd type="none" w="sm" len="sm"/>
                </a14:hiddenLine>
              </a:ext>
            </a:extLst>
          </p:spPr>
          <p:txBody>
            <a:bodyPr/>
            <a:lstStyle/>
            <a:p>
              <a:pPr eaLnBrk="0" hangingPunct="0"/>
              <a:endParaRPr lang="en-US" sz="2000"/>
            </a:p>
          </p:txBody>
        </p:sp>
        <p:sp>
          <p:nvSpPr>
            <p:cNvPr id="84" name="Right Arrow 84"/>
            <p:cNvSpPr>
              <a:spLocks noChangeArrowheads="1"/>
            </p:cNvSpPr>
            <p:nvPr/>
          </p:nvSpPr>
          <p:spPr bwMode="auto">
            <a:xfrm>
              <a:off x="5894068" y="5355412"/>
              <a:ext cx="320698" cy="404890"/>
            </a:xfrm>
            <a:prstGeom prst="rightArrow">
              <a:avLst>
                <a:gd name="adj1" fmla="val 50000"/>
                <a:gd name="adj2" fmla="val 50000"/>
              </a:avLst>
            </a:prstGeom>
            <a:solidFill>
              <a:srgbClr val="D0D8C2"/>
            </a:solidFill>
            <a:ln>
              <a:noFill/>
            </a:ln>
            <a:extLst>
              <a:ext uri="{91240B29-F687-4F45-9708-019B960494DF}">
                <a14:hiddenLine xmlns:a14="http://schemas.microsoft.com/office/drawing/2010/main" w="9525" algn="ctr">
                  <a:solidFill>
                    <a:srgbClr val="000000"/>
                  </a:solidFill>
                  <a:round/>
                  <a:headEnd type="none" w="sm" len="sm"/>
                  <a:tailEnd type="none" w="sm" len="sm"/>
                </a14:hiddenLine>
              </a:ext>
            </a:extLst>
          </p:spPr>
          <p:txBody>
            <a:bodyPr/>
            <a:lstStyle/>
            <a:p>
              <a:pPr eaLnBrk="0" hangingPunct="0"/>
              <a:endParaRPr lang="en-US" sz="2000"/>
            </a:p>
          </p:txBody>
        </p:sp>
        <p:sp>
          <p:nvSpPr>
            <p:cNvPr id="85" name="Right Arrow 85"/>
            <p:cNvSpPr>
              <a:spLocks noChangeArrowheads="1"/>
            </p:cNvSpPr>
            <p:nvPr/>
          </p:nvSpPr>
          <p:spPr bwMode="auto">
            <a:xfrm>
              <a:off x="7985099" y="5355412"/>
              <a:ext cx="320698" cy="404890"/>
            </a:xfrm>
            <a:prstGeom prst="rightArrow">
              <a:avLst>
                <a:gd name="adj1" fmla="val 50000"/>
                <a:gd name="adj2" fmla="val 50000"/>
              </a:avLst>
            </a:prstGeom>
            <a:solidFill>
              <a:srgbClr val="D0D8C2"/>
            </a:solidFill>
            <a:ln>
              <a:noFill/>
            </a:ln>
            <a:extLst>
              <a:ext uri="{91240B29-F687-4F45-9708-019B960494DF}">
                <a14:hiddenLine xmlns:a14="http://schemas.microsoft.com/office/drawing/2010/main" w="9525" algn="ctr">
                  <a:solidFill>
                    <a:srgbClr val="000000"/>
                  </a:solidFill>
                  <a:round/>
                  <a:headEnd type="none" w="sm" len="sm"/>
                  <a:tailEnd type="none" w="sm" len="sm"/>
                </a14:hiddenLine>
              </a:ext>
            </a:extLst>
          </p:spPr>
          <p:txBody>
            <a:bodyPr/>
            <a:lstStyle/>
            <a:p>
              <a:pPr eaLnBrk="0" hangingPunct="0"/>
              <a:endParaRPr lang="en-US" sz="2000"/>
            </a:p>
          </p:txBody>
        </p:sp>
        <p:sp>
          <p:nvSpPr>
            <p:cNvPr id="86" name="U-Turn Arrow 85"/>
            <p:cNvSpPr/>
            <p:nvPr/>
          </p:nvSpPr>
          <p:spPr bwMode="auto">
            <a:xfrm rot="5400000">
              <a:off x="8467736" y="5815961"/>
              <a:ext cx="1453509" cy="733440"/>
            </a:xfrm>
            <a:prstGeom prst="uturnArrow">
              <a:avLst>
                <a:gd name="adj1" fmla="val 27919"/>
                <a:gd name="adj2" fmla="val 25000"/>
                <a:gd name="adj3" fmla="val 18766"/>
                <a:gd name="adj4" fmla="val 29706"/>
                <a:gd name="adj5" fmla="val 54706"/>
              </a:avLst>
            </a:prstGeom>
            <a:solidFill>
              <a:srgbClr val="D0D8C2"/>
            </a:solidFill>
            <a:ln>
              <a:noFill/>
            </a:ln>
            <a:extLst/>
          </p:spPr>
          <p:txBody>
            <a:bodyPr/>
            <a:lstStyle/>
            <a:p>
              <a:pPr eaLnBrk="0" hangingPunct="0">
                <a:defRPr/>
              </a:pPr>
              <a:endParaRPr lang="en-US" sz="2000"/>
            </a:p>
          </p:txBody>
        </p:sp>
        <p:sp>
          <p:nvSpPr>
            <p:cNvPr id="87" name="Text Box 22"/>
            <p:cNvSpPr txBox="1">
              <a:spLocks noChangeArrowheads="1"/>
            </p:cNvSpPr>
            <p:nvPr/>
          </p:nvSpPr>
          <p:spPr bwMode="auto">
            <a:xfrm>
              <a:off x="6373714" y="2227972"/>
              <a:ext cx="200828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0" tIns="0" rIns="0" bIns="0">
              <a:spAutoFit/>
            </a:bodyPr>
            <a:lstStyle>
              <a:lvl1pPr marL="114300" indent="-114300"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buFont typeface="Verdana" pitchFamily="34" charset="0"/>
                <a:buChar char="●"/>
              </a:pPr>
              <a:r>
                <a:rPr lang="en-US" sz="900" b="0" i="0" dirty="0"/>
                <a:t>Fed </a:t>
              </a:r>
              <a:r>
                <a:rPr lang="en-US" sz="900" b="0" i="0" dirty="0" smtClean="0"/>
                <a:t>on hold/loosening</a:t>
              </a:r>
              <a:endParaRPr lang="en-US" sz="900" b="0" i="0" dirty="0"/>
            </a:p>
            <a:p>
              <a:pPr eaLnBrk="1" hangingPunct="1">
                <a:buFont typeface="Verdana" pitchFamily="34" charset="0"/>
                <a:buChar char="●"/>
              </a:pPr>
              <a:r>
                <a:rPr lang="en-US" sz="900" b="0" i="0" dirty="0"/>
                <a:t>High interest </a:t>
              </a:r>
              <a:r>
                <a:rPr lang="en-US" sz="900" b="0" i="0" dirty="0" smtClean="0"/>
                <a:t>rates, but falling</a:t>
              </a:r>
              <a:endParaRPr lang="en-US" sz="900" b="0" i="0" dirty="0"/>
            </a:p>
            <a:p>
              <a:pPr eaLnBrk="1" hangingPunct="1">
                <a:buFont typeface="Verdana" pitchFamily="34" charset="0"/>
                <a:buChar char="●"/>
              </a:pPr>
              <a:r>
                <a:rPr lang="en-US" sz="900" b="0" i="0" dirty="0"/>
                <a:t>Narrow credit </a:t>
              </a:r>
              <a:r>
                <a:rPr lang="en-US" sz="900" b="0" i="0" dirty="0" smtClean="0"/>
                <a:t>spreads, but widening</a:t>
              </a:r>
              <a:endParaRPr lang="en-US" sz="900" b="0" i="0" dirty="0"/>
            </a:p>
          </p:txBody>
        </p:sp>
        <p:sp>
          <p:nvSpPr>
            <p:cNvPr id="88" name="Text Box 17"/>
            <p:cNvSpPr txBox="1">
              <a:spLocks noChangeArrowheads="1"/>
            </p:cNvSpPr>
            <p:nvPr/>
          </p:nvSpPr>
          <p:spPr bwMode="auto">
            <a:xfrm>
              <a:off x="4456351" y="1471635"/>
              <a:ext cx="731889" cy="10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000" i="0"/>
                <a:t>Expansion</a:t>
              </a:r>
            </a:p>
          </p:txBody>
        </p:sp>
        <p:sp>
          <p:nvSpPr>
            <p:cNvPr id="89" name="Rectangle 11"/>
            <p:cNvSpPr>
              <a:spLocks noChangeArrowheads="1"/>
            </p:cNvSpPr>
            <p:nvPr/>
          </p:nvSpPr>
          <p:spPr bwMode="auto">
            <a:xfrm>
              <a:off x="4103901" y="4609143"/>
              <a:ext cx="116054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ts val="600"/>
                </a:spcBef>
              </a:pPr>
              <a:r>
                <a:rPr lang="en-US" sz="800" b="0" i="0" dirty="0"/>
                <a:t>Investment Grade</a:t>
              </a:r>
            </a:p>
            <a:p>
              <a:pPr>
                <a:spcBef>
                  <a:spcPts val="600"/>
                </a:spcBef>
              </a:pPr>
              <a:r>
                <a:rPr lang="en-US" sz="800" b="0" i="0" dirty="0"/>
                <a:t>Asset-Backed Securities</a:t>
              </a:r>
            </a:p>
            <a:p>
              <a:pPr>
                <a:spcBef>
                  <a:spcPts val="600"/>
                </a:spcBef>
              </a:pPr>
              <a:r>
                <a:rPr lang="en-US" sz="800" b="0" i="0" dirty="0" smtClean="0"/>
                <a:t>Commercial </a:t>
              </a:r>
              <a:r>
                <a:rPr lang="en-US" sz="800" b="0" i="0" dirty="0"/>
                <a:t>Mortgage-Backed Securities </a:t>
              </a:r>
            </a:p>
          </p:txBody>
        </p:sp>
        <p:sp>
          <p:nvSpPr>
            <p:cNvPr id="116" name="Rectangle 35"/>
            <p:cNvSpPr>
              <a:spLocks noChangeArrowheads="1"/>
            </p:cNvSpPr>
            <p:nvPr/>
          </p:nvSpPr>
          <p:spPr bwMode="auto">
            <a:xfrm>
              <a:off x="4103901" y="6183152"/>
              <a:ext cx="786244" cy="246221"/>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tabLst>
                  <a:tab pos="114300" algn="l"/>
                </a:tabLst>
              </a:pPr>
              <a:r>
                <a:rPr lang="en-US" sz="800" b="0" i="0"/>
                <a:t>Steepener</a:t>
              </a:r>
            </a:p>
            <a:p>
              <a:pPr>
                <a:tabLst>
                  <a:tab pos="114300" algn="l"/>
                </a:tabLst>
              </a:pPr>
              <a:r>
                <a:rPr lang="en-US" sz="800" b="0" i="0"/>
                <a:t>to Flattener</a:t>
              </a:r>
            </a:p>
          </p:txBody>
        </p:sp>
        <p:sp>
          <p:nvSpPr>
            <p:cNvPr id="117" name="Rectangle 23"/>
            <p:cNvSpPr>
              <a:spLocks noChangeArrowheads="1"/>
            </p:cNvSpPr>
            <p:nvPr/>
          </p:nvSpPr>
          <p:spPr bwMode="auto">
            <a:xfrm>
              <a:off x="4103901" y="5914688"/>
              <a:ext cx="28212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US" sz="800" b="0" i="0"/>
                <a:t>Short</a:t>
              </a:r>
            </a:p>
          </p:txBody>
        </p:sp>
        <p:sp>
          <p:nvSpPr>
            <p:cNvPr id="118" name="Text Box 21"/>
            <p:cNvSpPr txBox="1">
              <a:spLocks noChangeArrowheads="1"/>
            </p:cNvSpPr>
            <p:nvPr/>
          </p:nvSpPr>
          <p:spPr bwMode="auto">
            <a:xfrm>
              <a:off x="4103901" y="2807595"/>
              <a:ext cx="1436789" cy="41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marL="114300" indent="-114300"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buFont typeface="Verdana" pitchFamily="34" charset="0"/>
                <a:buChar char="●"/>
              </a:pPr>
              <a:r>
                <a:rPr lang="en-US" sz="900" b="0" i="0" dirty="0"/>
                <a:t>Fed on hold/tightening</a:t>
              </a:r>
              <a:endParaRPr lang="en-US" sz="900" b="0" i="0" dirty="0">
                <a:latin typeface="Wingdings" pitchFamily="2" charset="2"/>
              </a:endParaRPr>
            </a:p>
            <a:p>
              <a:pPr eaLnBrk="1" hangingPunct="1">
                <a:buFont typeface="Verdana" pitchFamily="34" charset="0"/>
                <a:buChar char="●"/>
              </a:pPr>
              <a:r>
                <a:rPr lang="en-US" sz="900" b="0" i="0" dirty="0" err="1">
                  <a:latin typeface="Wingdings" pitchFamily="2" charset="2"/>
                </a:rPr>
                <a:t>á</a:t>
              </a:r>
              <a:r>
                <a:rPr lang="en-US" sz="900" b="0" i="0" dirty="0" err="1"/>
                <a:t>Interest</a:t>
              </a:r>
              <a:r>
                <a:rPr lang="en-US" sz="900" b="0" i="0" dirty="0"/>
                <a:t> rates</a:t>
              </a:r>
            </a:p>
            <a:p>
              <a:pPr eaLnBrk="1" hangingPunct="1">
                <a:buFont typeface="Verdana" pitchFamily="34" charset="0"/>
                <a:buChar char="●"/>
              </a:pPr>
              <a:r>
                <a:rPr lang="en-US" sz="900" b="0" i="0" dirty="0" err="1">
                  <a:latin typeface="Wingdings" pitchFamily="2" charset="2"/>
                </a:rPr>
                <a:t>â</a:t>
              </a:r>
              <a:r>
                <a:rPr lang="en-US" sz="900" b="0" i="0" dirty="0" err="1"/>
                <a:t>Credit</a:t>
              </a:r>
              <a:r>
                <a:rPr lang="en-US" sz="900" b="0" i="0" dirty="0"/>
                <a:t> spreads</a:t>
              </a:r>
            </a:p>
          </p:txBody>
        </p:sp>
        <p:sp>
          <p:nvSpPr>
            <p:cNvPr id="137" name="Text Box 32"/>
            <p:cNvSpPr txBox="1">
              <a:spLocks noChangeArrowheads="1"/>
            </p:cNvSpPr>
            <p:nvPr/>
          </p:nvSpPr>
          <p:spPr bwMode="auto">
            <a:xfrm>
              <a:off x="1735445" y="3488391"/>
              <a:ext cx="839974" cy="184666"/>
            </a:xfrm>
            <a:prstGeom prst="rect">
              <a:avLst/>
            </a:prstGeom>
            <a:noFill/>
            <a:ln>
              <a:noFill/>
            </a:ln>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dirty="0"/>
                <a:t>BUY RISK</a:t>
              </a:r>
            </a:p>
          </p:txBody>
        </p:sp>
        <p:sp>
          <p:nvSpPr>
            <p:cNvPr id="138" name="Text Box 37"/>
            <p:cNvSpPr txBox="1">
              <a:spLocks noChangeArrowheads="1"/>
            </p:cNvSpPr>
            <p:nvPr/>
          </p:nvSpPr>
          <p:spPr bwMode="auto">
            <a:xfrm>
              <a:off x="7762955" y="3015598"/>
              <a:ext cx="894476" cy="184666"/>
            </a:xfrm>
            <a:prstGeom prst="rect">
              <a:avLst/>
            </a:prstGeom>
            <a:noFill/>
            <a:ln>
              <a:noFill/>
            </a:ln>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200" i="0" dirty="0"/>
                <a:t>SELL RISK</a:t>
              </a:r>
            </a:p>
          </p:txBody>
        </p:sp>
        <p:sp>
          <p:nvSpPr>
            <p:cNvPr id="139" name="Line 12"/>
            <p:cNvSpPr>
              <a:spLocks noChangeShapeType="1"/>
            </p:cNvSpPr>
            <p:nvPr/>
          </p:nvSpPr>
          <p:spPr bwMode="auto">
            <a:xfrm>
              <a:off x="2011997" y="4569447"/>
              <a:ext cx="0" cy="1976821"/>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140" name="Line 13"/>
            <p:cNvSpPr>
              <a:spLocks noChangeShapeType="1"/>
            </p:cNvSpPr>
            <p:nvPr/>
          </p:nvSpPr>
          <p:spPr bwMode="auto">
            <a:xfrm>
              <a:off x="2557991" y="4569447"/>
              <a:ext cx="0" cy="1976821"/>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141" name="Line 14"/>
            <p:cNvSpPr>
              <a:spLocks noChangeShapeType="1"/>
            </p:cNvSpPr>
            <p:nvPr/>
          </p:nvSpPr>
          <p:spPr bwMode="auto">
            <a:xfrm>
              <a:off x="7086600" y="4569447"/>
              <a:ext cx="0" cy="1976821"/>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142" name="Line 15"/>
            <p:cNvSpPr>
              <a:spLocks noChangeShapeType="1"/>
            </p:cNvSpPr>
            <p:nvPr/>
          </p:nvSpPr>
          <p:spPr bwMode="auto">
            <a:xfrm>
              <a:off x="7665377" y="4569447"/>
              <a:ext cx="0" cy="1976821"/>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pic>
          <p:nvPicPr>
            <p:cNvPr id="1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604" y="1721815"/>
              <a:ext cx="7847182" cy="239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1570" y="1730448"/>
              <a:ext cx="7841216" cy="236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 name="U-Turn Arrow 144"/>
            <p:cNvSpPr/>
            <p:nvPr/>
          </p:nvSpPr>
          <p:spPr>
            <a:xfrm rot="16200000">
              <a:off x="1081700" y="5681722"/>
              <a:ext cx="1418769" cy="781388"/>
            </a:xfrm>
            <a:prstGeom prst="uturnArrow">
              <a:avLst>
                <a:gd name="adj1" fmla="val 25000"/>
                <a:gd name="adj2" fmla="val 25000"/>
                <a:gd name="adj3" fmla="val 23448"/>
                <a:gd name="adj4" fmla="val 43750"/>
                <a:gd name="adj5" fmla="val 75000"/>
              </a:avLst>
            </a:prstGeom>
            <a:solidFill>
              <a:srgbClr val="D0D8C2"/>
            </a:solidFill>
            <a:ln>
              <a:noFill/>
            </a:ln>
          </p:spPr>
          <p:txBody>
            <a:bodyPr/>
            <a:lstStyle/>
            <a:p>
              <a:endParaRPr lang="en-US"/>
            </a:p>
          </p:txBody>
        </p:sp>
      </p:grpSp>
    </p:spTree>
    <p:extLst>
      <p:ext uri="{BB962C8B-B14F-4D97-AF65-F5344CB8AC3E}">
        <p14:creationId xmlns:p14="http://schemas.microsoft.com/office/powerpoint/2010/main" val="3683007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PROCESS—ASSET ALLOCATION</a:t>
            </a:r>
          </a:p>
        </p:txBody>
      </p:sp>
      <p:sp>
        <p:nvSpPr>
          <p:cNvPr id="4" name="Slide Number Placeholder 3"/>
          <p:cNvSpPr>
            <a:spLocks noGrp="1"/>
          </p:cNvSpPr>
          <p:nvPr>
            <p:ph type="sldNum" sz="quarter" idx="10"/>
          </p:nvPr>
        </p:nvSpPr>
        <p:spPr/>
        <p:txBody>
          <a:bodyPr/>
          <a:lstStyle/>
          <a:p>
            <a:pPr>
              <a:defRPr/>
            </a:pPr>
            <a:fld id="{E1C7C1DD-B57D-48AD-A10A-DE2842CCE85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nn-NO" smtClean="0"/>
              <a:t>123111 EMD B</a:t>
            </a:r>
            <a:endParaRPr lang="en-US"/>
          </a:p>
        </p:txBody>
      </p:sp>
      <p:sp>
        <p:nvSpPr>
          <p:cNvPr id="6" name="Rectangle 37"/>
          <p:cNvSpPr>
            <a:spLocks noChangeArrowheads="1"/>
          </p:cNvSpPr>
          <p:nvPr/>
        </p:nvSpPr>
        <p:spPr bwMode="auto">
          <a:xfrm>
            <a:off x="400050" y="908050"/>
            <a:ext cx="43056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200" i="0" dirty="0" smtClean="0">
                <a:solidFill>
                  <a:srgbClr val="3D4B2B"/>
                </a:solidFill>
              </a:rPr>
              <a:t>Risks Impacting Cycle Outside of Monetary Policy</a:t>
            </a:r>
            <a:endParaRPr lang="en-US" sz="1200" i="0" dirty="0">
              <a:solidFill>
                <a:srgbClr val="3D4B2B"/>
              </a:solidFill>
            </a:endParaRPr>
          </a:p>
        </p:txBody>
      </p:sp>
      <p:sp>
        <p:nvSpPr>
          <p:cNvPr id="8" name="Rectangle 6"/>
          <p:cNvSpPr>
            <a:spLocks noChangeArrowheads="1"/>
          </p:cNvSpPr>
          <p:nvPr/>
        </p:nvSpPr>
        <p:spPr bwMode="auto">
          <a:xfrm>
            <a:off x="1008113" y="2496756"/>
            <a:ext cx="372511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28600" indent="-228600">
              <a:spcBef>
                <a:spcPts val="900"/>
              </a:spcBef>
              <a:buFont typeface="Arial" pitchFamily="34" charset="0"/>
              <a:buChar char="•"/>
            </a:pPr>
            <a:r>
              <a:rPr lang="en-US" sz="1100" b="0" i="0" dirty="0" smtClean="0"/>
              <a:t>Technology, media, telecommunications</a:t>
            </a:r>
          </a:p>
          <a:p>
            <a:pPr marL="228600" indent="-228600">
              <a:spcBef>
                <a:spcPts val="900"/>
              </a:spcBef>
              <a:buFont typeface="Arial" pitchFamily="34" charset="0"/>
              <a:buChar char="•"/>
            </a:pPr>
            <a:r>
              <a:rPr lang="en-US" sz="1100" b="0" i="0" dirty="0" smtClean="0"/>
              <a:t>U.S. real estate</a:t>
            </a:r>
          </a:p>
          <a:p>
            <a:pPr marL="228600" indent="-228600">
              <a:spcBef>
                <a:spcPts val="900"/>
              </a:spcBef>
              <a:buFont typeface="Arial" pitchFamily="34" charset="0"/>
              <a:buChar char="•"/>
            </a:pPr>
            <a:r>
              <a:rPr lang="en-US" sz="1100" b="0" i="0" dirty="0" smtClean="0"/>
              <a:t>Chinese Real Estate</a:t>
            </a:r>
          </a:p>
        </p:txBody>
      </p:sp>
      <p:sp>
        <p:nvSpPr>
          <p:cNvPr id="11" name="Rectangle 6"/>
          <p:cNvSpPr>
            <a:spLocks noChangeArrowheads="1"/>
          </p:cNvSpPr>
          <p:nvPr/>
        </p:nvSpPr>
        <p:spPr bwMode="auto">
          <a:xfrm>
            <a:off x="5002556" y="2496756"/>
            <a:ext cx="3429116" cy="45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28600" indent="-228600">
              <a:spcBef>
                <a:spcPts val="900"/>
              </a:spcBef>
              <a:buFont typeface="Arial" pitchFamily="34" charset="0"/>
              <a:buChar char="•"/>
            </a:pPr>
            <a:r>
              <a:rPr lang="en-US" sz="1100" b="0" i="0" dirty="0" smtClean="0"/>
              <a:t>Geopolitical unrest in Middle East</a:t>
            </a:r>
          </a:p>
          <a:p>
            <a:pPr marL="228600" indent="-228600">
              <a:spcBef>
                <a:spcPts val="900"/>
              </a:spcBef>
              <a:buFont typeface="Arial" pitchFamily="34" charset="0"/>
              <a:buChar char="•"/>
            </a:pPr>
            <a:r>
              <a:rPr lang="en-US" sz="1100" b="0" i="0" dirty="0" smtClean="0"/>
              <a:t>Japanese earthquake</a:t>
            </a:r>
          </a:p>
        </p:txBody>
      </p:sp>
      <p:sp>
        <p:nvSpPr>
          <p:cNvPr id="12" name="Rectangle 6"/>
          <p:cNvSpPr>
            <a:spLocks noChangeArrowheads="1"/>
          </p:cNvSpPr>
          <p:nvPr/>
        </p:nvSpPr>
        <p:spPr bwMode="auto">
          <a:xfrm>
            <a:off x="1008114" y="4392001"/>
            <a:ext cx="3429116" cy="102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28600" indent="-228600">
              <a:spcBef>
                <a:spcPts val="900"/>
              </a:spcBef>
              <a:buFont typeface="Arial" pitchFamily="34" charset="0"/>
              <a:buChar char="•"/>
            </a:pPr>
            <a:r>
              <a:rPr lang="en-US" sz="1100" b="0" i="0" dirty="0" smtClean="0"/>
              <a:t>Latin America</a:t>
            </a:r>
          </a:p>
          <a:p>
            <a:pPr marL="228600" indent="-228600">
              <a:spcBef>
                <a:spcPts val="900"/>
              </a:spcBef>
              <a:buFont typeface="Arial" pitchFamily="34" charset="0"/>
              <a:buChar char="•"/>
            </a:pPr>
            <a:r>
              <a:rPr lang="en-US" sz="1100" b="0" i="0" dirty="0" smtClean="0"/>
              <a:t>Southeast Asia</a:t>
            </a:r>
            <a:endParaRPr lang="en-US" sz="1100" b="0" i="0" dirty="0"/>
          </a:p>
          <a:p>
            <a:pPr marL="685800" lvl="1" indent="-228600">
              <a:spcBef>
                <a:spcPts val="900"/>
              </a:spcBef>
              <a:buFont typeface="Verdana" pitchFamily="34" charset="0"/>
              <a:buChar char="─"/>
            </a:pPr>
            <a:endParaRPr lang="en-US" sz="1100" b="0" i="0" dirty="0" smtClean="0"/>
          </a:p>
          <a:p>
            <a:pPr marL="685800" lvl="1" indent="-228600">
              <a:spcBef>
                <a:spcPts val="900"/>
              </a:spcBef>
              <a:buFont typeface="Verdana" pitchFamily="34" charset="0"/>
              <a:buChar char="─"/>
            </a:pPr>
            <a:endParaRPr lang="en-US" sz="1100" b="0" i="0" dirty="0"/>
          </a:p>
        </p:txBody>
      </p:sp>
      <p:sp>
        <p:nvSpPr>
          <p:cNvPr id="13" name="Rectangle 6"/>
          <p:cNvSpPr>
            <a:spLocks noChangeArrowheads="1"/>
          </p:cNvSpPr>
          <p:nvPr/>
        </p:nvSpPr>
        <p:spPr bwMode="auto">
          <a:xfrm>
            <a:off x="5002556" y="4392001"/>
            <a:ext cx="3429116" cy="13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28600" indent="-228600">
              <a:spcBef>
                <a:spcPts val="900"/>
              </a:spcBef>
              <a:buFont typeface="Arial" pitchFamily="34" charset="0"/>
              <a:buChar char="•"/>
            </a:pPr>
            <a:r>
              <a:rPr lang="en-US" sz="1100" b="0" i="0" dirty="0" smtClean="0"/>
              <a:t>Austerity</a:t>
            </a:r>
          </a:p>
          <a:p>
            <a:pPr marL="228600" indent="-228600">
              <a:spcBef>
                <a:spcPts val="900"/>
              </a:spcBef>
              <a:buFont typeface="Arial" pitchFamily="34" charset="0"/>
              <a:buChar char="•"/>
            </a:pPr>
            <a:r>
              <a:rPr lang="en-US" sz="1100" b="0" i="0" dirty="0" smtClean="0"/>
              <a:t>Capital controls</a:t>
            </a:r>
          </a:p>
          <a:p>
            <a:pPr marL="228600" indent="-228600">
              <a:spcBef>
                <a:spcPts val="900"/>
              </a:spcBef>
              <a:buFont typeface="Arial" pitchFamily="34" charset="0"/>
              <a:buChar char="•"/>
            </a:pPr>
            <a:r>
              <a:rPr lang="en-US" sz="1100" b="0" i="0" dirty="0" smtClean="0"/>
              <a:t>Regulation</a:t>
            </a:r>
          </a:p>
          <a:p>
            <a:pPr marL="228600" indent="-228600">
              <a:spcBef>
                <a:spcPts val="900"/>
              </a:spcBef>
              <a:buFont typeface="Arial" pitchFamily="34" charset="0"/>
              <a:buChar char="•"/>
            </a:pPr>
            <a:r>
              <a:rPr lang="en-US" sz="1100" b="0" i="0" dirty="0" smtClean="0"/>
              <a:t>Deregulation</a:t>
            </a:r>
          </a:p>
          <a:p>
            <a:pPr marL="685800" lvl="1" indent="-228600">
              <a:spcBef>
                <a:spcPts val="900"/>
              </a:spcBef>
              <a:buFont typeface="Verdana" pitchFamily="34" charset="0"/>
              <a:buChar char="─"/>
            </a:pPr>
            <a:endParaRPr lang="en-US" sz="1100" b="0" i="0" dirty="0"/>
          </a:p>
        </p:txBody>
      </p:sp>
      <p:sp>
        <p:nvSpPr>
          <p:cNvPr id="14" name="Text Box 5"/>
          <p:cNvSpPr txBox="1">
            <a:spLocks noChangeArrowheads="1"/>
          </p:cNvSpPr>
          <p:nvPr/>
        </p:nvSpPr>
        <p:spPr bwMode="auto">
          <a:xfrm>
            <a:off x="950363" y="1983734"/>
            <a:ext cx="3429116" cy="344855"/>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2180" tIns="102180" rIns="102180" bIns="102180" anchor="ctr">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Bef>
                <a:spcPct val="50000"/>
              </a:spcBef>
            </a:pPr>
            <a:r>
              <a:rPr lang="en-US" sz="900" i="0" dirty="0" smtClean="0">
                <a:solidFill>
                  <a:schemeClr val="tx2"/>
                </a:solidFill>
              </a:rPr>
              <a:t>Asset Bubbles</a:t>
            </a:r>
            <a:endParaRPr lang="en-US" sz="900" i="0" dirty="0">
              <a:solidFill>
                <a:schemeClr val="tx2"/>
              </a:solidFill>
            </a:endParaRPr>
          </a:p>
        </p:txBody>
      </p:sp>
      <p:sp>
        <p:nvSpPr>
          <p:cNvPr id="15" name="Text Box 5"/>
          <p:cNvSpPr txBox="1">
            <a:spLocks noChangeArrowheads="1"/>
          </p:cNvSpPr>
          <p:nvPr/>
        </p:nvSpPr>
        <p:spPr bwMode="auto">
          <a:xfrm>
            <a:off x="950363" y="3908777"/>
            <a:ext cx="3429116" cy="344855"/>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2180" tIns="102180" rIns="102180" bIns="102180" anchor="ctr">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Bef>
                <a:spcPct val="50000"/>
              </a:spcBef>
            </a:pPr>
            <a:r>
              <a:rPr lang="en-US" sz="900" i="0" dirty="0" smtClean="0">
                <a:solidFill>
                  <a:schemeClr val="tx2"/>
                </a:solidFill>
              </a:rPr>
              <a:t>Debt Crisis</a:t>
            </a:r>
            <a:endParaRPr lang="en-US" sz="900" i="0" dirty="0">
              <a:solidFill>
                <a:schemeClr val="tx2"/>
              </a:solidFill>
            </a:endParaRPr>
          </a:p>
        </p:txBody>
      </p:sp>
      <p:sp>
        <p:nvSpPr>
          <p:cNvPr id="16" name="Text Box 5"/>
          <p:cNvSpPr txBox="1">
            <a:spLocks noChangeArrowheads="1"/>
          </p:cNvSpPr>
          <p:nvPr/>
        </p:nvSpPr>
        <p:spPr bwMode="auto">
          <a:xfrm>
            <a:off x="4935222" y="1983734"/>
            <a:ext cx="3429116" cy="344855"/>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2180" tIns="102180" rIns="102180" bIns="102180" anchor="ctr">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Bef>
                <a:spcPct val="50000"/>
              </a:spcBef>
            </a:pPr>
            <a:r>
              <a:rPr lang="en-US" sz="900" i="0" dirty="0" smtClean="0">
                <a:solidFill>
                  <a:schemeClr val="tx2"/>
                </a:solidFill>
              </a:rPr>
              <a:t>External Shocks</a:t>
            </a:r>
            <a:endParaRPr lang="en-US" sz="900" i="0" dirty="0">
              <a:solidFill>
                <a:schemeClr val="tx2"/>
              </a:solidFill>
            </a:endParaRPr>
          </a:p>
        </p:txBody>
      </p:sp>
      <p:sp>
        <p:nvSpPr>
          <p:cNvPr id="17" name="Text Box 5"/>
          <p:cNvSpPr txBox="1">
            <a:spLocks noChangeArrowheads="1"/>
          </p:cNvSpPr>
          <p:nvPr/>
        </p:nvSpPr>
        <p:spPr bwMode="auto">
          <a:xfrm>
            <a:off x="4935222" y="3908777"/>
            <a:ext cx="3429116" cy="344855"/>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2180" tIns="102180" rIns="102180" bIns="102180" anchor="ctr">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Bef>
                <a:spcPct val="50000"/>
              </a:spcBef>
            </a:pPr>
            <a:r>
              <a:rPr lang="en-US" sz="900" i="0" dirty="0" smtClean="0">
                <a:solidFill>
                  <a:schemeClr val="tx2"/>
                </a:solidFill>
              </a:rPr>
              <a:t>Government Policies</a:t>
            </a:r>
            <a:endParaRPr lang="en-US" sz="900" i="0" dirty="0">
              <a:solidFill>
                <a:schemeClr val="tx2"/>
              </a:solidFill>
            </a:endParaRPr>
          </a:p>
        </p:txBody>
      </p:sp>
      <p:sp>
        <p:nvSpPr>
          <p:cNvPr id="18" name="Rectangle 36"/>
          <p:cNvSpPr>
            <a:spLocks noChangeArrowheads="1"/>
          </p:cNvSpPr>
          <p:nvPr/>
        </p:nvSpPr>
        <p:spPr bwMode="auto">
          <a:xfrm>
            <a:off x="406400" y="6944439"/>
            <a:ext cx="7753350" cy="123111"/>
          </a:xfrm>
          <a:prstGeom prst="rect">
            <a:avLst/>
          </a:prstGeom>
          <a:noFill/>
          <a:ln w="12700">
            <a:noFill/>
            <a:miter lim="800000"/>
            <a:headEnd type="none" w="sm" len="sm"/>
            <a:tailEnd type="none" w="sm" len="sm"/>
          </a:ln>
          <a:effectLst/>
        </p:spPr>
        <p:txBody>
          <a:bodyPr lIns="0" tIns="0" rIns="0" bIns="0" anchor="b">
            <a:spAutoFit/>
          </a:bodyPr>
          <a:lstStyle/>
          <a:p>
            <a:r>
              <a:rPr lang="en-US" sz="800" b="0" dirty="0" smtClean="0"/>
              <a:t>These are a sample of risks outside monetary policy and are not intended to represent an all inclusive list.</a:t>
            </a:r>
            <a:endParaRPr lang="en-US" sz="800" b="0" dirty="0"/>
          </a:p>
        </p:txBody>
      </p:sp>
    </p:spTree>
    <p:extLst>
      <p:ext uri="{BB962C8B-B14F-4D97-AF65-F5344CB8AC3E}">
        <p14:creationId xmlns:p14="http://schemas.microsoft.com/office/powerpoint/2010/main" val="2808247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081238" y="1534887"/>
            <a:ext cx="7727847" cy="4918534"/>
          </a:xfrm>
          <a:prstGeom prst="rect">
            <a:avLst/>
          </a:prstGeom>
          <a:solidFill>
            <a:srgbClr val="EFF2EA"/>
          </a:solidFill>
          <a:ln w="12700" cap="flat" cmpd="sng" algn="ctr">
            <a:solidFill>
              <a:srgbClr val="C0CFAD"/>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smtClean="0"/>
              <a:t>EMERGING MARKET EFFICIENT FRONTIER</a:t>
            </a:r>
            <a:endParaRPr lang="en-US" dirty="0"/>
          </a:p>
        </p:txBody>
      </p:sp>
      <p:sp>
        <p:nvSpPr>
          <p:cNvPr id="3" name="Slide Number Placeholder 2"/>
          <p:cNvSpPr>
            <a:spLocks noGrp="1"/>
          </p:cNvSpPr>
          <p:nvPr>
            <p:ph type="sldNum" sz="quarter" idx="10"/>
          </p:nvPr>
        </p:nvSpPr>
        <p:spPr/>
        <p:txBody>
          <a:bodyPr/>
          <a:lstStyle/>
          <a:p>
            <a:pPr>
              <a:defRPr/>
            </a:pPr>
            <a:fld id="{9F3000F3-7BC8-4D1F-B760-12AB8B4C84C5}" type="slidenum">
              <a:rPr lang="en-US" smtClean="0"/>
              <a:pPr>
                <a:defRPr/>
              </a:pPr>
              <a:t>13</a:t>
            </a:fld>
            <a:endParaRPr lang="en-US" dirty="0"/>
          </a:p>
        </p:txBody>
      </p:sp>
      <p:sp>
        <p:nvSpPr>
          <p:cNvPr id="4" name="Footer Placeholder 3"/>
          <p:cNvSpPr>
            <a:spLocks noGrp="1"/>
          </p:cNvSpPr>
          <p:nvPr>
            <p:ph type="ftr" sz="quarter" idx="11"/>
          </p:nvPr>
        </p:nvSpPr>
        <p:spPr/>
        <p:txBody>
          <a:bodyPr/>
          <a:lstStyle/>
          <a:p>
            <a:pPr>
              <a:defRPr/>
            </a:pPr>
            <a:r>
              <a:rPr lang="en-US" smtClean="0"/>
              <a:t>123111 EMD B</a:t>
            </a:r>
            <a:endParaRPr lang="en-US" dirty="0"/>
          </a:p>
        </p:txBody>
      </p:sp>
      <p:sp>
        <p:nvSpPr>
          <p:cNvPr id="24" name="AutoShape 31"/>
          <p:cNvSpPr>
            <a:spLocks noChangeArrowheads="1"/>
          </p:cNvSpPr>
          <p:nvPr/>
        </p:nvSpPr>
        <p:spPr bwMode="auto">
          <a:xfrm>
            <a:off x="843109" y="6457956"/>
            <a:ext cx="8055962" cy="238125"/>
          </a:xfrm>
          <a:prstGeom prst="chevron">
            <a:avLst>
              <a:gd name="adj" fmla="val 41143"/>
            </a:avLst>
          </a:prstGeom>
          <a:noFill/>
          <a:ln w="12700">
            <a:solidFill>
              <a:srgbClr val="C0CFAD"/>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000" i="0" dirty="0"/>
              <a:t>Risk</a:t>
            </a:r>
          </a:p>
        </p:txBody>
      </p:sp>
      <p:sp>
        <p:nvSpPr>
          <p:cNvPr id="25" name="AutoShape 32"/>
          <p:cNvSpPr>
            <a:spLocks noChangeArrowheads="1"/>
          </p:cNvSpPr>
          <p:nvPr/>
        </p:nvSpPr>
        <p:spPr bwMode="auto">
          <a:xfrm rot="16200000">
            <a:off x="-1671489" y="3943351"/>
            <a:ext cx="5267329" cy="238125"/>
          </a:xfrm>
          <a:prstGeom prst="chevron">
            <a:avLst>
              <a:gd name="adj" fmla="val 41143"/>
            </a:avLst>
          </a:prstGeom>
          <a:noFill/>
          <a:ln w="12700" algn="ctr">
            <a:solidFill>
              <a:srgbClr val="C0CFAD"/>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000" i="0" dirty="0"/>
              <a:t>Return</a:t>
            </a:r>
          </a:p>
        </p:txBody>
      </p:sp>
      <p:sp>
        <p:nvSpPr>
          <p:cNvPr id="13" name="Freeform 9"/>
          <p:cNvSpPr>
            <a:spLocks/>
          </p:cNvSpPr>
          <p:nvPr/>
        </p:nvSpPr>
        <p:spPr bwMode="auto">
          <a:xfrm>
            <a:off x="1088560" y="2732320"/>
            <a:ext cx="7720526" cy="3721100"/>
          </a:xfrm>
          <a:custGeom>
            <a:avLst/>
            <a:gdLst>
              <a:gd name="T0" fmla="*/ 0 w 3207"/>
              <a:gd name="T1" fmla="*/ 1 h 2807"/>
              <a:gd name="T2" fmla="*/ 1963 w 3207"/>
              <a:gd name="T3" fmla="*/ 1 h 2807"/>
              <a:gd name="T4" fmla="*/ 5038 w 3207"/>
              <a:gd name="T5" fmla="*/ 0 h 2807"/>
              <a:gd name="T6" fmla="*/ 0 60000 65536"/>
              <a:gd name="T7" fmla="*/ 0 60000 65536"/>
              <a:gd name="T8" fmla="*/ 0 60000 65536"/>
              <a:gd name="T9" fmla="*/ 0 w 3207"/>
              <a:gd name="T10" fmla="*/ 0 h 2807"/>
              <a:gd name="T11" fmla="*/ 3207 w 3207"/>
              <a:gd name="T12" fmla="*/ 2807 h 2807"/>
              <a:gd name="connsiteX0" fmla="*/ 0 w 3207"/>
              <a:gd name="connsiteY0" fmla="*/ 2807 h 2807"/>
              <a:gd name="connsiteX1" fmla="*/ 1591 w 3207"/>
              <a:gd name="connsiteY1" fmla="*/ 1127 h 2807"/>
              <a:gd name="connsiteX2" fmla="*/ 3207 w 3207"/>
              <a:gd name="connsiteY2" fmla="*/ 0 h 2807"/>
              <a:gd name="connsiteX0" fmla="*/ 0 w 3207"/>
              <a:gd name="connsiteY0" fmla="*/ 2807 h 2807"/>
              <a:gd name="connsiteX1" fmla="*/ 1416 w 3207"/>
              <a:gd name="connsiteY1" fmla="*/ 1035 h 2807"/>
              <a:gd name="connsiteX2" fmla="*/ 3207 w 3207"/>
              <a:gd name="connsiteY2" fmla="*/ 0 h 2807"/>
              <a:gd name="connsiteX0" fmla="*/ 0 w 3207"/>
              <a:gd name="connsiteY0" fmla="*/ 2807 h 2807"/>
              <a:gd name="connsiteX1" fmla="*/ 1576 w 3207"/>
              <a:gd name="connsiteY1" fmla="*/ 884 h 2807"/>
              <a:gd name="connsiteX2" fmla="*/ 3207 w 3207"/>
              <a:gd name="connsiteY2" fmla="*/ 0 h 2807"/>
            </a:gdLst>
            <a:ahLst/>
            <a:cxnLst>
              <a:cxn ang="0">
                <a:pos x="connsiteX0" y="connsiteY0"/>
              </a:cxn>
              <a:cxn ang="0">
                <a:pos x="connsiteX1" y="connsiteY1"/>
              </a:cxn>
              <a:cxn ang="0">
                <a:pos x="connsiteX2" y="connsiteY2"/>
              </a:cxn>
            </a:cxnLst>
            <a:rect l="l" t="t" r="r" b="b"/>
            <a:pathLst>
              <a:path w="3207" h="2807">
                <a:moveTo>
                  <a:pt x="0" y="2807"/>
                </a:moveTo>
                <a:cubicBezTo>
                  <a:pt x="357" y="2201"/>
                  <a:pt x="1041" y="1352"/>
                  <a:pt x="1576" y="884"/>
                </a:cubicBezTo>
                <a:cubicBezTo>
                  <a:pt x="2111" y="416"/>
                  <a:pt x="2883" y="109"/>
                  <a:pt x="3207" y="0"/>
                </a:cubicBezTo>
              </a:path>
            </a:pathLst>
          </a:custGeom>
          <a:noFill/>
          <a:ln w="25400" cap="flat" cmpd="sng">
            <a:solidFill>
              <a:srgbClr val="6A824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oAutofit/>
          </a:bodyPr>
          <a:lstStyle/>
          <a:p>
            <a:endParaRPr lang="en-US" dirty="0"/>
          </a:p>
        </p:txBody>
      </p:sp>
      <p:sp>
        <p:nvSpPr>
          <p:cNvPr id="29" name="Text Box 16"/>
          <p:cNvSpPr txBox="1">
            <a:spLocks noChangeArrowheads="1"/>
          </p:cNvSpPr>
          <p:nvPr/>
        </p:nvSpPr>
        <p:spPr bwMode="auto">
          <a:xfrm rot="16200000" flipH="1">
            <a:off x="2241937" y="4620687"/>
            <a:ext cx="61010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40" tIns="0" rIns="0" bIns="0">
            <a:spAutoFit/>
          </a:bodyPr>
          <a:lstStyle>
            <a:defPPr>
              <a:defRPr lang="en-US"/>
            </a:defPPr>
            <a:lvl1pPr>
              <a:spcBef>
                <a:spcPct val="50000"/>
              </a:spcBef>
              <a:defRPr sz="800" b="0" i="0"/>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smtClean="0"/>
              <a:t>Sovereign</a:t>
            </a:r>
            <a:endParaRPr lang="en-US" dirty="0"/>
          </a:p>
        </p:txBody>
      </p:sp>
      <p:sp>
        <p:nvSpPr>
          <p:cNvPr id="32" name="Oval 25"/>
          <p:cNvSpPr>
            <a:spLocks noChangeArrowheads="1"/>
          </p:cNvSpPr>
          <p:nvPr/>
        </p:nvSpPr>
        <p:spPr bwMode="auto">
          <a:xfrm>
            <a:off x="2485681" y="4973419"/>
            <a:ext cx="152400" cy="152400"/>
          </a:xfrm>
          <a:prstGeom prst="ellipse">
            <a:avLst/>
          </a:prstGeom>
          <a:solidFill>
            <a:srgbClr val="6C854D"/>
          </a:solidFill>
          <a:ln>
            <a:noFill/>
          </a:ln>
          <a:effectLst>
            <a:outerShdw blurRad="50800" dist="25400" dir="8100000" algn="tr" rotWithShape="0">
              <a:prstClr val="black">
                <a:alpha val="40000"/>
              </a:prstClr>
            </a:outerShdw>
          </a:effectLst>
          <a:extLst/>
        </p:spPr>
        <p:txBody>
          <a:bodyPr wrap="none" lIns="0" tIns="0" rIns="0" bIns="0" anchor="ctr">
            <a:spAutoFit/>
          </a:bodyPr>
          <a:lstStyle/>
          <a:p>
            <a:endParaRPr lang="en-US" dirty="0"/>
          </a:p>
        </p:txBody>
      </p:sp>
      <p:sp>
        <p:nvSpPr>
          <p:cNvPr id="36" name="Text Box 17"/>
          <p:cNvSpPr txBox="1">
            <a:spLocks noChangeArrowheads="1"/>
          </p:cNvSpPr>
          <p:nvPr/>
        </p:nvSpPr>
        <p:spPr bwMode="auto">
          <a:xfrm rot="16200000" flipH="1">
            <a:off x="4461000" y="3117557"/>
            <a:ext cx="93551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40" tIns="0" rIns="0" bIns="0">
            <a:spAutoFit/>
          </a:bodyPr>
          <a:lstStyle>
            <a:defPPr>
              <a:defRPr lang="en-US"/>
            </a:defPPr>
            <a:lvl1pPr>
              <a:spcBef>
                <a:spcPct val="50000"/>
              </a:spcBef>
              <a:defRPr sz="800" b="0" i="0"/>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smtClean="0"/>
              <a:t>Quasi Sovereign</a:t>
            </a:r>
            <a:endParaRPr lang="en-US" dirty="0"/>
          </a:p>
        </p:txBody>
      </p:sp>
      <p:sp>
        <p:nvSpPr>
          <p:cNvPr id="38" name="Oval 26"/>
          <p:cNvSpPr>
            <a:spLocks noChangeArrowheads="1"/>
          </p:cNvSpPr>
          <p:nvPr/>
        </p:nvSpPr>
        <p:spPr bwMode="auto">
          <a:xfrm>
            <a:off x="4862717" y="3603492"/>
            <a:ext cx="152400" cy="152400"/>
          </a:xfrm>
          <a:prstGeom prst="ellipse">
            <a:avLst/>
          </a:prstGeom>
          <a:solidFill>
            <a:srgbClr val="6C854D"/>
          </a:solidFill>
          <a:ln>
            <a:noFill/>
          </a:ln>
          <a:effectLst>
            <a:outerShdw blurRad="50800" dist="25400" dir="8100000" algn="tr" rotWithShape="0">
              <a:prstClr val="black">
                <a:alpha val="40000"/>
              </a:prstClr>
            </a:outerShdw>
          </a:effectLst>
          <a:extLst/>
        </p:spPr>
        <p:txBody>
          <a:bodyPr wrap="none" lIns="0" tIns="0" rIns="0" bIns="0" anchor="ctr">
            <a:spAutoFit/>
          </a:bodyPr>
          <a:lstStyle/>
          <a:p>
            <a:endParaRPr lang="en-US" dirty="0"/>
          </a:p>
        </p:txBody>
      </p:sp>
      <p:sp>
        <p:nvSpPr>
          <p:cNvPr id="39" name="Text Box 17"/>
          <p:cNvSpPr txBox="1">
            <a:spLocks noChangeArrowheads="1"/>
          </p:cNvSpPr>
          <p:nvPr/>
        </p:nvSpPr>
        <p:spPr bwMode="auto">
          <a:xfrm rot="16200000" flipH="1">
            <a:off x="6841761" y="2478832"/>
            <a:ext cx="6020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40" tIns="0" rIns="0" bIns="0">
            <a:spAutoFit/>
          </a:bodyPr>
          <a:lstStyle>
            <a:defPPr>
              <a:defRPr lang="en-US"/>
            </a:defPPr>
            <a:lvl1pPr>
              <a:spcBef>
                <a:spcPct val="50000"/>
              </a:spcBef>
              <a:defRPr sz="800" b="0" i="0"/>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smtClean="0"/>
              <a:t>Corporate</a:t>
            </a:r>
            <a:endParaRPr lang="en-US" dirty="0"/>
          </a:p>
        </p:txBody>
      </p:sp>
      <p:sp>
        <p:nvSpPr>
          <p:cNvPr id="40" name="Oval 26"/>
          <p:cNvSpPr>
            <a:spLocks noChangeArrowheads="1"/>
          </p:cNvSpPr>
          <p:nvPr/>
        </p:nvSpPr>
        <p:spPr bwMode="auto">
          <a:xfrm>
            <a:off x="7076128" y="2804255"/>
            <a:ext cx="152400" cy="152400"/>
          </a:xfrm>
          <a:prstGeom prst="ellipse">
            <a:avLst/>
          </a:prstGeom>
          <a:solidFill>
            <a:srgbClr val="6C854D"/>
          </a:solidFill>
          <a:ln>
            <a:noFill/>
          </a:ln>
          <a:effectLst>
            <a:outerShdw blurRad="50800" dist="25400" dir="8100000" algn="tr" rotWithShape="0">
              <a:prstClr val="black">
                <a:alpha val="40000"/>
              </a:prstClr>
            </a:outerShdw>
          </a:effectLst>
          <a:extLst/>
        </p:spPr>
        <p:txBody>
          <a:bodyPr wrap="none" lIns="0" tIns="0" rIns="0" bIns="0" anchor="ctr">
            <a:spAutoFit/>
          </a:bodyPr>
          <a:lstStyle/>
          <a:p>
            <a:endParaRPr lang="en-US" dirty="0"/>
          </a:p>
        </p:txBody>
      </p:sp>
      <p:sp>
        <p:nvSpPr>
          <p:cNvPr id="7" name="Rectangle 6"/>
          <p:cNvSpPr/>
          <p:nvPr/>
        </p:nvSpPr>
        <p:spPr bwMode="auto">
          <a:xfrm>
            <a:off x="7124282" y="4728736"/>
            <a:ext cx="1002666" cy="536601"/>
          </a:xfrm>
          <a:prstGeom prst="rect">
            <a:avLst/>
          </a:prstGeom>
          <a:solidFill>
            <a:srgbClr val="C0CFAD"/>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i="0" dirty="0" smtClean="0"/>
              <a:t>Foreign Exchange?</a:t>
            </a:r>
            <a:endParaRPr kumimoji="0" lang="en-US" sz="1000" i="0" u="none" strike="noStrike" cap="none" normalizeH="0" dirty="0" smtClean="0">
              <a:ln>
                <a:noFill/>
              </a:ln>
              <a:solidFill>
                <a:schemeClr val="tx1"/>
              </a:solidFill>
              <a:effectLst/>
            </a:endParaRPr>
          </a:p>
        </p:txBody>
      </p:sp>
      <p:sp>
        <p:nvSpPr>
          <p:cNvPr id="16" name="Text Box 27"/>
          <p:cNvSpPr txBox="1">
            <a:spLocks noChangeArrowheads="1"/>
          </p:cNvSpPr>
          <p:nvPr/>
        </p:nvSpPr>
        <p:spPr bwMode="auto">
          <a:xfrm>
            <a:off x="420688" y="6969839"/>
            <a:ext cx="75533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0" tIns="0" rIns="0" bIns="0" anchor="b">
            <a:spAutoFit/>
          </a:bodyPr>
          <a:lstStyle>
            <a:lvl1pPr defTabSz="966788" eaLnBrk="0" hangingPunct="0">
              <a:defRPr sz="2000" b="1" i="1">
                <a:solidFill>
                  <a:schemeClr val="tx1"/>
                </a:solidFill>
                <a:latin typeface="Verdana" pitchFamily="34" charset="0"/>
                <a:cs typeface="Arial" pitchFamily="34" charset="0"/>
              </a:defRPr>
            </a:lvl1pPr>
            <a:lvl2pPr marL="742950" indent="-285750" defTabSz="966788" eaLnBrk="0" hangingPunct="0">
              <a:defRPr sz="2000" b="1" i="1">
                <a:solidFill>
                  <a:schemeClr val="tx1"/>
                </a:solidFill>
                <a:latin typeface="Verdana" pitchFamily="34" charset="0"/>
                <a:cs typeface="Arial" pitchFamily="34" charset="0"/>
              </a:defRPr>
            </a:lvl2pPr>
            <a:lvl3pPr marL="1143000" indent="-228600" defTabSz="966788" eaLnBrk="0" hangingPunct="0">
              <a:defRPr sz="2000" b="1" i="1">
                <a:solidFill>
                  <a:schemeClr val="tx1"/>
                </a:solidFill>
                <a:latin typeface="Verdana" pitchFamily="34" charset="0"/>
                <a:cs typeface="Arial" pitchFamily="34" charset="0"/>
              </a:defRPr>
            </a:lvl3pPr>
            <a:lvl4pPr marL="1600200" indent="-228600" defTabSz="966788" eaLnBrk="0" hangingPunct="0">
              <a:defRPr sz="2000" b="1" i="1">
                <a:solidFill>
                  <a:schemeClr val="tx1"/>
                </a:solidFill>
                <a:latin typeface="Verdana" pitchFamily="34" charset="0"/>
                <a:cs typeface="Arial" pitchFamily="34" charset="0"/>
              </a:defRPr>
            </a:lvl4pPr>
            <a:lvl5pPr marL="2057400" indent="-228600" defTabSz="966788" eaLnBrk="0" hangingPunct="0">
              <a:defRPr sz="2000" b="1" i="1">
                <a:solidFill>
                  <a:schemeClr val="tx1"/>
                </a:solidFill>
                <a:latin typeface="Verdana" pitchFamily="34" charset="0"/>
                <a:cs typeface="Arial"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9pPr>
          </a:lstStyle>
          <a:p>
            <a:r>
              <a:rPr lang="en-US" sz="800" b="0" dirty="0" smtClean="0"/>
              <a:t>For illustrative purposes only. Actual characteristics and ratios may differ. Chart not drawn to scale.</a:t>
            </a:r>
            <a:endParaRPr lang="en-US" sz="800" b="0" dirty="0"/>
          </a:p>
        </p:txBody>
      </p:sp>
    </p:spTree>
    <p:extLst>
      <p:ext uri="{BB962C8B-B14F-4D97-AF65-F5344CB8AC3E}">
        <p14:creationId xmlns:p14="http://schemas.microsoft.com/office/powerpoint/2010/main" val="2510321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5"/>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07975" y="1207568"/>
            <a:ext cx="9034463" cy="5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 name="Object 14"/>
          <p:cNvGraphicFramePr>
            <a:graphicFrameLocks noChangeAspect="1"/>
          </p:cNvGraphicFramePr>
          <p:nvPr>
            <p:extLst>
              <p:ext uri="{D42A27DB-BD31-4B8C-83A1-F6EECF244321}">
                <p14:modId xmlns:p14="http://schemas.microsoft.com/office/powerpoint/2010/main" val="901538652"/>
              </p:ext>
            </p:extLst>
          </p:nvPr>
        </p:nvGraphicFramePr>
        <p:xfrm>
          <a:off x="441325" y="1258888"/>
          <a:ext cx="8842375" cy="1398587"/>
        </p:xfrm>
        <a:graphic>
          <a:graphicData uri="http://schemas.openxmlformats.org/presentationml/2006/ole">
            <mc:AlternateContent xmlns:mc="http://schemas.openxmlformats.org/markup-compatibility/2006">
              <mc:Choice xmlns:v="urn:schemas-microsoft-com:vml" Requires="v">
                <p:oleObj spid="_x0000_s93230" name="Document" r:id="rId5" imgW="9171623" imgH="1454965" progId="Word.Document.12">
                  <p:embed/>
                </p:oleObj>
              </mc:Choice>
              <mc:Fallback>
                <p:oleObj name="Document" r:id="rId5" imgW="9171623" imgH="1454965" progId="Word.Document.12">
                  <p:embed/>
                  <p:pic>
                    <p:nvPicPr>
                      <p:cNvPr id="0" name=""/>
                      <p:cNvPicPr/>
                      <p:nvPr/>
                    </p:nvPicPr>
                    <p:blipFill>
                      <a:blip r:embed="rId6"/>
                      <a:stretch>
                        <a:fillRect/>
                      </a:stretch>
                    </p:blipFill>
                    <p:spPr>
                      <a:xfrm>
                        <a:off x="441325" y="1258888"/>
                        <a:ext cx="8842375" cy="1398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FINANCIAL ASSETS</a:t>
            </a:r>
            <a:endParaRPr lang="en-US" dirty="0"/>
          </a:p>
        </p:txBody>
      </p:sp>
      <p:sp>
        <p:nvSpPr>
          <p:cNvPr id="3" name="Slide Number Placeholder 2"/>
          <p:cNvSpPr>
            <a:spLocks noGrp="1"/>
          </p:cNvSpPr>
          <p:nvPr>
            <p:ph type="sldNum" sz="quarter" idx="10"/>
          </p:nvPr>
        </p:nvSpPr>
        <p:spPr/>
        <p:txBody>
          <a:bodyPr/>
          <a:lstStyle/>
          <a:p>
            <a:pPr>
              <a:defRPr/>
            </a:pPr>
            <a:fld id="{9F3000F3-7BC8-4D1F-B760-12AB8B4C84C5}" type="slidenum">
              <a:rPr lang="en-US" smtClean="0"/>
              <a:pPr>
                <a:defRPr/>
              </a:pPr>
              <a:t>14</a:t>
            </a:fld>
            <a:endParaRPr lang="en-US" dirty="0"/>
          </a:p>
        </p:txBody>
      </p:sp>
      <p:sp>
        <p:nvSpPr>
          <p:cNvPr id="4" name="Footer Placeholder 3"/>
          <p:cNvSpPr>
            <a:spLocks noGrp="1"/>
          </p:cNvSpPr>
          <p:nvPr>
            <p:ph type="ftr" sz="quarter" idx="11"/>
          </p:nvPr>
        </p:nvSpPr>
        <p:spPr/>
        <p:txBody>
          <a:bodyPr/>
          <a:lstStyle/>
          <a:p>
            <a:pPr>
              <a:defRPr/>
            </a:pPr>
            <a:r>
              <a:rPr lang="pt-BR" smtClean="0"/>
              <a:t>123111 EMD B</a:t>
            </a:r>
            <a:endParaRPr lang="en-US" dirty="0"/>
          </a:p>
        </p:txBody>
      </p:sp>
      <p:sp>
        <p:nvSpPr>
          <p:cNvPr id="2623" name="Rectangle 48"/>
          <p:cNvSpPr>
            <a:spLocks noChangeArrowheads="1"/>
          </p:cNvSpPr>
          <p:nvPr/>
        </p:nvSpPr>
        <p:spPr bwMode="auto">
          <a:xfrm>
            <a:off x="411163" y="917575"/>
            <a:ext cx="436017" cy="184666"/>
          </a:xfrm>
          <a:prstGeom prst="rect">
            <a:avLst/>
          </a:prstGeom>
          <a:noFill/>
          <a:ln w="9525">
            <a:noFill/>
            <a:miter lim="800000"/>
            <a:headEnd/>
            <a:tailEnd/>
          </a:ln>
        </p:spPr>
        <p:txBody>
          <a:bodyPr wrap="none" lIns="0" tIns="0" rIns="0" bIns="0">
            <a:spAutoFit/>
          </a:bodyPr>
          <a:lstStyle/>
          <a:p>
            <a:r>
              <a:rPr lang="en-US" sz="1200" i="0" dirty="0" smtClean="0"/>
              <a:t>2010</a:t>
            </a:r>
            <a:endParaRPr lang="en-US" sz="1200" i="0" dirty="0"/>
          </a:p>
        </p:txBody>
      </p:sp>
      <p:sp>
        <p:nvSpPr>
          <p:cNvPr id="2622" name="Rectangle 36"/>
          <p:cNvSpPr>
            <a:spLocks noChangeArrowheads="1"/>
          </p:cNvSpPr>
          <p:nvPr/>
        </p:nvSpPr>
        <p:spPr bwMode="auto">
          <a:xfrm>
            <a:off x="406400" y="6821329"/>
            <a:ext cx="7753350" cy="246221"/>
          </a:xfrm>
          <a:prstGeom prst="rect">
            <a:avLst/>
          </a:prstGeom>
          <a:noFill/>
          <a:ln w="12700">
            <a:noFill/>
            <a:miter lim="800000"/>
            <a:headEnd type="none" w="sm" len="sm"/>
            <a:tailEnd type="none" w="sm" len="sm"/>
          </a:ln>
          <a:effectLst/>
        </p:spPr>
        <p:txBody>
          <a:bodyPr lIns="0" tIns="0" rIns="0" bIns="0" anchor="b">
            <a:spAutoFit/>
          </a:bodyPr>
          <a:lstStyle/>
          <a:p>
            <a:r>
              <a:rPr lang="en-US" sz="800" b="0" dirty="0" smtClean="0"/>
              <a:t>Offshore Centers: Bonds – $493mm </a:t>
            </a:r>
            <a:r>
              <a:rPr lang="en-US" sz="800" b="0" dirty="0"/>
              <a:t>(</a:t>
            </a:r>
            <a:r>
              <a:rPr lang="en-US" sz="800" b="0" dirty="0" smtClean="0"/>
              <a:t>96% of GDP); Equity – $3,360mm </a:t>
            </a:r>
            <a:r>
              <a:rPr lang="en-US" sz="800" b="0" dirty="0"/>
              <a:t>(</a:t>
            </a:r>
            <a:r>
              <a:rPr lang="en-US" sz="800" b="0" dirty="0" smtClean="0"/>
              <a:t>751% of GDP); Total GDP – $513mm</a:t>
            </a:r>
          </a:p>
          <a:p>
            <a:r>
              <a:rPr lang="en-US" sz="800" b="0" dirty="0"/>
              <a:t>Source: Bank of International </a:t>
            </a:r>
            <a:r>
              <a:rPr lang="en-US" sz="800" b="0" dirty="0" smtClean="0"/>
              <a:t>Settlements</a:t>
            </a:r>
            <a:endParaRPr lang="en-US" sz="800" b="0" dirty="0"/>
          </a:p>
        </p:txBody>
      </p:sp>
      <p:graphicFrame>
        <p:nvGraphicFramePr>
          <p:cNvPr id="5" name="Chart 4"/>
          <p:cNvGraphicFramePr/>
          <p:nvPr>
            <p:extLst>
              <p:ext uri="{D42A27DB-BD31-4B8C-83A1-F6EECF244321}">
                <p14:modId xmlns:p14="http://schemas.microsoft.com/office/powerpoint/2010/main" val="149761064"/>
              </p:ext>
            </p:extLst>
          </p:nvPr>
        </p:nvGraphicFramePr>
        <p:xfrm>
          <a:off x="1245996" y="2763302"/>
          <a:ext cx="3295859" cy="198957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Chart 17"/>
          <p:cNvGraphicFramePr/>
          <p:nvPr>
            <p:extLst>
              <p:ext uri="{D42A27DB-BD31-4B8C-83A1-F6EECF244321}">
                <p14:modId xmlns:p14="http://schemas.microsoft.com/office/powerpoint/2010/main" val="1874222997"/>
              </p:ext>
            </p:extLst>
          </p:nvPr>
        </p:nvGraphicFramePr>
        <p:xfrm>
          <a:off x="4883499" y="2763302"/>
          <a:ext cx="3295859" cy="198957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9" name="Chart 18"/>
          <p:cNvGraphicFramePr/>
          <p:nvPr>
            <p:extLst>
              <p:ext uri="{D42A27DB-BD31-4B8C-83A1-F6EECF244321}">
                <p14:modId xmlns:p14="http://schemas.microsoft.com/office/powerpoint/2010/main" val="1256840225"/>
              </p:ext>
            </p:extLst>
          </p:nvPr>
        </p:nvGraphicFramePr>
        <p:xfrm>
          <a:off x="1245996" y="4803117"/>
          <a:ext cx="3295859" cy="198957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0" name="Chart 19"/>
          <p:cNvGraphicFramePr/>
          <p:nvPr>
            <p:extLst>
              <p:ext uri="{D42A27DB-BD31-4B8C-83A1-F6EECF244321}">
                <p14:modId xmlns:p14="http://schemas.microsoft.com/office/powerpoint/2010/main" val="4207355487"/>
              </p:ext>
            </p:extLst>
          </p:nvPr>
        </p:nvGraphicFramePr>
        <p:xfrm>
          <a:off x="4883499" y="4803117"/>
          <a:ext cx="3295859" cy="1989573"/>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2692924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BOND UNIVERSE</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15</a:t>
            </a:fld>
            <a:endParaRPr lang="en-US"/>
          </a:p>
        </p:txBody>
      </p:sp>
      <p:sp>
        <p:nvSpPr>
          <p:cNvPr id="4" name="Footer Placeholder 3"/>
          <p:cNvSpPr>
            <a:spLocks noGrp="1"/>
          </p:cNvSpPr>
          <p:nvPr>
            <p:ph type="ftr" sz="quarter" idx="11"/>
          </p:nvPr>
        </p:nvSpPr>
        <p:spPr/>
        <p:txBody>
          <a:bodyPr/>
          <a:lstStyle/>
          <a:p>
            <a:pPr>
              <a:defRPr/>
            </a:pPr>
            <a:r>
              <a:rPr lang="pt-BR" smtClean="0"/>
              <a:t>123111 EMD B</a:t>
            </a:r>
            <a:endParaRPr lang="en-US"/>
          </a:p>
        </p:txBody>
      </p:sp>
      <p:sp>
        <p:nvSpPr>
          <p:cNvPr id="7" name="Rectangle 48"/>
          <p:cNvSpPr>
            <a:spLocks noChangeArrowheads="1"/>
          </p:cNvSpPr>
          <p:nvPr/>
        </p:nvSpPr>
        <p:spPr bwMode="auto">
          <a:xfrm>
            <a:off x="411163" y="917575"/>
            <a:ext cx="2032608" cy="184666"/>
          </a:xfrm>
          <a:prstGeom prst="rect">
            <a:avLst/>
          </a:prstGeom>
          <a:noFill/>
          <a:ln w="9525">
            <a:noFill/>
            <a:miter lim="800000"/>
            <a:headEnd/>
            <a:tailEnd/>
          </a:ln>
        </p:spPr>
        <p:txBody>
          <a:bodyPr wrap="none" lIns="0" tIns="0" rIns="0" bIns="0">
            <a:spAutoFit/>
          </a:bodyPr>
          <a:lstStyle/>
          <a:p>
            <a:r>
              <a:rPr lang="en-US" sz="1200" i="0" dirty="0" smtClean="0"/>
              <a:t>Currency Segmentation</a:t>
            </a:r>
            <a:endParaRPr lang="en-US" sz="1200" i="0" dirty="0"/>
          </a:p>
        </p:txBody>
      </p:sp>
      <p:graphicFrame>
        <p:nvGraphicFramePr>
          <p:cNvPr id="5" name="Chart 4"/>
          <p:cNvGraphicFramePr/>
          <p:nvPr>
            <p:extLst>
              <p:ext uri="{D42A27DB-BD31-4B8C-83A1-F6EECF244321}">
                <p14:modId xmlns:p14="http://schemas.microsoft.com/office/powerpoint/2010/main" val="837275434"/>
              </p:ext>
            </p:extLst>
          </p:nvPr>
        </p:nvGraphicFramePr>
        <p:xfrm>
          <a:off x="1600200" y="1581150"/>
          <a:ext cx="6400800" cy="493395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36"/>
          <p:cNvSpPr>
            <a:spLocks noChangeArrowheads="1"/>
          </p:cNvSpPr>
          <p:nvPr/>
        </p:nvSpPr>
        <p:spPr bwMode="auto">
          <a:xfrm>
            <a:off x="406400" y="6698218"/>
            <a:ext cx="7753350" cy="369332"/>
          </a:xfrm>
          <a:prstGeom prst="rect">
            <a:avLst/>
          </a:prstGeom>
          <a:noFill/>
          <a:ln w="12700">
            <a:noFill/>
            <a:miter lim="800000"/>
            <a:headEnd type="none" w="sm" len="sm"/>
            <a:tailEnd type="none" w="sm" len="sm"/>
          </a:ln>
          <a:effectLst/>
        </p:spPr>
        <p:txBody>
          <a:bodyPr lIns="0" tIns="0" rIns="0" bIns="0" anchor="b">
            <a:spAutoFit/>
          </a:bodyPr>
          <a:lstStyle/>
          <a:p>
            <a:r>
              <a:rPr lang="en-US" sz="800" b="0" dirty="0" smtClean="0"/>
              <a:t>All other world currencies not represented on the graph total 2%.</a:t>
            </a:r>
          </a:p>
          <a:p>
            <a:r>
              <a:rPr lang="en-US" sz="800" b="0" dirty="0" smtClean="0"/>
              <a:t>All bonds outstanding as of 12/31/10</a:t>
            </a:r>
          </a:p>
          <a:p>
            <a:r>
              <a:rPr lang="en-US" sz="800" b="0" dirty="0" smtClean="0"/>
              <a:t>Source: BofA Merrill Lynch</a:t>
            </a:r>
            <a:endParaRPr lang="en-US" sz="800" b="0" dirty="0"/>
          </a:p>
        </p:txBody>
      </p:sp>
    </p:spTree>
    <p:extLst>
      <p:ext uri="{BB962C8B-B14F-4D97-AF65-F5344CB8AC3E}">
        <p14:creationId xmlns:p14="http://schemas.microsoft.com/office/powerpoint/2010/main" val="3281567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OVER U.S. TREASURY</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16</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graphicFrame>
        <p:nvGraphicFramePr>
          <p:cNvPr id="5" name="Chart 4"/>
          <p:cNvGraphicFramePr/>
          <p:nvPr>
            <p:extLst>
              <p:ext uri="{D42A27DB-BD31-4B8C-83A1-F6EECF244321}">
                <p14:modId xmlns:p14="http://schemas.microsoft.com/office/powerpoint/2010/main" val="1945020534"/>
              </p:ext>
            </p:extLst>
          </p:nvPr>
        </p:nvGraphicFramePr>
        <p:xfrm>
          <a:off x="663192" y="1647930"/>
          <a:ext cx="8249696" cy="4823207"/>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15"/>
          <p:cNvSpPr>
            <a:spLocks noChangeArrowheads="1"/>
          </p:cNvSpPr>
          <p:nvPr/>
        </p:nvSpPr>
        <p:spPr bwMode="auto">
          <a:xfrm>
            <a:off x="393700" y="6841967"/>
            <a:ext cx="9682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eaLnBrk="1" hangingPunct="1"/>
            <a:r>
              <a:rPr lang="en-US" sz="800" b="0" dirty="0" smtClean="0"/>
              <a:t>As of 10/31/2011</a:t>
            </a:r>
          </a:p>
          <a:p>
            <a:pPr eaLnBrk="1" hangingPunct="1"/>
            <a:r>
              <a:rPr lang="en-US" sz="800" b="0" dirty="0" smtClean="0"/>
              <a:t>Source</a:t>
            </a:r>
            <a:r>
              <a:rPr lang="en-US" sz="800" b="0" dirty="0"/>
              <a:t>: JP </a:t>
            </a:r>
            <a:r>
              <a:rPr lang="en-US" sz="800" b="0" dirty="0" smtClean="0"/>
              <a:t>Morgan</a:t>
            </a:r>
            <a:endParaRPr lang="en-US" sz="800" b="0" dirty="0"/>
          </a:p>
        </p:txBody>
      </p:sp>
    </p:spTree>
    <p:extLst>
      <p:ext uri="{BB962C8B-B14F-4D97-AF65-F5344CB8AC3E}">
        <p14:creationId xmlns:p14="http://schemas.microsoft.com/office/powerpoint/2010/main" val="833456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title"/>
          </p:nvPr>
        </p:nvSpPr>
        <p:spPr/>
        <p:txBody>
          <a:bodyPr/>
          <a:lstStyle/>
          <a:p>
            <a:r>
              <a:rPr lang="en-US" altLang="en-US" dirty="0" smtClean="0"/>
              <a:t>PROCESS─SOVEREIGN AND QUASI-SOVEREIGN RESEARCH</a:t>
            </a:r>
            <a:endParaRPr lang="en-US" altLang="en-US" dirty="0">
              <a:solidFill>
                <a:schemeClr val="bg2"/>
              </a:solidFill>
            </a:endParaRPr>
          </a:p>
        </p:txBody>
      </p:sp>
      <p:sp>
        <p:nvSpPr>
          <p:cNvPr id="41" name="Slide Number Placeholder 2"/>
          <p:cNvSpPr>
            <a:spLocks noGrp="1"/>
          </p:cNvSpPr>
          <p:nvPr>
            <p:ph type="sldNum" sz="quarter" idx="10"/>
          </p:nvPr>
        </p:nvSpPr>
        <p:spPr/>
        <p:txBody>
          <a:bodyPr/>
          <a:lstStyle/>
          <a:p>
            <a:fld id="{6BA57681-5286-419A-A84F-22A2095B6E32}" type="slidenum">
              <a:rPr lang="en-US"/>
              <a:pPr/>
              <a:t>17</a:t>
            </a:fld>
            <a:endParaRPr lang="en-US"/>
          </a:p>
        </p:txBody>
      </p:sp>
      <p:sp>
        <p:nvSpPr>
          <p:cNvPr id="42" name="Footer Placeholder 3"/>
          <p:cNvSpPr>
            <a:spLocks noGrp="1"/>
          </p:cNvSpPr>
          <p:nvPr>
            <p:ph type="ftr" sz="quarter" idx="11"/>
          </p:nvPr>
        </p:nvSpPr>
        <p:spPr/>
        <p:txBody>
          <a:bodyPr/>
          <a:lstStyle/>
          <a:p>
            <a:r>
              <a:rPr lang="en-US" smtClean="0"/>
              <a:t>123111 EMD B</a:t>
            </a:r>
            <a:endParaRPr lang="en-US"/>
          </a:p>
        </p:txBody>
      </p:sp>
      <p:sp>
        <p:nvSpPr>
          <p:cNvPr id="179202" name="AutoShape 2"/>
          <p:cNvSpPr>
            <a:spLocks noChangeArrowheads="1"/>
          </p:cNvSpPr>
          <p:nvPr/>
        </p:nvSpPr>
        <p:spPr bwMode="auto">
          <a:xfrm flipH="1">
            <a:off x="7593013" y="2709863"/>
            <a:ext cx="1560512" cy="893762"/>
          </a:xfrm>
          <a:prstGeom prst="rightArrow">
            <a:avLst>
              <a:gd name="adj1" fmla="val 59093"/>
              <a:gd name="adj2" fmla="val 50553"/>
            </a:avLst>
          </a:prstGeom>
          <a:solidFill>
            <a:srgbClr val="EFF2EA"/>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966788"/>
            <a:r>
              <a:rPr lang="en-US" altLang="en-US" sz="800" i="0"/>
              <a:t>Sell discipline</a:t>
            </a:r>
            <a:endParaRPr lang="en-US" sz="2500" b="0"/>
          </a:p>
        </p:txBody>
      </p:sp>
      <p:sp>
        <p:nvSpPr>
          <p:cNvPr id="179204" name="Rectangle 4"/>
          <p:cNvSpPr>
            <a:spLocks noChangeArrowheads="1"/>
          </p:cNvSpPr>
          <p:nvPr/>
        </p:nvSpPr>
        <p:spPr bwMode="auto">
          <a:xfrm>
            <a:off x="6346825" y="2757488"/>
            <a:ext cx="1246188" cy="8128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28398" dir="3806097" algn="ctr" rotWithShape="0">
                    <a:srgbClr val="800080"/>
                  </a:outerShdw>
                </a:effectLst>
              </a14:hiddenEffects>
            </a:ext>
          </a:extLst>
        </p:spPr>
        <p:txBody>
          <a:bodyPr wrap="none" lIns="96661" tIns="48331" rIns="96661" bIns="48331" anchor="ctr"/>
          <a:lstStyle/>
          <a:p>
            <a:pPr algn="ctr" defTabSz="966788"/>
            <a:r>
              <a:rPr lang="en-US" altLang="en-US" sz="1100" i="0"/>
              <a:t>MODEL</a:t>
            </a:r>
          </a:p>
          <a:p>
            <a:pPr algn="ctr" defTabSz="966788"/>
            <a:r>
              <a:rPr lang="en-US" altLang="en-US" sz="1100" i="0"/>
              <a:t>PORTFOLIO</a:t>
            </a:r>
            <a:endParaRPr lang="en-US" sz="2500"/>
          </a:p>
        </p:txBody>
      </p:sp>
      <p:sp>
        <p:nvSpPr>
          <p:cNvPr id="179205" name="Text Box 5"/>
          <p:cNvSpPr txBox="1">
            <a:spLocks noChangeArrowheads="1"/>
          </p:cNvSpPr>
          <p:nvPr/>
        </p:nvSpPr>
        <p:spPr bwMode="auto">
          <a:xfrm>
            <a:off x="392113" y="5940425"/>
            <a:ext cx="1998662" cy="12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spcBef>
                <a:spcPct val="50000"/>
              </a:spcBef>
            </a:pPr>
            <a:r>
              <a:rPr lang="en-US" sz="800" b="0" i="0">
                <a:solidFill>
                  <a:schemeClr val="tx2"/>
                </a:solidFill>
                <a:latin typeface="Verdana" pitchFamily="34" charset="0"/>
              </a:rPr>
              <a:t>Candidate Bonds For In-depth Analysis</a:t>
            </a:r>
          </a:p>
        </p:txBody>
      </p:sp>
      <p:sp>
        <p:nvSpPr>
          <p:cNvPr id="179206" name="Line 6"/>
          <p:cNvSpPr>
            <a:spLocks noChangeShapeType="1"/>
          </p:cNvSpPr>
          <p:nvPr/>
        </p:nvSpPr>
        <p:spPr bwMode="auto">
          <a:xfrm>
            <a:off x="766763" y="3446463"/>
            <a:ext cx="0" cy="374650"/>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07" name="AutoShape 7"/>
          <p:cNvSpPr>
            <a:spLocks noChangeArrowheads="1"/>
          </p:cNvSpPr>
          <p:nvPr/>
        </p:nvSpPr>
        <p:spPr bwMode="auto">
          <a:xfrm>
            <a:off x="392113" y="2709863"/>
            <a:ext cx="5954712" cy="893762"/>
          </a:xfrm>
          <a:prstGeom prst="rightArrow">
            <a:avLst>
              <a:gd name="adj1" fmla="val 64398"/>
              <a:gd name="adj2" fmla="val 79457"/>
            </a:avLst>
          </a:prstGeom>
          <a:solidFill>
            <a:srgbClr val="EFF2EA"/>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en-US"/>
          </a:p>
        </p:txBody>
      </p:sp>
      <p:sp>
        <p:nvSpPr>
          <p:cNvPr id="179208" name="Text Box 8"/>
          <p:cNvSpPr txBox="1">
            <a:spLocks noChangeArrowheads="1"/>
          </p:cNvSpPr>
          <p:nvPr/>
        </p:nvSpPr>
        <p:spPr bwMode="auto">
          <a:xfrm>
            <a:off x="4800600" y="3024188"/>
            <a:ext cx="73025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lgn="ctr"/>
            <a:r>
              <a:rPr lang="en-US" altLang="en-US" sz="800" i="0">
                <a:latin typeface="Verdana" pitchFamily="34" charset="0"/>
              </a:rPr>
              <a:t>Portfolio</a:t>
            </a:r>
          </a:p>
          <a:p>
            <a:pPr algn="ctr"/>
            <a:r>
              <a:rPr lang="en-US" altLang="en-US" sz="800" i="0">
                <a:latin typeface="Verdana" pitchFamily="34" charset="0"/>
              </a:rPr>
              <a:t>Construction</a:t>
            </a:r>
          </a:p>
        </p:txBody>
      </p:sp>
      <p:sp>
        <p:nvSpPr>
          <p:cNvPr id="179209" name="Text Box 9"/>
          <p:cNvSpPr txBox="1">
            <a:spLocks noChangeArrowheads="1"/>
          </p:cNvSpPr>
          <p:nvPr/>
        </p:nvSpPr>
        <p:spPr bwMode="auto">
          <a:xfrm>
            <a:off x="3375025" y="2959100"/>
            <a:ext cx="4778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lgn="ctr"/>
            <a:r>
              <a:rPr lang="en-US" altLang="en-US" sz="800" i="0" dirty="0">
                <a:latin typeface="Verdana" pitchFamily="34" charset="0"/>
              </a:rPr>
              <a:t>Relative</a:t>
            </a:r>
          </a:p>
          <a:p>
            <a:pPr algn="ctr"/>
            <a:r>
              <a:rPr lang="en-US" altLang="en-US" sz="800" i="0" dirty="0">
                <a:latin typeface="Verdana" pitchFamily="34" charset="0"/>
              </a:rPr>
              <a:t>Value</a:t>
            </a:r>
          </a:p>
          <a:p>
            <a:pPr algn="ctr"/>
            <a:r>
              <a:rPr lang="en-US" altLang="en-US" sz="800" i="0" dirty="0">
                <a:latin typeface="Verdana" pitchFamily="34" charset="0"/>
              </a:rPr>
              <a:t>Analysis</a:t>
            </a:r>
          </a:p>
        </p:txBody>
      </p:sp>
      <p:sp>
        <p:nvSpPr>
          <p:cNvPr id="179210" name="Text Box 10"/>
          <p:cNvSpPr txBox="1">
            <a:spLocks noChangeArrowheads="1"/>
          </p:cNvSpPr>
          <p:nvPr/>
        </p:nvSpPr>
        <p:spPr bwMode="auto">
          <a:xfrm>
            <a:off x="1726587" y="2947188"/>
            <a:ext cx="8998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no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lgn="ctr"/>
            <a:r>
              <a:rPr lang="en-US" altLang="en-US" sz="800" i="0" dirty="0" smtClean="0">
                <a:latin typeface="Verdana" pitchFamily="34" charset="0"/>
              </a:rPr>
              <a:t>Qualitative Understanding Analysis</a:t>
            </a:r>
            <a:endParaRPr lang="en-US" altLang="en-US" sz="800" i="0" dirty="0">
              <a:latin typeface="Verdana" pitchFamily="34" charset="0"/>
            </a:endParaRPr>
          </a:p>
        </p:txBody>
      </p:sp>
      <p:sp>
        <p:nvSpPr>
          <p:cNvPr id="179211" name="Text Box 11"/>
          <p:cNvSpPr txBox="1">
            <a:spLocks noChangeArrowheads="1"/>
          </p:cNvSpPr>
          <p:nvPr/>
        </p:nvSpPr>
        <p:spPr bwMode="auto">
          <a:xfrm>
            <a:off x="587375" y="3024188"/>
            <a:ext cx="39211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lgn="ctr"/>
            <a:r>
              <a:rPr lang="en-US" altLang="en-US" sz="800" i="0">
                <a:latin typeface="Verdana" pitchFamily="34" charset="0"/>
              </a:rPr>
              <a:t>Initial</a:t>
            </a:r>
          </a:p>
          <a:p>
            <a:pPr algn="ctr"/>
            <a:r>
              <a:rPr lang="en-US" altLang="en-US" sz="800" i="0">
                <a:latin typeface="Verdana" pitchFamily="34" charset="0"/>
              </a:rPr>
              <a:t>Screen</a:t>
            </a:r>
          </a:p>
        </p:txBody>
      </p:sp>
      <p:grpSp>
        <p:nvGrpSpPr>
          <p:cNvPr id="179212" name="Group 12"/>
          <p:cNvGrpSpPr>
            <a:grpSpLocks/>
          </p:cNvGrpSpPr>
          <p:nvPr/>
        </p:nvGrpSpPr>
        <p:grpSpPr bwMode="auto">
          <a:xfrm>
            <a:off x="392113" y="3821113"/>
            <a:ext cx="1285875" cy="914400"/>
            <a:chOff x="247" y="2492"/>
            <a:chExt cx="810" cy="576"/>
          </a:xfrm>
        </p:grpSpPr>
        <p:grpSp>
          <p:nvGrpSpPr>
            <p:cNvPr id="179213" name="Group 13"/>
            <p:cNvGrpSpPr>
              <a:grpSpLocks/>
            </p:cNvGrpSpPr>
            <p:nvPr/>
          </p:nvGrpSpPr>
          <p:grpSpPr bwMode="auto">
            <a:xfrm>
              <a:off x="247" y="2492"/>
              <a:ext cx="810" cy="576"/>
              <a:chOff x="815" y="2388"/>
              <a:chExt cx="1764" cy="928"/>
            </a:xfrm>
          </p:grpSpPr>
          <p:sp>
            <p:nvSpPr>
              <p:cNvPr id="179214" name="Rectangle 14"/>
              <p:cNvSpPr>
                <a:spLocks noChangeArrowheads="1"/>
              </p:cNvSpPr>
              <p:nvPr/>
            </p:nvSpPr>
            <p:spPr bwMode="auto">
              <a:xfrm>
                <a:off x="815" y="2388"/>
                <a:ext cx="1764" cy="922"/>
              </a:xfrm>
              <a:prstGeom prst="rect">
                <a:avLst/>
              </a:prstGeom>
              <a:solidFill>
                <a:srgbClr val="7F9D5B"/>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en-US"/>
              </a:p>
            </p:txBody>
          </p:sp>
          <p:sp>
            <p:nvSpPr>
              <p:cNvPr id="179215" name="AutoShape 15"/>
              <p:cNvSpPr>
                <a:spLocks noChangeArrowheads="1"/>
              </p:cNvSpPr>
              <p:nvPr/>
            </p:nvSpPr>
            <p:spPr bwMode="auto">
              <a:xfrm flipH="1">
                <a:off x="815" y="2395"/>
                <a:ext cx="1764" cy="921"/>
              </a:xfrm>
              <a:prstGeom prst="rtTriangle">
                <a:avLst/>
              </a:prstGeom>
              <a:solidFill>
                <a:srgbClr val="EFF2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en-US"/>
              </a:p>
            </p:txBody>
          </p:sp>
        </p:grpSp>
        <p:sp>
          <p:nvSpPr>
            <p:cNvPr id="179216" name="Text Box 16"/>
            <p:cNvSpPr txBox="1">
              <a:spLocks noChangeArrowheads="1"/>
            </p:cNvSpPr>
            <p:nvPr/>
          </p:nvSpPr>
          <p:spPr bwMode="auto">
            <a:xfrm>
              <a:off x="527" y="2882"/>
              <a:ext cx="50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lgn="r"/>
              <a:r>
                <a:rPr lang="en-US" sz="800" b="0" i="0" dirty="0">
                  <a:latin typeface="Verdana" pitchFamily="34" charset="0"/>
                </a:rPr>
                <a:t>MacKay Shields</a:t>
              </a:r>
            </a:p>
            <a:p>
              <a:pPr algn="r"/>
              <a:r>
                <a:rPr lang="en-US" sz="800" b="0" i="0" dirty="0">
                  <a:latin typeface="Verdana" pitchFamily="34" charset="0"/>
                </a:rPr>
                <a:t>Payoff Matrix</a:t>
              </a:r>
            </a:p>
          </p:txBody>
        </p:sp>
        <p:sp>
          <p:nvSpPr>
            <p:cNvPr id="179217" name="Text Box 17"/>
            <p:cNvSpPr txBox="1">
              <a:spLocks noChangeArrowheads="1"/>
            </p:cNvSpPr>
            <p:nvPr/>
          </p:nvSpPr>
          <p:spPr bwMode="auto">
            <a:xfrm>
              <a:off x="279" y="2520"/>
              <a:ext cx="505"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spcBef>
                  <a:spcPct val="50000"/>
                </a:spcBef>
              </a:pPr>
              <a:r>
                <a:rPr lang="en-US" sz="800" b="0" i="0" dirty="0" smtClean="0">
                  <a:solidFill>
                    <a:schemeClr val="bg1"/>
                  </a:solidFill>
                  <a:latin typeface="Verdana" pitchFamily="34" charset="0"/>
                </a:rPr>
                <a:t>Country Screen</a:t>
              </a:r>
              <a:endParaRPr lang="en-US" sz="800" b="0" i="0" dirty="0">
                <a:solidFill>
                  <a:schemeClr val="bg1"/>
                </a:solidFill>
                <a:latin typeface="Verdana" pitchFamily="34" charset="0"/>
              </a:endParaRPr>
            </a:p>
          </p:txBody>
        </p:sp>
      </p:grpSp>
      <p:sp>
        <p:nvSpPr>
          <p:cNvPr id="179218" name="Rectangle 18"/>
          <p:cNvSpPr>
            <a:spLocks noChangeArrowheads="1"/>
          </p:cNvSpPr>
          <p:nvPr/>
        </p:nvSpPr>
        <p:spPr bwMode="auto">
          <a:xfrm>
            <a:off x="392113" y="4908550"/>
            <a:ext cx="267380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0" dirty="0">
                <a:solidFill>
                  <a:schemeClr val="tx2"/>
                </a:solidFill>
              </a:rPr>
              <a:t>Risk</a:t>
            </a:r>
          </a:p>
          <a:p>
            <a:r>
              <a:rPr lang="en-US" sz="800" b="0" i="0" dirty="0" smtClean="0">
                <a:solidFill>
                  <a:schemeClr val="tx2"/>
                </a:solidFill>
              </a:rPr>
              <a:t>Quantitative Rankings</a:t>
            </a:r>
          </a:p>
          <a:p>
            <a:r>
              <a:rPr lang="en-US" sz="800" b="0" i="0" dirty="0" smtClean="0">
                <a:solidFill>
                  <a:schemeClr val="tx2"/>
                </a:solidFill>
              </a:rPr>
              <a:t>(17 indicators of “Ability of Country to Pay Debts”) </a:t>
            </a:r>
            <a:endParaRPr lang="en-US" sz="800" b="0" i="0" dirty="0">
              <a:solidFill>
                <a:schemeClr val="tx2"/>
              </a:solidFill>
            </a:endParaRPr>
          </a:p>
          <a:p>
            <a:r>
              <a:rPr lang="en-US" sz="800" b="0" i="0" dirty="0" err="1">
                <a:solidFill>
                  <a:schemeClr val="tx2"/>
                </a:solidFill>
              </a:rPr>
              <a:t>vs</a:t>
            </a:r>
            <a:endParaRPr lang="en-US" sz="800" b="0" i="0" dirty="0">
              <a:solidFill>
                <a:schemeClr val="tx2"/>
              </a:solidFill>
            </a:endParaRPr>
          </a:p>
          <a:p>
            <a:r>
              <a:rPr lang="en-US" sz="800" b="0" dirty="0">
                <a:solidFill>
                  <a:schemeClr val="tx2"/>
                </a:solidFill>
              </a:rPr>
              <a:t>Compensation</a:t>
            </a:r>
          </a:p>
          <a:p>
            <a:r>
              <a:rPr lang="en-US" sz="800" b="0" i="0" dirty="0">
                <a:solidFill>
                  <a:schemeClr val="tx2"/>
                </a:solidFill>
              </a:rPr>
              <a:t>(Proprietary upside/downside analysis)</a:t>
            </a:r>
          </a:p>
        </p:txBody>
      </p:sp>
      <p:sp>
        <p:nvSpPr>
          <p:cNvPr id="179219" name="Line 19"/>
          <p:cNvSpPr>
            <a:spLocks noChangeShapeType="1"/>
          </p:cNvSpPr>
          <p:nvPr/>
        </p:nvSpPr>
        <p:spPr bwMode="auto">
          <a:xfrm>
            <a:off x="766763" y="5537200"/>
            <a:ext cx="0" cy="387350"/>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0" name="Line 20"/>
          <p:cNvSpPr>
            <a:spLocks noChangeShapeType="1"/>
          </p:cNvSpPr>
          <p:nvPr/>
        </p:nvSpPr>
        <p:spPr bwMode="auto">
          <a:xfrm rot="10800000">
            <a:off x="2178050" y="2452688"/>
            <a:ext cx="1588" cy="398462"/>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1" name="Rectangle 21"/>
          <p:cNvSpPr>
            <a:spLocks noChangeArrowheads="1"/>
          </p:cNvSpPr>
          <p:nvPr/>
        </p:nvSpPr>
        <p:spPr bwMode="auto">
          <a:xfrm>
            <a:off x="1511300" y="1143163"/>
            <a:ext cx="1690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sz="800" b="0">
                <a:solidFill>
                  <a:schemeClr val="tx2"/>
                </a:solidFill>
              </a:rPr>
              <a:t>Employ Philosophy &amp; Discipline to eliminate bonds</a:t>
            </a:r>
          </a:p>
        </p:txBody>
      </p:sp>
      <p:sp>
        <p:nvSpPr>
          <p:cNvPr id="179222" name="Rectangle 22"/>
          <p:cNvSpPr>
            <a:spLocks noChangeArrowheads="1"/>
          </p:cNvSpPr>
          <p:nvPr/>
        </p:nvSpPr>
        <p:spPr bwMode="auto">
          <a:xfrm>
            <a:off x="1511299" y="1454313"/>
            <a:ext cx="185816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90488" indent="-90488">
              <a:spcBef>
                <a:spcPct val="25000"/>
              </a:spcBef>
              <a:buFontTx/>
              <a:buChar char="•"/>
            </a:pPr>
            <a:r>
              <a:rPr lang="en-US" sz="800" b="0" i="0" dirty="0" smtClean="0">
                <a:solidFill>
                  <a:schemeClr val="tx2"/>
                </a:solidFill>
              </a:rPr>
              <a:t>Understanding of history, culture, politics and economic makeup to develop investment framework for each country</a:t>
            </a:r>
          </a:p>
          <a:p>
            <a:pPr marL="90488" indent="-90488">
              <a:spcBef>
                <a:spcPct val="25000"/>
              </a:spcBef>
              <a:buFontTx/>
              <a:buChar char="•"/>
            </a:pPr>
            <a:r>
              <a:rPr lang="en-US" sz="800" b="0" i="0" dirty="0" smtClean="0">
                <a:solidFill>
                  <a:schemeClr val="tx2"/>
                </a:solidFill>
              </a:rPr>
              <a:t>Seek to provide best opportunities in universe</a:t>
            </a:r>
            <a:endParaRPr lang="en-US" sz="800" b="0" i="0" dirty="0">
              <a:solidFill>
                <a:schemeClr val="tx2"/>
              </a:solidFill>
            </a:endParaRPr>
          </a:p>
        </p:txBody>
      </p:sp>
      <p:sp>
        <p:nvSpPr>
          <p:cNvPr id="179223" name="Line 23"/>
          <p:cNvSpPr>
            <a:spLocks noChangeShapeType="1"/>
          </p:cNvSpPr>
          <p:nvPr/>
        </p:nvSpPr>
        <p:spPr bwMode="auto">
          <a:xfrm>
            <a:off x="3592513" y="3446463"/>
            <a:ext cx="0" cy="374650"/>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5" name="Text Box 25"/>
          <p:cNvSpPr txBox="1">
            <a:spLocks noChangeArrowheads="1"/>
          </p:cNvSpPr>
          <p:nvPr/>
        </p:nvSpPr>
        <p:spPr bwMode="auto">
          <a:xfrm>
            <a:off x="4703763" y="4471988"/>
            <a:ext cx="889000" cy="122237"/>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a:solidFill>
                  <a:schemeClr val="tx2"/>
                </a:solidFill>
                <a:latin typeface="Verdana" pitchFamily="34" charset="0"/>
              </a:rPr>
              <a:t>Policy Committee</a:t>
            </a:r>
          </a:p>
        </p:txBody>
      </p:sp>
      <p:sp>
        <p:nvSpPr>
          <p:cNvPr id="179226" name="Line 26"/>
          <p:cNvSpPr>
            <a:spLocks noChangeShapeType="1"/>
          </p:cNvSpPr>
          <p:nvPr/>
        </p:nvSpPr>
        <p:spPr bwMode="auto">
          <a:xfrm>
            <a:off x="5137150" y="3446463"/>
            <a:ext cx="0" cy="873125"/>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7" name="Text Box 27"/>
          <p:cNvSpPr txBox="1">
            <a:spLocks noChangeArrowheads="1"/>
          </p:cNvSpPr>
          <p:nvPr/>
        </p:nvSpPr>
        <p:spPr bwMode="auto">
          <a:xfrm>
            <a:off x="4703763" y="4600575"/>
            <a:ext cx="1820862" cy="392113"/>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a:latin typeface="Verdana" pitchFamily="34" charset="0"/>
              </a:rPr>
              <a:t>Investment philosophy adherence</a:t>
            </a:r>
          </a:p>
          <a:p>
            <a:pPr>
              <a:spcAft>
                <a:spcPts val="100"/>
              </a:spcAft>
              <a:buSzPct val="75000"/>
              <a:buFontTx/>
              <a:buChar char="•"/>
            </a:pPr>
            <a:r>
              <a:rPr lang="en-US" altLang="en-US" sz="800" b="0" i="0">
                <a:latin typeface="Verdana" pitchFamily="34" charset="0"/>
              </a:rPr>
              <a:t>Top-down risk modulation</a:t>
            </a:r>
          </a:p>
          <a:p>
            <a:pPr>
              <a:spcAft>
                <a:spcPts val="100"/>
              </a:spcAft>
              <a:buSzPct val="75000"/>
              <a:buFontTx/>
              <a:buChar char="•"/>
            </a:pPr>
            <a:r>
              <a:rPr lang="en-US" altLang="en-US" sz="800" b="0" i="0">
                <a:latin typeface="Verdana" pitchFamily="34" charset="0"/>
              </a:rPr>
              <a:t>Scenario analysis</a:t>
            </a:r>
          </a:p>
        </p:txBody>
      </p:sp>
      <p:sp>
        <p:nvSpPr>
          <p:cNvPr id="179228" name="Text Box 28"/>
          <p:cNvSpPr txBox="1">
            <a:spLocks noChangeArrowheads="1"/>
          </p:cNvSpPr>
          <p:nvPr/>
        </p:nvSpPr>
        <p:spPr bwMode="auto">
          <a:xfrm>
            <a:off x="4703763" y="5184775"/>
            <a:ext cx="1001712" cy="122238"/>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a:solidFill>
                  <a:schemeClr val="tx2"/>
                </a:solidFill>
                <a:latin typeface="Verdana" pitchFamily="34" charset="0"/>
              </a:rPr>
              <a:t>Credit Committee</a:t>
            </a:r>
          </a:p>
        </p:txBody>
      </p:sp>
      <p:sp>
        <p:nvSpPr>
          <p:cNvPr id="179229" name="Text Box 29"/>
          <p:cNvSpPr txBox="1">
            <a:spLocks noChangeArrowheads="1"/>
          </p:cNvSpPr>
          <p:nvPr/>
        </p:nvSpPr>
        <p:spPr bwMode="auto">
          <a:xfrm>
            <a:off x="4703763" y="5313363"/>
            <a:ext cx="2237792" cy="666849"/>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dirty="0">
                <a:latin typeface="Verdana" pitchFamily="34" charset="0"/>
              </a:rPr>
              <a:t>Weekly oversight meeting</a:t>
            </a:r>
          </a:p>
          <a:p>
            <a:pPr>
              <a:spcAft>
                <a:spcPts val="100"/>
              </a:spcAft>
              <a:buSzPct val="75000"/>
              <a:buFontTx/>
              <a:buChar char="•"/>
            </a:pPr>
            <a:r>
              <a:rPr lang="en-US" altLang="en-US" sz="800" b="0" i="0" dirty="0">
                <a:latin typeface="Verdana" pitchFamily="34" charset="0"/>
              </a:rPr>
              <a:t>Screening criteria</a:t>
            </a:r>
          </a:p>
          <a:p>
            <a:pPr>
              <a:spcAft>
                <a:spcPts val="100"/>
              </a:spcAft>
              <a:buSzPct val="75000"/>
              <a:buFontTx/>
              <a:buChar char="•"/>
            </a:pPr>
            <a:r>
              <a:rPr lang="en-US" altLang="en-US" sz="800" b="0" i="0" dirty="0">
                <a:latin typeface="Verdana" pitchFamily="34" charset="0"/>
              </a:rPr>
              <a:t>Research assignments</a:t>
            </a:r>
          </a:p>
          <a:p>
            <a:pPr>
              <a:spcAft>
                <a:spcPts val="100"/>
              </a:spcAft>
              <a:buSzPct val="75000"/>
              <a:buFontTx/>
              <a:buChar char="•"/>
            </a:pPr>
            <a:r>
              <a:rPr lang="en-US" altLang="en-US" sz="800" b="0" i="0" dirty="0">
                <a:latin typeface="Verdana" pitchFamily="34" charset="0"/>
              </a:rPr>
              <a:t>Key monitoring </a:t>
            </a:r>
            <a:r>
              <a:rPr lang="en-US" altLang="en-US" sz="800" b="0" i="0" dirty="0" smtClean="0">
                <a:latin typeface="Verdana" pitchFamily="34" charset="0"/>
              </a:rPr>
              <a:t>variables</a:t>
            </a:r>
          </a:p>
          <a:p>
            <a:pPr>
              <a:spcAft>
                <a:spcPts val="100"/>
              </a:spcAft>
              <a:buSzPct val="75000"/>
              <a:buFontTx/>
              <a:buChar char="•"/>
            </a:pPr>
            <a:r>
              <a:rPr lang="en-US" altLang="en-US" sz="800" b="0" i="0" dirty="0" smtClean="0">
                <a:latin typeface="Verdana" pitchFamily="34" charset="0"/>
              </a:rPr>
              <a:t>Weekly briefing of country current events</a:t>
            </a:r>
            <a:endParaRPr lang="en-US" altLang="en-US" sz="800" b="0" i="0" dirty="0">
              <a:latin typeface="Verdana" pitchFamily="34" charset="0"/>
            </a:endParaRPr>
          </a:p>
        </p:txBody>
      </p:sp>
      <p:sp>
        <p:nvSpPr>
          <p:cNvPr id="179230" name="Text Box 30"/>
          <p:cNvSpPr txBox="1">
            <a:spLocks noChangeArrowheads="1"/>
          </p:cNvSpPr>
          <p:nvPr/>
        </p:nvSpPr>
        <p:spPr bwMode="auto">
          <a:xfrm>
            <a:off x="4703763" y="6130638"/>
            <a:ext cx="1270000" cy="122237"/>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dirty="0">
                <a:solidFill>
                  <a:schemeClr val="tx2"/>
                </a:solidFill>
                <a:latin typeface="Verdana" pitchFamily="34" charset="0"/>
              </a:rPr>
              <a:t>Portfolio Management</a:t>
            </a:r>
          </a:p>
        </p:txBody>
      </p:sp>
      <p:sp>
        <p:nvSpPr>
          <p:cNvPr id="179231" name="Text Box 31"/>
          <p:cNvSpPr txBox="1">
            <a:spLocks noChangeArrowheads="1"/>
          </p:cNvSpPr>
          <p:nvPr/>
        </p:nvSpPr>
        <p:spPr bwMode="auto">
          <a:xfrm>
            <a:off x="4703763" y="6259225"/>
            <a:ext cx="1630362" cy="527050"/>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a:latin typeface="Verdana" pitchFamily="34" charset="0"/>
              </a:rPr>
              <a:t>Strategy implementation</a:t>
            </a:r>
          </a:p>
          <a:p>
            <a:pPr>
              <a:spcAft>
                <a:spcPts val="100"/>
              </a:spcAft>
              <a:buSzPct val="75000"/>
              <a:buFontTx/>
              <a:buChar char="•"/>
            </a:pPr>
            <a:r>
              <a:rPr lang="en-US" altLang="en-US" sz="800" b="0" i="0">
                <a:latin typeface="Verdana" pitchFamily="34" charset="0"/>
              </a:rPr>
              <a:t>Client guideline adherence</a:t>
            </a:r>
          </a:p>
          <a:p>
            <a:pPr>
              <a:spcAft>
                <a:spcPts val="100"/>
              </a:spcAft>
              <a:buSzPct val="75000"/>
              <a:buFontTx/>
              <a:buChar char="•"/>
            </a:pPr>
            <a:r>
              <a:rPr lang="en-US" altLang="en-US" sz="800" b="0" i="0">
                <a:latin typeface="Verdana" pitchFamily="34" charset="0"/>
              </a:rPr>
              <a:t>Investment team coordination</a:t>
            </a:r>
          </a:p>
          <a:p>
            <a:pPr>
              <a:spcAft>
                <a:spcPts val="100"/>
              </a:spcAft>
              <a:buSzPct val="75000"/>
              <a:buFontTx/>
              <a:buChar char="•"/>
            </a:pPr>
            <a:r>
              <a:rPr lang="en-US" altLang="en-US" sz="800" b="0" i="0">
                <a:latin typeface="Verdana" pitchFamily="34" charset="0"/>
              </a:rPr>
              <a:t>Benchmark risk monitoring</a:t>
            </a:r>
          </a:p>
        </p:txBody>
      </p:sp>
      <p:sp>
        <p:nvSpPr>
          <p:cNvPr id="179232" name="Line 32"/>
          <p:cNvSpPr>
            <a:spLocks noChangeShapeType="1"/>
          </p:cNvSpPr>
          <p:nvPr/>
        </p:nvSpPr>
        <p:spPr bwMode="auto">
          <a:xfrm>
            <a:off x="8509000" y="3429000"/>
            <a:ext cx="0" cy="873125"/>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33" name="Text Box 33"/>
          <p:cNvSpPr txBox="1">
            <a:spLocks noChangeArrowheads="1"/>
          </p:cNvSpPr>
          <p:nvPr/>
        </p:nvSpPr>
        <p:spPr bwMode="auto">
          <a:xfrm>
            <a:off x="7818438" y="4471988"/>
            <a:ext cx="1144587" cy="122237"/>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a:solidFill>
                  <a:schemeClr val="tx2"/>
                </a:solidFill>
                <a:latin typeface="Verdana" pitchFamily="34" charset="0"/>
              </a:rPr>
              <a:t>Credit Deterioration</a:t>
            </a:r>
          </a:p>
        </p:txBody>
      </p:sp>
      <p:sp>
        <p:nvSpPr>
          <p:cNvPr id="179234" name="Text Box 34"/>
          <p:cNvSpPr txBox="1">
            <a:spLocks noChangeArrowheads="1"/>
          </p:cNvSpPr>
          <p:nvPr/>
        </p:nvSpPr>
        <p:spPr bwMode="auto">
          <a:xfrm>
            <a:off x="7818438" y="4600575"/>
            <a:ext cx="1223962" cy="122238"/>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a:latin typeface="Verdana" pitchFamily="34" charset="0"/>
              </a:rPr>
              <a:t>“First disappointment”</a:t>
            </a:r>
          </a:p>
        </p:txBody>
      </p:sp>
      <p:sp>
        <p:nvSpPr>
          <p:cNvPr id="179240" name="Text Box 40"/>
          <p:cNvSpPr txBox="1">
            <a:spLocks noChangeArrowheads="1"/>
          </p:cNvSpPr>
          <p:nvPr/>
        </p:nvSpPr>
        <p:spPr bwMode="auto">
          <a:xfrm>
            <a:off x="7818438" y="5048675"/>
            <a:ext cx="1447512" cy="123111"/>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dirty="0" smtClean="0">
                <a:latin typeface="Verdana" pitchFamily="34" charset="0"/>
              </a:rPr>
              <a:t>Price/yield less compelling</a:t>
            </a:r>
            <a:endParaRPr lang="en-US" altLang="en-US" sz="800" b="0" i="0" dirty="0">
              <a:latin typeface="Verdana" pitchFamily="34" charset="0"/>
            </a:endParaRPr>
          </a:p>
        </p:txBody>
      </p:sp>
      <p:sp>
        <p:nvSpPr>
          <p:cNvPr id="179242" name="Text Box 42"/>
          <p:cNvSpPr txBox="1">
            <a:spLocks noChangeArrowheads="1"/>
          </p:cNvSpPr>
          <p:nvPr/>
        </p:nvSpPr>
        <p:spPr bwMode="auto">
          <a:xfrm>
            <a:off x="2713038" y="3937000"/>
            <a:ext cx="1697037" cy="287338"/>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5725" indent="-85725"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spcBef>
                <a:spcPct val="25000"/>
              </a:spcBef>
              <a:spcAft>
                <a:spcPts val="100"/>
              </a:spcAft>
              <a:buSzPct val="75000"/>
              <a:buFontTx/>
              <a:buChar char="•"/>
            </a:pPr>
            <a:r>
              <a:rPr lang="en-US" altLang="en-US" sz="800" b="0" i="0">
                <a:solidFill>
                  <a:schemeClr val="tx2"/>
                </a:solidFill>
                <a:latin typeface="Verdana" pitchFamily="34" charset="0"/>
              </a:rPr>
              <a:t>Position the portfolio</a:t>
            </a:r>
          </a:p>
          <a:p>
            <a:pPr>
              <a:spcBef>
                <a:spcPct val="25000"/>
              </a:spcBef>
              <a:spcAft>
                <a:spcPts val="100"/>
              </a:spcAft>
              <a:buSzPct val="75000"/>
              <a:buFontTx/>
              <a:buChar char="•"/>
            </a:pPr>
            <a:r>
              <a:rPr lang="en-US" altLang="en-US" sz="800" b="0" i="0">
                <a:solidFill>
                  <a:schemeClr val="tx2"/>
                </a:solidFill>
                <a:latin typeface="Verdana" pitchFamily="34" charset="0"/>
              </a:rPr>
              <a:t>Attempt to buy the “best bond”</a:t>
            </a:r>
          </a:p>
        </p:txBody>
      </p:sp>
      <p:sp>
        <p:nvSpPr>
          <p:cNvPr id="45" name="Text Box 37"/>
          <p:cNvSpPr txBox="1">
            <a:spLocks noChangeArrowheads="1"/>
          </p:cNvSpPr>
          <p:nvPr/>
        </p:nvSpPr>
        <p:spPr bwMode="auto">
          <a:xfrm>
            <a:off x="7818438" y="4930913"/>
            <a:ext cx="823912" cy="122237"/>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dirty="0">
                <a:solidFill>
                  <a:schemeClr val="tx2"/>
                </a:solidFill>
                <a:latin typeface="Verdana" pitchFamily="34" charset="0"/>
              </a:rPr>
              <a:t>Relative Value</a:t>
            </a:r>
          </a:p>
        </p:txBody>
      </p:sp>
      <p:sp>
        <p:nvSpPr>
          <p:cNvPr id="47" name="Text Box 39"/>
          <p:cNvSpPr txBox="1">
            <a:spLocks noChangeArrowheads="1"/>
          </p:cNvSpPr>
          <p:nvPr/>
        </p:nvSpPr>
        <p:spPr bwMode="auto">
          <a:xfrm>
            <a:off x="7818438" y="5327788"/>
            <a:ext cx="1069975" cy="122237"/>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dirty="0">
                <a:solidFill>
                  <a:schemeClr val="tx2"/>
                </a:solidFill>
                <a:latin typeface="Verdana" pitchFamily="34" charset="0"/>
              </a:rPr>
              <a:t>Top-Down Outlook</a:t>
            </a:r>
          </a:p>
        </p:txBody>
      </p:sp>
      <p:sp>
        <p:nvSpPr>
          <p:cNvPr id="48" name="Text Box 40"/>
          <p:cNvSpPr txBox="1">
            <a:spLocks noChangeArrowheads="1"/>
          </p:cNvSpPr>
          <p:nvPr/>
        </p:nvSpPr>
        <p:spPr bwMode="auto">
          <a:xfrm>
            <a:off x="7818438" y="5456375"/>
            <a:ext cx="738187" cy="122238"/>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a:latin typeface="Verdana" pitchFamily="34" charset="0"/>
              </a:rPr>
              <a:t>Marginal risk</a:t>
            </a:r>
          </a:p>
        </p:txBody>
      </p:sp>
    </p:spTree>
    <p:extLst>
      <p:ext uri="{BB962C8B-B14F-4D97-AF65-F5344CB8AC3E}">
        <p14:creationId xmlns:p14="http://schemas.microsoft.com/office/powerpoint/2010/main" val="106836246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VS. STRESS FACTOR</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18</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6" name="Rectangle 15"/>
          <p:cNvSpPr>
            <a:spLocks noChangeArrowheads="1"/>
          </p:cNvSpPr>
          <p:nvPr/>
        </p:nvSpPr>
        <p:spPr bwMode="auto">
          <a:xfrm>
            <a:off x="393700" y="6595745"/>
            <a:ext cx="501900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eaLnBrk="1" hangingPunct="1"/>
            <a:r>
              <a:rPr lang="en-US" sz="800" b="0" dirty="0" smtClean="0"/>
              <a:t>Stress factor represents output in a MacKay Shields proprietary model designed to measure risk.</a:t>
            </a:r>
          </a:p>
          <a:p>
            <a:pPr eaLnBrk="1" hangingPunct="1"/>
            <a:r>
              <a:rPr lang="en-US" sz="800" b="0" dirty="0" smtClean="0"/>
              <a:t>Chart </a:t>
            </a:r>
            <a:r>
              <a:rPr lang="en-US" sz="800" b="0" dirty="0"/>
              <a:t>is indicative of our investment process </a:t>
            </a:r>
            <a:r>
              <a:rPr lang="en-US" sz="800" b="0" dirty="0" smtClean="0"/>
              <a:t>and is not meant to reflect portfolio positioning.</a:t>
            </a:r>
          </a:p>
          <a:p>
            <a:pPr eaLnBrk="1" hangingPunct="1"/>
            <a:r>
              <a:rPr lang="en-US" sz="800" b="0" dirty="0" smtClean="0"/>
              <a:t>Source</a:t>
            </a:r>
            <a:r>
              <a:rPr lang="en-US" sz="800" b="0" dirty="0"/>
              <a:t>: </a:t>
            </a:r>
            <a:r>
              <a:rPr lang="en-US" sz="800" b="0" dirty="0" err="1" smtClean="0"/>
              <a:t>Haver</a:t>
            </a:r>
            <a:r>
              <a:rPr lang="en-US" sz="800" b="0" dirty="0"/>
              <a:t> </a:t>
            </a:r>
            <a:r>
              <a:rPr lang="en-US" sz="800" b="0" dirty="0" smtClean="0"/>
              <a:t>Analytics</a:t>
            </a:r>
          </a:p>
          <a:p>
            <a:pPr eaLnBrk="1" hangingPunct="1"/>
            <a:r>
              <a:rPr lang="en-US" sz="800" b="0" dirty="0" smtClean="0"/>
              <a:t>As of 9/30/11</a:t>
            </a:r>
            <a:endParaRPr lang="en-US" sz="800" b="0" dirty="0"/>
          </a:p>
        </p:txBody>
      </p:sp>
      <p:graphicFrame>
        <p:nvGraphicFramePr>
          <p:cNvPr id="7" name="Object 6"/>
          <p:cNvGraphicFramePr>
            <a:graphicFrameLocks noChangeAspect="1"/>
          </p:cNvGraphicFramePr>
          <p:nvPr>
            <p:extLst>
              <p:ext uri="{D42A27DB-BD31-4B8C-83A1-F6EECF244321}">
                <p14:modId xmlns:p14="http://schemas.microsoft.com/office/powerpoint/2010/main" val="4294184897"/>
              </p:ext>
            </p:extLst>
          </p:nvPr>
        </p:nvGraphicFramePr>
        <p:xfrm>
          <a:off x="1262063" y="1639888"/>
          <a:ext cx="7134225" cy="4648200"/>
        </p:xfrm>
        <a:graphic>
          <a:graphicData uri="http://schemas.openxmlformats.org/presentationml/2006/ole">
            <mc:AlternateContent xmlns:mc="http://schemas.openxmlformats.org/markup-compatibility/2006">
              <mc:Choice xmlns:v="urn:schemas-microsoft-com:vml" Requires="v">
                <p:oleObj spid="_x0000_s87140" name="Worksheet" r:id="rId3" imgW="7134212" imgH="4648240" progId="Excel.Sheet.12">
                  <p:link/>
                </p:oleObj>
              </mc:Choice>
              <mc:Fallback>
                <p:oleObj name="Worksheet" r:id="rId3" imgW="7134212" imgH="4648240" progId="Excel.Sheet.12">
                  <p:link/>
                  <p:pic>
                    <p:nvPicPr>
                      <p:cNvPr id="0" name=""/>
                      <p:cNvPicPr/>
                      <p:nvPr/>
                    </p:nvPicPr>
                    <p:blipFill>
                      <a:blip r:embed="rId4"/>
                      <a:stretch>
                        <a:fillRect/>
                      </a:stretch>
                    </p:blipFill>
                    <p:spPr>
                      <a:xfrm>
                        <a:off x="1262063" y="1639888"/>
                        <a:ext cx="7134225" cy="4648200"/>
                      </a:xfrm>
                      <a:prstGeom prst="rect">
                        <a:avLst/>
                      </a:prstGeom>
                    </p:spPr>
                  </p:pic>
                </p:oleObj>
              </mc:Fallback>
            </mc:AlternateContent>
          </a:graphicData>
        </a:graphic>
      </p:graphicFrame>
    </p:spTree>
    <p:extLst>
      <p:ext uri="{BB962C8B-B14F-4D97-AF65-F5344CB8AC3E}">
        <p14:creationId xmlns:p14="http://schemas.microsoft.com/office/powerpoint/2010/main" val="2907669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smtClean="0"/>
              <a:t>FIRM OVERVIEW</a:t>
            </a:r>
          </a:p>
        </p:txBody>
      </p:sp>
      <p:sp>
        <p:nvSpPr>
          <p:cNvPr id="614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1A58977C-50C4-42A7-8FEF-A9535B20C569}" type="slidenum">
              <a:rPr lang="en-US" sz="700" b="0" i="0" smtClean="0"/>
              <a:pPr/>
              <a:t>1</a:t>
            </a:fld>
            <a:endParaRPr lang="en-US" sz="700" b="0" i="0" smtClean="0"/>
          </a:p>
        </p:txBody>
      </p:sp>
      <p:sp>
        <p:nvSpPr>
          <p:cNvPr id="61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457657471"/>
              </p:ext>
            </p:extLst>
          </p:nvPr>
        </p:nvGraphicFramePr>
        <p:xfrm>
          <a:off x="401638" y="911225"/>
          <a:ext cx="2503487" cy="523875"/>
        </p:xfrm>
        <a:graphic>
          <a:graphicData uri="http://schemas.openxmlformats.org/presentationml/2006/ole">
            <mc:AlternateContent xmlns:mc="http://schemas.openxmlformats.org/markup-compatibility/2006">
              <mc:Choice xmlns:v="urn:schemas-microsoft-com:vml" Requires="v">
                <p:oleObj spid="_x0000_s6815" name="Document" r:id="rId4" imgW="2503157" imgH="524505" progId="Word.Document.12">
                  <p:link/>
                </p:oleObj>
              </mc:Choice>
              <mc:Fallback>
                <p:oleObj name="Document" r:id="rId4" imgW="2503157" imgH="524505" progId="Word.Document.12">
                  <p:link/>
                  <p:pic>
                    <p:nvPicPr>
                      <p:cNvPr id="0" name="Object 2"/>
                      <p:cNvPicPr>
                        <a:picLocks noChangeAspect="1" noChangeArrowheads="1"/>
                      </p:cNvPicPr>
                      <p:nvPr/>
                    </p:nvPicPr>
                    <p:blipFill>
                      <a:blip r:embed="rId5"/>
                      <a:srcRect/>
                      <a:stretch>
                        <a:fillRect/>
                      </a:stretch>
                    </p:blipFill>
                    <p:spPr bwMode="auto">
                      <a:xfrm>
                        <a:off x="401638" y="911225"/>
                        <a:ext cx="2503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9"/>
          <p:cNvSpPr>
            <a:spLocks noChangeArrowheads="1"/>
          </p:cNvSpPr>
          <p:nvPr/>
        </p:nvSpPr>
        <p:spPr bwMode="auto">
          <a:xfrm>
            <a:off x="396558" y="6959971"/>
            <a:ext cx="7764462" cy="123111"/>
          </a:xfrm>
          <a:prstGeom prst="rect">
            <a:avLst/>
          </a:prstGeom>
          <a:noFill/>
          <a:ln w="3175" algn="ctr">
            <a:noFill/>
            <a:miter lim="800000"/>
            <a:headEnd/>
            <a:tailEnd/>
          </a:ln>
        </p:spPr>
        <p:txBody>
          <a:bodyPr lIns="0" tIns="0" rIns="0" bIns="0" anchor="b">
            <a:spAutoFit/>
          </a:bodyPr>
          <a:lstStyle/>
          <a:p>
            <a:pPr algn="just"/>
            <a:r>
              <a:rPr lang="en-US" sz="800" b="0" i="1" dirty="0">
                <a:solidFill>
                  <a:srgbClr val="5F5F5F"/>
                </a:solidFill>
                <a:ea typeface="Verdana" pitchFamily="34" charset="0"/>
                <a:cs typeface="Verdana" pitchFamily="34" charset="0"/>
              </a:rPr>
              <a:t>Due to rounding, the sum of the items shown may not equal 100% or any expressed totals, as applicable.</a:t>
            </a:r>
          </a:p>
        </p:txBody>
      </p:sp>
      <p:graphicFrame>
        <p:nvGraphicFramePr>
          <p:cNvPr id="4" name="Object 3"/>
          <p:cNvGraphicFramePr>
            <a:graphicFrameLocks noChangeAspect="1"/>
          </p:cNvGraphicFramePr>
          <p:nvPr>
            <p:extLst>
              <p:ext uri="{D42A27DB-BD31-4B8C-83A1-F6EECF244321}">
                <p14:modId xmlns:p14="http://schemas.microsoft.com/office/powerpoint/2010/main" val="1014531971"/>
              </p:ext>
            </p:extLst>
          </p:nvPr>
        </p:nvGraphicFramePr>
        <p:xfrm>
          <a:off x="966788" y="1544638"/>
          <a:ext cx="7667625" cy="5238750"/>
        </p:xfrm>
        <a:graphic>
          <a:graphicData uri="http://schemas.openxmlformats.org/presentationml/2006/ole">
            <mc:AlternateContent xmlns:mc="http://schemas.openxmlformats.org/markup-compatibility/2006">
              <mc:Choice xmlns:v="urn:schemas-microsoft-com:vml" Requires="v">
                <p:oleObj spid="_x0000_s6816" name="Worksheet" r:id="rId6" imgW="7667743" imgH="5238845" progId="Excel.Sheet.12">
                  <p:link/>
                </p:oleObj>
              </mc:Choice>
              <mc:Fallback>
                <p:oleObj name="Worksheet" r:id="rId6" imgW="7667743" imgH="5238845" progId="Excel.Sheet.12">
                  <p:link/>
                  <p:pic>
                    <p:nvPicPr>
                      <p:cNvPr id="0" name="Object 3"/>
                      <p:cNvPicPr>
                        <a:picLocks noChangeAspect="1" noChangeArrowheads="1"/>
                      </p:cNvPicPr>
                      <p:nvPr/>
                    </p:nvPicPr>
                    <p:blipFill>
                      <a:blip r:embed="rId7"/>
                      <a:srcRect/>
                      <a:stretch>
                        <a:fillRect/>
                      </a:stretch>
                    </p:blipFill>
                    <p:spPr bwMode="auto">
                      <a:xfrm>
                        <a:off x="966788" y="1544638"/>
                        <a:ext cx="76676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a:t>
            </a:r>
            <a:r>
              <a:rPr lang="en-US" dirty="0" smtClean="0"/>
              <a:t>FACTOR</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19</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7" name="Rectangle 15"/>
          <p:cNvSpPr>
            <a:spLocks noChangeArrowheads="1"/>
          </p:cNvSpPr>
          <p:nvPr/>
        </p:nvSpPr>
        <p:spPr bwMode="auto">
          <a:xfrm>
            <a:off x="393700" y="6841967"/>
            <a:ext cx="1240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eaLnBrk="1" hangingPunct="1"/>
            <a:r>
              <a:rPr lang="en-US" sz="800" b="0" dirty="0" smtClean="0"/>
              <a:t>As of 9/30/2011</a:t>
            </a:r>
          </a:p>
          <a:p>
            <a:pPr eaLnBrk="1" hangingPunct="1"/>
            <a:r>
              <a:rPr lang="en-US" sz="800" b="0" dirty="0" smtClean="0"/>
              <a:t>Source</a:t>
            </a:r>
            <a:r>
              <a:rPr lang="en-US" sz="800" b="0" dirty="0"/>
              <a:t>: </a:t>
            </a:r>
            <a:r>
              <a:rPr lang="en-US" sz="800" b="0" dirty="0" err="1" smtClean="0"/>
              <a:t>Haver</a:t>
            </a:r>
            <a:r>
              <a:rPr lang="en-US" sz="800" b="0" dirty="0"/>
              <a:t> </a:t>
            </a:r>
            <a:r>
              <a:rPr lang="en-US" sz="800" b="0" dirty="0" smtClean="0"/>
              <a:t>Analytics</a:t>
            </a:r>
            <a:endParaRPr lang="en-US" sz="800" b="0" dirty="0"/>
          </a:p>
        </p:txBody>
      </p:sp>
      <p:graphicFrame>
        <p:nvGraphicFramePr>
          <p:cNvPr id="5" name="Object 4"/>
          <p:cNvGraphicFramePr>
            <a:graphicFrameLocks noChangeAspect="1"/>
          </p:cNvGraphicFramePr>
          <p:nvPr>
            <p:extLst>
              <p:ext uri="{D42A27DB-BD31-4B8C-83A1-F6EECF244321}">
                <p14:modId xmlns:p14="http://schemas.microsoft.com/office/powerpoint/2010/main" val="4290743731"/>
              </p:ext>
            </p:extLst>
          </p:nvPr>
        </p:nvGraphicFramePr>
        <p:xfrm>
          <a:off x="405451" y="903287"/>
          <a:ext cx="8919524" cy="5935291"/>
        </p:xfrm>
        <a:graphic>
          <a:graphicData uri="http://schemas.openxmlformats.org/presentationml/2006/ole">
            <mc:AlternateContent xmlns:mc="http://schemas.openxmlformats.org/markup-compatibility/2006">
              <mc:Choice xmlns:v="urn:schemas-microsoft-com:vml" Requires="v">
                <p:oleObj spid="_x0000_s85094" name="Worksheet" r:id="rId3" imgW="13639785" imgH="9077384" progId="Excel.Sheet.12">
                  <p:link/>
                </p:oleObj>
              </mc:Choice>
              <mc:Fallback>
                <p:oleObj name="Worksheet" r:id="rId3" imgW="13639785" imgH="9077384" progId="Excel.Sheet.12">
                  <p:link/>
                  <p:pic>
                    <p:nvPicPr>
                      <p:cNvPr id="0" name=""/>
                      <p:cNvPicPr/>
                      <p:nvPr/>
                    </p:nvPicPr>
                    <p:blipFill>
                      <a:blip r:embed="rId4"/>
                      <a:stretch>
                        <a:fillRect/>
                      </a:stretch>
                    </p:blipFill>
                    <p:spPr>
                      <a:xfrm>
                        <a:off x="405451" y="903287"/>
                        <a:ext cx="8919524" cy="5935291"/>
                      </a:xfrm>
                      <a:prstGeom prst="rect">
                        <a:avLst/>
                      </a:prstGeom>
                    </p:spPr>
                  </p:pic>
                </p:oleObj>
              </mc:Fallback>
            </mc:AlternateContent>
          </a:graphicData>
        </a:graphic>
      </p:graphicFrame>
    </p:spTree>
    <p:extLst>
      <p:ext uri="{BB962C8B-B14F-4D97-AF65-F5344CB8AC3E}">
        <p14:creationId xmlns:p14="http://schemas.microsoft.com/office/powerpoint/2010/main" val="1096266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a:t>
            </a:r>
            <a:r>
              <a:rPr lang="en-US" dirty="0" smtClean="0"/>
              <a:t>FACTOR — EUROZONE</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20</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10" name="Rectangle 15"/>
          <p:cNvSpPr>
            <a:spLocks noChangeArrowheads="1"/>
          </p:cNvSpPr>
          <p:nvPr/>
        </p:nvSpPr>
        <p:spPr bwMode="auto">
          <a:xfrm>
            <a:off x="393700" y="6841967"/>
            <a:ext cx="1240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eaLnBrk="1" hangingPunct="1"/>
            <a:r>
              <a:rPr lang="en-US" sz="800" b="0" dirty="0" smtClean="0"/>
              <a:t>As of 9/30/2011</a:t>
            </a:r>
          </a:p>
          <a:p>
            <a:pPr eaLnBrk="1" hangingPunct="1"/>
            <a:r>
              <a:rPr lang="en-US" sz="800" b="0" dirty="0" smtClean="0"/>
              <a:t>Source: </a:t>
            </a:r>
            <a:r>
              <a:rPr lang="en-US" sz="800" b="0" dirty="0" err="1" smtClean="0"/>
              <a:t>Haver</a:t>
            </a:r>
            <a:r>
              <a:rPr lang="en-US" sz="800" b="0" dirty="0" smtClean="0"/>
              <a:t> Analytics</a:t>
            </a:r>
            <a:endParaRPr lang="en-US" sz="800" b="0" dirty="0"/>
          </a:p>
        </p:txBody>
      </p:sp>
      <p:graphicFrame>
        <p:nvGraphicFramePr>
          <p:cNvPr id="5" name="Object 4"/>
          <p:cNvGraphicFramePr>
            <a:graphicFrameLocks noChangeAspect="1"/>
          </p:cNvGraphicFramePr>
          <p:nvPr>
            <p:extLst>
              <p:ext uri="{D42A27DB-BD31-4B8C-83A1-F6EECF244321}">
                <p14:modId xmlns:p14="http://schemas.microsoft.com/office/powerpoint/2010/main" val="635715484"/>
              </p:ext>
            </p:extLst>
          </p:nvPr>
        </p:nvGraphicFramePr>
        <p:xfrm>
          <a:off x="404872" y="1104901"/>
          <a:ext cx="8791456" cy="2533650"/>
        </p:xfrm>
        <a:graphic>
          <a:graphicData uri="http://schemas.openxmlformats.org/presentationml/2006/ole">
            <mc:AlternateContent xmlns:mc="http://schemas.openxmlformats.org/markup-compatibility/2006">
              <mc:Choice xmlns:v="urn:schemas-microsoft-com:vml" Requires="v">
                <p:oleObj spid="_x0000_s86223" name="Worksheet" r:id="rId3" imgW="10210920" imgH="2943229" progId="Excel.Sheet.12">
                  <p:link/>
                </p:oleObj>
              </mc:Choice>
              <mc:Fallback>
                <p:oleObj name="Worksheet" r:id="rId3" imgW="10210920" imgH="2943229" progId="Excel.Sheet.12">
                  <p:link/>
                  <p:pic>
                    <p:nvPicPr>
                      <p:cNvPr id="0" name=""/>
                      <p:cNvPicPr/>
                      <p:nvPr/>
                    </p:nvPicPr>
                    <p:blipFill>
                      <a:blip r:embed="rId4"/>
                      <a:stretch>
                        <a:fillRect/>
                      </a:stretch>
                    </p:blipFill>
                    <p:spPr>
                      <a:xfrm>
                        <a:off x="404872" y="1104901"/>
                        <a:ext cx="8791456" cy="25336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32074979"/>
              </p:ext>
            </p:extLst>
          </p:nvPr>
        </p:nvGraphicFramePr>
        <p:xfrm>
          <a:off x="2132013" y="3908425"/>
          <a:ext cx="5334000" cy="3133725"/>
        </p:xfrm>
        <a:graphic>
          <a:graphicData uri="http://schemas.openxmlformats.org/presentationml/2006/ole">
            <mc:AlternateContent xmlns:mc="http://schemas.openxmlformats.org/markup-compatibility/2006">
              <mc:Choice xmlns:v="urn:schemas-microsoft-com:vml" Requires="v">
                <p:oleObj spid="_x0000_s86224" name="Worksheet" r:id="rId5" imgW="5333970" imgH="3133724" progId="Excel.Sheet.12">
                  <p:link/>
                </p:oleObj>
              </mc:Choice>
              <mc:Fallback>
                <p:oleObj name="Worksheet" r:id="rId5" imgW="5333970" imgH="3133724" progId="Excel.Sheet.12">
                  <p:link/>
                  <p:pic>
                    <p:nvPicPr>
                      <p:cNvPr id="0" name="Object 4"/>
                      <p:cNvPicPr>
                        <a:picLocks noChangeAspect="1" noChangeArrowheads="1"/>
                      </p:cNvPicPr>
                      <p:nvPr/>
                    </p:nvPicPr>
                    <p:blipFill>
                      <a:blip r:embed="rId6"/>
                      <a:srcRect/>
                      <a:stretch>
                        <a:fillRect/>
                      </a:stretch>
                    </p:blipFill>
                    <p:spPr bwMode="auto">
                      <a:xfrm>
                        <a:off x="2132013" y="3908425"/>
                        <a:ext cx="53340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17709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932"/>
          <p:cNvSpPr>
            <a:spLocks/>
          </p:cNvSpPr>
          <p:nvPr/>
        </p:nvSpPr>
        <p:spPr bwMode="auto">
          <a:xfrm>
            <a:off x="1491589" y="5086851"/>
            <a:ext cx="1773489" cy="1761760"/>
          </a:xfrm>
          <a:custGeom>
            <a:avLst/>
            <a:gdLst>
              <a:gd name="T0" fmla="*/ 38 w 126"/>
              <a:gd name="T1" fmla="*/ 59 h 125"/>
              <a:gd name="T2" fmla="*/ 27 w 126"/>
              <a:gd name="T3" fmla="*/ 48 h 125"/>
              <a:gd name="T4" fmla="*/ 14 w 126"/>
              <a:gd name="T5" fmla="*/ 52 h 125"/>
              <a:gd name="T6" fmla="*/ 8 w 126"/>
              <a:gd name="T7" fmla="*/ 49 h 125"/>
              <a:gd name="T8" fmla="*/ 1 w 126"/>
              <a:gd name="T9" fmla="*/ 43 h 125"/>
              <a:gd name="T10" fmla="*/ 7 w 126"/>
              <a:gd name="T11" fmla="*/ 31 h 125"/>
              <a:gd name="T12" fmla="*/ 13 w 126"/>
              <a:gd name="T13" fmla="*/ 17 h 125"/>
              <a:gd name="T14" fmla="*/ 20 w 126"/>
              <a:gd name="T15" fmla="*/ 10 h 125"/>
              <a:gd name="T16" fmla="*/ 27 w 126"/>
              <a:gd name="T17" fmla="*/ 14 h 125"/>
              <a:gd name="T18" fmla="*/ 31 w 126"/>
              <a:gd name="T19" fmla="*/ 5 h 125"/>
              <a:gd name="T20" fmla="*/ 39 w 126"/>
              <a:gd name="T21" fmla="*/ 3 h 125"/>
              <a:gd name="T22" fmla="*/ 45 w 126"/>
              <a:gd name="T23" fmla="*/ 5 h 125"/>
              <a:gd name="T24" fmla="*/ 52 w 126"/>
              <a:gd name="T25" fmla="*/ 11 h 125"/>
              <a:gd name="T26" fmla="*/ 59 w 126"/>
              <a:gd name="T27" fmla="*/ 9 h 125"/>
              <a:gd name="T28" fmla="*/ 62 w 126"/>
              <a:gd name="T29" fmla="*/ 9 h 125"/>
              <a:gd name="T30" fmla="*/ 68 w 126"/>
              <a:gd name="T31" fmla="*/ 9 h 125"/>
              <a:gd name="T32" fmla="*/ 70 w 126"/>
              <a:gd name="T33" fmla="*/ 5 h 125"/>
              <a:gd name="T34" fmla="*/ 73 w 126"/>
              <a:gd name="T35" fmla="*/ 5 h 125"/>
              <a:gd name="T36" fmla="*/ 76 w 126"/>
              <a:gd name="T37" fmla="*/ 11 h 125"/>
              <a:gd name="T38" fmla="*/ 74 w 126"/>
              <a:gd name="T39" fmla="*/ 16 h 125"/>
              <a:gd name="T40" fmla="*/ 73 w 126"/>
              <a:gd name="T41" fmla="*/ 19 h 125"/>
              <a:gd name="T42" fmla="*/ 68 w 126"/>
              <a:gd name="T43" fmla="*/ 22 h 125"/>
              <a:gd name="T44" fmla="*/ 74 w 126"/>
              <a:gd name="T45" fmla="*/ 20 h 125"/>
              <a:gd name="T46" fmla="*/ 77 w 126"/>
              <a:gd name="T47" fmla="*/ 23 h 125"/>
              <a:gd name="T48" fmla="*/ 79 w 126"/>
              <a:gd name="T49" fmla="*/ 23 h 125"/>
              <a:gd name="T50" fmla="*/ 82 w 126"/>
              <a:gd name="T51" fmla="*/ 20 h 125"/>
              <a:gd name="T52" fmla="*/ 87 w 126"/>
              <a:gd name="T53" fmla="*/ 19 h 125"/>
              <a:gd name="T54" fmla="*/ 92 w 126"/>
              <a:gd name="T55" fmla="*/ 21 h 125"/>
              <a:gd name="T56" fmla="*/ 95 w 126"/>
              <a:gd name="T57" fmla="*/ 24 h 125"/>
              <a:gd name="T58" fmla="*/ 95 w 126"/>
              <a:gd name="T59" fmla="*/ 25 h 125"/>
              <a:gd name="T60" fmla="*/ 98 w 126"/>
              <a:gd name="T61" fmla="*/ 24 h 125"/>
              <a:gd name="T62" fmla="*/ 105 w 126"/>
              <a:gd name="T63" fmla="*/ 26 h 125"/>
              <a:gd name="T64" fmla="*/ 115 w 126"/>
              <a:gd name="T65" fmla="*/ 30 h 125"/>
              <a:gd name="T66" fmla="*/ 124 w 126"/>
              <a:gd name="T67" fmla="*/ 33 h 125"/>
              <a:gd name="T68" fmla="*/ 124 w 126"/>
              <a:gd name="T69" fmla="*/ 46 h 125"/>
              <a:gd name="T70" fmla="*/ 118 w 126"/>
              <a:gd name="T71" fmla="*/ 53 h 125"/>
              <a:gd name="T72" fmla="*/ 112 w 126"/>
              <a:gd name="T73" fmla="*/ 58 h 125"/>
              <a:gd name="T74" fmla="*/ 112 w 126"/>
              <a:gd name="T75" fmla="*/ 63 h 125"/>
              <a:gd name="T76" fmla="*/ 112 w 126"/>
              <a:gd name="T77" fmla="*/ 72 h 125"/>
              <a:gd name="T78" fmla="*/ 110 w 126"/>
              <a:gd name="T79" fmla="*/ 79 h 125"/>
              <a:gd name="T80" fmla="*/ 106 w 126"/>
              <a:gd name="T81" fmla="*/ 85 h 125"/>
              <a:gd name="T82" fmla="*/ 103 w 126"/>
              <a:gd name="T83" fmla="*/ 90 h 125"/>
              <a:gd name="T84" fmla="*/ 98 w 126"/>
              <a:gd name="T85" fmla="*/ 92 h 125"/>
              <a:gd name="T86" fmla="*/ 93 w 126"/>
              <a:gd name="T87" fmla="*/ 93 h 125"/>
              <a:gd name="T88" fmla="*/ 88 w 126"/>
              <a:gd name="T89" fmla="*/ 95 h 125"/>
              <a:gd name="T90" fmla="*/ 81 w 126"/>
              <a:gd name="T91" fmla="*/ 101 h 125"/>
              <a:gd name="T92" fmla="*/ 81 w 126"/>
              <a:gd name="T93" fmla="*/ 107 h 125"/>
              <a:gd name="T94" fmla="*/ 77 w 126"/>
              <a:gd name="T95" fmla="*/ 114 h 125"/>
              <a:gd name="T96" fmla="*/ 70 w 126"/>
              <a:gd name="T97" fmla="*/ 123 h 125"/>
              <a:gd name="T98" fmla="*/ 74 w 126"/>
              <a:gd name="T99" fmla="*/ 118 h 125"/>
              <a:gd name="T100" fmla="*/ 72 w 126"/>
              <a:gd name="T101" fmla="*/ 118 h 125"/>
              <a:gd name="T102" fmla="*/ 70 w 126"/>
              <a:gd name="T103" fmla="*/ 123 h 125"/>
              <a:gd name="T104" fmla="*/ 63 w 126"/>
              <a:gd name="T105" fmla="*/ 122 h 125"/>
              <a:gd name="T106" fmla="*/ 57 w 126"/>
              <a:gd name="T107" fmla="*/ 118 h 125"/>
              <a:gd name="T108" fmla="*/ 57 w 126"/>
              <a:gd name="T109" fmla="*/ 111 h 125"/>
              <a:gd name="T110" fmla="*/ 63 w 126"/>
              <a:gd name="T111" fmla="*/ 100 h 125"/>
              <a:gd name="T112" fmla="*/ 59 w 126"/>
              <a:gd name="T113" fmla="*/ 92 h 125"/>
              <a:gd name="T114" fmla="*/ 51 w 126"/>
              <a:gd name="T115" fmla="*/ 83 h 125"/>
              <a:gd name="T116" fmla="*/ 50 w 126"/>
              <a:gd name="T117" fmla="*/ 7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 h="125">
                <a:moveTo>
                  <a:pt x="45" y="69"/>
                </a:moveTo>
                <a:lnTo>
                  <a:pt x="44" y="69"/>
                </a:lnTo>
                <a:lnTo>
                  <a:pt x="44" y="67"/>
                </a:lnTo>
                <a:cubicBezTo>
                  <a:pt x="44" y="67"/>
                  <a:pt x="43" y="66"/>
                  <a:pt x="43" y="66"/>
                </a:cubicBezTo>
                <a:cubicBezTo>
                  <a:pt x="43" y="65"/>
                  <a:pt x="44" y="65"/>
                  <a:pt x="44" y="65"/>
                </a:cubicBezTo>
                <a:cubicBezTo>
                  <a:pt x="44" y="64"/>
                  <a:pt x="43" y="63"/>
                  <a:pt x="43" y="63"/>
                </a:cubicBezTo>
                <a:cubicBezTo>
                  <a:pt x="43" y="62"/>
                  <a:pt x="43" y="62"/>
                  <a:pt x="43" y="61"/>
                </a:cubicBezTo>
                <a:cubicBezTo>
                  <a:pt x="43" y="61"/>
                  <a:pt x="42" y="60"/>
                  <a:pt x="41" y="60"/>
                </a:cubicBezTo>
                <a:cubicBezTo>
                  <a:pt x="41" y="60"/>
                  <a:pt x="39" y="60"/>
                  <a:pt x="39" y="60"/>
                </a:cubicBezTo>
                <a:lnTo>
                  <a:pt x="38" y="59"/>
                </a:lnTo>
                <a:cubicBezTo>
                  <a:pt x="38" y="59"/>
                  <a:pt x="36" y="59"/>
                  <a:pt x="36" y="59"/>
                </a:cubicBezTo>
                <a:cubicBezTo>
                  <a:pt x="36" y="58"/>
                  <a:pt x="35" y="57"/>
                  <a:pt x="35" y="57"/>
                </a:cubicBezTo>
                <a:cubicBezTo>
                  <a:pt x="34" y="57"/>
                  <a:pt x="33" y="57"/>
                  <a:pt x="33" y="57"/>
                </a:cubicBezTo>
                <a:cubicBezTo>
                  <a:pt x="33" y="57"/>
                  <a:pt x="31" y="57"/>
                  <a:pt x="31" y="57"/>
                </a:cubicBezTo>
                <a:cubicBezTo>
                  <a:pt x="30" y="56"/>
                  <a:pt x="28" y="54"/>
                  <a:pt x="28" y="54"/>
                </a:cubicBezTo>
                <a:cubicBezTo>
                  <a:pt x="28" y="54"/>
                  <a:pt x="28" y="52"/>
                  <a:pt x="28" y="52"/>
                </a:cubicBezTo>
                <a:cubicBezTo>
                  <a:pt x="28" y="51"/>
                  <a:pt x="27" y="51"/>
                  <a:pt x="27" y="51"/>
                </a:cubicBezTo>
                <a:cubicBezTo>
                  <a:pt x="27" y="50"/>
                  <a:pt x="28" y="50"/>
                  <a:pt x="28" y="50"/>
                </a:cubicBezTo>
                <a:lnTo>
                  <a:pt x="28" y="48"/>
                </a:lnTo>
                <a:lnTo>
                  <a:pt x="27" y="48"/>
                </a:lnTo>
                <a:lnTo>
                  <a:pt x="26" y="48"/>
                </a:lnTo>
                <a:lnTo>
                  <a:pt x="25" y="48"/>
                </a:lnTo>
                <a:lnTo>
                  <a:pt x="23" y="48"/>
                </a:lnTo>
                <a:lnTo>
                  <a:pt x="22" y="50"/>
                </a:lnTo>
                <a:lnTo>
                  <a:pt x="21" y="50"/>
                </a:lnTo>
                <a:lnTo>
                  <a:pt x="20" y="51"/>
                </a:lnTo>
                <a:lnTo>
                  <a:pt x="19" y="51"/>
                </a:lnTo>
                <a:lnTo>
                  <a:pt x="17" y="52"/>
                </a:lnTo>
                <a:lnTo>
                  <a:pt x="14" y="52"/>
                </a:lnTo>
                <a:lnTo>
                  <a:pt x="14" y="52"/>
                </a:lnTo>
                <a:lnTo>
                  <a:pt x="13" y="52"/>
                </a:lnTo>
                <a:lnTo>
                  <a:pt x="12" y="52"/>
                </a:lnTo>
                <a:lnTo>
                  <a:pt x="12" y="52"/>
                </a:lnTo>
                <a:lnTo>
                  <a:pt x="11" y="52"/>
                </a:lnTo>
                <a:lnTo>
                  <a:pt x="10" y="51"/>
                </a:lnTo>
                <a:lnTo>
                  <a:pt x="10" y="51"/>
                </a:lnTo>
                <a:lnTo>
                  <a:pt x="10" y="50"/>
                </a:lnTo>
                <a:lnTo>
                  <a:pt x="10" y="47"/>
                </a:lnTo>
                <a:lnTo>
                  <a:pt x="8" y="48"/>
                </a:lnTo>
                <a:lnTo>
                  <a:pt x="8" y="49"/>
                </a:lnTo>
                <a:lnTo>
                  <a:pt x="6" y="49"/>
                </a:lnTo>
                <a:lnTo>
                  <a:pt x="5" y="48"/>
                </a:lnTo>
                <a:lnTo>
                  <a:pt x="5" y="47"/>
                </a:lnTo>
                <a:cubicBezTo>
                  <a:pt x="5" y="47"/>
                  <a:pt x="5" y="47"/>
                  <a:pt x="4" y="47"/>
                </a:cubicBezTo>
                <a:cubicBezTo>
                  <a:pt x="4" y="47"/>
                  <a:pt x="3" y="47"/>
                  <a:pt x="3" y="47"/>
                </a:cubicBezTo>
                <a:lnTo>
                  <a:pt x="3" y="46"/>
                </a:lnTo>
                <a:lnTo>
                  <a:pt x="3" y="45"/>
                </a:lnTo>
                <a:cubicBezTo>
                  <a:pt x="3" y="45"/>
                  <a:pt x="2" y="45"/>
                  <a:pt x="2" y="45"/>
                </a:cubicBezTo>
                <a:cubicBezTo>
                  <a:pt x="2" y="45"/>
                  <a:pt x="2" y="44"/>
                  <a:pt x="2" y="44"/>
                </a:cubicBezTo>
                <a:lnTo>
                  <a:pt x="1" y="43"/>
                </a:lnTo>
                <a:lnTo>
                  <a:pt x="0" y="42"/>
                </a:lnTo>
                <a:lnTo>
                  <a:pt x="0" y="41"/>
                </a:lnTo>
                <a:cubicBezTo>
                  <a:pt x="0" y="41"/>
                  <a:pt x="0" y="41"/>
                  <a:pt x="0" y="41"/>
                </a:cubicBezTo>
                <a:cubicBezTo>
                  <a:pt x="0" y="40"/>
                  <a:pt x="0" y="40"/>
                  <a:pt x="0" y="40"/>
                </a:cubicBezTo>
                <a:cubicBezTo>
                  <a:pt x="0" y="40"/>
                  <a:pt x="0" y="39"/>
                  <a:pt x="0" y="39"/>
                </a:cubicBezTo>
                <a:cubicBezTo>
                  <a:pt x="1" y="38"/>
                  <a:pt x="2" y="38"/>
                  <a:pt x="2" y="37"/>
                </a:cubicBezTo>
                <a:cubicBezTo>
                  <a:pt x="3" y="37"/>
                  <a:pt x="2" y="36"/>
                  <a:pt x="2" y="36"/>
                </a:cubicBezTo>
                <a:cubicBezTo>
                  <a:pt x="2" y="36"/>
                  <a:pt x="3" y="35"/>
                  <a:pt x="3" y="35"/>
                </a:cubicBezTo>
                <a:cubicBezTo>
                  <a:pt x="3" y="34"/>
                  <a:pt x="3" y="33"/>
                  <a:pt x="3" y="33"/>
                </a:cubicBezTo>
                <a:cubicBezTo>
                  <a:pt x="3" y="33"/>
                  <a:pt x="7" y="31"/>
                  <a:pt x="7" y="31"/>
                </a:cubicBezTo>
                <a:lnTo>
                  <a:pt x="9" y="31"/>
                </a:lnTo>
                <a:lnTo>
                  <a:pt x="10" y="30"/>
                </a:lnTo>
                <a:lnTo>
                  <a:pt x="12" y="30"/>
                </a:lnTo>
                <a:lnTo>
                  <a:pt x="12" y="30"/>
                </a:lnTo>
                <a:lnTo>
                  <a:pt x="13" y="30"/>
                </a:lnTo>
                <a:lnTo>
                  <a:pt x="14" y="21"/>
                </a:lnTo>
                <a:lnTo>
                  <a:pt x="14" y="20"/>
                </a:lnTo>
                <a:lnTo>
                  <a:pt x="14" y="19"/>
                </a:lnTo>
                <a:lnTo>
                  <a:pt x="14" y="18"/>
                </a:lnTo>
                <a:lnTo>
                  <a:pt x="13" y="17"/>
                </a:lnTo>
                <a:lnTo>
                  <a:pt x="13" y="17"/>
                </a:lnTo>
                <a:lnTo>
                  <a:pt x="12" y="15"/>
                </a:lnTo>
                <a:cubicBezTo>
                  <a:pt x="12" y="15"/>
                  <a:pt x="15" y="14"/>
                  <a:pt x="15" y="14"/>
                </a:cubicBezTo>
                <a:cubicBezTo>
                  <a:pt x="15" y="14"/>
                  <a:pt x="15" y="14"/>
                  <a:pt x="15" y="14"/>
                </a:cubicBezTo>
                <a:cubicBezTo>
                  <a:pt x="15" y="13"/>
                  <a:pt x="13" y="13"/>
                  <a:pt x="13" y="13"/>
                </a:cubicBezTo>
                <a:lnTo>
                  <a:pt x="13" y="11"/>
                </a:lnTo>
                <a:lnTo>
                  <a:pt x="18" y="11"/>
                </a:lnTo>
                <a:cubicBezTo>
                  <a:pt x="18" y="11"/>
                  <a:pt x="18" y="10"/>
                  <a:pt x="18" y="10"/>
                </a:cubicBezTo>
                <a:cubicBezTo>
                  <a:pt x="19" y="10"/>
                  <a:pt x="19" y="11"/>
                  <a:pt x="19" y="11"/>
                </a:cubicBezTo>
                <a:cubicBezTo>
                  <a:pt x="20" y="11"/>
                  <a:pt x="20" y="10"/>
                  <a:pt x="20" y="10"/>
                </a:cubicBezTo>
                <a:cubicBezTo>
                  <a:pt x="20" y="10"/>
                  <a:pt x="20" y="10"/>
                  <a:pt x="21" y="10"/>
                </a:cubicBezTo>
                <a:cubicBezTo>
                  <a:pt x="21" y="10"/>
                  <a:pt x="22" y="11"/>
                  <a:pt x="22" y="12"/>
                </a:cubicBezTo>
                <a:lnTo>
                  <a:pt x="22" y="12"/>
                </a:lnTo>
                <a:lnTo>
                  <a:pt x="24" y="13"/>
                </a:lnTo>
                <a:cubicBezTo>
                  <a:pt x="24" y="13"/>
                  <a:pt x="24" y="14"/>
                  <a:pt x="24" y="14"/>
                </a:cubicBezTo>
                <a:cubicBezTo>
                  <a:pt x="25" y="15"/>
                  <a:pt x="25" y="14"/>
                  <a:pt x="25" y="14"/>
                </a:cubicBezTo>
                <a:lnTo>
                  <a:pt x="25" y="14"/>
                </a:lnTo>
                <a:lnTo>
                  <a:pt x="26" y="14"/>
                </a:lnTo>
                <a:lnTo>
                  <a:pt x="26" y="14"/>
                </a:lnTo>
                <a:lnTo>
                  <a:pt x="27" y="14"/>
                </a:lnTo>
                <a:lnTo>
                  <a:pt x="27" y="14"/>
                </a:lnTo>
                <a:lnTo>
                  <a:pt x="30" y="12"/>
                </a:lnTo>
                <a:cubicBezTo>
                  <a:pt x="30" y="12"/>
                  <a:pt x="31" y="11"/>
                  <a:pt x="31" y="11"/>
                </a:cubicBezTo>
                <a:cubicBezTo>
                  <a:pt x="32" y="11"/>
                  <a:pt x="32" y="10"/>
                  <a:pt x="32" y="10"/>
                </a:cubicBezTo>
                <a:cubicBezTo>
                  <a:pt x="32" y="10"/>
                  <a:pt x="32" y="10"/>
                  <a:pt x="32" y="10"/>
                </a:cubicBezTo>
                <a:cubicBezTo>
                  <a:pt x="33" y="10"/>
                  <a:pt x="33" y="9"/>
                  <a:pt x="33" y="9"/>
                </a:cubicBezTo>
                <a:cubicBezTo>
                  <a:pt x="33" y="8"/>
                  <a:pt x="33" y="9"/>
                  <a:pt x="32" y="9"/>
                </a:cubicBezTo>
                <a:cubicBezTo>
                  <a:pt x="31" y="9"/>
                  <a:pt x="32" y="8"/>
                  <a:pt x="32" y="7"/>
                </a:cubicBezTo>
                <a:cubicBezTo>
                  <a:pt x="32" y="7"/>
                  <a:pt x="31" y="7"/>
                  <a:pt x="31" y="6"/>
                </a:cubicBezTo>
                <a:cubicBezTo>
                  <a:pt x="31" y="6"/>
                  <a:pt x="31" y="5"/>
                  <a:pt x="31" y="5"/>
                </a:cubicBezTo>
                <a:cubicBezTo>
                  <a:pt x="31" y="4"/>
                  <a:pt x="30" y="4"/>
                  <a:pt x="30" y="3"/>
                </a:cubicBezTo>
                <a:cubicBezTo>
                  <a:pt x="30" y="3"/>
                  <a:pt x="31" y="3"/>
                  <a:pt x="31" y="3"/>
                </a:cubicBezTo>
                <a:cubicBezTo>
                  <a:pt x="31" y="3"/>
                  <a:pt x="32" y="4"/>
                  <a:pt x="32" y="4"/>
                </a:cubicBezTo>
                <a:cubicBezTo>
                  <a:pt x="33" y="4"/>
                  <a:pt x="34" y="4"/>
                  <a:pt x="34" y="4"/>
                </a:cubicBezTo>
                <a:cubicBezTo>
                  <a:pt x="35" y="4"/>
                  <a:pt x="35" y="5"/>
                  <a:pt x="36" y="5"/>
                </a:cubicBezTo>
                <a:cubicBezTo>
                  <a:pt x="36" y="5"/>
                  <a:pt x="36" y="4"/>
                  <a:pt x="36" y="4"/>
                </a:cubicBezTo>
                <a:lnTo>
                  <a:pt x="36" y="4"/>
                </a:lnTo>
                <a:lnTo>
                  <a:pt x="37" y="3"/>
                </a:lnTo>
                <a:lnTo>
                  <a:pt x="37" y="3"/>
                </a:lnTo>
                <a:cubicBezTo>
                  <a:pt x="37" y="3"/>
                  <a:pt x="39" y="3"/>
                  <a:pt x="39" y="3"/>
                </a:cubicBezTo>
                <a:cubicBezTo>
                  <a:pt x="40" y="3"/>
                  <a:pt x="41" y="2"/>
                  <a:pt x="41" y="2"/>
                </a:cubicBezTo>
                <a:cubicBezTo>
                  <a:pt x="41" y="2"/>
                  <a:pt x="42" y="1"/>
                  <a:pt x="43" y="1"/>
                </a:cubicBezTo>
                <a:cubicBezTo>
                  <a:pt x="43" y="1"/>
                  <a:pt x="43" y="0"/>
                  <a:pt x="43" y="0"/>
                </a:cubicBezTo>
                <a:lnTo>
                  <a:pt x="44" y="0"/>
                </a:lnTo>
                <a:cubicBezTo>
                  <a:pt x="44" y="0"/>
                  <a:pt x="45" y="1"/>
                  <a:pt x="45" y="1"/>
                </a:cubicBezTo>
                <a:cubicBezTo>
                  <a:pt x="44" y="1"/>
                  <a:pt x="44" y="2"/>
                  <a:pt x="44" y="2"/>
                </a:cubicBezTo>
                <a:cubicBezTo>
                  <a:pt x="44" y="2"/>
                  <a:pt x="45" y="2"/>
                  <a:pt x="45" y="2"/>
                </a:cubicBezTo>
                <a:cubicBezTo>
                  <a:pt x="45" y="3"/>
                  <a:pt x="45" y="3"/>
                  <a:pt x="45" y="3"/>
                </a:cubicBezTo>
                <a:cubicBezTo>
                  <a:pt x="46" y="3"/>
                  <a:pt x="46" y="4"/>
                  <a:pt x="46" y="4"/>
                </a:cubicBezTo>
                <a:cubicBezTo>
                  <a:pt x="46" y="4"/>
                  <a:pt x="45" y="5"/>
                  <a:pt x="45" y="5"/>
                </a:cubicBezTo>
                <a:cubicBezTo>
                  <a:pt x="45" y="5"/>
                  <a:pt x="45" y="6"/>
                  <a:pt x="45" y="6"/>
                </a:cubicBezTo>
                <a:cubicBezTo>
                  <a:pt x="45" y="6"/>
                  <a:pt x="44" y="6"/>
                  <a:pt x="44" y="7"/>
                </a:cubicBezTo>
                <a:cubicBezTo>
                  <a:pt x="44" y="7"/>
                  <a:pt x="45" y="9"/>
                  <a:pt x="45" y="9"/>
                </a:cubicBezTo>
                <a:lnTo>
                  <a:pt x="46" y="10"/>
                </a:lnTo>
                <a:cubicBezTo>
                  <a:pt x="46" y="10"/>
                  <a:pt x="46" y="11"/>
                  <a:pt x="46" y="11"/>
                </a:cubicBezTo>
                <a:cubicBezTo>
                  <a:pt x="47" y="12"/>
                  <a:pt x="48" y="13"/>
                  <a:pt x="48" y="13"/>
                </a:cubicBezTo>
                <a:cubicBezTo>
                  <a:pt x="49" y="13"/>
                  <a:pt x="49" y="11"/>
                  <a:pt x="50" y="11"/>
                </a:cubicBezTo>
                <a:cubicBezTo>
                  <a:pt x="50" y="11"/>
                  <a:pt x="51" y="12"/>
                  <a:pt x="51" y="11"/>
                </a:cubicBezTo>
                <a:cubicBezTo>
                  <a:pt x="51" y="11"/>
                  <a:pt x="52" y="11"/>
                  <a:pt x="52" y="11"/>
                </a:cubicBezTo>
                <a:cubicBezTo>
                  <a:pt x="52" y="11"/>
                  <a:pt x="52" y="11"/>
                  <a:pt x="52" y="11"/>
                </a:cubicBezTo>
                <a:cubicBezTo>
                  <a:pt x="52" y="11"/>
                  <a:pt x="53" y="10"/>
                  <a:pt x="53" y="10"/>
                </a:cubicBezTo>
                <a:lnTo>
                  <a:pt x="56" y="10"/>
                </a:lnTo>
                <a:lnTo>
                  <a:pt x="56" y="10"/>
                </a:lnTo>
                <a:cubicBezTo>
                  <a:pt x="56" y="10"/>
                  <a:pt x="57" y="11"/>
                  <a:pt x="57" y="11"/>
                </a:cubicBezTo>
                <a:cubicBezTo>
                  <a:pt x="58" y="11"/>
                  <a:pt x="58" y="10"/>
                  <a:pt x="58" y="10"/>
                </a:cubicBezTo>
                <a:cubicBezTo>
                  <a:pt x="58" y="10"/>
                  <a:pt x="57" y="9"/>
                  <a:pt x="57" y="9"/>
                </a:cubicBezTo>
                <a:cubicBezTo>
                  <a:pt x="57" y="9"/>
                  <a:pt x="57" y="9"/>
                  <a:pt x="58" y="9"/>
                </a:cubicBezTo>
                <a:cubicBezTo>
                  <a:pt x="58" y="9"/>
                  <a:pt x="58" y="9"/>
                  <a:pt x="58" y="9"/>
                </a:cubicBezTo>
                <a:lnTo>
                  <a:pt x="59" y="9"/>
                </a:lnTo>
                <a:lnTo>
                  <a:pt x="59" y="9"/>
                </a:lnTo>
                <a:cubicBezTo>
                  <a:pt x="59" y="9"/>
                  <a:pt x="59" y="9"/>
                  <a:pt x="59" y="9"/>
                </a:cubicBezTo>
                <a:cubicBezTo>
                  <a:pt x="59" y="9"/>
                  <a:pt x="60" y="8"/>
                  <a:pt x="60" y="8"/>
                </a:cubicBezTo>
                <a:lnTo>
                  <a:pt x="60" y="8"/>
                </a:lnTo>
                <a:lnTo>
                  <a:pt x="60" y="8"/>
                </a:lnTo>
                <a:lnTo>
                  <a:pt x="60" y="8"/>
                </a:lnTo>
                <a:lnTo>
                  <a:pt x="61" y="8"/>
                </a:lnTo>
                <a:lnTo>
                  <a:pt x="61" y="9"/>
                </a:lnTo>
                <a:lnTo>
                  <a:pt x="62" y="9"/>
                </a:lnTo>
                <a:lnTo>
                  <a:pt x="62" y="9"/>
                </a:lnTo>
                <a:lnTo>
                  <a:pt x="62" y="9"/>
                </a:lnTo>
                <a:lnTo>
                  <a:pt x="63" y="9"/>
                </a:lnTo>
                <a:lnTo>
                  <a:pt x="63" y="10"/>
                </a:lnTo>
                <a:lnTo>
                  <a:pt x="64" y="9"/>
                </a:lnTo>
                <a:lnTo>
                  <a:pt x="64" y="9"/>
                </a:lnTo>
                <a:lnTo>
                  <a:pt x="65" y="9"/>
                </a:lnTo>
                <a:lnTo>
                  <a:pt x="65" y="9"/>
                </a:lnTo>
                <a:lnTo>
                  <a:pt x="66" y="9"/>
                </a:lnTo>
                <a:lnTo>
                  <a:pt x="66" y="9"/>
                </a:lnTo>
                <a:lnTo>
                  <a:pt x="67" y="9"/>
                </a:lnTo>
                <a:lnTo>
                  <a:pt x="68" y="9"/>
                </a:lnTo>
                <a:lnTo>
                  <a:pt x="68" y="9"/>
                </a:lnTo>
                <a:lnTo>
                  <a:pt x="68" y="8"/>
                </a:lnTo>
                <a:lnTo>
                  <a:pt x="69" y="8"/>
                </a:lnTo>
                <a:lnTo>
                  <a:pt x="69" y="8"/>
                </a:lnTo>
                <a:lnTo>
                  <a:pt x="69" y="7"/>
                </a:lnTo>
                <a:lnTo>
                  <a:pt x="69" y="7"/>
                </a:lnTo>
                <a:lnTo>
                  <a:pt x="69" y="6"/>
                </a:lnTo>
                <a:lnTo>
                  <a:pt x="70" y="6"/>
                </a:lnTo>
                <a:lnTo>
                  <a:pt x="70" y="5"/>
                </a:lnTo>
                <a:lnTo>
                  <a:pt x="70" y="5"/>
                </a:lnTo>
                <a:lnTo>
                  <a:pt x="70" y="5"/>
                </a:lnTo>
                <a:lnTo>
                  <a:pt x="71" y="4"/>
                </a:lnTo>
                <a:lnTo>
                  <a:pt x="71" y="4"/>
                </a:lnTo>
                <a:lnTo>
                  <a:pt x="71" y="3"/>
                </a:lnTo>
                <a:lnTo>
                  <a:pt x="71" y="3"/>
                </a:lnTo>
                <a:lnTo>
                  <a:pt x="72" y="3"/>
                </a:lnTo>
                <a:lnTo>
                  <a:pt x="72" y="3"/>
                </a:lnTo>
                <a:lnTo>
                  <a:pt x="72" y="3"/>
                </a:lnTo>
                <a:lnTo>
                  <a:pt x="73" y="4"/>
                </a:lnTo>
                <a:lnTo>
                  <a:pt x="73" y="5"/>
                </a:lnTo>
                <a:lnTo>
                  <a:pt x="73" y="5"/>
                </a:lnTo>
                <a:lnTo>
                  <a:pt x="73" y="6"/>
                </a:lnTo>
                <a:lnTo>
                  <a:pt x="74" y="7"/>
                </a:lnTo>
                <a:cubicBezTo>
                  <a:pt x="74" y="7"/>
                  <a:pt x="74" y="7"/>
                  <a:pt x="74" y="8"/>
                </a:cubicBezTo>
                <a:cubicBezTo>
                  <a:pt x="74" y="8"/>
                  <a:pt x="74" y="8"/>
                  <a:pt x="74" y="8"/>
                </a:cubicBezTo>
                <a:lnTo>
                  <a:pt x="74" y="9"/>
                </a:lnTo>
                <a:lnTo>
                  <a:pt x="74" y="10"/>
                </a:lnTo>
                <a:lnTo>
                  <a:pt x="75" y="10"/>
                </a:lnTo>
                <a:cubicBezTo>
                  <a:pt x="75" y="10"/>
                  <a:pt x="75" y="10"/>
                  <a:pt x="75" y="10"/>
                </a:cubicBezTo>
                <a:cubicBezTo>
                  <a:pt x="75" y="10"/>
                  <a:pt x="76" y="11"/>
                  <a:pt x="76" y="11"/>
                </a:cubicBezTo>
                <a:cubicBezTo>
                  <a:pt x="76" y="11"/>
                  <a:pt x="77" y="11"/>
                  <a:pt x="77" y="11"/>
                </a:cubicBezTo>
                <a:lnTo>
                  <a:pt x="77" y="11"/>
                </a:lnTo>
                <a:lnTo>
                  <a:pt x="77" y="12"/>
                </a:lnTo>
                <a:lnTo>
                  <a:pt x="77" y="12"/>
                </a:lnTo>
                <a:lnTo>
                  <a:pt x="76" y="13"/>
                </a:lnTo>
                <a:lnTo>
                  <a:pt x="76" y="13"/>
                </a:lnTo>
                <a:lnTo>
                  <a:pt x="75" y="14"/>
                </a:lnTo>
                <a:lnTo>
                  <a:pt x="75" y="15"/>
                </a:lnTo>
                <a:lnTo>
                  <a:pt x="74" y="16"/>
                </a:lnTo>
                <a:lnTo>
                  <a:pt x="74" y="16"/>
                </a:lnTo>
                <a:lnTo>
                  <a:pt x="74" y="16"/>
                </a:lnTo>
                <a:cubicBezTo>
                  <a:pt x="74" y="16"/>
                  <a:pt x="73" y="16"/>
                  <a:pt x="73" y="17"/>
                </a:cubicBezTo>
                <a:cubicBezTo>
                  <a:pt x="73" y="17"/>
                  <a:pt x="73" y="17"/>
                  <a:pt x="73" y="17"/>
                </a:cubicBezTo>
                <a:cubicBezTo>
                  <a:pt x="73" y="17"/>
                  <a:pt x="72" y="18"/>
                  <a:pt x="72" y="18"/>
                </a:cubicBezTo>
                <a:cubicBezTo>
                  <a:pt x="72" y="18"/>
                  <a:pt x="72" y="18"/>
                  <a:pt x="72" y="19"/>
                </a:cubicBezTo>
                <a:cubicBezTo>
                  <a:pt x="72" y="19"/>
                  <a:pt x="71" y="19"/>
                  <a:pt x="71" y="19"/>
                </a:cubicBezTo>
                <a:lnTo>
                  <a:pt x="72" y="19"/>
                </a:lnTo>
                <a:lnTo>
                  <a:pt x="72" y="18"/>
                </a:lnTo>
                <a:lnTo>
                  <a:pt x="73" y="18"/>
                </a:lnTo>
                <a:lnTo>
                  <a:pt x="73" y="19"/>
                </a:lnTo>
                <a:lnTo>
                  <a:pt x="73" y="19"/>
                </a:lnTo>
                <a:lnTo>
                  <a:pt x="73" y="20"/>
                </a:lnTo>
                <a:cubicBezTo>
                  <a:pt x="73" y="20"/>
                  <a:pt x="72" y="20"/>
                  <a:pt x="72" y="20"/>
                </a:cubicBezTo>
                <a:cubicBezTo>
                  <a:pt x="72" y="20"/>
                  <a:pt x="72" y="21"/>
                  <a:pt x="72" y="21"/>
                </a:cubicBezTo>
                <a:lnTo>
                  <a:pt x="71" y="21"/>
                </a:lnTo>
                <a:lnTo>
                  <a:pt x="71" y="21"/>
                </a:lnTo>
                <a:lnTo>
                  <a:pt x="70" y="21"/>
                </a:lnTo>
                <a:cubicBezTo>
                  <a:pt x="70" y="21"/>
                  <a:pt x="70" y="21"/>
                  <a:pt x="69" y="21"/>
                </a:cubicBezTo>
                <a:cubicBezTo>
                  <a:pt x="69" y="21"/>
                  <a:pt x="69" y="22"/>
                  <a:pt x="69" y="22"/>
                </a:cubicBezTo>
                <a:lnTo>
                  <a:pt x="68" y="22"/>
                </a:lnTo>
                <a:cubicBezTo>
                  <a:pt x="68" y="22"/>
                  <a:pt x="68" y="22"/>
                  <a:pt x="69" y="22"/>
                </a:cubicBezTo>
                <a:cubicBezTo>
                  <a:pt x="70" y="22"/>
                  <a:pt x="70" y="22"/>
                  <a:pt x="70" y="22"/>
                </a:cubicBezTo>
                <a:lnTo>
                  <a:pt x="71" y="22"/>
                </a:lnTo>
                <a:lnTo>
                  <a:pt x="71" y="22"/>
                </a:lnTo>
                <a:lnTo>
                  <a:pt x="71" y="21"/>
                </a:lnTo>
                <a:lnTo>
                  <a:pt x="72" y="21"/>
                </a:lnTo>
                <a:lnTo>
                  <a:pt x="73" y="20"/>
                </a:lnTo>
                <a:lnTo>
                  <a:pt x="74" y="20"/>
                </a:lnTo>
                <a:lnTo>
                  <a:pt x="74" y="20"/>
                </a:lnTo>
                <a:lnTo>
                  <a:pt x="74" y="20"/>
                </a:lnTo>
                <a:lnTo>
                  <a:pt x="74" y="21"/>
                </a:lnTo>
                <a:lnTo>
                  <a:pt x="74" y="22"/>
                </a:lnTo>
                <a:cubicBezTo>
                  <a:pt x="74" y="22"/>
                  <a:pt x="74" y="22"/>
                  <a:pt x="74" y="22"/>
                </a:cubicBezTo>
                <a:cubicBezTo>
                  <a:pt x="74" y="22"/>
                  <a:pt x="74" y="22"/>
                  <a:pt x="74" y="22"/>
                </a:cubicBezTo>
                <a:lnTo>
                  <a:pt x="75" y="22"/>
                </a:lnTo>
                <a:lnTo>
                  <a:pt x="75" y="22"/>
                </a:lnTo>
                <a:lnTo>
                  <a:pt x="76" y="22"/>
                </a:lnTo>
                <a:lnTo>
                  <a:pt x="76" y="22"/>
                </a:lnTo>
                <a:lnTo>
                  <a:pt x="77" y="22"/>
                </a:lnTo>
                <a:lnTo>
                  <a:pt x="77" y="23"/>
                </a:lnTo>
                <a:lnTo>
                  <a:pt x="77" y="23"/>
                </a:lnTo>
                <a:cubicBezTo>
                  <a:pt x="77" y="23"/>
                  <a:pt x="78" y="22"/>
                  <a:pt x="78" y="22"/>
                </a:cubicBezTo>
                <a:cubicBezTo>
                  <a:pt x="78" y="22"/>
                  <a:pt x="79" y="22"/>
                  <a:pt x="79" y="22"/>
                </a:cubicBezTo>
                <a:cubicBezTo>
                  <a:pt x="79" y="23"/>
                  <a:pt x="79" y="23"/>
                  <a:pt x="79" y="23"/>
                </a:cubicBezTo>
                <a:lnTo>
                  <a:pt x="79" y="23"/>
                </a:lnTo>
                <a:lnTo>
                  <a:pt x="78" y="24"/>
                </a:lnTo>
                <a:lnTo>
                  <a:pt x="78" y="25"/>
                </a:lnTo>
                <a:lnTo>
                  <a:pt x="79" y="24"/>
                </a:lnTo>
                <a:lnTo>
                  <a:pt x="79" y="23"/>
                </a:lnTo>
                <a:lnTo>
                  <a:pt x="79" y="23"/>
                </a:lnTo>
                <a:lnTo>
                  <a:pt x="80" y="22"/>
                </a:lnTo>
                <a:lnTo>
                  <a:pt x="80" y="22"/>
                </a:lnTo>
                <a:lnTo>
                  <a:pt x="80" y="22"/>
                </a:lnTo>
                <a:lnTo>
                  <a:pt x="81" y="21"/>
                </a:lnTo>
                <a:lnTo>
                  <a:pt x="81" y="21"/>
                </a:lnTo>
                <a:cubicBezTo>
                  <a:pt x="81" y="21"/>
                  <a:pt x="82" y="22"/>
                  <a:pt x="82" y="22"/>
                </a:cubicBezTo>
                <a:cubicBezTo>
                  <a:pt x="82" y="21"/>
                  <a:pt x="82" y="21"/>
                  <a:pt x="82" y="21"/>
                </a:cubicBezTo>
                <a:lnTo>
                  <a:pt x="82" y="21"/>
                </a:lnTo>
                <a:cubicBezTo>
                  <a:pt x="82" y="21"/>
                  <a:pt x="82" y="21"/>
                  <a:pt x="82" y="21"/>
                </a:cubicBezTo>
                <a:cubicBezTo>
                  <a:pt x="82" y="21"/>
                  <a:pt x="82" y="20"/>
                  <a:pt x="82" y="20"/>
                </a:cubicBezTo>
                <a:lnTo>
                  <a:pt x="83" y="19"/>
                </a:lnTo>
                <a:cubicBezTo>
                  <a:pt x="83" y="19"/>
                  <a:pt x="83" y="19"/>
                  <a:pt x="83" y="19"/>
                </a:cubicBezTo>
                <a:cubicBezTo>
                  <a:pt x="83" y="19"/>
                  <a:pt x="84" y="19"/>
                  <a:pt x="84" y="19"/>
                </a:cubicBezTo>
                <a:lnTo>
                  <a:pt x="84" y="19"/>
                </a:lnTo>
                <a:lnTo>
                  <a:pt x="85" y="19"/>
                </a:lnTo>
                <a:lnTo>
                  <a:pt x="85" y="19"/>
                </a:lnTo>
                <a:lnTo>
                  <a:pt x="86" y="19"/>
                </a:lnTo>
                <a:lnTo>
                  <a:pt x="86" y="19"/>
                </a:lnTo>
                <a:lnTo>
                  <a:pt x="87" y="19"/>
                </a:lnTo>
                <a:lnTo>
                  <a:pt x="87" y="19"/>
                </a:lnTo>
                <a:lnTo>
                  <a:pt x="88" y="20"/>
                </a:lnTo>
                <a:lnTo>
                  <a:pt x="88" y="20"/>
                </a:lnTo>
                <a:lnTo>
                  <a:pt x="89" y="20"/>
                </a:lnTo>
                <a:lnTo>
                  <a:pt x="89" y="20"/>
                </a:lnTo>
                <a:lnTo>
                  <a:pt x="89" y="20"/>
                </a:lnTo>
                <a:cubicBezTo>
                  <a:pt x="89" y="20"/>
                  <a:pt x="89" y="20"/>
                  <a:pt x="90" y="20"/>
                </a:cubicBezTo>
                <a:cubicBezTo>
                  <a:pt x="90" y="20"/>
                  <a:pt x="90" y="20"/>
                  <a:pt x="90" y="20"/>
                </a:cubicBezTo>
                <a:cubicBezTo>
                  <a:pt x="90" y="20"/>
                  <a:pt x="90" y="21"/>
                  <a:pt x="91" y="21"/>
                </a:cubicBezTo>
                <a:cubicBezTo>
                  <a:pt x="91" y="21"/>
                  <a:pt x="91" y="21"/>
                  <a:pt x="91" y="21"/>
                </a:cubicBezTo>
                <a:lnTo>
                  <a:pt x="92" y="21"/>
                </a:lnTo>
                <a:lnTo>
                  <a:pt x="92" y="21"/>
                </a:lnTo>
                <a:lnTo>
                  <a:pt x="92" y="22"/>
                </a:lnTo>
                <a:lnTo>
                  <a:pt x="92" y="21"/>
                </a:lnTo>
                <a:lnTo>
                  <a:pt x="92" y="21"/>
                </a:lnTo>
                <a:lnTo>
                  <a:pt x="93" y="21"/>
                </a:lnTo>
                <a:lnTo>
                  <a:pt x="94" y="22"/>
                </a:lnTo>
                <a:lnTo>
                  <a:pt x="95" y="23"/>
                </a:lnTo>
                <a:lnTo>
                  <a:pt x="94" y="24"/>
                </a:lnTo>
                <a:lnTo>
                  <a:pt x="95" y="24"/>
                </a:lnTo>
                <a:lnTo>
                  <a:pt x="95" y="24"/>
                </a:lnTo>
                <a:lnTo>
                  <a:pt x="95" y="24"/>
                </a:lnTo>
                <a:cubicBezTo>
                  <a:pt x="95" y="24"/>
                  <a:pt x="95" y="25"/>
                  <a:pt x="94" y="25"/>
                </a:cubicBezTo>
                <a:cubicBezTo>
                  <a:pt x="94" y="25"/>
                  <a:pt x="94" y="25"/>
                  <a:pt x="94" y="25"/>
                </a:cubicBezTo>
                <a:cubicBezTo>
                  <a:pt x="94" y="25"/>
                  <a:pt x="94" y="25"/>
                  <a:pt x="94" y="26"/>
                </a:cubicBezTo>
                <a:cubicBezTo>
                  <a:pt x="94" y="26"/>
                  <a:pt x="94" y="26"/>
                  <a:pt x="94" y="26"/>
                </a:cubicBezTo>
                <a:cubicBezTo>
                  <a:pt x="94" y="27"/>
                  <a:pt x="93" y="27"/>
                  <a:pt x="93" y="27"/>
                </a:cubicBezTo>
                <a:lnTo>
                  <a:pt x="95" y="26"/>
                </a:lnTo>
                <a:lnTo>
                  <a:pt x="95" y="25"/>
                </a:lnTo>
                <a:lnTo>
                  <a:pt x="95" y="25"/>
                </a:lnTo>
                <a:lnTo>
                  <a:pt x="95" y="25"/>
                </a:lnTo>
                <a:lnTo>
                  <a:pt x="95" y="25"/>
                </a:lnTo>
                <a:lnTo>
                  <a:pt x="95" y="24"/>
                </a:lnTo>
                <a:lnTo>
                  <a:pt x="95" y="25"/>
                </a:lnTo>
                <a:lnTo>
                  <a:pt x="95" y="25"/>
                </a:lnTo>
                <a:lnTo>
                  <a:pt x="95" y="25"/>
                </a:lnTo>
                <a:lnTo>
                  <a:pt x="96" y="25"/>
                </a:lnTo>
                <a:lnTo>
                  <a:pt x="96" y="25"/>
                </a:lnTo>
                <a:lnTo>
                  <a:pt x="97" y="25"/>
                </a:lnTo>
                <a:lnTo>
                  <a:pt x="97" y="24"/>
                </a:lnTo>
                <a:lnTo>
                  <a:pt x="98" y="24"/>
                </a:lnTo>
                <a:cubicBezTo>
                  <a:pt x="98" y="24"/>
                  <a:pt x="98" y="24"/>
                  <a:pt x="98" y="24"/>
                </a:cubicBezTo>
                <a:cubicBezTo>
                  <a:pt x="99" y="24"/>
                  <a:pt x="99" y="25"/>
                  <a:pt x="99" y="25"/>
                </a:cubicBezTo>
                <a:lnTo>
                  <a:pt x="100" y="25"/>
                </a:lnTo>
                <a:cubicBezTo>
                  <a:pt x="100" y="25"/>
                  <a:pt x="100" y="25"/>
                  <a:pt x="101" y="25"/>
                </a:cubicBezTo>
                <a:cubicBezTo>
                  <a:pt x="101" y="26"/>
                  <a:pt x="102" y="26"/>
                  <a:pt x="102" y="26"/>
                </a:cubicBezTo>
                <a:lnTo>
                  <a:pt x="102" y="26"/>
                </a:lnTo>
                <a:lnTo>
                  <a:pt x="103" y="26"/>
                </a:lnTo>
                <a:lnTo>
                  <a:pt x="104" y="26"/>
                </a:lnTo>
                <a:lnTo>
                  <a:pt x="105" y="26"/>
                </a:lnTo>
                <a:lnTo>
                  <a:pt x="105" y="26"/>
                </a:lnTo>
                <a:lnTo>
                  <a:pt x="107" y="26"/>
                </a:lnTo>
                <a:lnTo>
                  <a:pt x="108" y="26"/>
                </a:lnTo>
                <a:lnTo>
                  <a:pt x="109" y="26"/>
                </a:lnTo>
                <a:lnTo>
                  <a:pt x="110" y="26"/>
                </a:lnTo>
                <a:lnTo>
                  <a:pt x="112" y="27"/>
                </a:lnTo>
                <a:lnTo>
                  <a:pt x="113" y="28"/>
                </a:lnTo>
                <a:cubicBezTo>
                  <a:pt x="113" y="28"/>
                  <a:pt x="113" y="28"/>
                  <a:pt x="114" y="28"/>
                </a:cubicBezTo>
                <a:cubicBezTo>
                  <a:pt x="114" y="28"/>
                  <a:pt x="114" y="28"/>
                  <a:pt x="114" y="29"/>
                </a:cubicBezTo>
                <a:cubicBezTo>
                  <a:pt x="115" y="29"/>
                  <a:pt x="114" y="29"/>
                  <a:pt x="115" y="30"/>
                </a:cubicBezTo>
                <a:cubicBezTo>
                  <a:pt x="115" y="30"/>
                  <a:pt x="115" y="30"/>
                  <a:pt x="115" y="30"/>
                </a:cubicBezTo>
                <a:cubicBezTo>
                  <a:pt x="115" y="30"/>
                  <a:pt x="116" y="30"/>
                  <a:pt x="116" y="31"/>
                </a:cubicBezTo>
                <a:cubicBezTo>
                  <a:pt x="116" y="31"/>
                  <a:pt x="117" y="31"/>
                  <a:pt x="117" y="31"/>
                </a:cubicBezTo>
                <a:cubicBezTo>
                  <a:pt x="117" y="31"/>
                  <a:pt x="117" y="32"/>
                  <a:pt x="117" y="32"/>
                </a:cubicBezTo>
                <a:cubicBezTo>
                  <a:pt x="117" y="32"/>
                  <a:pt x="117" y="31"/>
                  <a:pt x="118" y="32"/>
                </a:cubicBezTo>
                <a:cubicBezTo>
                  <a:pt x="118" y="32"/>
                  <a:pt x="119" y="33"/>
                  <a:pt x="119" y="33"/>
                </a:cubicBezTo>
                <a:lnTo>
                  <a:pt x="120" y="33"/>
                </a:lnTo>
                <a:cubicBezTo>
                  <a:pt x="120" y="33"/>
                  <a:pt x="120" y="33"/>
                  <a:pt x="120" y="33"/>
                </a:cubicBezTo>
                <a:cubicBezTo>
                  <a:pt x="121" y="33"/>
                  <a:pt x="122" y="33"/>
                  <a:pt x="122" y="33"/>
                </a:cubicBezTo>
                <a:lnTo>
                  <a:pt x="123" y="33"/>
                </a:lnTo>
                <a:cubicBezTo>
                  <a:pt x="123" y="33"/>
                  <a:pt x="123" y="33"/>
                  <a:pt x="124" y="33"/>
                </a:cubicBezTo>
                <a:cubicBezTo>
                  <a:pt x="124" y="34"/>
                  <a:pt x="124" y="35"/>
                  <a:pt x="124" y="35"/>
                </a:cubicBezTo>
                <a:lnTo>
                  <a:pt x="125" y="36"/>
                </a:lnTo>
                <a:lnTo>
                  <a:pt x="125" y="37"/>
                </a:lnTo>
                <a:cubicBezTo>
                  <a:pt x="125" y="37"/>
                  <a:pt x="125" y="38"/>
                  <a:pt x="125" y="38"/>
                </a:cubicBezTo>
                <a:cubicBezTo>
                  <a:pt x="125" y="39"/>
                  <a:pt x="125" y="39"/>
                  <a:pt x="125" y="39"/>
                </a:cubicBezTo>
                <a:lnTo>
                  <a:pt x="126" y="42"/>
                </a:lnTo>
                <a:lnTo>
                  <a:pt x="125" y="43"/>
                </a:lnTo>
                <a:lnTo>
                  <a:pt x="125" y="44"/>
                </a:lnTo>
                <a:lnTo>
                  <a:pt x="125" y="45"/>
                </a:lnTo>
                <a:cubicBezTo>
                  <a:pt x="125" y="45"/>
                  <a:pt x="124" y="46"/>
                  <a:pt x="124" y="46"/>
                </a:cubicBezTo>
                <a:cubicBezTo>
                  <a:pt x="124" y="46"/>
                  <a:pt x="124" y="47"/>
                  <a:pt x="124" y="47"/>
                </a:cubicBezTo>
                <a:lnTo>
                  <a:pt x="123" y="47"/>
                </a:lnTo>
                <a:lnTo>
                  <a:pt x="122" y="48"/>
                </a:lnTo>
                <a:lnTo>
                  <a:pt x="122" y="49"/>
                </a:lnTo>
                <a:lnTo>
                  <a:pt x="121" y="49"/>
                </a:lnTo>
                <a:lnTo>
                  <a:pt x="119" y="51"/>
                </a:lnTo>
                <a:lnTo>
                  <a:pt x="119" y="51"/>
                </a:lnTo>
                <a:lnTo>
                  <a:pt x="118" y="52"/>
                </a:lnTo>
                <a:lnTo>
                  <a:pt x="118" y="52"/>
                </a:lnTo>
                <a:lnTo>
                  <a:pt x="118" y="53"/>
                </a:lnTo>
                <a:cubicBezTo>
                  <a:pt x="118" y="53"/>
                  <a:pt x="117" y="52"/>
                  <a:pt x="117" y="53"/>
                </a:cubicBezTo>
                <a:cubicBezTo>
                  <a:pt x="117" y="54"/>
                  <a:pt x="117" y="54"/>
                  <a:pt x="117" y="54"/>
                </a:cubicBezTo>
                <a:cubicBezTo>
                  <a:pt x="117" y="54"/>
                  <a:pt x="116" y="55"/>
                  <a:pt x="116" y="55"/>
                </a:cubicBezTo>
                <a:lnTo>
                  <a:pt x="116" y="56"/>
                </a:lnTo>
                <a:lnTo>
                  <a:pt x="115" y="57"/>
                </a:lnTo>
                <a:lnTo>
                  <a:pt x="115" y="58"/>
                </a:lnTo>
                <a:lnTo>
                  <a:pt x="114" y="58"/>
                </a:lnTo>
                <a:lnTo>
                  <a:pt x="113" y="58"/>
                </a:lnTo>
                <a:lnTo>
                  <a:pt x="113" y="57"/>
                </a:lnTo>
                <a:lnTo>
                  <a:pt x="112" y="58"/>
                </a:lnTo>
                <a:lnTo>
                  <a:pt x="112" y="58"/>
                </a:lnTo>
                <a:lnTo>
                  <a:pt x="113" y="59"/>
                </a:lnTo>
                <a:lnTo>
                  <a:pt x="113" y="59"/>
                </a:lnTo>
                <a:lnTo>
                  <a:pt x="113" y="59"/>
                </a:lnTo>
                <a:cubicBezTo>
                  <a:pt x="113" y="59"/>
                  <a:pt x="112" y="59"/>
                  <a:pt x="112" y="59"/>
                </a:cubicBezTo>
                <a:cubicBezTo>
                  <a:pt x="112" y="60"/>
                  <a:pt x="112" y="60"/>
                  <a:pt x="112" y="60"/>
                </a:cubicBezTo>
                <a:cubicBezTo>
                  <a:pt x="112" y="60"/>
                  <a:pt x="112" y="60"/>
                  <a:pt x="112" y="61"/>
                </a:cubicBezTo>
                <a:cubicBezTo>
                  <a:pt x="112" y="61"/>
                  <a:pt x="112" y="61"/>
                  <a:pt x="112" y="61"/>
                </a:cubicBezTo>
                <a:cubicBezTo>
                  <a:pt x="112" y="62"/>
                  <a:pt x="112" y="62"/>
                  <a:pt x="112" y="62"/>
                </a:cubicBezTo>
                <a:cubicBezTo>
                  <a:pt x="112" y="62"/>
                  <a:pt x="112" y="63"/>
                  <a:pt x="112" y="63"/>
                </a:cubicBezTo>
                <a:lnTo>
                  <a:pt x="112" y="64"/>
                </a:lnTo>
                <a:lnTo>
                  <a:pt x="112" y="65"/>
                </a:lnTo>
                <a:lnTo>
                  <a:pt x="112" y="66"/>
                </a:lnTo>
                <a:lnTo>
                  <a:pt x="112" y="67"/>
                </a:lnTo>
                <a:lnTo>
                  <a:pt x="112" y="68"/>
                </a:lnTo>
                <a:cubicBezTo>
                  <a:pt x="112" y="68"/>
                  <a:pt x="112" y="68"/>
                  <a:pt x="112" y="68"/>
                </a:cubicBezTo>
                <a:cubicBezTo>
                  <a:pt x="112" y="68"/>
                  <a:pt x="112" y="69"/>
                  <a:pt x="112" y="69"/>
                </a:cubicBezTo>
                <a:cubicBezTo>
                  <a:pt x="112" y="69"/>
                  <a:pt x="112" y="70"/>
                  <a:pt x="112" y="70"/>
                </a:cubicBezTo>
                <a:lnTo>
                  <a:pt x="112" y="71"/>
                </a:lnTo>
                <a:cubicBezTo>
                  <a:pt x="112" y="71"/>
                  <a:pt x="112" y="72"/>
                  <a:pt x="112" y="72"/>
                </a:cubicBezTo>
                <a:cubicBezTo>
                  <a:pt x="112" y="72"/>
                  <a:pt x="111" y="73"/>
                  <a:pt x="111" y="73"/>
                </a:cubicBezTo>
                <a:cubicBezTo>
                  <a:pt x="111" y="73"/>
                  <a:pt x="111" y="74"/>
                  <a:pt x="111" y="74"/>
                </a:cubicBezTo>
                <a:cubicBezTo>
                  <a:pt x="111" y="74"/>
                  <a:pt x="112" y="74"/>
                  <a:pt x="111" y="74"/>
                </a:cubicBezTo>
                <a:cubicBezTo>
                  <a:pt x="111" y="74"/>
                  <a:pt x="111" y="75"/>
                  <a:pt x="111" y="75"/>
                </a:cubicBezTo>
                <a:lnTo>
                  <a:pt x="110" y="76"/>
                </a:lnTo>
                <a:lnTo>
                  <a:pt x="110" y="77"/>
                </a:lnTo>
                <a:lnTo>
                  <a:pt x="110" y="77"/>
                </a:lnTo>
                <a:lnTo>
                  <a:pt x="110" y="78"/>
                </a:lnTo>
                <a:lnTo>
                  <a:pt x="110" y="79"/>
                </a:lnTo>
                <a:lnTo>
                  <a:pt x="110" y="79"/>
                </a:lnTo>
                <a:lnTo>
                  <a:pt x="110" y="80"/>
                </a:lnTo>
                <a:lnTo>
                  <a:pt x="109" y="81"/>
                </a:lnTo>
                <a:lnTo>
                  <a:pt x="109" y="81"/>
                </a:lnTo>
                <a:lnTo>
                  <a:pt x="108" y="82"/>
                </a:lnTo>
                <a:lnTo>
                  <a:pt x="108" y="82"/>
                </a:lnTo>
                <a:lnTo>
                  <a:pt x="108" y="83"/>
                </a:lnTo>
                <a:lnTo>
                  <a:pt x="107" y="83"/>
                </a:lnTo>
                <a:lnTo>
                  <a:pt x="107" y="84"/>
                </a:lnTo>
                <a:cubicBezTo>
                  <a:pt x="107" y="84"/>
                  <a:pt x="107" y="84"/>
                  <a:pt x="107" y="84"/>
                </a:cubicBezTo>
                <a:cubicBezTo>
                  <a:pt x="107" y="84"/>
                  <a:pt x="106" y="85"/>
                  <a:pt x="106" y="85"/>
                </a:cubicBezTo>
                <a:cubicBezTo>
                  <a:pt x="106" y="85"/>
                  <a:pt x="106" y="85"/>
                  <a:pt x="106" y="85"/>
                </a:cubicBezTo>
                <a:cubicBezTo>
                  <a:pt x="106" y="86"/>
                  <a:pt x="106" y="86"/>
                  <a:pt x="106" y="86"/>
                </a:cubicBezTo>
                <a:cubicBezTo>
                  <a:pt x="106" y="86"/>
                  <a:pt x="106" y="87"/>
                  <a:pt x="106" y="87"/>
                </a:cubicBezTo>
                <a:lnTo>
                  <a:pt x="106" y="88"/>
                </a:lnTo>
                <a:lnTo>
                  <a:pt x="105" y="88"/>
                </a:lnTo>
                <a:cubicBezTo>
                  <a:pt x="105" y="88"/>
                  <a:pt x="106" y="89"/>
                  <a:pt x="105" y="89"/>
                </a:cubicBezTo>
                <a:cubicBezTo>
                  <a:pt x="105" y="89"/>
                  <a:pt x="105" y="89"/>
                  <a:pt x="105" y="89"/>
                </a:cubicBezTo>
                <a:cubicBezTo>
                  <a:pt x="104" y="89"/>
                  <a:pt x="104" y="89"/>
                  <a:pt x="104" y="89"/>
                </a:cubicBezTo>
                <a:cubicBezTo>
                  <a:pt x="104" y="89"/>
                  <a:pt x="103" y="89"/>
                  <a:pt x="103" y="89"/>
                </a:cubicBezTo>
                <a:cubicBezTo>
                  <a:pt x="103" y="90"/>
                  <a:pt x="103" y="90"/>
                  <a:pt x="103" y="90"/>
                </a:cubicBezTo>
                <a:cubicBezTo>
                  <a:pt x="103" y="90"/>
                  <a:pt x="102" y="91"/>
                  <a:pt x="102" y="91"/>
                </a:cubicBezTo>
                <a:cubicBezTo>
                  <a:pt x="102" y="91"/>
                  <a:pt x="102" y="92"/>
                  <a:pt x="102" y="92"/>
                </a:cubicBezTo>
                <a:cubicBezTo>
                  <a:pt x="102" y="92"/>
                  <a:pt x="102" y="92"/>
                  <a:pt x="101" y="92"/>
                </a:cubicBezTo>
                <a:cubicBezTo>
                  <a:pt x="101" y="92"/>
                  <a:pt x="100" y="92"/>
                  <a:pt x="100" y="92"/>
                </a:cubicBezTo>
                <a:lnTo>
                  <a:pt x="99" y="92"/>
                </a:lnTo>
                <a:lnTo>
                  <a:pt x="99" y="92"/>
                </a:lnTo>
                <a:lnTo>
                  <a:pt x="99" y="91"/>
                </a:lnTo>
                <a:cubicBezTo>
                  <a:pt x="99" y="91"/>
                  <a:pt x="99" y="92"/>
                  <a:pt x="99" y="92"/>
                </a:cubicBezTo>
                <a:lnTo>
                  <a:pt x="98" y="92"/>
                </a:lnTo>
                <a:lnTo>
                  <a:pt x="98" y="92"/>
                </a:lnTo>
                <a:lnTo>
                  <a:pt x="97" y="92"/>
                </a:lnTo>
                <a:lnTo>
                  <a:pt x="97" y="92"/>
                </a:lnTo>
                <a:cubicBezTo>
                  <a:pt x="97" y="92"/>
                  <a:pt x="96" y="91"/>
                  <a:pt x="96" y="92"/>
                </a:cubicBezTo>
                <a:cubicBezTo>
                  <a:pt x="96" y="92"/>
                  <a:pt x="96" y="92"/>
                  <a:pt x="96" y="92"/>
                </a:cubicBezTo>
                <a:lnTo>
                  <a:pt x="95" y="92"/>
                </a:lnTo>
                <a:lnTo>
                  <a:pt x="94" y="92"/>
                </a:lnTo>
                <a:cubicBezTo>
                  <a:pt x="94" y="92"/>
                  <a:pt x="94" y="92"/>
                  <a:pt x="94" y="92"/>
                </a:cubicBezTo>
                <a:cubicBezTo>
                  <a:pt x="94" y="93"/>
                  <a:pt x="94" y="93"/>
                  <a:pt x="94" y="93"/>
                </a:cubicBezTo>
                <a:lnTo>
                  <a:pt x="93" y="93"/>
                </a:lnTo>
                <a:cubicBezTo>
                  <a:pt x="93" y="93"/>
                  <a:pt x="93" y="93"/>
                  <a:pt x="93" y="93"/>
                </a:cubicBezTo>
                <a:cubicBezTo>
                  <a:pt x="93" y="93"/>
                  <a:pt x="92" y="94"/>
                  <a:pt x="92" y="94"/>
                </a:cubicBezTo>
                <a:lnTo>
                  <a:pt x="91" y="94"/>
                </a:lnTo>
                <a:cubicBezTo>
                  <a:pt x="91" y="94"/>
                  <a:pt x="91" y="94"/>
                  <a:pt x="92" y="94"/>
                </a:cubicBezTo>
                <a:cubicBezTo>
                  <a:pt x="92" y="94"/>
                  <a:pt x="92" y="95"/>
                  <a:pt x="92" y="95"/>
                </a:cubicBezTo>
                <a:lnTo>
                  <a:pt x="92" y="95"/>
                </a:lnTo>
                <a:lnTo>
                  <a:pt x="91" y="95"/>
                </a:lnTo>
                <a:lnTo>
                  <a:pt x="90" y="94"/>
                </a:lnTo>
                <a:cubicBezTo>
                  <a:pt x="90" y="94"/>
                  <a:pt x="89" y="94"/>
                  <a:pt x="89" y="94"/>
                </a:cubicBezTo>
                <a:cubicBezTo>
                  <a:pt x="89" y="95"/>
                  <a:pt x="89" y="95"/>
                  <a:pt x="89" y="95"/>
                </a:cubicBezTo>
                <a:cubicBezTo>
                  <a:pt x="89" y="95"/>
                  <a:pt x="88" y="95"/>
                  <a:pt x="88" y="95"/>
                </a:cubicBezTo>
                <a:lnTo>
                  <a:pt x="87" y="96"/>
                </a:lnTo>
                <a:lnTo>
                  <a:pt x="85" y="97"/>
                </a:lnTo>
                <a:lnTo>
                  <a:pt x="84" y="98"/>
                </a:lnTo>
                <a:lnTo>
                  <a:pt x="84" y="98"/>
                </a:lnTo>
                <a:lnTo>
                  <a:pt x="83" y="99"/>
                </a:lnTo>
                <a:lnTo>
                  <a:pt x="83" y="100"/>
                </a:lnTo>
                <a:lnTo>
                  <a:pt x="82" y="100"/>
                </a:lnTo>
                <a:cubicBezTo>
                  <a:pt x="82" y="100"/>
                  <a:pt x="82" y="99"/>
                  <a:pt x="82" y="100"/>
                </a:cubicBezTo>
                <a:cubicBezTo>
                  <a:pt x="82" y="100"/>
                  <a:pt x="81" y="100"/>
                  <a:pt x="81" y="100"/>
                </a:cubicBezTo>
                <a:lnTo>
                  <a:pt x="81" y="101"/>
                </a:lnTo>
                <a:lnTo>
                  <a:pt x="81" y="101"/>
                </a:lnTo>
                <a:cubicBezTo>
                  <a:pt x="81" y="101"/>
                  <a:pt x="81" y="101"/>
                  <a:pt x="81" y="102"/>
                </a:cubicBezTo>
                <a:cubicBezTo>
                  <a:pt x="81" y="102"/>
                  <a:pt x="81" y="102"/>
                  <a:pt x="81" y="103"/>
                </a:cubicBezTo>
                <a:cubicBezTo>
                  <a:pt x="81" y="103"/>
                  <a:pt x="81" y="103"/>
                  <a:pt x="81" y="103"/>
                </a:cubicBezTo>
                <a:lnTo>
                  <a:pt x="81" y="103"/>
                </a:lnTo>
                <a:lnTo>
                  <a:pt x="81" y="104"/>
                </a:lnTo>
                <a:lnTo>
                  <a:pt x="81" y="104"/>
                </a:lnTo>
                <a:lnTo>
                  <a:pt x="81" y="105"/>
                </a:lnTo>
                <a:lnTo>
                  <a:pt x="81" y="106"/>
                </a:lnTo>
                <a:lnTo>
                  <a:pt x="81" y="107"/>
                </a:lnTo>
                <a:cubicBezTo>
                  <a:pt x="81" y="107"/>
                  <a:pt x="81" y="107"/>
                  <a:pt x="81" y="108"/>
                </a:cubicBezTo>
                <a:cubicBezTo>
                  <a:pt x="81" y="108"/>
                  <a:pt x="81" y="108"/>
                  <a:pt x="81" y="108"/>
                </a:cubicBezTo>
                <a:lnTo>
                  <a:pt x="81" y="109"/>
                </a:lnTo>
                <a:lnTo>
                  <a:pt x="81" y="110"/>
                </a:lnTo>
                <a:cubicBezTo>
                  <a:pt x="81" y="110"/>
                  <a:pt x="81" y="110"/>
                  <a:pt x="81" y="110"/>
                </a:cubicBezTo>
                <a:cubicBezTo>
                  <a:pt x="80" y="111"/>
                  <a:pt x="80" y="111"/>
                  <a:pt x="80" y="111"/>
                </a:cubicBezTo>
                <a:cubicBezTo>
                  <a:pt x="80" y="111"/>
                  <a:pt x="80" y="111"/>
                  <a:pt x="79" y="112"/>
                </a:cubicBezTo>
                <a:cubicBezTo>
                  <a:pt x="79" y="112"/>
                  <a:pt x="78" y="113"/>
                  <a:pt x="78" y="113"/>
                </a:cubicBezTo>
                <a:cubicBezTo>
                  <a:pt x="78" y="113"/>
                  <a:pt x="78" y="113"/>
                  <a:pt x="78" y="113"/>
                </a:cubicBezTo>
                <a:cubicBezTo>
                  <a:pt x="77" y="114"/>
                  <a:pt x="77" y="114"/>
                  <a:pt x="77" y="114"/>
                </a:cubicBezTo>
                <a:cubicBezTo>
                  <a:pt x="77" y="114"/>
                  <a:pt x="77" y="115"/>
                  <a:pt x="77" y="115"/>
                </a:cubicBezTo>
                <a:cubicBezTo>
                  <a:pt x="77" y="115"/>
                  <a:pt x="76" y="116"/>
                  <a:pt x="76" y="116"/>
                </a:cubicBezTo>
                <a:cubicBezTo>
                  <a:pt x="76" y="116"/>
                  <a:pt x="76" y="117"/>
                  <a:pt x="76" y="117"/>
                </a:cubicBezTo>
                <a:lnTo>
                  <a:pt x="75" y="119"/>
                </a:lnTo>
                <a:lnTo>
                  <a:pt x="74" y="120"/>
                </a:lnTo>
                <a:lnTo>
                  <a:pt x="73" y="121"/>
                </a:lnTo>
                <a:cubicBezTo>
                  <a:pt x="73" y="121"/>
                  <a:pt x="73" y="121"/>
                  <a:pt x="73" y="122"/>
                </a:cubicBezTo>
                <a:cubicBezTo>
                  <a:pt x="73" y="122"/>
                  <a:pt x="72" y="122"/>
                  <a:pt x="72" y="122"/>
                </a:cubicBezTo>
                <a:cubicBezTo>
                  <a:pt x="72" y="122"/>
                  <a:pt x="71" y="123"/>
                  <a:pt x="71" y="123"/>
                </a:cubicBezTo>
                <a:cubicBezTo>
                  <a:pt x="71" y="123"/>
                  <a:pt x="70" y="123"/>
                  <a:pt x="70" y="123"/>
                </a:cubicBezTo>
                <a:lnTo>
                  <a:pt x="70" y="123"/>
                </a:lnTo>
                <a:cubicBezTo>
                  <a:pt x="70" y="123"/>
                  <a:pt x="71" y="122"/>
                  <a:pt x="71" y="122"/>
                </a:cubicBezTo>
                <a:cubicBezTo>
                  <a:pt x="71" y="122"/>
                  <a:pt x="71" y="122"/>
                  <a:pt x="71" y="122"/>
                </a:cubicBezTo>
                <a:cubicBezTo>
                  <a:pt x="72" y="122"/>
                  <a:pt x="72" y="121"/>
                  <a:pt x="72" y="121"/>
                </a:cubicBezTo>
                <a:cubicBezTo>
                  <a:pt x="72" y="121"/>
                  <a:pt x="72" y="121"/>
                  <a:pt x="73" y="121"/>
                </a:cubicBezTo>
                <a:cubicBezTo>
                  <a:pt x="73" y="121"/>
                  <a:pt x="73" y="120"/>
                  <a:pt x="73" y="120"/>
                </a:cubicBezTo>
                <a:lnTo>
                  <a:pt x="73" y="120"/>
                </a:lnTo>
                <a:cubicBezTo>
                  <a:pt x="73" y="120"/>
                  <a:pt x="74" y="120"/>
                  <a:pt x="74" y="120"/>
                </a:cubicBezTo>
                <a:cubicBezTo>
                  <a:pt x="74" y="120"/>
                  <a:pt x="74" y="119"/>
                  <a:pt x="74" y="119"/>
                </a:cubicBezTo>
                <a:cubicBezTo>
                  <a:pt x="74" y="119"/>
                  <a:pt x="74" y="118"/>
                  <a:pt x="74" y="118"/>
                </a:cubicBezTo>
                <a:cubicBezTo>
                  <a:pt x="75" y="118"/>
                  <a:pt x="75" y="117"/>
                  <a:pt x="75" y="117"/>
                </a:cubicBezTo>
                <a:lnTo>
                  <a:pt x="75" y="117"/>
                </a:lnTo>
                <a:lnTo>
                  <a:pt x="74" y="117"/>
                </a:lnTo>
                <a:lnTo>
                  <a:pt x="74" y="117"/>
                </a:lnTo>
                <a:lnTo>
                  <a:pt x="73" y="117"/>
                </a:lnTo>
                <a:lnTo>
                  <a:pt x="73" y="116"/>
                </a:lnTo>
                <a:lnTo>
                  <a:pt x="73" y="117"/>
                </a:lnTo>
                <a:lnTo>
                  <a:pt x="73" y="117"/>
                </a:lnTo>
                <a:lnTo>
                  <a:pt x="72" y="118"/>
                </a:lnTo>
                <a:lnTo>
                  <a:pt x="72" y="118"/>
                </a:lnTo>
                <a:lnTo>
                  <a:pt x="72" y="119"/>
                </a:lnTo>
                <a:cubicBezTo>
                  <a:pt x="72" y="119"/>
                  <a:pt x="72" y="119"/>
                  <a:pt x="72" y="119"/>
                </a:cubicBezTo>
                <a:cubicBezTo>
                  <a:pt x="72" y="119"/>
                  <a:pt x="72" y="120"/>
                  <a:pt x="72" y="120"/>
                </a:cubicBezTo>
                <a:cubicBezTo>
                  <a:pt x="72" y="120"/>
                  <a:pt x="72" y="120"/>
                  <a:pt x="71" y="120"/>
                </a:cubicBezTo>
                <a:cubicBezTo>
                  <a:pt x="71" y="120"/>
                  <a:pt x="71" y="120"/>
                  <a:pt x="71" y="120"/>
                </a:cubicBezTo>
                <a:lnTo>
                  <a:pt x="71" y="121"/>
                </a:lnTo>
                <a:lnTo>
                  <a:pt x="70" y="121"/>
                </a:lnTo>
                <a:lnTo>
                  <a:pt x="69" y="122"/>
                </a:lnTo>
                <a:lnTo>
                  <a:pt x="70" y="122"/>
                </a:lnTo>
                <a:lnTo>
                  <a:pt x="70" y="123"/>
                </a:lnTo>
                <a:lnTo>
                  <a:pt x="70" y="123"/>
                </a:lnTo>
                <a:cubicBezTo>
                  <a:pt x="70" y="123"/>
                  <a:pt x="70" y="123"/>
                  <a:pt x="70" y="124"/>
                </a:cubicBezTo>
                <a:cubicBezTo>
                  <a:pt x="70" y="124"/>
                  <a:pt x="70" y="124"/>
                  <a:pt x="69" y="124"/>
                </a:cubicBezTo>
                <a:cubicBezTo>
                  <a:pt x="69" y="124"/>
                  <a:pt x="69" y="125"/>
                  <a:pt x="69" y="125"/>
                </a:cubicBezTo>
                <a:lnTo>
                  <a:pt x="69" y="125"/>
                </a:lnTo>
                <a:lnTo>
                  <a:pt x="68" y="125"/>
                </a:lnTo>
                <a:lnTo>
                  <a:pt x="67" y="124"/>
                </a:lnTo>
                <a:lnTo>
                  <a:pt x="66" y="123"/>
                </a:lnTo>
                <a:lnTo>
                  <a:pt x="64" y="123"/>
                </a:lnTo>
                <a:lnTo>
                  <a:pt x="63" y="122"/>
                </a:lnTo>
                <a:lnTo>
                  <a:pt x="62" y="121"/>
                </a:lnTo>
                <a:cubicBezTo>
                  <a:pt x="62" y="121"/>
                  <a:pt x="62" y="121"/>
                  <a:pt x="62" y="121"/>
                </a:cubicBezTo>
                <a:cubicBezTo>
                  <a:pt x="61" y="121"/>
                  <a:pt x="61" y="120"/>
                  <a:pt x="61" y="120"/>
                </a:cubicBezTo>
                <a:lnTo>
                  <a:pt x="60" y="120"/>
                </a:lnTo>
                <a:lnTo>
                  <a:pt x="60" y="119"/>
                </a:lnTo>
                <a:lnTo>
                  <a:pt x="59" y="119"/>
                </a:lnTo>
                <a:lnTo>
                  <a:pt x="58" y="119"/>
                </a:lnTo>
                <a:cubicBezTo>
                  <a:pt x="58" y="119"/>
                  <a:pt x="58" y="120"/>
                  <a:pt x="58" y="119"/>
                </a:cubicBezTo>
                <a:cubicBezTo>
                  <a:pt x="58" y="119"/>
                  <a:pt x="57" y="118"/>
                  <a:pt x="57" y="118"/>
                </a:cubicBezTo>
                <a:lnTo>
                  <a:pt x="57" y="118"/>
                </a:lnTo>
                <a:lnTo>
                  <a:pt x="56" y="117"/>
                </a:lnTo>
                <a:lnTo>
                  <a:pt x="55" y="116"/>
                </a:lnTo>
                <a:lnTo>
                  <a:pt x="55" y="116"/>
                </a:lnTo>
                <a:lnTo>
                  <a:pt x="55" y="116"/>
                </a:lnTo>
                <a:cubicBezTo>
                  <a:pt x="55" y="116"/>
                  <a:pt x="54" y="116"/>
                  <a:pt x="53" y="116"/>
                </a:cubicBezTo>
                <a:cubicBezTo>
                  <a:pt x="53" y="116"/>
                  <a:pt x="52" y="116"/>
                  <a:pt x="52" y="116"/>
                </a:cubicBezTo>
                <a:lnTo>
                  <a:pt x="53" y="115"/>
                </a:lnTo>
                <a:lnTo>
                  <a:pt x="54" y="114"/>
                </a:lnTo>
                <a:lnTo>
                  <a:pt x="56" y="112"/>
                </a:lnTo>
                <a:cubicBezTo>
                  <a:pt x="56" y="112"/>
                  <a:pt x="57" y="111"/>
                  <a:pt x="57" y="111"/>
                </a:cubicBezTo>
                <a:cubicBezTo>
                  <a:pt x="57" y="111"/>
                  <a:pt x="59" y="110"/>
                  <a:pt x="59" y="110"/>
                </a:cubicBezTo>
                <a:lnTo>
                  <a:pt x="60" y="108"/>
                </a:lnTo>
                <a:lnTo>
                  <a:pt x="62" y="107"/>
                </a:lnTo>
                <a:lnTo>
                  <a:pt x="63" y="106"/>
                </a:lnTo>
                <a:lnTo>
                  <a:pt x="64" y="106"/>
                </a:lnTo>
                <a:lnTo>
                  <a:pt x="65" y="104"/>
                </a:lnTo>
                <a:lnTo>
                  <a:pt x="65" y="103"/>
                </a:lnTo>
                <a:lnTo>
                  <a:pt x="65" y="102"/>
                </a:lnTo>
                <a:lnTo>
                  <a:pt x="64" y="101"/>
                </a:lnTo>
                <a:lnTo>
                  <a:pt x="63" y="100"/>
                </a:lnTo>
                <a:lnTo>
                  <a:pt x="62" y="100"/>
                </a:lnTo>
                <a:lnTo>
                  <a:pt x="62" y="99"/>
                </a:lnTo>
                <a:lnTo>
                  <a:pt x="62" y="98"/>
                </a:lnTo>
                <a:lnTo>
                  <a:pt x="63" y="96"/>
                </a:lnTo>
                <a:lnTo>
                  <a:pt x="62" y="95"/>
                </a:lnTo>
                <a:lnTo>
                  <a:pt x="62" y="95"/>
                </a:lnTo>
                <a:cubicBezTo>
                  <a:pt x="62" y="95"/>
                  <a:pt x="61" y="95"/>
                  <a:pt x="61" y="95"/>
                </a:cubicBezTo>
                <a:cubicBezTo>
                  <a:pt x="61" y="95"/>
                  <a:pt x="60" y="95"/>
                  <a:pt x="60" y="95"/>
                </a:cubicBezTo>
                <a:lnTo>
                  <a:pt x="59" y="94"/>
                </a:lnTo>
                <a:lnTo>
                  <a:pt x="59" y="92"/>
                </a:lnTo>
                <a:lnTo>
                  <a:pt x="58" y="90"/>
                </a:lnTo>
                <a:lnTo>
                  <a:pt x="57" y="89"/>
                </a:lnTo>
                <a:lnTo>
                  <a:pt x="56" y="89"/>
                </a:lnTo>
                <a:lnTo>
                  <a:pt x="55" y="89"/>
                </a:lnTo>
                <a:lnTo>
                  <a:pt x="55" y="89"/>
                </a:lnTo>
                <a:cubicBezTo>
                  <a:pt x="55" y="89"/>
                  <a:pt x="54" y="89"/>
                  <a:pt x="54" y="89"/>
                </a:cubicBezTo>
                <a:cubicBezTo>
                  <a:pt x="53" y="89"/>
                  <a:pt x="52" y="89"/>
                  <a:pt x="52" y="89"/>
                </a:cubicBezTo>
                <a:lnTo>
                  <a:pt x="51" y="89"/>
                </a:lnTo>
                <a:lnTo>
                  <a:pt x="51" y="85"/>
                </a:lnTo>
                <a:cubicBezTo>
                  <a:pt x="51" y="85"/>
                  <a:pt x="51" y="84"/>
                  <a:pt x="51" y="83"/>
                </a:cubicBezTo>
                <a:cubicBezTo>
                  <a:pt x="51" y="83"/>
                  <a:pt x="51" y="82"/>
                  <a:pt x="51" y="82"/>
                </a:cubicBezTo>
                <a:lnTo>
                  <a:pt x="50" y="81"/>
                </a:lnTo>
                <a:lnTo>
                  <a:pt x="51" y="79"/>
                </a:lnTo>
                <a:lnTo>
                  <a:pt x="52" y="78"/>
                </a:lnTo>
                <a:lnTo>
                  <a:pt x="52" y="76"/>
                </a:lnTo>
                <a:cubicBezTo>
                  <a:pt x="52" y="76"/>
                  <a:pt x="52" y="76"/>
                  <a:pt x="52" y="75"/>
                </a:cubicBezTo>
                <a:cubicBezTo>
                  <a:pt x="52" y="75"/>
                  <a:pt x="52" y="74"/>
                  <a:pt x="52" y="74"/>
                </a:cubicBezTo>
                <a:lnTo>
                  <a:pt x="52" y="74"/>
                </a:lnTo>
                <a:lnTo>
                  <a:pt x="51" y="73"/>
                </a:lnTo>
                <a:cubicBezTo>
                  <a:pt x="51" y="73"/>
                  <a:pt x="50" y="73"/>
                  <a:pt x="50" y="73"/>
                </a:cubicBezTo>
                <a:cubicBezTo>
                  <a:pt x="50" y="72"/>
                  <a:pt x="49" y="72"/>
                  <a:pt x="49" y="72"/>
                </a:cubicBezTo>
                <a:lnTo>
                  <a:pt x="49" y="71"/>
                </a:lnTo>
                <a:lnTo>
                  <a:pt x="50" y="69"/>
                </a:lnTo>
                <a:lnTo>
                  <a:pt x="45" y="69"/>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282"/>
          <p:cNvSpPr>
            <a:spLocks/>
          </p:cNvSpPr>
          <p:nvPr/>
        </p:nvSpPr>
        <p:spPr bwMode="auto">
          <a:xfrm>
            <a:off x="3535326" y="5188437"/>
            <a:ext cx="1365305" cy="816368"/>
          </a:xfrm>
          <a:custGeom>
            <a:avLst/>
            <a:gdLst>
              <a:gd name="T0" fmla="*/ 29 w 97"/>
              <a:gd name="T1" fmla="*/ 4 h 58"/>
              <a:gd name="T2" fmla="*/ 35 w 97"/>
              <a:gd name="T3" fmla="*/ 4 h 58"/>
              <a:gd name="T4" fmla="*/ 40 w 97"/>
              <a:gd name="T5" fmla="*/ 9 h 58"/>
              <a:gd name="T6" fmla="*/ 45 w 97"/>
              <a:gd name="T7" fmla="*/ 13 h 58"/>
              <a:gd name="T8" fmla="*/ 54 w 97"/>
              <a:gd name="T9" fmla="*/ 14 h 58"/>
              <a:gd name="T10" fmla="*/ 58 w 97"/>
              <a:gd name="T11" fmla="*/ 22 h 58"/>
              <a:gd name="T12" fmla="*/ 64 w 97"/>
              <a:gd name="T13" fmla="*/ 24 h 58"/>
              <a:gd name="T14" fmla="*/ 62 w 97"/>
              <a:gd name="T15" fmla="*/ 26 h 58"/>
              <a:gd name="T16" fmla="*/ 62 w 97"/>
              <a:gd name="T17" fmla="*/ 30 h 58"/>
              <a:gd name="T18" fmla="*/ 62 w 97"/>
              <a:gd name="T19" fmla="*/ 35 h 58"/>
              <a:gd name="T20" fmla="*/ 64 w 97"/>
              <a:gd name="T21" fmla="*/ 40 h 58"/>
              <a:gd name="T22" fmla="*/ 68 w 97"/>
              <a:gd name="T23" fmla="*/ 46 h 58"/>
              <a:gd name="T24" fmla="*/ 70 w 97"/>
              <a:gd name="T25" fmla="*/ 48 h 58"/>
              <a:gd name="T26" fmla="*/ 74 w 97"/>
              <a:gd name="T27" fmla="*/ 49 h 58"/>
              <a:gd name="T28" fmla="*/ 78 w 97"/>
              <a:gd name="T29" fmla="*/ 48 h 58"/>
              <a:gd name="T30" fmla="*/ 82 w 97"/>
              <a:gd name="T31" fmla="*/ 48 h 58"/>
              <a:gd name="T32" fmla="*/ 84 w 97"/>
              <a:gd name="T33" fmla="*/ 46 h 58"/>
              <a:gd name="T34" fmla="*/ 86 w 97"/>
              <a:gd name="T35" fmla="*/ 41 h 58"/>
              <a:gd name="T36" fmla="*/ 90 w 97"/>
              <a:gd name="T37" fmla="*/ 38 h 58"/>
              <a:gd name="T38" fmla="*/ 96 w 97"/>
              <a:gd name="T39" fmla="*/ 38 h 58"/>
              <a:gd name="T40" fmla="*/ 97 w 97"/>
              <a:gd name="T41" fmla="*/ 41 h 58"/>
              <a:gd name="T42" fmla="*/ 95 w 97"/>
              <a:gd name="T43" fmla="*/ 44 h 58"/>
              <a:gd name="T44" fmla="*/ 94 w 97"/>
              <a:gd name="T45" fmla="*/ 48 h 58"/>
              <a:gd name="T46" fmla="*/ 93 w 97"/>
              <a:gd name="T47" fmla="*/ 48 h 58"/>
              <a:gd name="T48" fmla="*/ 93 w 97"/>
              <a:gd name="T49" fmla="*/ 49 h 58"/>
              <a:gd name="T50" fmla="*/ 89 w 97"/>
              <a:gd name="T51" fmla="*/ 50 h 58"/>
              <a:gd name="T52" fmla="*/ 83 w 97"/>
              <a:gd name="T53" fmla="*/ 53 h 58"/>
              <a:gd name="T54" fmla="*/ 86 w 97"/>
              <a:gd name="T55" fmla="*/ 56 h 58"/>
              <a:gd name="T56" fmla="*/ 79 w 97"/>
              <a:gd name="T57" fmla="*/ 57 h 58"/>
              <a:gd name="T58" fmla="*/ 74 w 97"/>
              <a:gd name="T59" fmla="*/ 56 h 58"/>
              <a:gd name="T60" fmla="*/ 71 w 97"/>
              <a:gd name="T61" fmla="*/ 56 h 58"/>
              <a:gd name="T62" fmla="*/ 62 w 97"/>
              <a:gd name="T63" fmla="*/ 57 h 58"/>
              <a:gd name="T64" fmla="*/ 54 w 97"/>
              <a:gd name="T65" fmla="*/ 53 h 58"/>
              <a:gd name="T66" fmla="*/ 42 w 97"/>
              <a:gd name="T67" fmla="*/ 47 h 58"/>
              <a:gd name="T68" fmla="*/ 38 w 97"/>
              <a:gd name="T69" fmla="*/ 41 h 58"/>
              <a:gd name="T70" fmla="*/ 37 w 97"/>
              <a:gd name="T71" fmla="*/ 37 h 58"/>
              <a:gd name="T72" fmla="*/ 29 w 97"/>
              <a:gd name="T73" fmla="*/ 28 h 58"/>
              <a:gd name="T74" fmla="*/ 25 w 97"/>
              <a:gd name="T75" fmla="*/ 24 h 58"/>
              <a:gd name="T76" fmla="*/ 25 w 97"/>
              <a:gd name="T77" fmla="*/ 21 h 58"/>
              <a:gd name="T78" fmla="*/ 21 w 97"/>
              <a:gd name="T79" fmla="*/ 17 h 58"/>
              <a:gd name="T80" fmla="*/ 16 w 97"/>
              <a:gd name="T81" fmla="*/ 13 h 58"/>
              <a:gd name="T82" fmla="*/ 13 w 97"/>
              <a:gd name="T83" fmla="*/ 5 h 58"/>
              <a:gd name="T84" fmla="*/ 9 w 97"/>
              <a:gd name="T85" fmla="*/ 3 h 58"/>
              <a:gd name="T86" fmla="*/ 8 w 97"/>
              <a:gd name="T87" fmla="*/ 7 h 58"/>
              <a:gd name="T88" fmla="*/ 14 w 97"/>
              <a:gd name="T89" fmla="*/ 15 h 58"/>
              <a:gd name="T90" fmla="*/ 18 w 97"/>
              <a:gd name="T91" fmla="*/ 22 h 58"/>
              <a:gd name="T92" fmla="*/ 21 w 97"/>
              <a:gd name="T93" fmla="*/ 29 h 58"/>
              <a:gd name="T94" fmla="*/ 24 w 97"/>
              <a:gd name="T95" fmla="*/ 33 h 58"/>
              <a:gd name="T96" fmla="*/ 20 w 97"/>
              <a:gd name="T97" fmla="*/ 29 h 58"/>
              <a:gd name="T98" fmla="*/ 16 w 97"/>
              <a:gd name="T99" fmla="*/ 26 h 58"/>
              <a:gd name="T100" fmla="*/ 14 w 97"/>
              <a:gd name="T101" fmla="*/ 22 h 58"/>
              <a:gd name="T102" fmla="*/ 11 w 97"/>
              <a:gd name="T103" fmla="*/ 20 h 58"/>
              <a:gd name="T104" fmla="*/ 7 w 97"/>
              <a:gd name="T105" fmla="*/ 17 h 58"/>
              <a:gd name="T106" fmla="*/ 10 w 97"/>
              <a:gd name="T107" fmla="*/ 17 h 58"/>
              <a:gd name="T108" fmla="*/ 10 w 97"/>
              <a:gd name="T109" fmla="*/ 15 h 58"/>
              <a:gd name="T110" fmla="*/ 4 w 97"/>
              <a:gd name="T111" fmla="*/ 9 h 58"/>
              <a:gd name="T112" fmla="*/ 2 w 97"/>
              <a:gd name="T113" fmla="*/ 5 h 58"/>
              <a:gd name="T114" fmla="*/ 0 w 97"/>
              <a:gd name="T11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8">
                <a:moveTo>
                  <a:pt x="8" y="0"/>
                </a:moveTo>
                <a:lnTo>
                  <a:pt x="8" y="0"/>
                </a:lnTo>
                <a:lnTo>
                  <a:pt x="20" y="4"/>
                </a:lnTo>
                <a:lnTo>
                  <a:pt x="28" y="4"/>
                </a:lnTo>
                <a:lnTo>
                  <a:pt x="29" y="4"/>
                </a:lnTo>
                <a:lnTo>
                  <a:pt x="29" y="4"/>
                </a:lnTo>
                <a:lnTo>
                  <a:pt x="29" y="3"/>
                </a:lnTo>
                <a:lnTo>
                  <a:pt x="34" y="3"/>
                </a:lnTo>
                <a:lnTo>
                  <a:pt x="35" y="4"/>
                </a:lnTo>
                <a:lnTo>
                  <a:pt x="35" y="4"/>
                </a:lnTo>
                <a:lnTo>
                  <a:pt x="37" y="5"/>
                </a:lnTo>
                <a:lnTo>
                  <a:pt x="38" y="6"/>
                </a:lnTo>
                <a:lnTo>
                  <a:pt x="39" y="7"/>
                </a:lnTo>
                <a:cubicBezTo>
                  <a:pt x="39" y="7"/>
                  <a:pt x="39" y="7"/>
                  <a:pt x="40" y="8"/>
                </a:cubicBezTo>
                <a:cubicBezTo>
                  <a:pt x="40" y="9"/>
                  <a:pt x="40" y="9"/>
                  <a:pt x="40" y="9"/>
                </a:cubicBezTo>
                <a:lnTo>
                  <a:pt x="40" y="10"/>
                </a:lnTo>
                <a:lnTo>
                  <a:pt x="40" y="10"/>
                </a:lnTo>
                <a:lnTo>
                  <a:pt x="42" y="11"/>
                </a:lnTo>
                <a:lnTo>
                  <a:pt x="44" y="13"/>
                </a:lnTo>
                <a:lnTo>
                  <a:pt x="45" y="13"/>
                </a:lnTo>
                <a:cubicBezTo>
                  <a:pt x="45" y="13"/>
                  <a:pt x="47" y="10"/>
                  <a:pt x="47" y="10"/>
                </a:cubicBezTo>
                <a:cubicBezTo>
                  <a:pt x="47" y="10"/>
                  <a:pt x="48" y="10"/>
                  <a:pt x="48" y="10"/>
                </a:cubicBezTo>
                <a:cubicBezTo>
                  <a:pt x="49" y="10"/>
                  <a:pt x="51" y="10"/>
                  <a:pt x="51" y="10"/>
                </a:cubicBezTo>
                <a:cubicBezTo>
                  <a:pt x="51" y="10"/>
                  <a:pt x="53" y="12"/>
                  <a:pt x="53" y="12"/>
                </a:cubicBezTo>
                <a:cubicBezTo>
                  <a:pt x="53" y="12"/>
                  <a:pt x="54" y="14"/>
                  <a:pt x="54" y="14"/>
                </a:cubicBezTo>
                <a:cubicBezTo>
                  <a:pt x="54" y="15"/>
                  <a:pt x="55" y="16"/>
                  <a:pt x="55" y="16"/>
                </a:cubicBezTo>
                <a:cubicBezTo>
                  <a:pt x="56" y="17"/>
                  <a:pt x="56" y="17"/>
                  <a:pt x="56" y="18"/>
                </a:cubicBezTo>
                <a:cubicBezTo>
                  <a:pt x="56" y="18"/>
                  <a:pt x="57" y="19"/>
                  <a:pt x="57" y="19"/>
                </a:cubicBezTo>
                <a:cubicBezTo>
                  <a:pt x="57" y="20"/>
                  <a:pt x="58" y="20"/>
                  <a:pt x="58" y="21"/>
                </a:cubicBezTo>
                <a:cubicBezTo>
                  <a:pt x="58" y="21"/>
                  <a:pt x="58" y="21"/>
                  <a:pt x="58" y="22"/>
                </a:cubicBezTo>
                <a:cubicBezTo>
                  <a:pt x="58" y="22"/>
                  <a:pt x="60" y="22"/>
                  <a:pt x="60" y="22"/>
                </a:cubicBezTo>
                <a:cubicBezTo>
                  <a:pt x="60" y="23"/>
                  <a:pt x="61" y="23"/>
                  <a:pt x="62" y="23"/>
                </a:cubicBezTo>
                <a:lnTo>
                  <a:pt x="64" y="23"/>
                </a:lnTo>
                <a:lnTo>
                  <a:pt x="64" y="24"/>
                </a:lnTo>
                <a:lnTo>
                  <a:pt x="64" y="24"/>
                </a:lnTo>
                <a:lnTo>
                  <a:pt x="63" y="25"/>
                </a:lnTo>
                <a:lnTo>
                  <a:pt x="63" y="25"/>
                </a:lnTo>
                <a:lnTo>
                  <a:pt x="63" y="25"/>
                </a:lnTo>
                <a:lnTo>
                  <a:pt x="62" y="25"/>
                </a:lnTo>
                <a:lnTo>
                  <a:pt x="62" y="26"/>
                </a:lnTo>
                <a:lnTo>
                  <a:pt x="63" y="27"/>
                </a:lnTo>
                <a:lnTo>
                  <a:pt x="62" y="27"/>
                </a:lnTo>
                <a:lnTo>
                  <a:pt x="62" y="28"/>
                </a:lnTo>
                <a:lnTo>
                  <a:pt x="62" y="29"/>
                </a:lnTo>
                <a:lnTo>
                  <a:pt x="62" y="30"/>
                </a:lnTo>
                <a:lnTo>
                  <a:pt x="62" y="31"/>
                </a:lnTo>
                <a:lnTo>
                  <a:pt x="62" y="32"/>
                </a:lnTo>
                <a:lnTo>
                  <a:pt x="62" y="33"/>
                </a:lnTo>
                <a:lnTo>
                  <a:pt x="62" y="34"/>
                </a:lnTo>
                <a:lnTo>
                  <a:pt x="62" y="35"/>
                </a:lnTo>
                <a:lnTo>
                  <a:pt x="62" y="36"/>
                </a:lnTo>
                <a:lnTo>
                  <a:pt x="62" y="37"/>
                </a:lnTo>
                <a:lnTo>
                  <a:pt x="63" y="38"/>
                </a:lnTo>
                <a:lnTo>
                  <a:pt x="63" y="39"/>
                </a:lnTo>
                <a:lnTo>
                  <a:pt x="64" y="40"/>
                </a:lnTo>
                <a:lnTo>
                  <a:pt x="64" y="41"/>
                </a:lnTo>
                <a:lnTo>
                  <a:pt x="65" y="42"/>
                </a:lnTo>
                <a:lnTo>
                  <a:pt x="66" y="44"/>
                </a:lnTo>
                <a:lnTo>
                  <a:pt x="67" y="45"/>
                </a:lnTo>
                <a:lnTo>
                  <a:pt x="68" y="46"/>
                </a:lnTo>
                <a:lnTo>
                  <a:pt x="68" y="47"/>
                </a:lnTo>
                <a:lnTo>
                  <a:pt x="68" y="48"/>
                </a:lnTo>
                <a:lnTo>
                  <a:pt x="69" y="48"/>
                </a:lnTo>
                <a:lnTo>
                  <a:pt x="69" y="48"/>
                </a:lnTo>
                <a:lnTo>
                  <a:pt x="70" y="48"/>
                </a:lnTo>
                <a:lnTo>
                  <a:pt x="71" y="48"/>
                </a:lnTo>
                <a:lnTo>
                  <a:pt x="72" y="48"/>
                </a:lnTo>
                <a:lnTo>
                  <a:pt x="72" y="50"/>
                </a:lnTo>
                <a:lnTo>
                  <a:pt x="73" y="50"/>
                </a:lnTo>
                <a:lnTo>
                  <a:pt x="74" y="49"/>
                </a:lnTo>
                <a:lnTo>
                  <a:pt x="75" y="49"/>
                </a:lnTo>
                <a:lnTo>
                  <a:pt x="76" y="49"/>
                </a:lnTo>
                <a:lnTo>
                  <a:pt x="76" y="49"/>
                </a:lnTo>
                <a:lnTo>
                  <a:pt x="77" y="49"/>
                </a:lnTo>
                <a:lnTo>
                  <a:pt x="78" y="48"/>
                </a:lnTo>
                <a:lnTo>
                  <a:pt x="79" y="48"/>
                </a:lnTo>
                <a:lnTo>
                  <a:pt x="79" y="48"/>
                </a:lnTo>
                <a:lnTo>
                  <a:pt x="80" y="48"/>
                </a:lnTo>
                <a:lnTo>
                  <a:pt x="80" y="48"/>
                </a:lnTo>
                <a:cubicBezTo>
                  <a:pt x="81" y="48"/>
                  <a:pt x="81" y="48"/>
                  <a:pt x="82" y="48"/>
                </a:cubicBezTo>
                <a:cubicBezTo>
                  <a:pt x="82" y="47"/>
                  <a:pt x="83" y="47"/>
                  <a:pt x="83" y="47"/>
                </a:cubicBezTo>
                <a:lnTo>
                  <a:pt x="83" y="47"/>
                </a:lnTo>
                <a:cubicBezTo>
                  <a:pt x="83" y="47"/>
                  <a:pt x="83" y="47"/>
                  <a:pt x="84" y="47"/>
                </a:cubicBezTo>
                <a:cubicBezTo>
                  <a:pt x="84" y="46"/>
                  <a:pt x="84" y="46"/>
                  <a:pt x="84" y="46"/>
                </a:cubicBezTo>
                <a:cubicBezTo>
                  <a:pt x="84" y="46"/>
                  <a:pt x="84" y="46"/>
                  <a:pt x="84" y="46"/>
                </a:cubicBezTo>
                <a:cubicBezTo>
                  <a:pt x="85" y="45"/>
                  <a:pt x="85" y="45"/>
                  <a:pt x="85" y="45"/>
                </a:cubicBezTo>
                <a:lnTo>
                  <a:pt x="85" y="44"/>
                </a:lnTo>
                <a:lnTo>
                  <a:pt x="85" y="44"/>
                </a:lnTo>
                <a:cubicBezTo>
                  <a:pt x="85" y="44"/>
                  <a:pt x="85" y="44"/>
                  <a:pt x="85" y="43"/>
                </a:cubicBezTo>
                <a:cubicBezTo>
                  <a:pt x="85" y="43"/>
                  <a:pt x="86" y="41"/>
                  <a:pt x="86" y="41"/>
                </a:cubicBezTo>
                <a:lnTo>
                  <a:pt x="86" y="40"/>
                </a:lnTo>
                <a:lnTo>
                  <a:pt x="87" y="40"/>
                </a:lnTo>
                <a:lnTo>
                  <a:pt x="87" y="39"/>
                </a:lnTo>
                <a:lnTo>
                  <a:pt x="89" y="39"/>
                </a:lnTo>
                <a:lnTo>
                  <a:pt x="90" y="38"/>
                </a:lnTo>
                <a:lnTo>
                  <a:pt x="91" y="38"/>
                </a:lnTo>
                <a:lnTo>
                  <a:pt x="92" y="38"/>
                </a:lnTo>
                <a:lnTo>
                  <a:pt x="93" y="38"/>
                </a:lnTo>
                <a:lnTo>
                  <a:pt x="95" y="38"/>
                </a:lnTo>
                <a:lnTo>
                  <a:pt x="96" y="38"/>
                </a:lnTo>
                <a:lnTo>
                  <a:pt x="97" y="38"/>
                </a:lnTo>
                <a:lnTo>
                  <a:pt x="97" y="39"/>
                </a:lnTo>
                <a:lnTo>
                  <a:pt x="97" y="39"/>
                </a:lnTo>
                <a:lnTo>
                  <a:pt x="97" y="40"/>
                </a:lnTo>
                <a:lnTo>
                  <a:pt x="97" y="41"/>
                </a:lnTo>
                <a:lnTo>
                  <a:pt x="96" y="41"/>
                </a:lnTo>
                <a:lnTo>
                  <a:pt x="96" y="42"/>
                </a:lnTo>
                <a:lnTo>
                  <a:pt x="96" y="42"/>
                </a:lnTo>
                <a:lnTo>
                  <a:pt x="95" y="43"/>
                </a:lnTo>
                <a:lnTo>
                  <a:pt x="95" y="44"/>
                </a:lnTo>
                <a:lnTo>
                  <a:pt x="95" y="45"/>
                </a:lnTo>
                <a:lnTo>
                  <a:pt x="95" y="46"/>
                </a:lnTo>
                <a:lnTo>
                  <a:pt x="95" y="47"/>
                </a:lnTo>
                <a:lnTo>
                  <a:pt x="95" y="47"/>
                </a:lnTo>
                <a:lnTo>
                  <a:pt x="94" y="48"/>
                </a:lnTo>
                <a:lnTo>
                  <a:pt x="94" y="49"/>
                </a:lnTo>
                <a:lnTo>
                  <a:pt x="94" y="49"/>
                </a:lnTo>
                <a:lnTo>
                  <a:pt x="94" y="49"/>
                </a:lnTo>
                <a:lnTo>
                  <a:pt x="93" y="48"/>
                </a:lnTo>
                <a:lnTo>
                  <a:pt x="93" y="48"/>
                </a:lnTo>
                <a:lnTo>
                  <a:pt x="93" y="47"/>
                </a:lnTo>
                <a:lnTo>
                  <a:pt x="93" y="47"/>
                </a:lnTo>
                <a:lnTo>
                  <a:pt x="93" y="47"/>
                </a:lnTo>
                <a:lnTo>
                  <a:pt x="93" y="48"/>
                </a:lnTo>
                <a:lnTo>
                  <a:pt x="93" y="49"/>
                </a:lnTo>
                <a:lnTo>
                  <a:pt x="92" y="49"/>
                </a:lnTo>
                <a:lnTo>
                  <a:pt x="91" y="50"/>
                </a:lnTo>
                <a:lnTo>
                  <a:pt x="91" y="50"/>
                </a:lnTo>
                <a:lnTo>
                  <a:pt x="90" y="50"/>
                </a:lnTo>
                <a:lnTo>
                  <a:pt x="89" y="50"/>
                </a:lnTo>
                <a:lnTo>
                  <a:pt x="84" y="50"/>
                </a:lnTo>
                <a:lnTo>
                  <a:pt x="84" y="51"/>
                </a:lnTo>
                <a:lnTo>
                  <a:pt x="84" y="52"/>
                </a:lnTo>
                <a:lnTo>
                  <a:pt x="84" y="53"/>
                </a:lnTo>
                <a:lnTo>
                  <a:pt x="83" y="53"/>
                </a:lnTo>
                <a:lnTo>
                  <a:pt x="83" y="53"/>
                </a:lnTo>
                <a:lnTo>
                  <a:pt x="84" y="54"/>
                </a:lnTo>
                <a:lnTo>
                  <a:pt x="85" y="55"/>
                </a:lnTo>
                <a:lnTo>
                  <a:pt x="86" y="56"/>
                </a:lnTo>
                <a:lnTo>
                  <a:pt x="86" y="56"/>
                </a:lnTo>
                <a:lnTo>
                  <a:pt x="85" y="56"/>
                </a:lnTo>
                <a:lnTo>
                  <a:pt x="84" y="56"/>
                </a:lnTo>
                <a:cubicBezTo>
                  <a:pt x="84" y="56"/>
                  <a:pt x="82" y="57"/>
                  <a:pt x="82" y="57"/>
                </a:cubicBezTo>
                <a:cubicBezTo>
                  <a:pt x="82" y="57"/>
                  <a:pt x="81" y="57"/>
                  <a:pt x="81" y="57"/>
                </a:cubicBezTo>
                <a:lnTo>
                  <a:pt x="79" y="57"/>
                </a:lnTo>
                <a:lnTo>
                  <a:pt x="78" y="58"/>
                </a:lnTo>
                <a:lnTo>
                  <a:pt x="77" y="58"/>
                </a:lnTo>
                <a:cubicBezTo>
                  <a:pt x="77" y="58"/>
                  <a:pt x="76" y="57"/>
                  <a:pt x="76" y="57"/>
                </a:cubicBezTo>
                <a:lnTo>
                  <a:pt x="75" y="56"/>
                </a:lnTo>
                <a:lnTo>
                  <a:pt x="74" y="56"/>
                </a:lnTo>
                <a:cubicBezTo>
                  <a:pt x="74" y="56"/>
                  <a:pt x="72" y="56"/>
                  <a:pt x="72" y="56"/>
                </a:cubicBezTo>
                <a:cubicBezTo>
                  <a:pt x="72" y="56"/>
                  <a:pt x="72" y="56"/>
                  <a:pt x="72" y="56"/>
                </a:cubicBezTo>
                <a:lnTo>
                  <a:pt x="72" y="55"/>
                </a:lnTo>
                <a:lnTo>
                  <a:pt x="71" y="56"/>
                </a:lnTo>
                <a:lnTo>
                  <a:pt x="71" y="56"/>
                </a:lnTo>
                <a:lnTo>
                  <a:pt x="68" y="57"/>
                </a:lnTo>
                <a:lnTo>
                  <a:pt x="67" y="58"/>
                </a:lnTo>
                <a:lnTo>
                  <a:pt x="66" y="58"/>
                </a:lnTo>
                <a:cubicBezTo>
                  <a:pt x="66" y="58"/>
                  <a:pt x="64" y="57"/>
                  <a:pt x="64" y="57"/>
                </a:cubicBezTo>
                <a:cubicBezTo>
                  <a:pt x="63" y="57"/>
                  <a:pt x="62" y="57"/>
                  <a:pt x="62" y="57"/>
                </a:cubicBezTo>
                <a:cubicBezTo>
                  <a:pt x="62" y="57"/>
                  <a:pt x="61" y="56"/>
                  <a:pt x="60" y="56"/>
                </a:cubicBezTo>
                <a:cubicBezTo>
                  <a:pt x="60" y="56"/>
                  <a:pt x="60" y="56"/>
                  <a:pt x="60" y="56"/>
                </a:cubicBezTo>
                <a:cubicBezTo>
                  <a:pt x="59" y="55"/>
                  <a:pt x="59" y="55"/>
                  <a:pt x="59" y="55"/>
                </a:cubicBezTo>
                <a:cubicBezTo>
                  <a:pt x="58" y="55"/>
                  <a:pt x="56" y="54"/>
                  <a:pt x="56" y="54"/>
                </a:cubicBezTo>
                <a:cubicBezTo>
                  <a:pt x="56" y="54"/>
                  <a:pt x="54" y="53"/>
                  <a:pt x="54" y="53"/>
                </a:cubicBezTo>
                <a:cubicBezTo>
                  <a:pt x="53" y="53"/>
                  <a:pt x="52" y="53"/>
                  <a:pt x="52" y="53"/>
                </a:cubicBezTo>
                <a:cubicBezTo>
                  <a:pt x="52" y="52"/>
                  <a:pt x="49" y="50"/>
                  <a:pt x="49" y="50"/>
                </a:cubicBezTo>
                <a:cubicBezTo>
                  <a:pt x="48" y="50"/>
                  <a:pt x="48" y="50"/>
                  <a:pt x="48" y="50"/>
                </a:cubicBezTo>
                <a:cubicBezTo>
                  <a:pt x="47" y="50"/>
                  <a:pt x="44" y="49"/>
                  <a:pt x="44" y="49"/>
                </a:cubicBezTo>
                <a:cubicBezTo>
                  <a:pt x="44" y="49"/>
                  <a:pt x="42" y="47"/>
                  <a:pt x="42" y="47"/>
                </a:cubicBezTo>
                <a:cubicBezTo>
                  <a:pt x="41" y="46"/>
                  <a:pt x="40" y="46"/>
                  <a:pt x="40" y="46"/>
                </a:cubicBezTo>
                <a:cubicBezTo>
                  <a:pt x="40" y="46"/>
                  <a:pt x="38" y="44"/>
                  <a:pt x="38" y="44"/>
                </a:cubicBezTo>
                <a:cubicBezTo>
                  <a:pt x="38" y="44"/>
                  <a:pt x="37" y="42"/>
                  <a:pt x="37" y="42"/>
                </a:cubicBezTo>
                <a:cubicBezTo>
                  <a:pt x="37" y="42"/>
                  <a:pt x="38" y="42"/>
                  <a:pt x="38" y="42"/>
                </a:cubicBezTo>
                <a:cubicBezTo>
                  <a:pt x="38" y="41"/>
                  <a:pt x="38" y="41"/>
                  <a:pt x="38" y="41"/>
                </a:cubicBezTo>
                <a:cubicBezTo>
                  <a:pt x="38" y="41"/>
                  <a:pt x="37" y="41"/>
                  <a:pt x="37" y="41"/>
                </a:cubicBezTo>
                <a:cubicBezTo>
                  <a:pt x="37" y="41"/>
                  <a:pt x="38" y="40"/>
                  <a:pt x="38" y="40"/>
                </a:cubicBezTo>
                <a:cubicBezTo>
                  <a:pt x="38" y="39"/>
                  <a:pt x="38" y="39"/>
                  <a:pt x="38" y="39"/>
                </a:cubicBezTo>
                <a:cubicBezTo>
                  <a:pt x="38" y="38"/>
                  <a:pt x="38" y="38"/>
                  <a:pt x="38" y="38"/>
                </a:cubicBezTo>
                <a:cubicBezTo>
                  <a:pt x="38" y="38"/>
                  <a:pt x="37" y="37"/>
                  <a:pt x="37" y="37"/>
                </a:cubicBezTo>
                <a:cubicBezTo>
                  <a:pt x="37" y="37"/>
                  <a:pt x="37" y="36"/>
                  <a:pt x="37" y="35"/>
                </a:cubicBezTo>
                <a:cubicBezTo>
                  <a:pt x="37" y="35"/>
                  <a:pt x="36" y="33"/>
                  <a:pt x="35" y="33"/>
                </a:cubicBezTo>
                <a:cubicBezTo>
                  <a:pt x="35" y="33"/>
                  <a:pt x="34" y="32"/>
                  <a:pt x="34" y="32"/>
                </a:cubicBezTo>
                <a:lnTo>
                  <a:pt x="32" y="30"/>
                </a:lnTo>
                <a:cubicBezTo>
                  <a:pt x="32" y="30"/>
                  <a:pt x="29" y="28"/>
                  <a:pt x="29" y="28"/>
                </a:cubicBezTo>
                <a:cubicBezTo>
                  <a:pt x="29" y="28"/>
                  <a:pt x="29" y="27"/>
                  <a:pt x="29" y="27"/>
                </a:cubicBezTo>
                <a:cubicBezTo>
                  <a:pt x="29" y="26"/>
                  <a:pt x="29" y="26"/>
                  <a:pt x="29" y="26"/>
                </a:cubicBezTo>
                <a:cubicBezTo>
                  <a:pt x="29" y="26"/>
                  <a:pt x="28" y="26"/>
                  <a:pt x="27" y="25"/>
                </a:cubicBezTo>
                <a:cubicBezTo>
                  <a:pt x="27" y="25"/>
                  <a:pt x="27" y="24"/>
                  <a:pt x="27" y="24"/>
                </a:cubicBezTo>
                <a:cubicBezTo>
                  <a:pt x="27" y="24"/>
                  <a:pt x="26" y="24"/>
                  <a:pt x="25" y="24"/>
                </a:cubicBezTo>
                <a:cubicBezTo>
                  <a:pt x="25" y="24"/>
                  <a:pt x="25" y="24"/>
                  <a:pt x="25" y="24"/>
                </a:cubicBezTo>
                <a:cubicBezTo>
                  <a:pt x="25" y="23"/>
                  <a:pt x="25" y="23"/>
                  <a:pt x="25" y="23"/>
                </a:cubicBezTo>
                <a:cubicBezTo>
                  <a:pt x="25" y="23"/>
                  <a:pt x="25" y="22"/>
                  <a:pt x="25" y="22"/>
                </a:cubicBezTo>
                <a:cubicBezTo>
                  <a:pt x="25" y="22"/>
                  <a:pt x="25" y="21"/>
                  <a:pt x="25" y="21"/>
                </a:cubicBezTo>
                <a:cubicBezTo>
                  <a:pt x="25" y="21"/>
                  <a:pt x="25" y="21"/>
                  <a:pt x="25" y="21"/>
                </a:cubicBezTo>
                <a:cubicBezTo>
                  <a:pt x="24" y="21"/>
                  <a:pt x="23" y="21"/>
                  <a:pt x="23" y="20"/>
                </a:cubicBezTo>
                <a:cubicBezTo>
                  <a:pt x="23" y="20"/>
                  <a:pt x="23" y="19"/>
                  <a:pt x="23" y="19"/>
                </a:cubicBezTo>
                <a:cubicBezTo>
                  <a:pt x="23" y="19"/>
                  <a:pt x="22" y="19"/>
                  <a:pt x="22" y="19"/>
                </a:cubicBezTo>
                <a:cubicBezTo>
                  <a:pt x="22" y="19"/>
                  <a:pt x="21" y="18"/>
                  <a:pt x="21" y="18"/>
                </a:cubicBezTo>
                <a:cubicBezTo>
                  <a:pt x="21" y="17"/>
                  <a:pt x="21" y="17"/>
                  <a:pt x="21" y="17"/>
                </a:cubicBezTo>
                <a:cubicBezTo>
                  <a:pt x="21" y="17"/>
                  <a:pt x="20" y="16"/>
                  <a:pt x="20" y="16"/>
                </a:cubicBezTo>
                <a:cubicBezTo>
                  <a:pt x="20" y="16"/>
                  <a:pt x="20" y="17"/>
                  <a:pt x="20" y="17"/>
                </a:cubicBezTo>
                <a:lnTo>
                  <a:pt x="19" y="16"/>
                </a:lnTo>
                <a:lnTo>
                  <a:pt x="17" y="14"/>
                </a:lnTo>
                <a:lnTo>
                  <a:pt x="16" y="13"/>
                </a:lnTo>
                <a:lnTo>
                  <a:pt x="16" y="12"/>
                </a:lnTo>
                <a:lnTo>
                  <a:pt x="14" y="10"/>
                </a:lnTo>
                <a:cubicBezTo>
                  <a:pt x="14" y="10"/>
                  <a:pt x="14" y="8"/>
                  <a:pt x="14" y="8"/>
                </a:cubicBezTo>
                <a:cubicBezTo>
                  <a:pt x="14" y="8"/>
                  <a:pt x="13" y="7"/>
                  <a:pt x="13" y="7"/>
                </a:cubicBezTo>
                <a:cubicBezTo>
                  <a:pt x="13" y="6"/>
                  <a:pt x="13" y="5"/>
                  <a:pt x="13" y="5"/>
                </a:cubicBezTo>
                <a:cubicBezTo>
                  <a:pt x="13" y="5"/>
                  <a:pt x="12" y="4"/>
                  <a:pt x="11" y="4"/>
                </a:cubicBezTo>
                <a:cubicBezTo>
                  <a:pt x="11" y="4"/>
                  <a:pt x="11" y="4"/>
                  <a:pt x="11" y="4"/>
                </a:cubicBezTo>
                <a:cubicBezTo>
                  <a:pt x="10" y="4"/>
                  <a:pt x="10" y="4"/>
                  <a:pt x="10" y="4"/>
                </a:cubicBezTo>
                <a:cubicBezTo>
                  <a:pt x="10" y="4"/>
                  <a:pt x="9" y="4"/>
                  <a:pt x="9" y="4"/>
                </a:cubicBezTo>
                <a:cubicBezTo>
                  <a:pt x="9" y="4"/>
                  <a:pt x="9" y="3"/>
                  <a:pt x="9" y="3"/>
                </a:cubicBezTo>
                <a:lnTo>
                  <a:pt x="7" y="2"/>
                </a:lnTo>
                <a:lnTo>
                  <a:pt x="7" y="2"/>
                </a:lnTo>
                <a:lnTo>
                  <a:pt x="7" y="3"/>
                </a:lnTo>
                <a:cubicBezTo>
                  <a:pt x="7" y="3"/>
                  <a:pt x="7" y="5"/>
                  <a:pt x="7" y="5"/>
                </a:cubicBezTo>
                <a:cubicBezTo>
                  <a:pt x="7" y="5"/>
                  <a:pt x="8" y="6"/>
                  <a:pt x="8" y="7"/>
                </a:cubicBezTo>
                <a:cubicBezTo>
                  <a:pt x="8" y="7"/>
                  <a:pt x="8" y="9"/>
                  <a:pt x="8" y="9"/>
                </a:cubicBezTo>
                <a:cubicBezTo>
                  <a:pt x="8" y="9"/>
                  <a:pt x="8" y="9"/>
                  <a:pt x="8" y="9"/>
                </a:cubicBezTo>
                <a:cubicBezTo>
                  <a:pt x="8" y="9"/>
                  <a:pt x="11" y="12"/>
                  <a:pt x="11" y="12"/>
                </a:cubicBezTo>
                <a:cubicBezTo>
                  <a:pt x="11" y="12"/>
                  <a:pt x="12" y="13"/>
                  <a:pt x="12" y="13"/>
                </a:cubicBezTo>
                <a:cubicBezTo>
                  <a:pt x="12" y="13"/>
                  <a:pt x="14" y="15"/>
                  <a:pt x="14" y="15"/>
                </a:cubicBezTo>
                <a:cubicBezTo>
                  <a:pt x="14" y="15"/>
                  <a:pt x="14" y="16"/>
                  <a:pt x="14" y="17"/>
                </a:cubicBezTo>
                <a:cubicBezTo>
                  <a:pt x="14" y="17"/>
                  <a:pt x="16" y="18"/>
                  <a:pt x="16" y="18"/>
                </a:cubicBezTo>
                <a:cubicBezTo>
                  <a:pt x="16" y="19"/>
                  <a:pt x="16" y="19"/>
                  <a:pt x="16" y="19"/>
                </a:cubicBezTo>
                <a:cubicBezTo>
                  <a:pt x="17" y="20"/>
                  <a:pt x="17" y="20"/>
                  <a:pt x="17" y="20"/>
                </a:cubicBezTo>
                <a:cubicBezTo>
                  <a:pt x="17" y="20"/>
                  <a:pt x="18" y="21"/>
                  <a:pt x="18" y="22"/>
                </a:cubicBezTo>
                <a:cubicBezTo>
                  <a:pt x="19" y="24"/>
                  <a:pt x="20" y="24"/>
                  <a:pt x="20" y="25"/>
                </a:cubicBezTo>
                <a:cubicBezTo>
                  <a:pt x="20" y="25"/>
                  <a:pt x="20" y="26"/>
                  <a:pt x="20" y="26"/>
                </a:cubicBezTo>
                <a:cubicBezTo>
                  <a:pt x="20" y="26"/>
                  <a:pt x="20" y="27"/>
                  <a:pt x="20" y="27"/>
                </a:cubicBezTo>
                <a:cubicBezTo>
                  <a:pt x="20" y="27"/>
                  <a:pt x="20" y="28"/>
                  <a:pt x="21" y="29"/>
                </a:cubicBezTo>
                <a:cubicBezTo>
                  <a:pt x="21" y="29"/>
                  <a:pt x="21" y="29"/>
                  <a:pt x="21" y="29"/>
                </a:cubicBezTo>
                <a:cubicBezTo>
                  <a:pt x="21" y="29"/>
                  <a:pt x="22" y="29"/>
                  <a:pt x="22" y="29"/>
                </a:cubicBezTo>
                <a:cubicBezTo>
                  <a:pt x="22" y="29"/>
                  <a:pt x="23" y="29"/>
                  <a:pt x="23" y="29"/>
                </a:cubicBezTo>
                <a:cubicBezTo>
                  <a:pt x="23" y="30"/>
                  <a:pt x="23" y="31"/>
                  <a:pt x="24" y="31"/>
                </a:cubicBezTo>
                <a:cubicBezTo>
                  <a:pt x="24" y="31"/>
                  <a:pt x="25" y="32"/>
                  <a:pt x="25" y="32"/>
                </a:cubicBezTo>
                <a:cubicBezTo>
                  <a:pt x="25" y="32"/>
                  <a:pt x="24" y="33"/>
                  <a:pt x="24" y="33"/>
                </a:cubicBezTo>
                <a:cubicBezTo>
                  <a:pt x="24" y="33"/>
                  <a:pt x="23" y="34"/>
                  <a:pt x="23" y="34"/>
                </a:cubicBezTo>
                <a:cubicBezTo>
                  <a:pt x="23" y="34"/>
                  <a:pt x="22" y="33"/>
                  <a:pt x="22" y="33"/>
                </a:cubicBezTo>
                <a:lnTo>
                  <a:pt x="22" y="32"/>
                </a:lnTo>
                <a:cubicBezTo>
                  <a:pt x="22" y="32"/>
                  <a:pt x="22" y="31"/>
                  <a:pt x="21" y="31"/>
                </a:cubicBezTo>
                <a:cubicBezTo>
                  <a:pt x="21" y="31"/>
                  <a:pt x="20" y="29"/>
                  <a:pt x="20" y="29"/>
                </a:cubicBezTo>
                <a:lnTo>
                  <a:pt x="19" y="29"/>
                </a:lnTo>
                <a:lnTo>
                  <a:pt x="18" y="28"/>
                </a:lnTo>
                <a:lnTo>
                  <a:pt x="17" y="28"/>
                </a:lnTo>
                <a:cubicBezTo>
                  <a:pt x="17" y="28"/>
                  <a:pt x="16" y="27"/>
                  <a:pt x="16" y="27"/>
                </a:cubicBezTo>
                <a:cubicBezTo>
                  <a:pt x="16" y="26"/>
                  <a:pt x="16" y="26"/>
                  <a:pt x="16" y="26"/>
                </a:cubicBezTo>
                <a:cubicBezTo>
                  <a:pt x="16" y="26"/>
                  <a:pt x="16" y="26"/>
                  <a:pt x="16" y="26"/>
                </a:cubicBezTo>
                <a:cubicBezTo>
                  <a:pt x="16" y="25"/>
                  <a:pt x="16" y="25"/>
                  <a:pt x="16" y="24"/>
                </a:cubicBezTo>
                <a:cubicBezTo>
                  <a:pt x="16" y="24"/>
                  <a:pt x="16" y="24"/>
                  <a:pt x="16" y="24"/>
                </a:cubicBezTo>
                <a:cubicBezTo>
                  <a:pt x="16" y="24"/>
                  <a:pt x="16" y="23"/>
                  <a:pt x="16" y="23"/>
                </a:cubicBezTo>
                <a:cubicBezTo>
                  <a:pt x="16" y="23"/>
                  <a:pt x="15" y="22"/>
                  <a:pt x="14" y="22"/>
                </a:cubicBezTo>
                <a:cubicBezTo>
                  <a:pt x="14" y="22"/>
                  <a:pt x="13" y="21"/>
                  <a:pt x="13" y="21"/>
                </a:cubicBezTo>
                <a:cubicBezTo>
                  <a:pt x="13" y="21"/>
                  <a:pt x="13" y="20"/>
                  <a:pt x="13" y="20"/>
                </a:cubicBezTo>
                <a:lnTo>
                  <a:pt x="13" y="20"/>
                </a:lnTo>
                <a:lnTo>
                  <a:pt x="12" y="20"/>
                </a:lnTo>
                <a:lnTo>
                  <a:pt x="11" y="20"/>
                </a:lnTo>
                <a:lnTo>
                  <a:pt x="11" y="20"/>
                </a:lnTo>
                <a:lnTo>
                  <a:pt x="10" y="19"/>
                </a:lnTo>
                <a:cubicBezTo>
                  <a:pt x="10" y="19"/>
                  <a:pt x="10" y="19"/>
                  <a:pt x="9" y="19"/>
                </a:cubicBezTo>
                <a:cubicBezTo>
                  <a:pt x="9" y="19"/>
                  <a:pt x="8" y="18"/>
                  <a:pt x="8" y="18"/>
                </a:cubicBezTo>
                <a:lnTo>
                  <a:pt x="7" y="17"/>
                </a:lnTo>
                <a:lnTo>
                  <a:pt x="7" y="17"/>
                </a:lnTo>
                <a:lnTo>
                  <a:pt x="9" y="17"/>
                </a:lnTo>
                <a:lnTo>
                  <a:pt x="9" y="17"/>
                </a:lnTo>
                <a:lnTo>
                  <a:pt x="10" y="17"/>
                </a:lnTo>
                <a:lnTo>
                  <a:pt x="10" y="17"/>
                </a:lnTo>
                <a:lnTo>
                  <a:pt x="10" y="17"/>
                </a:lnTo>
                <a:lnTo>
                  <a:pt x="10" y="17"/>
                </a:lnTo>
                <a:lnTo>
                  <a:pt x="10" y="16"/>
                </a:lnTo>
                <a:lnTo>
                  <a:pt x="10" y="15"/>
                </a:lnTo>
                <a:cubicBezTo>
                  <a:pt x="10" y="15"/>
                  <a:pt x="10" y="15"/>
                  <a:pt x="10" y="15"/>
                </a:cubicBezTo>
                <a:cubicBezTo>
                  <a:pt x="10" y="15"/>
                  <a:pt x="8" y="13"/>
                  <a:pt x="8" y="13"/>
                </a:cubicBezTo>
                <a:lnTo>
                  <a:pt x="7" y="11"/>
                </a:lnTo>
                <a:lnTo>
                  <a:pt x="6" y="11"/>
                </a:lnTo>
                <a:cubicBezTo>
                  <a:pt x="6" y="11"/>
                  <a:pt x="5" y="10"/>
                  <a:pt x="5" y="10"/>
                </a:cubicBezTo>
                <a:cubicBezTo>
                  <a:pt x="4" y="10"/>
                  <a:pt x="4" y="9"/>
                  <a:pt x="4" y="9"/>
                </a:cubicBezTo>
                <a:cubicBezTo>
                  <a:pt x="4" y="8"/>
                  <a:pt x="4" y="8"/>
                  <a:pt x="4" y="8"/>
                </a:cubicBezTo>
                <a:lnTo>
                  <a:pt x="3" y="7"/>
                </a:lnTo>
                <a:lnTo>
                  <a:pt x="3" y="6"/>
                </a:lnTo>
                <a:cubicBezTo>
                  <a:pt x="3" y="6"/>
                  <a:pt x="3" y="6"/>
                  <a:pt x="3" y="6"/>
                </a:cubicBezTo>
                <a:cubicBezTo>
                  <a:pt x="3" y="5"/>
                  <a:pt x="2" y="5"/>
                  <a:pt x="2" y="5"/>
                </a:cubicBezTo>
                <a:cubicBezTo>
                  <a:pt x="2" y="4"/>
                  <a:pt x="2" y="4"/>
                  <a:pt x="2" y="4"/>
                </a:cubicBezTo>
                <a:lnTo>
                  <a:pt x="1" y="3"/>
                </a:lnTo>
                <a:lnTo>
                  <a:pt x="1" y="2"/>
                </a:lnTo>
                <a:cubicBezTo>
                  <a:pt x="1" y="2"/>
                  <a:pt x="1" y="1"/>
                  <a:pt x="1" y="1"/>
                </a:cubicBezTo>
                <a:lnTo>
                  <a:pt x="0" y="0"/>
                </a:lnTo>
                <a:lnTo>
                  <a:pt x="8" y="0"/>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5555950" y="5256170"/>
            <a:ext cx="281506" cy="520786"/>
            <a:chOff x="7942263" y="2847975"/>
            <a:chExt cx="190500" cy="352425"/>
          </a:xfrm>
          <a:solidFill>
            <a:schemeClr val="tx1">
              <a:lumMod val="20000"/>
              <a:lumOff val="80000"/>
            </a:schemeClr>
          </a:solidFill>
        </p:grpSpPr>
        <p:sp>
          <p:nvSpPr>
            <p:cNvPr id="10" name="Freeform 2685"/>
            <p:cNvSpPr>
              <a:spLocks/>
            </p:cNvSpPr>
            <p:nvPr/>
          </p:nvSpPr>
          <p:spPr bwMode="auto">
            <a:xfrm>
              <a:off x="7999413" y="3181350"/>
              <a:ext cx="19050" cy="19050"/>
            </a:xfrm>
            <a:custGeom>
              <a:avLst/>
              <a:gdLst>
                <a:gd name="T0" fmla="*/ 0 w 2"/>
                <a:gd name="T1" fmla="*/ 1 h 2"/>
                <a:gd name="T2" fmla="*/ 0 w 2"/>
                <a:gd name="T3" fmla="*/ 2 h 2"/>
                <a:gd name="T4" fmla="*/ 2 w 2"/>
                <a:gd name="T5" fmla="*/ 1 h 2"/>
                <a:gd name="T6" fmla="*/ 2 w 2"/>
                <a:gd name="T7" fmla="*/ 0 h 2"/>
                <a:gd name="T8" fmla="*/ 1 w 2"/>
                <a:gd name="T9" fmla="*/ 0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lnTo>
                    <a:pt x="0" y="2"/>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694"/>
            <p:cNvSpPr>
              <a:spLocks/>
            </p:cNvSpPr>
            <p:nvPr/>
          </p:nvSpPr>
          <p:spPr bwMode="auto">
            <a:xfrm>
              <a:off x="7999413" y="3009900"/>
              <a:ext cx="104775" cy="142875"/>
            </a:xfrm>
            <a:custGeom>
              <a:avLst/>
              <a:gdLst>
                <a:gd name="T0" fmla="*/ 3 w 11"/>
                <a:gd name="T1" fmla="*/ 1 h 15"/>
                <a:gd name="T2" fmla="*/ 7 w 11"/>
                <a:gd name="T3" fmla="*/ 0 h 15"/>
                <a:gd name="T4" fmla="*/ 9 w 11"/>
                <a:gd name="T5" fmla="*/ 3 h 15"/>
                <a:gd name="T6" fmla="*/ 10 w 11"/>
                <a:gd name="T7" fmla="*/ 4 h 15"/>
                <a:gd name="T8" fmla="*/ 10 w 11"/>
                <a:gd name="T9" fmla="*/ 6 h 15"/>
                <a:gd name="T10" fmla="*/ 11 w 11"/>
                <a:gd name="T11" fmla="*/ 9 h 15"/>
                <a:gd name="T12" fmla="*/ 11 w 11"/>
                <a:gd name="T13" fmla="*/ 10 h 15"/>
                <a:gd name="T14" fmla="*/ 10 w 11"/>
                <a:gd name="T15" fmla="*/ 12 h 15"/>
                <a:gd name="T16" fmla="*/ 10 w 11"/>
                <a:gd name="T17" fmla="*/ 13 h 15"/>
                <a:gd name="T18" fmla="*/ 8 w 11"/>
                <a:gd name="T19" fmla="*/ 13 h 15"/>
                <a:gd name="T20" fmla="*/ 8 w 11"/>
                <a:gd name="T21" fmla="*/ 13 h 15"/>
                <a:gd name="T22" fmla="*/ 7 w 11"/>
                <a:gd name="T23" fmla="*/ 14 h 15"/>
                <a:gd name="T24" fmla="*/ 6 w 11"/>
                <a:gd name="T25" fmla="*/ 13 h 15"/>
                <a:gd name="T26" fmla="*/ 6 w 11"/>
                <a:gd name="T27" fmla="*/ 14 h 15"/>
                <a:gd name="T28" fmla="*/ 6 w 11"/>
                <a:gd name="T29" fmla="*/ 13 h 15"/>
                <a:gd name="T30" fmla="*/ 5 w 11"/>
                <a:gd name="T31" fmla="*/ 14 h 15"/>
                <a:gd name="T32" fmla="*/ 4 w 11"/>
                <a:gd name="T33" fmla="*/ 15 h 15"/>
                <a:gd name="T34" fmla="*/ 4 w 11"/>
                <a:gd name="T35" fmla="*/ 15 h 15"/>
                <a:gd name="T36" fmla="*/ 2 w 11"/>
                <a:gd name="T37" fmla="*/ 15 h 15"/>
                <a:gd name="T38" fmla="*/ 2 w 11"/>
                <a:gd name="T39" fmla="*/ 15 h 15"/>
                <a:gd name="T40" fmla="*/ 1 w 11"/>
                <a:gd name="T41" fmla="*/ 15 h 15"/>
                <a:gd name="T42" fmla="*/ 2 w 11"/>
                <a:gd name="T43" fmla="*/ 14 h 15"/>
                <a:gd name="T44" fmla="*/ 1 w 11"/>
                <a:gd name="T45" fmla="*/ 13 h 15"/>
                <a:gd name="T46" fmla="*/ 1 w 11"/>
                <a:gd name="T47" fmla="*/ 12 h 15"/>
                <a:gd name="T48" fmla="*/ 2 w 11"/>
                <a:gd name="T49" fmla="*/ 11 h 15"/>
                <a:gd name="T50" fmla="*/ 3 w 11"/>
                <a:gd name="T51" fmla="*/ 9 h 15"/>
                <a:gd name="T52" fmla="*/ 2 w 11"/>
                <a:gd name="T53" fmla="*/ 8 h 15"/>
                <a:gd name="T54" fmla="*/ 0 w 11"/>
                <a:gd name="T55" fmla="*/ 7 h 15"/>
                <a:gd name="T56" fmla="*/ 2 w 11"/>
                <a:gd name="T57" fmla="*/ 6 h 15"/>
                <a:gd name="T58" fmla="*/ 2 w 11"/>
                <a:gd name="T59" fmla="*/ 7 h 15"/>
                <a:gd name="T60" fmla="*/ 3 w 11"/>
                <a:gd name="T61" fmla="*/ 6 h 15"/>
                <a:gd name="T62" fmla="*/ 2 w 11"/>
                <a:gd name="T63" fmla="*/ 5 h 15"/>
                <a:gd name="T64" fmla="*/ 1 w 11"/>
                <a:gd name="T6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15">
                  <a:moveTo>
                    <a:pt x="1" y="3"/>
                  </a:moveTo>
                  <a:lnTo>
                    <a:pt x="3" y="1"/>
                  </a:lnTo>
                  <a:lnTo>
                    <a:pt x="6" y="1"/>
                  </a:lnTo>
                  <a:lnTo>
                    <a:pt x="7" y="0"/>
                  </a:lnTo>
                  <a:lnTo>
                    <a:pt x="8" y="1"/>
                  </a:lnTo>
                  <a:lnTo>
                    <a:pt x="9" y="3"/>
                  </a:lnTo>
                  <a:lnTo>
                    <a:pt x="9" y="3"/>
                  </a:lnTo>
                  <a:lnTo>
                    <a:pt x="10" y="4"/>
                  </a:lnTo>
                  <a:lnTo>
                    <a:pt x="10" y="5"/>
                  </a:lnTo>
                  <a:lnTo>
                    <a:pt x="10" y="6"/>
                  </a:lnTo>
                  <a:lnTo>
                    <a:pt x="11" y="7"/>
                  </a:lnTo>
                  <a:lnTo>
                    <a:pt x="11" y="9"/>
                  </a:lnTo>
                  <a:lnTo>
                    <a:pt x="10" y="9"/>
                  </a:lnTo>
                  <a:lnTo>
                    <a:pt x="11" y="10"/>
                  </a:lnTo>
                  <a:lnTo>
                    <a:pt x="11" y="11"/>
                  </a:lnTo>
                  <a:lnTo>
                    <a:pt x="10" y="12"/>
                  </a:lnTo>
                  <a:lnTo>
                    <a:pt x="10" y="12"/>
                  </a:lnTo>
                  <a:lnTo>
                    <a:pt x="10" y="13"/>
                  </a:lnTo>
                  <a:lnTo>
                    <a:pt x="9" y="13"/>
                  </a:lnTo>
                  <a:lnTo>
                    <a:pt x="8" y="13"/>
                  </a:lnTo>
                  <a:lnTo>
                    <a:pt x="7" y="13"/>
                  </a:lnTo>
                  <a:lnTo>
                    <a:pt x="8" y="13"/>
                  </a:lnTo>
                  <a:lnTo>
                    <a:pt x="8" y="14"/>
                  </a:lnTo>
                  <a:lnTo>
                    <a:pt x="7" y="14"/>
                  </a:lnTo>
                  <a:lnTo>
                    <a:pt x="6" y="13"/>
                  </a:lnTo>
                  <a:lnTo>
                    <a:pt x="6" y="13"/>
                  </a:lnTo>
                  <a:lnTo>
                    <a:pt x="6" y="13"/>
                  </a:lnTo>
                  <a:lnTo>
                    <a:pt x="6" y="14"/>
                  </a:lnTo>
                  <a:lnTo>
                    <a:pt x="6" y="14"/>
                  </a:lnTo>
                  <a:lnTo>
                    <a:pt x="6" y="13"/>
                  </a:lnTo>
                  <a:lnTo>
                    <a:pt x="5" y="13"/>
                  </a:lnTo>
                  <a:lnTo>
                    <a:pt x="5" y="14"/>
                  </a:lnTo>
                  <a:lnTo>
                    <a:pt x="4" y="14"/>
                  </a:lnTo>
                  <a:lnTo>
                    <a:pt x="4" y="15"/>
                  </a:lnTo>
                  <a:lnTo>
                    <a:pt x="4" y="15"/>
                  </a:lnTo>
                  <a:lnTo>
                    <a:pt x="4" y="15"/>
                  </a:lnTo>
                  <a:lnTo>
                    <a:pt x="3" y="15"/>
                  </a:lnTo>
                  <a:lnTo>
                    <a:pt x="2" y="15"/>
                  </a:lnTo>
                  <a:lnTo>
                    <a:pt x="2" y="15"/>
                  </a:lnTo>
                  <a:lnTo>
                    <a:pt x="2" y="15"/>
                  </a:lnTo>
                  <a:lnTo>
                    <a:pt x="2" y="15"/>
                  </a:lnTo>
                  <a:lnTo>
                    <a:pt x="1" y="15"/>
                  </a:lnTo>
                  <a:lnTo>
                    <a:pt x="1" y="14"/>
                  </a:lnTo>
                  <a:lnTo>
                    <a:pt x="2" y="14"/>
                  </a:lnTo>
                  <a:lnTo>
                    <a:pt x="1" y="13"/>
                  </a:lnTo>
                  <a:lnTo>
                    <a:pt x="1" y="13"/>
                  </a:lnTo>
                  <a:lnTo>
                    <a:pt x="2" y="13"/>
                  </a:lnTo>
                  <a:lnTo>
                    <a:pt x="1" y="12"/>
                  </a:lnTo>
                  <a:lnTo>
                    <a:pt x="2" y="11"/>
                  </a:lnTo>
                  <a:lnTo>
                    <a:pt x="2" y="11"/>
                  </a:lnTo>
                  <a:lnTo>
                    <a:pt x="2" y="10"/>
                  </a:lnTo>
                  <a:lnTo>
                    <a:pt x="3" y="9"/>
                  </a:lnTo>
                  <a:lnTo>
                    <a:pt x="2" y="9"/>
                  </a:lnTo>
                  <a:lnTo>
                    <a:pt x="2" y="8"/>
                  </a:lnTo>
                  <a:lnTo>
                    <a:pt x="1" y="7"/>
                  </a:lnTo>
                  <a:lnTo>
                    <a:pt x="0" y="7"/>
                  </a:lnTo>
                  <a:lnTo>
                    <a:pt x="1" y="6"/>
                  </a:lnTo>
                  <a:lnTo>
                    <a:pt x="2" y="6"/>
                  </a:lnTo>
                  <a:lnTo>
                    <a:pt x="2" y="6"/>
                  </a:lnTo>
                  <a:lnTo>
                    <a:pt x="2" y="7"/>
                  </a:lnTo>
                  <a:lnTo>
                    <a:pt x="3" y="6"/>
                  </a:lnTo>
                  <a:lnTo>
                    <a:pt x="3" y="6"/>
                  </a:lnTo>
                  <a:lnTo>
                    <a:pt x="2" y="5"/>
                  </a:lnTo>
                  <a:lnTo>
                    <a:pt x="2" y="5"/>
                  </a:lnTo>
                  <a:lnTo>
                    <a:pt x="2"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695"/>
            <p:cNvSpPr>
              <a:spLocks/>
            </p:cNvSpPr>
            <p:nvPr/>
          </p:nvSpPr>
          <p:spPr bwMode="auto">
            <a:xfrm>
              <a:off x="7942263" y="2847975"/>
              <a:ext cx="190500" cy="190500"/>
            </a:xfrm>
            <a:custGeom>
              <a:avLst/>
              <a:gdLst>
                <a:gd name="T0" fmla="*/ 12 w 20"/>
                <a:gd name="T1" fmla="*/ 16 h 20"/>
                <a:gd name="T2" fmla="*/ 11 w 20"/>
                <a:gd name="T3" fmla="*/ 15 h 20"/>
                <a:gd name="T4" fmla="*/ 10 w 20"/>
                <a:gd name="T5" fmla="*/ 14 h 20"/>
                <a:gd name="T6" fmla="*/ 10 w 20"/>
                <a:gd name="T7" fmla="*/ 13 h 20"/>
                <a:gd name="T8" fmla="*/ 11 w 20"/>
                <a:gd name="T9" fmla="*/ 12 h 20"/>
                <a:gd name="T10" fmla="*/ 12 w 20"/>
                <a:gd name="T11" fmla="*/ 12 h 20"/>
                <a:gd name="T12" fmla="*/ 12 w 20"/>
                <a:gd name="T13" fmla="*/ 12 h 20"/>
                <a:gd name="T14" fmla="*/ 14 w 20"/>
                <a:gd name="T15" fmla="*/ 11 h 20"/>
                <a:gd name="T16" fmla="*/ 15 w 20"/>
                <a:gd name="T17" fmla="*/ 10 h 20"/>
                <a:gd name="T18" fmla="*/ 16 w 20"/>
                <a:gd name="T19" fmla="*/ 9 h 20"/>
                <a:gd name="T20" fmla="*/ 17 w 20"/>
                <a:gd name="T21" fmla="*/ 8 h 20"/>
                <a:gd name="T22" fmla="*/ 18 w 20"/>
                <a:gd name="T23" fmla="*/ 7 h 20"/>
                <a:gd name="T24" fmla="*/ 18 w 20"/>
                <a:gd name="T25" fmla="*/ 6 h 20"/>
                <a:gd name="T26" fmla="*/ 18 w 20"/>
                <a:gd name="T27" fmla="*/ 5 h 20"/>
                <a:gd name="T28" fmla="*/ 19 w 20"/>
                <a:gd name="T29" fmla="*/ 4 h 20"/>
                <a:gd name="T30" fmla="*/ 20 w 20"/>
                <a:gd name="T31" fmla="*/ 3 h 20"/>
                <a:gd name="T32" fmla="*/ 20 w 20"/>
                <a:gd name="T33" fmla="*/ 1 h 20"/>
                <a:gd name="T34" fmla="*/ 19 w 20"/>
                <a:gd name="T35" fmla="*/ 1 h 20"/>
                <a:gd name="T36" fmla="*/ 18 w 20"/>
                <a:gd name="T37" fmla="*/ 0 h 20"/>
                <a:gd name="T38" fmla="*/ 17 w 20"/>
                <a:gd name="T39" fmla="*/ 2 h 20"/>
                <a:gd name="T40" fmla="*/ 16 w 20"/>
                <a:gd name="T41" fmla="*/ 2 h 20"/>
                <a:gd name="T42" fmla="*/ 15 w 20"/>
                <a:gd name="T43" fmla="*/ 3 h 20"/>
                <a:gd name="T44" fmla="*/ 13 w 20"/>
                <a:gd name="T45" fmla="*/ 4 h 20"/>
                <a:gd name="T46" fmla="*/ 12 w 20"/>
                <a:gd name="T47" fmla="*/ 4 h 20"/>
                <a:gd name="T48" fmla="*/ 13 w 20"/>
                <a:gd name="T49" fmla="*/ 5 h 20"/>
                <a:gd name="T50" fmla="*/ 11 w 20"/>
                <a:gd name="T51" fmla="*/ 6 h 20"/>
                <a:gd name="T52" fmla="*/ 10 w 20"/>
                <a:gd name="T53" fmla="*/ 5 h 20"/>
                <a:gd name="T54" fmla="*/ 8 w 20"/>
                <a:gd name="T55" fmla="*/ 4 h 20"/>
                <a:gd name="T56" fmla="*/ 8 w 20"/>
                <a:gd name="T57" fmla="*/ 6 h 20"/>
                <a:gd name="T58" fmla="*/ 6 w 20"/>
                <a:gd name="T59" fmla="*/ 7 h 20"/>
                <a:gd name="T60" fmla="*/ 5 w 20"/>
                <a:gd name="T61" fmla="*/ 8 h 20"/>
                <a:gd name="T62" fmla="*/ 3 w 20"/>
                <a:gd name="T63" fmla="*/ 9 h 20"/>
                <a:gd name="T64" fmla="*/ 1 w 20"/>
                <a:gd name="T65" fmla="*/ 11 h 20"/>
                <a:gd name="T66" fmla="*/ 0 w 20"/>
                <a:gd name="T67" fmla="*/ 11 h 20"/>
                <a:gd name="T68" fmla="*/ 0 w 20"/>
                <a:gd name="T69" fmla="*/ 12 h 20"/>
                <a:gd name="T70" fmla="*/ 2 w 20"/>
                <a:gd name="T71" fmla="*/ 13 h 20"/>
                <a:gd name="T72" fmla="*/ 3 w 20"/>
                <a:gd name="T73" fmla="*/ 13 h 20"/>
                <a:gd name="T74" fmla="*/ 4 w 20"/>
                <a:gd name="T75" fmla="*/ 14 h 20"/>
                <a:gd name="T76" fmla="*/ 3 w 20"/>
                <a:gd name="T77" fmla="*/ 16 h 20"/>
                <a:gd name="T78" fmla="*/ 4 w 20"/>
                <a:gd name="T79" fmla="*/ 16 h 20"/>
                <a:gd name="T80" fmla="*/ 4 w 20"/>
                <a:gd name="T81" fmla="*/ 17 h 20"/>
                <a:gd name="T82" fmla="*/ 2 w 20"/>
                <a:gd name="T83" fmla="*/ 18 h 20"/>
                <a:gd name="T84" fmla="*/ 2 w 20"/>
                <a:gd name="T85" fmla="*/ 19 h 20"/>
                <a:gd name="T86" fmla="*/ 2 w 20"/>
                <a:gd name="T87" fmla="*/ 19 h 20"/>
                <a:gd name="T88" fmla="*/ 4 w 20"/>
                <a:gd name="T89" fmla="*/ 20 h 20"/>
                <a:gd name="T90" fmla="*/ 4 w 20"/>
                <a:gd name="T91" fmla="*/ 19 h 20"/>
                <a:gd name="T92" fmla="*/ 5 w 20"/>
                <a:gd name="T93" fmla="*/ 20 h 20"/>
                <a:gd name="T94" fmla="*/ 7 w 20"/>
                <a:gd name="T95" fmla="*/ 20 h 20"/>
                <a:gd name="T96" fmla="*/ 9 w 20"/>
                <a:gd name="T97" fmla="*/ 18 h 20"/>
                <a:gd name="T98" fmla="*/ 13 w 20"/>
                <a:gd name="T99"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 h="20">
                  <a:moveTo>
                    <a:pt x="13" y="17"/>
                  </a:moveTo>
                  <a:lnTo>
                    <a:pt x="12" y="16"/>
                  </a:lnTo>
                  <a:lnTo>
                    <a:pt x="12" y="15"/>
                  </a:lnTo>
                  <a:lnTo>
                    <a:pt x="11" y="15"/>
                  </a:lnTo>
                  <a:lnTo>
                    <a:pt x="11" y="14"/>
                  </a:lnTo>
                  <a:lnTo>
                    <a:pt x="10" y="14"/>
                  </a:lnTo>
                  <a:lnTo>
                    <a:pt x="10" y="14"/>
                  </a:lnTo>
                  <a:lnTo>
                    <a:pt x="10" y="13"/>
                  </a:lnTo>
                  <a:lnTo>
                    <a:pt x="11" y="13"/>
                  </a:lnTo>
                  <a:lnTo>
                    <a:pt x="11" y="12"/>
                  </a:lnTo>
                  <a:lnTo>
                    <a:pt x="11" y="12"/>
                  </a:lnTo>
                  <a:lnTo>
                    <a:pt x="12" y="12"/>
                  </a:lnTo>
                  <a:lnTo>
                    <a:pt x="12" y="12"/>
                  </a:lnTo>
                  <a:lnTo>
                    <a:pt x="12" y="12"/>
                  </a:lnTo>
                  <a:lnTo>
                    <a:pt x="13" y="11"/>
                  </a:lnTo>
                  <a:lnTo>
                    <a:pt x="14" y="11"/>
                  </a:lnTo>
                  <a:lnTo>
                    <a:pt x="14" y="10"/>
                  </a:lnTo>
                  <a:lnTo>
                    <a:pt x="15" y="10"/>
                  </a:lnTo>
                  <a:lnTo>
                    <a:pt x="16" y="9"/>
                  </a:lnTo>
                  <a:lnTo>
                    <a:pt x="16" y="9"/>
                  </a:lnTo>
                  <a:lnTo>
                    <a:pt x="17" y="9"/>
                  </a:lnTo>
                  <a:lnTo>
                    <a:pt x="17" y="8"/>
                  </a:lnTo>
                  <a:lnTo>
                    <a:pt x="18" y="8"/>
                  </a:lnTo>
                  <a:lnTo>
                    <a:pt x="18" y="7"/>
                  </a:lnTo>
                  <a:lnTo>
                    <a:pt x="18" y="7"/>
                  </a:lnTo>
                  <a:lnTo>
                    <a:pt x="18" y="6"/>
                  </a:lnTo>
                  <a:lnTo>
                    <a:pt x="18" y="6"/>
                  </a:lnTo>
                  <a:lnTo>
                    <a:pt x="18" y="5"/>
                  </a:lnTo>
                  <a:lnTo>
                    <a:pt x="18" y="4"/>
                  </a:lnTo>
                  <a:lnTo>
                    <a:pt x="19" y="4"/>
                  </a:lnTo>
                  <a:lnTo>
                    <a:pt x="19" y="3"/>
                  </a:lnTo>
                  <a:lnTo>
                    <a:pt x="20" y="3"/>
                  </a:lnTo>
                  <a:lnTo>
                    <a:pt x="20" y="2"/>
                  </a:lnTo>
                  <a:lnTo>
                    <a:pt x="20" y="1"/>
                  </a:lnTo>
                  <a:lnTo>
                    <a:pt x="20" y="1"/>
                  </a:lnTo>
                  <a:lnTo>
                    <a:pt x="19" y="1"/>
                  </a:lnTo>
                  <a:lnTo>
                    <a:pt x="19" y="0"/>
                  </a:lnTo>
                  <a:lnTo>
                    <a:pt x="18" y="0"/>
                  </a:lnTo>
                  <a:lnTo>
                    <a:pt x="17" y="1"/>
                  </a:lnTo>
                  <a:lnTo>
                    <a:pt x="17" y="2"/>
                  </a:lnTo>
                  <a:lnTo>
                    <a:pt x="17" y="2"/>
                  </a:lnTo>
                  <a:lnTo>
                    <a:pt x="16" y="2"/>
                  </a:lnTo>
                  <a:lnTo>
                    <a:pt x="16" y="3"/>
                  </a:lnTo>
                  <a:lnTo>
                    <a:pt x="15" y="3"/>
                  </a:lnTo>
                  <a:lnTo>
                    <a:pt x="15" y="4"/>
                  </a:lnTo>
                  <a:lnTo>
                    <a:pt x="13" y="4"/>
                  </a:lnTo>
                  <a:lnTo>
                    <a:pt x="12" y="4"/>
                  </a:lnTo>
                  <a:lnTo>
                    <a:pt x="12" y="4"/>
                  </a:lnTo>
                  <a:lnTo>
                    <a:pt x="12" y="5"/>
                  </a:lnTo>
                  <a:lnTo>
                    <a:pt x="13" y="5"/>
                  </a:lnTo>
                  <a:lnTo>
                    <a:pt x="13" y="6"/>
                  </a:lnTo>
                  <a:lnTo>
                    <a:pt x="11" y="6"/>
                  </a:lnTo>
                  <a:lnTo>
                    <a:pt x="10" y="6"/>
                  </a:lnTo>
                  <a:lnTo>
                    <a:pt x="10" y="5"/>
                  </a:lnTo>
                  <a:lnTo>
                    <a:pt x="9" y="5"/>
                  </a:lnTo>
                  <a:lnTo>
                    <a:pt x="8" y="4"/>
                  </a:lnTo>
                  <a:lnTo>
                    <a:pt x="8" y="5"/>
                  </a:lnTo>
                  <a:lnTo>
                    <a:pt x="8" y="6"/>
                  </a:lnTo>
                  <a:lnTo>
                    <a:pt x="7" y="6"/>
                  </a:lnTo>
                  <a:lnTo>
                    <a:pt x="6" y="7"/>
                  </a:lnTo>
                  <a:lnTo>
                    <a:pt x="6" y="8"/>
                  </a:lnTo>
                  <a:lnTo>
                    <a:pt x="5" y="8"/>
                  </a:lnTo>
                  <a:lnTo>
                    <a:pt x="4" y="9"/>
                  </a:lnTo>
                  <a:lnTo>
                    <a:pt x="3" y="9"/>
                  </a:lnTo>
                  <a:lnTo>
                    <a:pt x="2" y="10"/>
                  </a:lnTo>
                  <a:lnTo>
                    <a:pt x="1" y="11"/>
                  </a:lnTo>
                  <a:lnTo>
                    <a:pt x="1" y="11"/>
                  </a:lnTo>
                  <a:lnTo>
                    <a:pt x="0" y="11"/>
                  </a:lnTo>
                  <a:lnTo>
                    <a:pt x="0" y="12"/>
                  </a:lnTo>
                  <a:lnTo>
                    <a:pt x="0" y="12"/>
                  </a:lnTo>
                  <a:lnTo>
                    <a:pt x="1" y="12"/>
                  </a:lnTo>
                  <a:lnTo>
                    <a:pt x="2" y="13"/>
                  </a:lnTo>
                  <a:lnTo>
                    <a:pt x="2" y="13"/>
                  </a:lnTo>
                  <a:lnTo>
                    <a:pt x="3" y="13"/>
                  </a:lnTo>
                  <a:lnTo>
                    <a:pt x="4" y="14"/>
                  </a:lnTo>
                  <a:lnTo>
                    <a:pt x="4" y="14"/>
                  </a:lnTo>
                  <a:lnTo>
                    <a:pt x="3" y="15"/>
                  </a:lnTo>
                  <a:lnTo>
                    <a:pt x="3" y="16"/>
                  </a:lnTo>
                  <a:lnTo>
                    <a:pt x="3" y="16"/>
                  </a:lnTo>
                  <a:lnTo>
                    <a:pt x="4" y="16"/>
                  </a:lnTo>
                  <a:lnTo>
                    <a:pt x="4" y="17"/>
                  </a:lnTo>
                  <a:lnTo>
                    <a:pt x="4" y="17"/>
                  </a:lnTo>
                  <a:lnTo>
                    <a:pt x="3" y="17"/>
                  </a:lnTo>
                  <a:lnTo>
                    <a:pt x="2" y="18"/>
                  </a:lnTo>
                  <a:lnTo>
                    <a:pt x="2" y="18"/>
                  </a:lnTo>
                  <a:lnTo>
                    <a:pt x="2" y="19"/>
                  </a:lnTo>
                  <a:lnTo>
                    <a:pt x="2" y="19"/>
                  </a:lnTo>
                  <a:lnTo>
                    <a:pt x="2" y="19"/>
                  </a:lnTo>
                  <a:lnTo>
                    <a:pt x="3" y="20"/>
                  </a:lnTo>
                  <a:lnTo>
                    <a:pt x="4" y="20"/>
                  </a:lnTo>
                  <a:lnTo>
                    <a:pt x="4" y="20"/>
                  </a:lnTo>
                  <a:lnTo>
                    <a:pt x="4" y="19"/>
                  </a:lnTo>
                  <a:lnTo>
                    <a:pt x="4" y="19"/>
                  </a:lnTo>
                  <a:lnTo>
                    <a:pt x="5" y="20"/>
                  </a:lnTo>
                  <a:lnTo>
                    <a:pt x="6" y="20"/>
                  </a:lnTo>
                  <a:lnTo>
                    <a:pt x="7" y="20"/>
                  </a:lnTo>
                  <a:lnTo>
                    <a:pt x="7" y="20"/>
                  </a:lnTo>
                  <a:lnTo>
                    <a:pt x="9" y="18"/>
                  </a:lnTo>
                  <a:lnTo>
                    <a:pt x="12" y="18"/>
                  </a:lnTo>
                  <a:lnTo>
                    <a:pt x="1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Freeform 2710"/>
          <p:cNvSpPr>
            <a:spLocks/>
          </p:cNvSpPr>
          <p:nvPr/>
        </p:nvSpPr>
        <p:spPr bwMode="auto">
          <a:xfrm>
            <a:off x="6581931" y="5086851"/>
            <a:ext cx="1309004" cy="1294928"/>
          </a:xfrm>
          <a:custGeom>
            <a:avLst/>
            <a:gdLst>
              <a:gd name="T0" fmla="*/ 66 w 93"/>
              <a:gd name="T1" fmla="*/ 41 h 92"/>
              <a:gd name="T2" fmla="*/ 64 w 93"/>
              <a:gd name="T3" fmla="*/ 37 h 92"/>
              <a:gd name="T4" fmla="*/ 64 w 93"/>
              <a:gd name="T5" fmla="*/ 33 h 92"/>
              <a:gd name="T6" fmla="*/ 68 w 93"/>
              <a:gd name="T7" fmla="*/ 33 h 92"/>
              <a:gd name="T8" fmla="*/ 71 w 93"/>
              <a:gd name="T9" fmla="*/ 36 h 92"/>
              <a:gd name="T10" fmla="*/ 77 w 93"/>
              <a:gd name="T11" fmla="*/ 37 h 92"/>
              <a:gd name="T12" fmla="*/ 74 w 93"/>
              <a:gd name="T13" fmla="*/ 41 h 92"/>
              <a:gd name="T14" fmla="*/ 76 w 93"/>
              <a:gd name="T15" fmla="*/ 41 h 92"/>
              <a:gd name="T16" fmla="*/ 78 w 93"/>
              <a:gd name="T17" fmla="*/ 46 h 92"/>
              <a:gd name="T18" fmla="*/ 81 w 93"/>
              <a:gd name="T19" fmla="*/ 42 h 92"/>
              <a:gd name="T20" fmla="*/ 84 w 93"/>
              <a:gd name="T21" fmla="*/ 39 h 92"/>
              <a:gd name="T22" fmla="*/ 86 w 93"/>
              <a:gd name="T23" fmla="*/ 32 h 92"/>
              <a:gd name="T24" fmla="*/ 90 w 93"/>
              <a:gd name="T25" fmla="*/ 29 h 92"/>
              <a:gd name="T26" fmla="*/ 93 w 93"/>
              <a:gd name="T27" fmla="*/ 27 h 92"/>
              <a:gd name="T28" fmla="*/ 91 w 93"/>
              <a:gd name="T29" fmla="*/ 23 h 92"/>
              <a:gd name="T30" fmla="*/ 87 w 93"/>
              <a:gd name="T31" fmla="*/ 22 h 92"/>
              <a:gd name="T32" fmla="*/ 81 w 93"/>
              <a:gd name="T33" fmla="*/ 24 h 92"/>
              <a:gd name="T34" fmla="*/ 76 w 93"/>
              <a:gd name="T35" fmla="*/ 27 h 92"/>
              <a:gd name="T36" fmla="*/ 76 w 93"/>
              <a:gd name="T37" fmla="*/ 30 h 92"/>
              <a:gd name="T38" fmla="*/ 71 w 93"/>
              <a:gd name="T39" fmla="*/ 30 h 92"/>
              <a:gd name="T40" fmla="*/ 66 w 93"/>
              <a:gd name="T41" fmla="*/ 29 h 92"/>
              <a:gd name="T42" fmla="*/ 64 w 93"/>
              <a:gd name="T43" fmla="*/ 26 h 92"/>
              <a:gd name="T44" fmla="*/ 59 w 93"/>
              <a:gd name="T45" fmla="*/ 31 h 92"/>
              <a:gd name="T46" fmla="*/ 50 w 93"/>
              <a:gd name="T47" fmla="*/ 28 h 92"/>
              <a:gd name="T48" fmla="*/ 42 w 93"/>
              <a:gd name="T49" fmla="*/ 26 h 92"/>
              <a:gd name="T50" fmla="*/ 40 w 93"/>
              <a:gd name="T51" fmla="*/ 20 h 92"/>
              <a:gd name="T52" fmla="*/ 35 w 93"/>
              <a:gd name="T53" fmla="*/ 14 h 92"/>
              <a:gd name="T54" fmla="*/ 34 w 93"/>
              <a:gd name="T55" fmla="*/ 10 h 92"/>
              <a:gd name="T56" fmla="*/ 34 w 93"/>
              <a:gd name="T57" fmla="*/ 7 h 92"/>
              <a:gd name="T58" fmla="*/ 30 w 93"/>
              <a:gd name="T59" fmla="*/ 0 h 92"/>
              <a:gd name="T60" fmla="*/ 26 w 93"/>
              <a:gd name="T61" fmla="*/ 2 h 92"/>
              <a:gd name="T62" fmla="*/ 19 w 93"/>
              <a:gd name="T63" fmla="*/ 2 h 92"/>
              <a:gd name="T64" fmla="*/ 19 w 93"/>
              <a:gd name="T65" fmla="*/ 7 h 92"/>
              <a:gd name="T66" fmla="*/ 22 w 93"/>
              <a:gd name="T67" fmla="*/ 11 h 92"/>
              <a:gd name="T68" fmla="*/ 19 w 93"/>
              <a:gd name="T69" fmla="*/ 16 h 92"/>
              <a:gd name="T70" fmla="*/ 13 w 93"/>
              <a:gd name="T71" fmla="*/ 23 h 92"/>
              <a:gd name="T72" fmla="*/ 8 w 93"/>
              <a:gd name="T73" fmla="*/ 27 h 92"/>
              <a:gd name="T74" fmla="*/ 4 w 93"/>
              <a:gd name="T75" fmla="*/ 30 h 92"/>
              <a:gd name="T76" fmla="*/ 8 w 93"/>
              <a:gd name="T77" fmla="*/ 34 h 92"/>
              <a:gd name="T78" fmla="*/ 7 w 93"/>
              <a:gd name="T79" fmla="*/ 38 h 92"/>
              <a:gd name="T80" fmla="*/ 2 w 93"/>
              <a:gd name="T81" fmla="*/ 39 h 92"/>
              <a:gd name="T82" fmla="*/ 1 w 93"/>
              <a:gd name="T83" fmla="*/ 40 h 92"/>
              <a:gd name="T84" fmla="*/ 4 w 93"/>
              <a:gd name="T85" fmla="*/ 44 h 92"/>
              <a:gd name="T86" fmla="*/ 5 w 93"/>
              <a:gd name="T87" fmla="*/ 45 h 92"/>
              <a:gd name="T88" fmla="*/ 5 w 93"/>
              <a:gd name="T89" fmla="*/ 48 h 92"/>
              <a:gd name="T90" fmla="*/ 12 w 93"/>
              <a:gd name="T91" fmla="*/ 49 h 92"/>
              <a:gd name="T92" fmla="*/ 13 w 93"/>
              <a:gd name="T93" fmla="*/ 46 h 92"/>
              <a:gd name="T94" fmla="*/ 15 w 93"/>
              <a:gd name="T95" fmla="*/ 48 h 92"/>
              <a:gd name="T96" fmla="*/ 14 w 93"/>
              <a:gd name="T97" fmla="*/ 54 h 92"/>
              <a:gd name="T98" fmla="*/ 16 w 93"/>
              <a:gd name="T99" fmla="*/ 63 h 92"/>
              <a:gd name="T100" fmla="*/ 19 w 93"/>
              <a:gd name="T101" fmla="*/ 71 h 92"/>
              <a:gd name="T102" fmla="*/ 23 w 93"/>
              <a:gd name="T103" fmla="*/ 81 h 92"/>
              <a:gd name="T104" fmla="*/ 28 w 93"/>
              <a:gd name="T105" fmla="*/ 91 h 92"/>
              <a:gd name="T106" fmla="*/ 34 w 93"/>
              <a:gd name="T107" fmla="*/ 89 h 92"/>
              <a:gd name="T108" fmla="*/ 37 w 93"/>
              <a:gd name="T109" fmla="*/ 84 h 92"/>
              <a:gd name="T110" fmla="*/ 38 w 93"/>
              <a:gd name="T111" fmla="*/ 78 h 92"/>
              <a:gd name="T112" fmla="*/ 38 w 93"/>
              <a:gd name="T113" fmla="*/ 72 h 92"/>
              <a:gd name="T114" fmla="*/ 41 w 93"/>
              <a:gd name="T115" fmla="*/ 66 h 92"/>
              <a:gd name="T116" fmla="*/ 47 w 93"/>
              <a:gd name="T117" fmla="*/ 62 h 92"/>
              <a:gd name="T118" fmla="*/ 54 w 93"/>
              <a:gd name="T119" fmla="*/ 55 h 92"/>
              <a:gd name="T120" fmla="*/ 60 w 93"/>
              <a:gd name="T121" fmla="*/ 51 h 92"/>
              <a:gd name="T122" fmla="*/ 64 w 93"/>
              <a:gd name="T123" fmla="*/ 47 h 92"/>
              <a:gd name="T124" fmla="*/ 65 w 93"/>
              <a:gd name="T125"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 h="92">
                <a:moveTo>
                  <a:pt x="67" y="47"/>
                </a:moveTo>
                <a:lnTo>
                  <a:pt x="67" y="47"/>
                </a:lnTo>
                <a:lnTo>
                  <a:pt x="67" y="46"/>
                </a:lnTo>
                <a:lnTo>
                  <a:pt x="66" y="46"/>
                </a:lnTo>
                <a:lnTo>
                  <a:pt x="66" y="45"/>
                </a:lnTo>
                <a:lnTo>
                  <a:pt x="66" y="44"/>
                </a:lnTo>
                <a:lnTo>
                  <a:pt x="66" y="43"/>
                </a:lnTo>
                <a:lnTo>
                  <a:pt x="66" y="43"/>
                </a:lnTo>
                <a:lnTo>
                  <a:pt x="66" y="42"/>
                </a:lnTo>
                <a:lnTo>
                  <a:pt x="66" y="42"/>
                </a:lnTo>
                <a:lnTo>
                  <a:pt x="66" y="41"/>
                </a:lnTo>
                <a:lnTo>
                  <a:pt x="65" y="41"/>
                </a:lnTo>
                <a:lnTo>
                  <a:pt x="65" y="40"/>
                </a:lnTo>
                <a:lnTo>
                  <a:pt x="66" y="40"/>
                </a:lnTo>
                <a:lnTo>
                  <a:pt x="66" y="39"/>
                </a:lnTo>
                <a:lnTo>
                  <a:pt x="66" y="39"/>
                </a:lnTo>
                <a:lnTo>
                  <a:pt x="65" y="39"/>
                </a:lnTo>
                <a:lnTo>
                  <a:pt x="65" y="39"/>
                </a:lnTo>
                <a:lnTo>
                  <a:pt x="64" y="38"/>
                </a:lnTo>
                <a:lnTo>
                  <a:pt x="64" y="38"/>
                </a:lnTo>
                <a:lnTo>
                  <a:pt x="64" y="38"/>
                </a:lnTo>
                <a:lnTo>
                  <a:pt x="64" y="37"/>
                </a:lnTo>
                <a:lnTo>
                  <a:pt x="64" y="37"/>
                </a:lnTo>
                <a:lnTo>
                  <a:pt x="65" y="37"/>
                </a:lnTo>
                <a:lnTo>
                  <a:pt x="65" y="36"/>
                </a:lnTo>
                <a:lnTo>
                  <a:pt x="66" y="36"/>
                </a:lnTo>
                <a:lnTo>
                  <a:pt x="67" y="36"/>
                </a:lnTo>
                <a:lnTo>
                  <a:pt x="67" y="35"/>
                </a:lnTo>
                <a:lnTo>
                  <a:pt x="66" y="35"/>
                </a:lnTo>
                <a:lnTo>
                  <a:pt x="66" y="35"/>
                </a:lnTo>
                <a:lnTo>
                  <a:pt x="66" y="34"/>
                </a:lnTo>
                <a:lnTo>
                  <a:pt x="65" y="34"/>
                </a:lnTo>
                <a:cubicBezTo>
                  <a:pt x="65" y="34"/>
                  <a:pt x="65" y="33"/>
                  <a:pt x="64" y="33"/>
                </a:cubicBezTo>
                <a:cubicBezTo>
                  <a:pt x="64" y="33"/>
                  <a:pt x="64" y="32"/>
                  <a:pt x="64" y="32"/>
                </a:cubicBezTo>
                <a:cubicBezTo>
                  <a:pt x="64" y="32"/>
                  <a:pt x="65" y="32"/>
                  <a:pt x="65" y="32"/>
                </a:cubicBezTo>
                <a:cubicBezTo>
                  <a:pt x="65" y="32"/>
                  <a:pt x="65" y="32"/>
                  <a:pt x="65" y="32"/>
                </a:cubicBezTo>
                <a:lnTo>
                  <a:pt x="65" y="32"/>
                </a:lnTo>
                <a:lnTo>
                  <a:pt x="66" y="32"/>
                </a:lnTo>
                <a:cubicBezTo>
                  <a:pt x="66" y="32"/>
                  <a:pt x="66" y="32"/>
                  <a:pt x="66" y="32"/>
                </a:cubicBezTo>
                <a:lnTo>
                  <a:pt x="67" y="32"/>
                </a:lnTo>
                <a:lnTo>
                  <a:pt x="67" y="32"/>
                </a:lnTo>
                <a:lnTo>
                  <a:pt x="67" y="33"/>
                </a:lnTo>
                <a:lnTo>
                  <a:pt x="68" y="33"/>
                </a:lnTo>
                <a:cubicBezTo>
                  <a:pt x="68" y="33"/>
                  <a:pt x="68" y="33"/>
                  <a:pt x="68" y="33"/>
                </a:cubicBezTo>
                <a:cubicBezTo>
                  <a:pt x="69" y="33"/>
                  <a:pt x="69" y="33"/>
                  <a:pt x="69" y="33"/>
                </a:cubicBezTo>
                <a:lnTo>
                  <a:pt x="69" y="33"/>
                </a:lnTo>
                <a:lnTo>
                  <a:pt x="69" y="33"/>
                </a:lnTo>
                <a:lnTo>
                  <a:pt x="69" y="33"/>
                </a:lnTo>
                <a:lnTo>
                  <a:pt x="69" y="34"/>
                </a:lnTo>
                <a:lnTo>
                  <a:pt x="69" y="34"/>
                </a:lnTo>
                <a:lnTo>
                  <a:pt x="69" y="35"/>
                </a:lnTo>
                <a:lnTo>
                  <a:pt x="69" y="35"/>
                </a:lnTo>
                <a:lnTo>
                  <a:pt x="70" y="35"/>
                </a:lnTo>
                <a:lnTo>
                  <a:pt x="70" y="36"/>
                </a:lnTo>
                <a:lnTo>
                  <a:pt x="71" y="36"/>
                </a:lnTo>
                <a:lnTo>
                  <a:pt x="72" y="36"/>
                </a:lnTo>
                <a:lnTo>
                  <a:pt x="73" y="36"/>
                </a:lnTo>
                <a:lnTo>
                  <a:pt x="73" y="36"/>
                </a:lnTo>
                <a:lnTo>
                  <a:pt x="74" y="36"/>
                </a:lnTo>
                <a:lnTo>
                  <a:pt x="75" y="36"/>
                </a:lnTo>
                <a:lnTo>
                  <a:pt x="76" y="36"/>
                </a:lnTo>
                <a:lnTo>
                  <a:pt x="77" y="36"/>
                </a:lnTo>
                <a:lnTo>
                  <a:pt x="77" y="36"/>
                </a:lnTo>
                <a:lnTo>
                  <a:pt x="77" y="36"/>
                </a:lnTo>
                <a:lnTo>
                  <a:pt x="77" y="37"/>
                </a:lnTo>
                <a:lnTo>
                  <a:pt x="77" y="37"/>
                </a:lnTo>
                <a:lnTo>
                  <a:pt x="77" y="37"/>
                </a:lnTo>
                <a:lnTo>
                  <a:pt x="76" y="38"/>
                </a:lnTo>
                <a:lnTo>
                  <a:pt x="76" y="38"/>
                </a:lnTo>
                <a:lnTo>
                  <a:pt x="76" y="39"/>
                </a:lnTo>
                <a:lnTo>
                  <a:pt x="76" y="39"/>
                </a:lnTo>
                <a:lnTo>
                  <a:pt x="75" y="39"/>
                </a:lnTo>
                <a:lnTo>
                  <a:pt x="75" y="39"/>
                </a:lnTo>
                <a:lnTo>
                  <a:pt x="74" y="40"/>
                </a:lnTo>
                <a:lnTo>
                  <a:pt x="74" y="40"/>
                </a:lnTo>
                <a:lnTo>
                  <a:pt x="73" y="41"/>
                </a:lnTo>
                <a:lnTo>
                  <a:pt x="74" y="41"/>
                </a:lnTo>
                <a:lnTo>
                  <a:pt x="74" y="42"/>
                </a:lnTo>
                <a:lnTo>
                  <a:pt x="74" y="43"/>
                </a:lnTo>
                <a:lnTo>
                  <a:pt x="75" y="43"/>
                </a:lnTo>
                <a:lnTo>
                  <a:pt x="75" y="43"/>
                </a:lnTo>
                <a:lnTo>
                  <a:pt x="75" y="43"/>
                </a:lnTo>
                <a:lnTo>
                  <a:pt x="76" y="43"/>
                </a:lnTo>
                <a:lnTo>
                  <a:pt x="76" y="42"/>
                </a:lnTo>
                <a:lnTo>
                  <a:pt x="76" y="42"/>
                </a:lnTo>
                <a:lnTo>
                  <a:pt x="76" y="42"/>
                </a:lnTo>
                <a:lnTo>
                  <a:pt x="76" y="41"/>
                </a:lnTo>
                <a:lnTo>
                  <a:pt x="76" y="41"/>
                </a:lnTo>
                <a:lnTo>
                  <a:pt x="76" y="41"/>
                </a:lnTo>
                <a:lnTo>
                  <a:pt x="77" y="41"/>
                </a:lnTo>
                <a:lnTo>
                  <a:pt x="78" y="41"/>
                </a:lnTo>
                <a:lnTo>
                  <a:pt x="78" y="42"/>
                </a:lnTo>
                <a:lnTo>
                  <a:pt x="78" y="43"/>
                </a:lnTo>
                <a:lnTo>
                  <a:pt x="78" y="44"/>
                </a:lnTo>
                <a:lnTo>
                  <a:pt x="78" y="44"/>
                </a:lnTo>
                <a:lnTo>
                  <a:pt x="78" y="45"/>
                </a:lnTo>
                <a:lnTo>
                  <a:pt x="78" y="45"/>
                </a:lnTo>
                <a:lnTo>
                  <a:pt x="78" y="46"/>
                </a:lnTo>
                <a:lnTo>
                  <a:pt x="78" y="46"/>
                </a:lnTo>
                <a:lnTo>
                  <a:pt x="79" y="46"/>
                </a:lnTo>
                <a:lnTo>
                  <a:pt x="79" y="46"/>
                </a:lnTo>
                <a:lnTo>
                  <a:pt x="79" y="46"/>
                </a:lnTo>
                <a:lnTo>
                  <a:pt x="80" y="46"/>
                </a:lnTo>
                <a:lnTo>
                  <a:pt x="80" y="45"/>
                </a:lnTo>
                <a:lnTo>
                  <a:pt x="80" y="44"/>
                </a:lnTo>
                <a:lnTo>
                  <a:pt x="80" y="43"/>
                </a:lnTo>
                <a:lnTo>
                  <a:pt x="80" y="43"/>
                </a:lnTo>
                <a:lnTo>
                  <a:pt x="80" y="43"/>
                </a:lnTo>
                <a:lnTo>
                  <a:pt x="81" y="43"/>
                </a:lnTo>
                <a:lnTo>
                  <a:pt x="81" y="42"/>
                </a:lnTo>
                <a:lnTo>
                  <a:pt x="81" y="41"/>
                </a:lnTo>
                <a:lnTo>
                  <a:pt x="81" y="41"/>
                </a:lnTo>
                <a:lnTo>
                  <a:pt x="81" y="40"/>
                </a:lnTo>
                <a:lnTo>
                  <a:pt x="81" y="40"/>
                </a:lnTo>
                <a:lnTo>
                  <a:pt x="81" y="40"/>
                </a:lnTo>
                <a:lnTo>
                  <a:pt x="82" y="40"/>
                </a:lnTo>
                <a:lnTo>
                  <a:pt x="82" y="40"/>
                </a:lnTo>
                <a:lnTo>
                  <a:pt x="83" y="40"/>
                </a:lnTo>
                <a:lnTo>
                  <a:pt x="83" y="40"/>
                </a:lnTo>
                <a:lnTo>
                  <a:pt x="83" y="40"/>
                </a:lnTo>
                <a:lnTo>
                  <a:pt x="84" y="39"/>
                </a:lnTo>
                <a:lnTo>
                  <a:pt x="84" y="38"/>
                </a:lnTo>
                <a:lnTo>
                  <a:pt x="84" y="37"/>
                </a:lnTo>
                <a:lnTo>
                  <a:pt x="85" y="37"/>
                </a:lnTo>
                <a:lnTo>
                  <a:pt x="85" y="36"/>
                </a:lnTo>
                <a:lnTo>
                  <a:pt x="85" y="36"/>
                </a:lnTo>
                <a:lnTo>
                  <a:pt x="85" y="35"/>
                </a:lnTo>
                <a:lnTo>
                  <a:pt x="85" y="35"/>
                </a:lnTo>
                <a:lnTo>
                  <a:pt x="86" y="34"/>
                </a:lnTo>
                <a:lnTo>
                  <a:pt x="86" y="33"/>
                </a:lnTo>
                <a:lnTo>
                  <a:pt x="86" y="32"/>
                </a:lnTo>
                <a:lnTo>
                  <a:pt x="86" y="32"/>
                </a:lnTo>
                <a:lnTo>
                  <a:pt x="86" y="31"/>
                </a:lnTo>
                <a:lnTo>
                  <a:pt x="86" y="31"/>
                </a:lnTo>
                <a:lnTo>
                  <a:pt x="87" y="31"/>
                </a:lnTo>
                <a:lnTo>
                  <a:pt x="87" y="30"/>
                </a:lnTo>
                <a:lnTo>
                  <a:pt x="88" y="30"/>
                </a:lnTo>
                <a:lnTo>
                  <a:pt x="88" y="30"/>
                </a:lnTo>
                <a:lnTo>
                  <a:pt x="89" y="29"/>
                </a:lnTo>
                <a:lnTo>
                  <a:pt x="89" y="29"/>
                </a:lnTo>
                <a:lnTo>
                  <a:pt x="89" y="29"/>
                </a:lnTo>
                <a:lnTo>
                  <a:pt x="90" y="29"/>
                </a:lnTo>
                <a:lnTo>
                  <a:pt x="90" y="29"/>
                </a:lnTo>
                <a:lnTo>
                  <a:pt x="91" y="29"/>
                </a:lnTo>
                <a:lnTo>
                  <a:pt x="91" y="29"/>
                </a:lnTo>
                <a:cubicBezTo>
                  <a:pt x="91" y="29"/>
                  <a:pt x="92" y="29"/>
                  <a:pt x="92" y="29"/>
                </a:cubicBezTo>
                <a:cubicBezTo>
                  <a:pt x="92" y="29"/>
                  <a:pt x="92" y="29"/>
                  <a:pt x="92" y="29"/>
                </a:cubicBezTo>
                <a:lnTo>
                  <a:pt x="93" y="29"/>
                </a:lnTo>
                <a:lnTo>
                  <a:pt x="93" y="29"/>
                </a:lnTo>
                <a:lnTo>
                  <a:pt x="92" y="28"/>
                </a:lnTo>
                <a:lnTo>
                  <a:pt x="92" y="28"/>
                </a:lnTo>
                <a:lnTo>
                  <a:pt x="92" y="27"/>
                </a:lnTo>
                <a:lnTo>
                  <a:pt x="92" y="27"/>
                </a:lnTo>
                <a:cubicBezTo>
                  <a:pt x="92" y="27"/>
                  <a:pt x="93" y="27"/>
                  <a:pt x="93" y="27"/>
                </a:cubicBezTo>
                <a:cubicBezTo>
                  <a:pt x="93" y="27"/>
                  <a:pt x="93" y="26"/>
                  <a:pt x="93" y="26"/>
                </a:cubicBezTo>
                <a:lnTo>
                  <a:pt x="93" y="26"/>
                </a:lnTo>
                <a:lnTo>
                  <a:pt x="93" y="26"/>
                </a:lnTo>
                <a:lnTo>
                  <a:pt x="93" y="25"/>
                </a:lnTo>
                <a:lnTo>
                  <a:pt x="92" y="25"/>
                </a:lnTo>
                <a:lnTo>
                  <a:pt x="92" y="25"/>
                </a:lnTo>
                <a:lnTo>
                  <a:pt x="91" y="25"/>
                </a:lnTo>
                <a:lnTo>
                  <a:pt x="91" y="24"/>
                </a:lnTo>
                <a:lnTo>
                  <a:pt x="90" y="24"/>
                </a:lnTo>
                <a:lnTo>
                  <a:pt x="91" y="24"/>
                </a:lnTo>
                <a:lnTo>
                  <a:pt x="91" y="23"/>
                </a:lnTo>
                <a:lnTo>
                  <a:pt x="91" y="23"/>
                </a:lnTo>
                <a:lnTo>
                  <a:pt x="90" y="22"/>
                </a:lnTo>
                <a:lnTo>
                  <a:pt x="90" y="22"/>
                </a:lnTo>
                <a:lnTo>
                  <a:pt x="90" y="22"/>
                </a:lnTo>
                <a:lnTo>
                  <a:pt x="90" y="22"/>
                </a:lnTo>
                <a:lnTo>
                  <a:pt x="89" y="21"/>
                </a:lnTo>
                <a:lnTo>
                  <a:pt x="89" y="21"/>
                </a:lnTo>
                <a:lnTo>
                  <a:pt x="89" y="21"/>
                </a:lnTo>
                <a:lnTo>
                  <a:pt x="88" y="22"/>
                </a:lnTo>
                <a:lnTo>
                  <a:pt x="88" y="22"/>
                </a:lnTo>
                <a:lnTo>
                  <a:pt x="87" y="22"/>
                </a:lnTo>
                <a:lnTo>
                  <a:pt x="86" y="22"/>
                </a:lnTo>
                <a:lnTo>
                  <a:pt x="86" y="22"/>
                </a:lnTo>
                <a:lnTo>
                  <a:pt x="85" y="22"/>
                </a:lnTo>
                <a:lnTo>
                  <a:pt x="85" y="21"/>
                </a:lnTo>
                <a:lnTo>
                  <a:pt x="84" y="22"/>
                </a:lnTo>
                <a:lnTo>
                  <a:pt x="84" y="22"/>
                </a:lnTo>
                <a:lnTo>
                  <a:pt x="83" y="22"/>
                </a:lnTo>
                <a:lnTo>
                  <a:pt x="83" y="23"/>
                </a:lnTo>
                <a:lnTo>
                  <a:pt x="82" y="23"/>
                </a:lnTo>
                <a:lnTo>
                  <a:pt x="82" y="24"/>
                </a:lnTo>
                <a:lnTo>
                  <a:pt x="81" y="24"/>
                </a:lnTo>
                <a:lnTo>
                  <a:pt x="81" y="24"/>
                </a:lnTo>
                <a:lnTo>
                  <a:pt x="80" y="24"/>
                </a:lnTo>
                <a:lnTo>
                  <a:pt x="80" y="25"/>
                </a:lnTo>
                <a:lnTo>
                  <a:pt x="80" y="25"/>
                </a:lnTo>
                <a:lnTo>
                  <a:pt x="79" y="25"/>
                </a:lnTo>
                <a:lnTo>
                  <a:pt x="79" y="26"/>
                </a:lnTo>
                <a:lnTo>
                  <a:pt x="78" y="26"/>
                </a:lnTo>
                <a:lnTo>
                  <a:pt x="78" y="27"/>
                </a:lnTo>
                <a:lnTo>
                  <a:pt x="77" y="27"/>
                </a:lnTo>
                <a:lnTo>
                  <a:pt x="77" y="27"/>
                </a:lnTo>
                <a:lnTo>
                  <a:pt x="76" y="27"/>
                </a:lnTo>
                <a:lnTo>
                  <a:pt x="76" y="27"/>
                </a:lnTo>
                <a:lnTo>
                  <a:pt x="75" y="27"/>
                </a:lnTo>
                <a:lnTo>
                  <a:pt x="75" y="27"/>
                </a:lnTo>
                <a:lnTo>
                  <a:pt x="75" y="27"/>
                </a:lnTo>
                <a:lnTo>
                  <a:pt x="75" y="28"/>
                </a:lnTo>
                <a:lnTo>
                  <a:pt x="75" y="28"/>
                </a:lnTo>
                <a:lnTo>
                  <a:pt x="76" y="28"/>
                </a:lnTo>
                <a:lnTo>
                  <a:pt x="76" y="28"/>
                </a:lnTo>
                <a:lnTo>
                  <a:pt x="76" y="29"/>
                </a:lnTo>
                <a:lnTo>
                  <a:pt x="76" y="29"/>
                </a:lnTo>
                <a:lnTo>
                  <a:pt x="76" y="30"/>
                </a:lnTo>
                <a:lnTo>
                  <a:pt x="76" y="30"/>
                </a:lnTo>
                <a:lnTo>
                  <a:pt x="76" y="30"/>
                </a:lnTo>
                <a:lnTo>
                  <a:pt x="75" y="30"/>
                </a:lnTo>
                <a:lnTo>
                  <a:pt x="75" y="30"/>
                </a:lnTo>
                <a:lnTo>
                  <a:pt x="75" y="30"/>
                </a:lnTo>
                <a:lnTo>
                  <a:pt x="74" y="30"/>
                </a:lnTo>
                <a:lnTo>
                  <a:pt x="74" y="30"/>
                </a:lnTo>
                <a:lnTo>
                  <a:pt x="73" y="30"/>
                </a:lnTo>
                <a:lnTo>
                  <a:pt x="73" y="30"/>
                </a:lnTo>
                <a:lnTo>
                  <a:pt x="72" y="30"/>
                </a:lnTo>
                <a:cubicBezTo>
                  <a:pt x="72" y="30"/>
                  <a:pt x="72" y="30"/>
                  <a:pt x="71" y="30"/>
                </a:cubicBezTo>
                <a:cubicBezTo>
                  <a:pt x="71" y="30"/>
                  <a:pt x="71" y="30"/>
                  <a:pt x="71" y="30"/>
                </a:cubicBezTo>
                <a:lnTo>
                  <a:pt x="71" y="30"/>
                </a:lnTo>
                <a:lnTo>
                  <a:pt x="70" y="30"/>
                </a:lnTo>
                <a:lnTo>
                  <a:pt x="69" y="30"/>
                </a:lnTo>
                <a:lnTo>
                  <a:pt x="69" y="30"/>
                </a:lnTo>
                <a:lnTo>
                  <a:pt x="68" y="30"/>
                </a:lnTo>
                <a:cubicBezTo>
                  <a:pt x="68" y="30"/>
                  <a:pt x="68" y="30"/>
                  <a:pt x="68" y="30"/>
                </a:cubicBezTo>
                <a:cubicBezTo>
                  <a:pt x="68" y="30"/>
                  <a:pt x="67" y="30"/>
                  <a:pt x="67" y="30"/>
                </a:cubicBezTo>
                <a:lnTo>
                  <a:pt x="67" y="30"/>
                </a:lnTo>
                <a:lnTo>
                  <a:pt x="66" y="29"/>
                </a:lnTo>
                <a:lnTo>
                  <a:pt x="66" y="29"/>
                </a:lnTo>
                <a:lnTo>
                  <a:pt x="66" y="29"/>
                </a:lnTo>
                <a:lnTo>
                  <a:pt x="66" y="28"/>
                </a:lnTo>
                <a:lnTo>
                  <a:pt x="66" y="28"/>
                </a:lnTo>
                <a:lnTo>
                  <a:pt x="66" y="27"/>
                </a:lnTo>
                <a:lnTo>
                  <a:pt x="66" y="27"/>
                </a:lnTo>
                <a:lnTo>
                  <a:pt x="66" y="26"/>
                </a:lnTo>
                <a:lnTo>
                  <a:pt x="66" y="26"/>
                </a:lnTo>
                <a:lnTo>
                  <a:pt x="65" y="26"/>
                </a:lnTo>
                <a:lnTo>
                  <a:pt x="65" y="26"/>
                </a:lnTo>
                <a:lnTo>
                  <a:pt x="64" y="26"/>
                </a:lnTo>
                <a:lnTo>
                  <a:pt x="64" y="26"/>
                </a:lnTo>
                <a:lnTo>
                  <a:pt x="64" y="27"/>
                </a:lnTo>
                <a:lnTo>
                  <a:pt x="63" y="28"/>
                </a:lnTo>
                <a:lnTo>
                  <a:pt x="63" y="29"/>
                </a:lnTo>
                <a:lnTo>
                  <a:pt x="64" y="29"/>
                </a:lnTo>
                <a:lnTo>
                  <a:pt x="64" y="30"/>
                </a:lnTo>
                <a:lnTo>
                  <a:pt x="64" y="31"/>
                </a:lnTo>
                <a:lnTo>
                  <a:pt x="63" y="31"/>
                </a:lnTo>
                <a:lnTo>
                  <a:pt x="62" y="31"/>
                </a:lnTo>
                <a:lnTo>
                  <a:pt x="61" y="32"/>
                </a:lnTo>
                <a:lnTo>
                  <a:pt x="60" y="31"/>
                </a:lnTo>
                <a:lnTo>
                  <a:pt x="59" y="31"/>
                </a:lnTo>
                <a:lnTo>
                  <a:pt x="58" y="31"/>
                </a:lnTo>
                <a:lnTo>
                  <a:pt x="57" y="31"/>
                </a:lnTo>
                <a:lnTo>
                  <a:pt x="56" y="31"/>
                </a:lnTo>
                <a:lnTo>
                  <a:pt x="56" y="30"/>
                </a:lnTo>
                <a:lnTo>
                  <a:pt x="55" y="30"/>
                </a:lnTo>
                <a:lnTo>
                  <a:pt x="54" y="30"/>
                </a:lnTo>
                <a:lnTo>
                  <a:pt x="53" y="29"/>
                </a:lnTo>
                <a:lnTo>
                  <a:pt x="52" y="29"/>
                </a:lnTo>
                <a:lnTo>
                  <a:pt x="52" y="28"/>
                </a:lnTo>
                <a:lnTo>
                  <a:pt x="51" y="28"/>
                </a:lnTo>
                <a:lnTo>
                  <a:pt x="50" y="28"/>
                </a:lnTo>
                <a:lnTo>
                  <a:pt x="50" y="28"/>
                </a:lnTo>
                <a:lnTo>
                  <a:pt x="49" y="28"/>
                </a:lnTo>
                <a:lnTo>
                  <a:pt x="48" y="28"/>
                </a:lnTo>
                <a:lnTo>
                  <a:pt x="47" y="28"/>
                </a:lnTo>
                <a:lnTo>
                  <a:pt x="47" y="27"/>
                </a:lnTo>
                <a:lnTo>
                  <a:pt x="46" y="27"/>
                </a:lnTo>
                <a:lnTo>
                  <a:pt x="45" y="27"/>
                </a:lnTo>
                <a:lnTo>
                  <a:pt x="45" y="27"/>
                </a:lnTo>
                <a:lnTo>
                  <a:pt x="45" y="26"/>
                </a:lnTo>
                <a:lnTo>
                  <a:pt x="44" y="26"/>
                </a:lnTo>
                <a:lnTo>
                  <a:pt x="42" y="26"/>
                </a:lnTo>
                <a:lnTo>
                  <a:pt x="42" y="25"/>
                </a:lnTo>
                <a:lnTo>
                  <a:pt x="41" y="25"/>
                </a:lnTo>
                <a:lnTo>
                  <a:pt x="41" y="24"/>
                </a:lnTo>
                <a:lnTo>
                  <a:pt x="40" y="24"/>
                </a:lnTo>
                <a:lnTo>
                  <a:pt x="39" y="24"/>
                </a:lnTo>
                <a:lnTo>
                  <a:pt x="38" y="23"/>
                </a:lnTo>
                <a:lnTo>
                  <a:pt x="38" y="22"/>
                </a:lnTo>
                <a:lnTo>
                  <a:pt x="39" y="22"/>
                </a:lnTo>
                <a:lnTo>
                  <a:pt x="39" y="21"/>
                </a:lnTo>
                <a:lnTo>
                  <a:pt x="39" y="20"/>
                </a:lnTo>
                <a:lnTo>
                  <a:pt x="40" y="20"/>
                </a:lnTo>
                <a:lnTo>
                  <a:pt x="40" y="19"/>
                </a:lnTo>
                <a:lnTo>
                  <a:pt x="40" y="18"/>
                </a:lnTo>
                <a:lnTo>
                  <a:pt x="40" y="18"/>
                </a:lnTo>
                <a:lnTo>
                  <a:pt x="40" y="17"/>
                </a:lnTo>
                <a:lnTo>
                  <a:pt x="39" y="17"/>
                </a:lnTo>
                <a:lnTo>
                  <a:pt x="38" y="17"/>
                </a:lnTo>
                <a:lnTo>
                  <a:pt x="37" y="16"/>
                </a:lnTo>
                <a:lnTo>
                  <a:pt x="37" y="16"/>
                </a:lnTo>
                <a:lnTo>
                  <a:pt x="36" y="15"/>
                </a:lnTo>
                <a:lnTo>
                  <a:pt x="36" y="15"/>
                </a:lnTo>
                <a:lnTo>
                  <a:pt x="35" y="14"/>
                </a:lnTo>
                <a:lnTo>
                  <a:pt x="35" y="14"/>
                </a:lnTo>
                <a:cubicBezTo>
                  <a:pt x="35" y="14"/>
                  <a:pt x="34" y="14"/>
                  <a:pt x="34" y="14"/>
                </a:cubicBezTo>
                <a:cubicBezTo>
                  <a:pt x="34" y="14"/>
                  <a:pt x="34" y="14"/>
                  <a:pt x="34" y="14"/>
                </a:cubicBezTo>
                <a:cubicBezTo>
                  <a:pt x="34" y="14"/>
                  <a:pt x="34" y="13"/>
                  <a:pt x="34" y="13"/>
                </a:cubicBezTo>
                <a:lnTo>
                  <a:pt x="34" y="13"/>
                </a:lnTo>
                <a:lnTo>
                  <a:pt x="33" y="12"/>
                </a:lnTo>
                <a:lnTo>
                  <a:pt x="33" y="12"/>
                </a:lnTo>
                <a:lnTo>
                  <a:pt x="33" y="11"/>
                </a:lnTo>
                <a:lnTo>
                  <a:pt x="33" y="10"/>
                </a:lnTo>
                <a:lnTo>
                  <a:pt x="33" y="10"/>
                </a:lnTo>
                <a:lnTo>
                  <a:pt x="34" y="10"/>
                </a:lnTo>
                <a:lnTo>
                  <a:pt x="34" y="10"/>
                </a:lnTo>
                <a:lnTo>
                  <a:pt x="35" y="11"/>
                </a:lnTo>
                <a:lnTo>
                  <a:pt x="35" y="10"/>
                </a:lnTo>
                <a:lnTo>
                  <a:pt x="36" y="10"/>
                </a:lnTo>
                <a:lnTo>
                  <a:pt x="36" y="10"/>
                </a:lnTo>
                <a:lnTo>
                  <a:pt x="36" y="9"/>
                </a:lnTo>
                <a:cubicBezTo>
                  <a:pt x="36" y="9"/>
                  <a:pt x="36" y="9"/>
                  <a:pt x="36" y="9"/>
                </a:cubicBezTo>
                <a:cubicBezTo>
                  <a:pt x="36" y="9"/>
                  <a:pt x="36" y="8"/>
                  <a:pt x="36" y="8"/>
                </a:cubicBezTo>
                <a:lnTo>
                  <a:pt x="36" y="8"/>
                </a:lnTo>
                <a:cubicBezTo>
                  <a:pt x="36" y="8"/>
                  <a:pt x="35" y="7"/>
                  <a:pt x="35" y="7"/>
                </a:cubicBezTo>
                <a:cubicBezTo>
                  <a:pt x="35" y="7"/>
                  <a:pt x="34" y="7"/>
                  <a:pt x="34" y="7"/>
                </a:cubicBezTo>
                <a:lnTo>
                  <a:pt x="34" y="6"/>
                </a:lnTo>
                <a:lnTo>
                  <a:pt x="35" y="5"/>
                </a:lnTo>
                <a:lnTo>
                  <a:pt x="35" y="5"/>
                </a:lnTo>
                <a:lnTo>
                  <a:pt x="34" y="4"/>
                </a:lnTo>
                <a:cubicBezTo>
                  <a:pt x="34" y="4"/>
                  <a:pt x="34" y="4"/>
                  <a:pt x="34" y="4"/>
                </a:cubicBezTo>
                <a:cubicBezTo>
                  <a:pt x="34" y="4"/>
                  <a:pt x="34" y="3"/>
                  <a:pt x="33" y="3"/>
                </a:cubicBezTo>
                <a:cubicBezTo>
                  <a:pt x="33" y="3"/>
                  <a:pt x="32" y="2"/>
                  <a:pt x="32" y="2"/>
                </a:cubicBezTo>
                <a:lnTo>
                  <a:pt x="32" y="1"/>
                </a:lnTo>
                <a:lnTo>
                  <a:pt x="31" y="0"/>
                </a:lnTo>
                <a:lnTo>
                  <a:pt x="31" y="0"/>
                </a:lnTo>
                <a:lnTo>
                  <a:pt x="30" y="0"/>
                </a:lnTo>
                <a:lnTo>
                  <a:pt x="29" y="0"/>
                </a:lnTo>
                <a:lnTo>
                  <a:pt x="29" y="0"/>
                </a:lnTo>
                <a:lnTo>
                  <a:pt x="28" y="1"/>
                </a:lnTo>
                <a:lnTo>
                  <a:pt x="28" y="1"/>
                </a:lnTo>
                <a:lnTo>
                  <a:pt x="28" y="1"/>
                </a:lnTo>
                <a:lnTo>
                  <a:pt x="28" y="2"/>
                </a:lnTo>
                <a:lnTo>
                  <a:pt x="28" y="2"/>
                </a:lnTo>
                <a:lnTo>
                  <a:pt x="27" y="2"/>
                </a:lnTo>
                <a:lnTo>
                  <a:pt x="27" y="2"/>
                </a:lnTo>
                <a:lnTo>
                  <a:pt x="26" y="2"/>
                </a:lnTo>
                <a:lnTo>
                  <a:pt x="26" y="2"/>
                </a:lnTo>
                <a:lnTo>
                  <a:pt x="25" y="3"/>
                </a:lnTo>
                <a:lnTo>
                  <a:pt x="25" y="3"/>
                </a:lnTo>
                <a:lnTo>
                  <a:pt x="24" y="3"/>
                </a:lnTo>
                <a:lnTo>
                  <a:pt x="23" y="3"/>
                </a:lnTo>
                <a:lnTo>
                  <a:pt x="23" y="3"/>
                </a:lnTo>
                <a:lnTo>
                  <a:pt x="22" y="2"/>
                </a:lnTo>
                <a:lnTo>
                  <a:pt x="21" y="2"/>
                </a:lnTo>
                <a:lnTo>
                  <a:pt x="20" y="2"/>
                </a:lnTo>
                <a:lnTo>
                  <a:pt x="20" y="2"/>
                </a:lnTo>
                <a:cubicBezTo>
                  <a:pt x="20" y="2"/>
                  <a:pt x="20" y="2"/>
                  <a:pt x="20" y="2"/>
                </a:cubicBezTo>
                <a:cubicBezTo>
                  <a:pt x="19" y="2"/>
                  <a:pt x="19" y="2"/>
                  <a:pt x="19" y="2"/>
                </a:cubicBezTo>
                <a:lnTo>
                  <a:pt x="18" y="2"/>
                </a:lnTo>
                <a:lnTo>
                  <a:pt x="18" y="3"/>
                </a:lnTo>
                <a:cubicBezTo>
                  <a:pt x="18" y="3"/>
                  <a:pt x="18" y="3"/>
                  <a:pt x="18" y="3"/>
                </a:cubicBezTo>
                <a:cubicBezTo>
                  <a:pt x="18" y="4"/>
                  <a:pt x="18" y="4"/>
                  <a:pt x="18" y="4"/>
                </a:cubicBezTo>
                <a:lnTo>
                  <a:pt x="18" y="5"/>
                </a:lnTo>
                <a:lnTo>
                  <a:pt x="19" y="5"/>
                </a:lnTo>
                <a:lnTo>
                  <a:pt x="19" y="5"/>
                </a:lnTo>
                <a:lnTo>
                  <a:pt x="19" y="6"/>
                </a:lnTo>
                <a:cubicBezTo>
                  <a:pt x="19" y="6"/>
                  <a:pt x="18" y="6"/>
                  <a:pt x="18" y="6"/>
                </a:cubicBezTo>
                <a:cubicBezTo>
                  <a:pt x="18" y="6"/>
                  <a:pt x="19" y="6"/>
                  <a:pt x="19" y="7"/>
                </a:cubicBezTo>
                <a:cubicBezTo>
                  <a:pt x="19" y="7"/>
                  <a:pt x="19" y="7"/>
                  <a:pt x="19" y="7"/>
                </a:cubicBezTo>
                <a:cubicBezTo>
                  <a:pt x="19" y="8"/>
                  <a:pt x="19" y="8"/>
                  <a:pt x="19" y="8"/>
                </a:cubicBezTo>
                <a:lnTo>
                  <a:pt x="20" y="9"/>
                </a:lnTo>
                <a:lnTo>
                  <a:pt x="20" y="9"/>
                </a:lnTo>
                <a:lnTo>
                  <a:pt x="20" y="10"/>
                </a:lnTo>
                <a:lnTo>
                  <a:pt x="21" y="10"/>
                </a:lnTo>
                <a:lnTo>
                  <a:pt x="21" y="10"/>
                </a:lnTo>
                <a:lnTo>
                  <a:pt x="21" y="10"/>
                </a:lnTo>
                <a:lnTo>
                  <a:pt x="22" y="10"/>
                </a:lnTo>
                <a:lnTo>
                  <a:pt x="22" y="11"/>
                </a:lnTo>
                <a:lnTo>
                  <a:pt x="22" y="11"/>
                </a:lnTo>
                <a:lnTo>
                  <a:pt x="22" y="11"/>
                </a:lnTo>
                <a:lnTo>
                  <a:pt x="22" y="12"/>
                </a:lnTo>
                <a:lnTo>
                  <a:pt x="21" y="12"/>
                </a:lnTo>
                <a:lnTo>
                  <a:pt x="21" y="12"/>
                </a:lnTo>
                <a:lnTo>
                  <a:pt x="20" y="12"/>
                </a:lnTo>
                <a:lnTo>
                  <a:pt x="20" y="13"/>
                </a:lnTo>
                <a:lnTo>
                  <a:pt x="20" y="13"/>
                </a:lnTo>
                <a:lnTo>
                  <a:pt x="20" y="14"/>
                </a:lnTo>
                <a:lnTo>
                  <a:pt x="20" y="15"/>
                </a:lnTo>
                <a:lnTo>
                  <a:pt x="20" y="15"/>
                </a:lnTo>
                <a:lnTo>
                  <a:pt x="20" y="16"/>
                </a:lnTo>
                <a:cubicBezTo>
                  <a:pt x="20" y="16"/>
                  <a:pt x="20" y="16"/>
                  <a:pt x="19" y="16"/>
                </a:cubicBezTo>
                <a:cubicBezTo>
                  <a:pt x="19" y="16"/>
                  <a:pt x="19" y="16"/>
                  <a:pt x="19" y="16"/>
                </a:cubicBezTo>
                <a:lnTo>
                  <a:pt x="19" y="17"/>
                </a:lnTo>
                <a:lnTo>
                  <a:pt x="18" y="17"/>
                </a:lnTo>
                <a:cubicBezTo>
                  <a:pt x="18" y="17"/>
                  <a:pt x="18" y="17"/>
                  <a:pt x="18" y="18"/>
                </a:cubicBezTo>
                <a:cubicBezTo>
                  <a:pt x="18" y="18"/>
                  <a:pt x="18" y="18"/>
                  <a:pt x="18" y="18"/>
                </a:cubicBezTo>
                <a:cubicBezTo>
                  <a:pt x="18" y="18"/>
                  <a:pt x="17" y="19"/>
                  <a:pt x="17" y="19"/>
                </a:cubicBezTo>
                <a:lnTo>
                  <a:pt x="17" y="19"/>
                </a:lnTo>
                <a:lnTo>
                  <a:pt x="16" y="19"/>
                </a:lnTo>
                <a:lnTo>
                  <a:pt x="16" y="21"/>
                </a:lnTo>
                <a:cubicBezTo>
                  <a:pt x="16" y="21"/>
                  <a:pt x="15" y="22"/>
                  <a:pt x="15" y="22"/>
                </a:cubicBezTo>
                <a:cubicBezTo>
                  <a:pt x="15" y="23"/>
                  <a:pt x="13" y="23"/>
                  <a:pt x="13" y="23"/>
                </a:cubicBezTo>
                <a:cubicBezTo>
                  <a:pt x="13" y="23"/>
                  <a:pt x="13" y="25"/>
                  <a:pt x="13" y="25"/>
                </a:cubicBezTo>
                <a:lnTo>
                  <a:pt x="12" y="25"/>
                </a:lnTo>
                <a:lnTo>
                  <a:pt x="12" y="26"/>
                </a:lnTo>
                <a:lnTo>
                  <a:pt x="11" y="26"/>
                </a:lnTo>
                <a:cubicBezTo>
                  <a:pt x="11" y="26"/>
                  <a:pt x="11" y="26"/>
                  <a:pt x="11" y="26"/>
                </a:cubicBezTo>
                <a:cubicBezTo>
                  <a:pt x="11" y="26"/>
                  <a:pt x="10" y="26"/>
                  <a:pt x="10" y="26"/>
                </a:cubicBezTo>
                <a:lnTo>
                  <a:pt x="9" y="26"/>
                </a:lnTo>
                <a:lnTo>
                  <a:pt x="9" y="27"/>
                </a:lnTo>
                <a:lnTo>
                  <a:pt x="8" y="27"/>
                </a:lnTo>
                <a:lnTo>
                  <a:pt x="8" y="27"/>
                </a:lnTo>
                <a:lnTo>
                  <a:pt x="8" y="27"/>
                </a:lnTo>
                <a:lnTo>
                  <a:pt x="7" y="26"/>
                </a:lnTo>
                <a:cubicBezTo>
                  <a:pt x="7" y="26"/>
                  <a:pt x="7" y="26"/>
                  <a:pt x="7" y="26"/>
                </a:cubicBezTo>
                <a:cubicBezTo>
                  <a:pt x="7" y="26"/>
                  <a:pt x="7" y="26"/>
                  <a:pt x="7" y="26"/>
                </a:cubicBezTo>
                <a:lnTo>
                  <a:pt x="6" y="26"/>
                </a:lnTo>
                <a:lnTo>
                  <a:pt x="6" y="27"/>
                </a:lnTo>
                <a:lnTo>
                  <a:pt x="6" y="27"/>
                </a:lnTo>
                <a:lnTo>
                  <a:pt x="5" y="28"/>
                </a:lnTo>
                <a:lnTo>
                  <a:pt x="5" y="28"/>
                </a:lnTo>
                <a:lnTo>
                  <a:pt x="4" y="29"/>
                </a:lnTo>
                <a:lnTo>
                  <a:pt x="4" y="29"/>
                </a:lnTo>
                <a:lnTo>
                  <a:pt x="4" y="30"/>
                </a:lnTo>
                <a:lnTo>
                  <a:pt x="5" y="31"/>
                </a:lnTo>
                <a:lnTo>
                  <a:pt x="5" y="31"/>
                </a:lnTo>
                <a:lnTo>
                  <a:pt x="6" y="31"/>
                </a:lnTo>
                <a:lnTo>
                  <a:pt x="6" y="32"/>
                </a:lnTo>
                <a:lnTo>
                  <a:pt x="6" y="32"/>
                </a:lnTo>
                <a:lnTo>
                  <a:pt x="6" y="33"/>
                </a:lnTo>
                <a:lnTo>
                  <a:pt x="6" y="33"/>
                </a:lnTo>
                <a:lnTo>
                  <a:pt x="6" y="34"/>
                </a:lnTo>
                <a:lnTo>
                  <a:pt x="7" y="34"/>
                </a:lnTo>
                <a:lnTo>
                  <a:pt x="7" y="34"/>
                </a:lnTo>
                <a:lnTo>
                  <a:pt x="8" y="34"/>
                </a:lnTo>
                <a:lnTo>
                  <a:pt x="8" y="35"/>
                </a:lnTo>
                <a:lnTo>
                  <a:pt x="8" y="36"/>
                </a:lnTo>
                <a:lnTo>
                  <a:pt x="8" y="36"/>
                </a:lnTo>
                <a:lnTo>
                  <a:pt x="9" y="37"/>
                </a:lnTo>
                <a:lnTo>
                  <a:pt x="9" y="37"/>
                </a:lnTo>
                <a:lnTo>
                  <a:pt x="9" y="38"/>
                </a:lnTo>
                <a:lnTo>
                  <a:pt x="9" y="38"/>
                </a:lnTo>
                <a:lnTo>
                  <a:pt x="8" y="39"/>
                </a:lnTo>
                <a:lnTo>
                  <a:pt x="8" y="39"/>
                </a:lnTo>
                <a:cubicBezTo>
                  <a:pt x="8" y="39"/>
                  <a:pt x="7" y="39"/>
                  <a:pt x="7" y="39"/>
                </a:cubicBezTo>
                <a:cubicBezTo>
                  <a:pt x="7" y="39"/>
                  <a:pt x="7" y="38"/>
                  <a:pt x="7" y="38"/>
                </a:cubicBezTo>
                <a:lnTo>
                  <a:pt x="6" y="38"/>
                </a:lnTo>
                <a:lnTo>
                  <a:pt x="6" y="39"/>
                </a:lnTo>
                <a:lnTo>
                  <a:pt x="6" y="39"/>
                </a:lnTo>
                <a:lnTo>
                  <a:pt x="5" y="39"/>
                </a:lnTo>
                <a:lnTo>
                  <a:pt x="5" y="39"/>
                </a:lnTo>
                <a:lnTo>
                  <a:pt x="4" y="39"/>
                </a:lnTo>
                <a:lnTo>
                  <a:pt x="4" y="39"/>
                </a:lnTo>
                <a:lnTo>
                  <a:pt x="3" y="39"/>
                </a:lnTo>
                <a:lnTo>
                  <a:pt x="3" y="39"/>
                </a:lnTo>
                <a:lnTo>
                  <a:pt x="2" y="39"/>
                </a:lnTo>
                <a:lnTo>
                  <a:pt x="2" y="39"/>
                </a:lnTo>
                <a:lnTo>
                  <a:pt x="2" y="39"/>
                </a:lnTo>
                <a:lnTo>
                  <a:pt x="1" y="39"/>
                </a:lnTo>
                <a:lnTo>
                  <a:pt x="1" y="40"/>
                </a:lnTo>
                <a:lnTo>
                  <a:pt x="1" y="40"/>
                </a:lnTo>
                <a:lnTo>
                  <a:pt x="1" y="40"/>
                </a:lnTo>
                <a:lnTo>
                  <a:pt x="0" y="40"/>
                </a:lnTo>
                <a:lnTo>
                  <a:pt x="0" y="40"/>
                </a:lnTo>
                <a:lnTo>
                  <a:pt x="0" y="41"/>
                </a:lnTo>
                <a:lnTo>
                  <a:pt x="0" y="41"/>
                </a:lnTo>
                <a:lnTo>
                  <a:pt x="0" y="40"/>
                </a:lnTo>
                <a:lnTo>
                  <a:pt x="1" y="40"/>
                </a:lnTo>
                <a:lnTo>
                  <a:pt x="0" y="41"/>
                </a:lnTo>
                <a:lnTo>
                  <a:pt x="0" y="41"/>
                </a:lnTo>
                <a:lnTo>
                  <a:pt x="0" y="41"/>
                </a:lnTo>
                <a:lnTo>
                  <a:pt x="0" y="42"/>
                </a:lnTo>
                <a:lnTo>
                  <a:pt x="1" y="42"/>
                </a:lnTo>
                <a:cubicBezTo>
                  <a:pt x="1" y="42"/>
                  <a:pt x="1" y="43"/>
                  <a:pt x="2" y="43"/>
                </a:cubicBezTo>
                <a:cubicBezTo>
                  <a:pt x="2" y="43"/>
                  <a:pt x="2" y="43"/>
                  <a:pt x="2" y="43"/>
                </a:cubicBezTo>
                <a:lnTo>
                  <a:pt x="2" y="43"/>
                </a:lnTo>
                <a:lnTo>
                  <a:pt x="3" y="44"/>
                </a:lnTo>
                <a:lnTo>
                  <a:pt x="4" y="44"/>
                </a:lnTo>
                <a:lnTo>
                  <a:pt x="4" y="44"/>
                </a:lnTo>
                <a:lnTo>
                  <a:pt x="5" y="44"/>
                </a:lnTo>
                <a:lnTo>
                  <a:pt x="5" y="44"/>
                </a:lnTo>
                <a:lnTo>
                  <a:pt x="6" y="44"/>
                </a:lnTo>
                <a:lnTo>
                  <a:pt x="7" y="44"/>
                </a:lnTo>
                <a:lnTo>
                  <a:pt x="7" y="43"/>
                </a:lnTo>
                <a:lnTo>
                  <a:pt x="7" y="44"/>
                </a:lnTo>
                <a:lnTo>
                  <a:pt x="6" y="44"/>
                </a:lnTo>
                <a:lnTo>
                  <a:pt x="6" y="45"/>
                </a:lnTo>
                <a:lnTo>
                  <a:pt x="5" y="45"/>
                </a:lnTo>
                <a:lnTo>
                  <a:pt x="5" y="45"/>
                </a:lnTo>
                <a:lnTo>
                  <a:pt x="5" y="45"/>
                </a:lnTo>
                <a:lnTo>
                  <a:pt x="4" y="46"/>
                </a:lnTo>
                <a:lnTo>
                  <a:pt x="3" y="45"/>
                </a:lnTo>
                <a:lnTo>
                  <a:pt x="3" y="45"/>
                </a:lnTo>
                <a:lnTo>
                  <a:pt x="2" y="45"/>
                </a:lnTo>
                <a:lnTo>
                  <a:pt x="2" y="45"/>
                </a:lnTo>
                <a:lnTo>
                  <a:pt x="2" y="46"/>
                </a:lnTo>
                <a:lnTo>
                  <a:pt x="3" y="47"/>
                </a:lnTo>
                <a:lnTo>
                  <a:pt x="3" y="47"/>
                </a:lnTo>
                <a:lnTo>
                  <a:pt x="4" y="47"/>
                </a:lnTo>
                <a:lnTo>
                  <a:pt x="4" y="48"/>
                </a:lnTo>
                <a:lnTo>
                  <a:pt x="5" y="48"/>
                </a:lnTo>
                <a:lnTo>
                  <a:pt x="5" y="49"/>
                </a:lnTo>
                <a:lnTo>
                  <a:pt x="6" y="50"/>
                </a:lnTo>
                <a:lnTo>
                  <a:pt x="7" y="50"/>
                </a:lnTo>
                <a:lnTo>
                  <a:pt x="7" y="51"/>
                </a:lnTo>
                <a:lnTo>
                  <a:pt x="8" y="51"/>
                </a:lnTo>
                <a:lnTo>
                  <a:pt x="8" y="51"/>
                </a:lnTo>
                <a:lnTo>
                  <a:pt x="9" y="51"/>
                </a:lnTo>
                <a:lnTo>
                  <a:pt x="10" y="50"/>
                </a:lnTo>
                <a:lnTo>
                  <a:pt x="10" y="50"/>
                </a:lnTo>
                <a:lnTo>
                  <a:pt x="11" y="50"/>
                </a:lnTo>
                <a:lnTo>
                  <a:pt x="12" y="49"/>
                </a:lnTo>
                <a:lnTo>
                  <a:pt x="12" y="49"/>
                </a:lnTo>
                <a:lnTo>
                  <a:pt x="13" y="49"/>
                </a:lnTo>
                <a:lnTo>
                  <a:pt x="13" y="48"/>
                </a:lnTo>
                <a:lnTo>
                  <a:pt x="13" y="48"/>
                </a:lnTo>
                <a:lnTo>
                  <a:pt x="12" y="47"/>
                </a:lnTo>
                <a:lnTo>
                  <a:pt x="12" y="47"/>
                </a:lnTo>
                <a:lnTo>
                  <a:pt x="12" y="47"/>
                </a:lnTo>
                <a:lnTo>
                  <a:pt x="13" y="46"/>
                </a:lnTo>
                <a:lnTo>
                  <a:pt x="13" y="46"/>
                </a:lnTo>
                <a:lnTo>
                  <a:pt x="13" y="46"/>
                </a:lnTo>
                <a:lnTo>
                  <a:pt x="13" y="46"/>
                </a:lnTo>
                <a:lnTo>
                  <a:pt x="14" y="46"/>
                </a:lnTo>
                <a:lnTo>
                  <a:pt x="14" y="46"/>
                </a:lnTo>
                <a:lnTo>
                  <a:pt x="14" y="46"/>
                </a:lnTo>
                <a:lnTo>
                  <a:pt x="15" y="46"/>
                </a:lnTo>
                <a:lnTo>
                  <a:pt x="14" y="46"/>
                </a:lnTo>
                <a:lnTo>
                  <a:pt x="14" y="46"/>
                </a:lnTo>
                <a:lnTo>
                  <a:pt x="14" y="47"/>
                </a:lnTo>
                <a:lnTo>
                  <a:pt x="14" y="47"/>
                </a:lnTo>
                <a:lnTo>
                  <a:pt x="14" y="47"/>
                </a:lnTo>
                <a:lnTo>
                  <a:pt x="14" y="48"/>
                </a:lnTo>
                <a:lnTo>
                  <a:pt x="15" y="48"/>
                </a:lnTo>
                <a:lnTo>
                  <a:pt x="14" y="48"/>
                </a:lnTo>
                <a:lnTo>
                  <a:pt x="14" y="48"/>
                </a:lnTo>
                <a:lnTo>
                  <a:pt x="14" y="49"/>
                </a:lnTo>
                <a:lnTo>
                  <a:pt x="14" y="49"/>
                </a:lnTo>
                <a:lnTo>
                  <a:pt x="15" y="50"/>
                </a:lnTo>
                <a:lnTo>
                  <a:pt x="15" y="51"/>
                </a:lnTo>
                <a:lnTo>
                  <a:pt x="15" y="51"/>
                </a:lnTo>
                <a:lnTo>
                  <a:pt x="14" y="52"/>
                </a:lnTo>
                <a:lnTo>
                  <a:pt x="14" y="53"/>
                </a:lnTo>
                <a:lnTo>
                  <a:pt x="14" y="53"/>
                </a:lnTo>
                <a:lnTo>
                  <a:pt x="14" y="54"/>
                </a:lnTo>
                <a:lnTo>
                  <a:pt x="14" y="55"/>
                </a:lnTo>
                <a:lnTo>
                  <a:pt x="15" y="56"/>
                </a:lnTo>
                <a:lnTo>
                  <a:pt x="15" y="56"/>
                </a:lnTo>
                <a:lnTo>
                  <a:pt x="15" y="57"/>
                </a:lnTo>
                <a:lnTo>
                  <a:pt x="15" y="58"/>
                </a:lnTo>
                <a:lnTo>
                  <a:pt x="15" y="59"/>
                </a:lnTo>
                <a:lnTo>
                  <a:pt x="15" y="59"/>
                </a:lnTo>
                <a:lnTo>
                  <a:pt x="15" y="60"/>
                </a:lnTo>
                <a:lnTo>
                  <a:pt x="16" y="61"/>
                </a:lnTo>
                <a:lnTo>
                  <a:pt x="16" y="62"/>
                </a:lnTo>
                <a:lnTo>
                  <a:pt x="16" y="63"/>
                </a:lnTo>
                <a:lnTo>
                  <a:pt x="16" y="64"/>
                </a:lnTo>
                <a:lnTo>
                  <a:pt x="16" y="65"/>
                </a:lnTo>
                <a:lnTo>
                  <a:pt x="16" y="65"/>
                </a:lnTo>
                <a:lnTo>
                  <a:pt x="17" y="66"/>
                </a:lnTo>
                <a:lnTo>
                  <a:pt x="17" y="67"/>
                </a:lnTo>
                <a:lnTo>
                  <a:pt x="17" y="67"/>
                </a:lnTo>
                <a:lnTo>
                  <a:pt x="17" y="68"/>
                </a:lnTo>
                <a:lnTo>
                  <a:pt x="18" y="69"/>
                </a:lnTo>
                <a:lnTo>
                  <a:pt x="18" y="70"/>
                </a:lnTo>
                <a:lnTo>
                  <a:pt x="19" y="70"/>
                </a:lnTo>
                <a:lnTo>
                  <a:pt x="19" y="71"/>
                </a:lnTo>
                <a:lnTo>
                  <a:pt x="20" y="72"/>
                </a:lnTo>
                <a:lnTo>
                  <a:pt x="20" y="73"/>
                </a:lnTo>
                <a:lnTo>
                  <a:pt x="20" y="74"/>
                </a:lnTo>
                <a:lnTo>
                  <a:pt x="20" y="75"/>
                </a:lnTo>
                <a:lnTo>
                  <a:pt x="21" y="76"/>
                </a:lnTo>
                <a:lnTo>
                  <a:pt x="21" y="77"/>
                </a:lnTo>
                <a:lnTo>
                  <a:pt x="21" y="78"/>
                </a:lnTo>
                <a:lnTo>
                  <a:pt x="22" y="79"/>
                </a:lnTo>
                <a:lnTo>
                  <a:pt x="22" y="80"/>
                </a:lnTo>
                <a:lnTo>
                  <a:pt x="23" y="80"/>
                </a:lnTo>
                <a:lnTo>
                  <a:pt x="23" y="81"/>
                </a:lnTo>
                <a:lnTo>
                  <a:pt x="24" y="82"/>
                </a:lnTo>
                <a:lnTo>
                  <a:pt x="24" y="83"/>
                </a:lnTo>
                <a:lnTo>
                  <a:pt x="25" y="84"/>
                </a:lnTo>
                <a:lnTo>
                  <a:pt x="25" y="85"/>
                </a:lnTo>
                <a:lnTo>
                  <a:pt x="25" y="86"/>
                </a:lnTo>
                <a:lnTo>
                  <a:pt x="26" y="87"/>
                </a:lnTo>
                <a:lnTo>
                  <a:pt x="26" y="88"/>
                </a:lnTo>
                <a:lnTo>
                  <a:pt x="26" y="89"/>
                </a:lnTo>
                <a:lnTo>
                  <a:pt x="27" y="90"/>
                </a:lnTo>
                <a:lnTo>
                  <a:pt x="27" y="91"/>
                </a:lnTo>
                <a:lnTo>
                  <a:pt x="28" y="91"/>
                </a:lnTo>
                <a:lnTo>
                  <a:pt x="29" y="92"/>
                </a:lnTo>
                <a:lnTo>
                  <a:pt x="29" y="92"/>
                </a:lnTo>
                <a:lnTo>
                  <a:pt x="30" y="92"/>
                </a:lnTo>
                <a:lnTo>
                  <a:pt x="31" y="92"/>
                </a:lnTo>
                <a:lnTo>
                  <a:pt x="31" y="92"/>
                </a:lnTo>
                <a:lnTo>
                  <a:pt x="32" y="91"/>
                </a:lnTo>
                <a:lnTo>
                  <a:pt x="32" y="90"/>
                </a:lnTo>
                <a:lnTo>
                  <a:pt x="32" y="90"/>
                </a:lnTo>
                <a:lnTo>
                  <a:pt x="32" y="89"/>
                </a:lnTo>
                <a:lnTo>
                  <a:pt x="33" y="89"/>
                </a:lnTo>
                <a:lnTo>
                  <a:pt x="34" y="89"/>
                </a:lnTo>
                <a:lnTo>
                  <a:pt x="34" y="89"/>
                </a:lnTo>
                <a:lnTo>
                  <a:pt x="35" y="89"/>
                </a:lnTo>
                <a:lnTo>
                  <a:pt x="34" y="88"/>
                </a:lnTo>
                <a:lnTo>
                  <a:pt x="34" y="87"/>
                </a:lnTo>
                <a:lnTo>
                  <a:pt x="35" y="87"/>
                </a:lnTo>
                <a:lnTo>
                  <a:pt x="35" y="86"/>
                </a:lnTo>
                <a:lnTo>
                  <a:pt x="36" y="85"/>
                </a:lnTo>
                <a:lnTo>
                  <a:pt x="36" y="85"/>
                </a:lnTo>
                <a:lnTo>
                  <a:pt x="37" y="85"/>
                </a:lnTo>
                <a:lnTo>
                  <a:pt x="37" y="85"/>
                </a:lnTo>
                <a:lnTo>
                  <a:pt x="37" y="84"/>
                </a:lnTo>
                <a:lnTo>
                  <a:pt x="37" y="83"/>
                </a:lnTo>
                <a:lnTo>
                  <a:pt x="37" y="83"/>
                </a:lnTo>
                <a:lnTo>
                  <a:pt x="37" y="82"/>
                </a:lnTo>
                <a:lnTo>
                  <a:pt x="37" y="82"/>
                </a:lnTo>
                <a:lnTo>
                  <a:pt x="37" y="81"/>
                </a:lnTo>
                <a:lnTo>
                  <a:pt x="37" y="81"/>
                </a:lnTo>
                <a:lnTo>
                  <a:pt x="37" y="80"/>
                </a:lnTo>
                <a:lnTo>
                  <a:pt x="37" y="80"/>
                </a:lnTo>
                <a:lnTo>
                  <a:pt x="37" y="79"/>
                </a:lnTo>
                <a:lnTo>
                  <a:pt x="38" y="79"/>
                </a:lnTo>
                <a:lnTo>
                  <a:pt x="38" y="78"/>
                </a:lnTo>
                <a:lnTo>
                  <a:pt x="38" y="78"/>
                </a:lnTo>
                <a:lnTo>
                  <a:pt x="39" y="77"/>
                </a:lnTo>
                <a:lnTo>
                  <a:pt x="39" y="77"/>
                </a:lnTo>
                <a:lnTo>
                  <a:pt x="39" y="76"/>
                </a:lnTo>
                <a:cubicBezTo>
                  <a:pt x="39" y="76"/>
                  <a:pt x="39" y="76"/>
                  <a:pt x="39" y="76"/>
                </a:cubicBezTo>
                <a:cubicBezTo>
                  <a:pt x="39" y="75"/>
                  <a:pt x="39" y="75"/>
                  <a:pt x="39" y="75"/>
                </a:cubicBezTo>
                <a:lnTo>
                  <a:pt x="38" y="74"/>
                </a:lnTo>
                <a:lnTo>
                  <a:pt x="38" y="74"/>
                </a:lnTo>
                <a:lnTo>
                  <a:pt x="38" y="73"/>
                </a:lnTo>
                <a:lnTo>
                  <a:pt x="38" y="73"/>
                </a:lnTo>
                <a:lnTo>
                  <a:pt x="38" y="72"/>
                </a:lnTo>
                <a:lnTo>
                  <a:pt x="38" y="71"/>
                </a:lnTo>
                <a:lnTo>
                  <a:pt x="38" y="70"/>
                </a:lnTo>
                <a:lnTo>
                  <a:pt x="38" y="70"/>
                </a:lnTo>
                <a:lnTo>
                  <a:pt x="38" y="69"/>
                </a:lnTo>
                <a:lnTo>
                  <a:pt x="39" y="68"/>
                </a:lnTo>
                <a:lnTo>
                  <a:pt x="39" y="67"/>
                </a:lnTo>
                <a:lnTo>
                  <a:pt x="40" y="67"/>
                </a:lnTo>
                <a:lnTo>
                  <a:pt x="40" y="66"/>
                </a:lnTo>
                <a:lnTo>
                  <a:pt x="41" y="67"/>
                </a:lnTo>
                <a:lnTo>
                  <a:pt x="41" y="67"/>
                </a:lnTo>
                <a:lnTo>
                  <a:pt x="41" y="66"/>
                </a:lnTo>
                <a:lnTo>
                  <a:pt x="42" y="66"/>
                </a:lnTo>
                <a:lnTo>
                  <a:pt x="42" y="66"/>
                </a:lnTo>
                <a:lnTo>
                  <a:pt x="43" y="65"/>
                </a:lnTo>
                <a:lnTo>
                  <a:pt x="43" y="65"/>
                </a:lnTo>
                <a:lnTo>
                  <a:pt x="44" y="65"/>
                </a:lnTo>
                <a:lnTo>
                  <a:pt x="45" y="65"/>
                </a:lnTo>
                <a:lnTo>
                  <a:pt x="45" y="64"/>
                </a:lnTo>
                <a:lnTo>
                  <a:pt x="45" y="63"/>
                </a:lnTo>
                <a:cubicBezTo>
                  <a:pt x="45" y="63"/>
                  <a:pt x="45" y="63"/>
                  <a:pt x="46" y="63"/>
                </a:cubicBezTo>
                <a:cubicBezTo>
                  <a:pt x="46" y="63"/>
                  <a:pt x="46" y="62"/>
                  <a:pt x="46" y="62"/>
                </a:cubicBezTo>
                <a:lnTo>
                  <a:pt x="47" y="62"/>
                </a:lnTo>
                <a:cubicBezTo>
                  <a:pt x="47" y="62"/>
                  <a:pt x="47" y="62"/>
                  <a:pt x="47" y="62"/>
                </a:cubicBezTo>
                <a:cubicBezTo>
                  <a:pt x="48" y="61"/>
                  <a:pt x="48" y="61"/>
                  <a:pt x="48" y="61"/>
                </a:cubicBezTo>
                <a:lnTo>
                  <a:pt x="49" y="60"/>
                </a:lnTo>
                <a:lnTo>
                  <a:pt x="49" y="60"/>
                </a:lnTo>
                <a:lnTo>
                  <a:pt x="50" y="59"/>
                </a:lnTo>
                <a:lnTo>
                  <a:pt x="51" y="58"/>
                </a:lnTo>
                <a:lnTo>
                  <a:pt x="52" y="57"/>
                </a:lnTo>
                <a:lnTo>
                  <a:pt x="53" y="57"/>
                </a:lnTo>
                <a:lnTo>
                  <a:pt x="53" y="56"/>
                </a:lnTo>
                <a:lnTo>
                  <a:pt x="54" y="56"/>
                </a:lnTo>
                <a:lnTo>
                  <a:pt x="54" y="55"/>
                </a:lnTo>
                <a:lnTo>
                  <a:pt x="55" y="55"/>
                </a:lnTo>
                <a:lnTo>
                  <a:pt x="55" y="54"/>
                </a:lnTo>
                <a:lnTo>
                  <a:pt x="56" y="54"/>
                </a:lnTo>
                <a:lnTo>
                  <a:pt x="57" y="54"/>
                </a:lnTo>
                <a:lnTo>
                  <a:pt x="58" y="53"/>
                </a:lnTo>
                <a:lnTo>
                  <a:pt x="58" y="53"/>
                </a:lnTo>
                <a:lnTo>
                  <a:pt x="58" y="53"/>
                </a:lnTo>
                <a:lnTo>
                  <a:pt x="59" y="53"/>
                </a:lnTo>
                <a:cubicBezTo>
                  <a:pt x="59" y="53"/>
                  <a:pt x="59" y="52"/>
                  <a:pt x="59" y="52"/>
                </a:cubicBezTo>
                <a:cubicBezTo>
                  <a:pt x="59" y="52"/>
                  <a:pt x="60" y="52"/>
                  <a:pt x="60" y="52"/>
                </a:cubicBezTo>
                <a:cubicBezTo>
                  <a:pt x="60" y="52"/>
                  <a:pt x="60" y="52"/>
                  <a:pt x="60" y="51"/>
                </a:cubicBezTo>
                <a:cubicBezTo>
                  <a:pt x="60" y="51"/>
                  <a:pt x="60" y="51"/>
                  <a:pt x="60" y="51"/>
                </a:cubicBezTo>
                <a:lnTo>
                  <a:pt x="60" y="50"/>
                </a:lnTo>
                <a:lnTo>
                  <a:pt x="60" y="50"/>
                </a:lnTo>
                <a:lnTo>
                  <a:pt x="60" y="49"/>
                </a:lnTo>
                <a:lnTo>
                  <a:pt x="60" y="48"/>
                </a:lnTo>
                <a:lnTo>
                  <a:pt x="61" y="48"/>
                </a:lnTo>
                <a:lnTo>
                  <a:pt x="62" y="48"/>
                </a:lnTo>
                <a:lnTo>
                  <a:pt x="62" y="48"/>
                </a:lnTo>
                <a:lnTo>
                  <a:pt x="63" y="47"/>
                </a:lnTo>
                <a:lnTo>
                  <a:pt x="63" y="47"/>
                </a:lnTo>
                <a:lnTo>
                  <a:pt x="64" y="47"/>
                </a:lnTo>
                <a:lnTo>
                  <a:pt x="64" y="46"/>
                </a:lnTo>
                <a:lnTo>
                  <a:pt x="64" y="46"/>
                </a:lnTo>
                <a:lnTo>
                  <a:pt x="63" y="46"/>
                </a:lnTo>
                <a:lnTo>
                  <a:pt x="64" y="46"/>
                </a:lnTo>
                <a:lnTo>
                  <a:pt x="64" y="47"/>
                </a:lnTo>
                <a:lnTo>
                  <a:pt x="64" y="48"/>
                </a:lnTo>
                <a:lnTo>
                  <a:pt x="64" y="48"/>
                </a:lnTo>
                <a:lnTo>
                  <a:pt x="65" y="47"/>
                </a:lnTo>
                <a:lnTo>
                  <a:pt x="65" y="47"/>
                </a:lnTo>
                <a:lnTo>
                  <a:pt x="65" y="47"/>
                </a:lnTo>
                <a:lnTo>
                  <a:pt x="65" y="47"/>
                </a:lnTo>
                <a:lnTo>
                  <a:pt x="65" y="48"/>
                </a:lnTo>
                <a:lnTo>
                  <a:pt x="66" y="48"/>
                </a:lnTo>
                <a:lnTo>
                  <a:pt x="66" y="47"/>
                </a:lnTo>
                <a:lnTo>
                  <a:pt x="67" y="47"/>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6" name="Rectangle 2"/>
          <p:cNvSpPr>
            <a:spLocks noGrp="1" noChangeArrowheads="1"/>
          </p:cNvSpPr>
          <p:nvPr>
            <p:ph type="title"/>
          </p:nvPr>
        </p:nvSpPr>
        <p:spPr/>
        <p:txBody>
          <a:bodyPr/>
          <a:lstStyle/>
          <a:p>
            <a:r>
              <a:rPr lang="en-US" dirty="0" smtClean="0"/>
              <a:t>PROCESS — CORPORATES</a:t>
            </a:r>
          </a:p>
        </p:txBody>
      </p:sp>
      <p:sp>
        <p:nvSpPr>
          <p:cNvPr id="30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F14A24FD-964B-4222-BDEE-C70F0961B0EF}" type="slidenum">
              <a:rPr lang="en-US" sz="700" b="0" i="0"/>
              <a:pPr/>
              <a:t>21</a:t>
            </a:fld>
            <a:endParaRPr lang="en-US" sz="700" b="0" i="0"/>
          </a:p>
        </p:txBody>
      </p:sp>
      <p:sp>
        <p:nvSpPr>
          <p:cNvPr id="307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a:p>
        </p:txBody>
      </p:sp>
      <p:sp>
        <p:nvSpPr>
          <p:cNvPr id="14" name="Rectangle 4"/>
          <p:cNvSpPr>
            <a:spLocks noChangeArrowheads="1"/>
          </p:cNvSpPr>
          <p:nvPr/>
        </p:nvSpPr>
        <p:spPr bwMode="auto">
          <a:xfrm>
            <a:off x="393700" y="903288"/>
            <a:ext cx="10130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i="0" dirty="0" smtClean="0">
                <a:solidFill>
                  <a:srgbClr val="3D4B2B"/>
                </a:solidFill>
              </a:rPr>
              <a:t>Rule of Law</a:t>
            </a:r>
            <a:endParaRPr lang="en-US" sz="1200" i="0" dirty="0">
              <a:solidFill>
                <a:srgbClr val="3D4B2B"/>
              </a:solidFill>
            </a:endParaRPr>
          </a:p>
        </p:txBody>
      </p:sp>
      <p:sp>
        <p:nvSpPr>
          <p:cNvPr id="15" name="Rectangle 6"/>
          <p:cNvSpPr>
            <a:spLocks noChangeArrowheads="1"/>
          </p:cNvSpPr>
          <p:nvPr/>
        </p:nvSpPr>
        <p:spPr bwMode="auto">
          <a:xfrm>
            <a:off x="1638805" y="2109828"/>
            <a:ext cx="6513794" cy="26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28600" indent="-228600">
              <a:lnSpc>
                <a:spcPct val="114000"/>
              </a:lnSpc>
              <a:spcBef>
                <a:spcPts val="900"/>
              </a:spcBef>
              <a:buFont typeface="Arial" pitchFamily="34" charset="0"/>
              <a:buChar char="•"/>
            </a:pPr>
            <a:r>
              <a:rPr lang="en-US" sz="1200" b="0" i="0" dirty="0" smtClean="0"/>
              <a:t>Investing in corporate </a:t>
            </a:r>
            <a:r>
              <a:rPr lang="en-US" sz="1200" b="0" i="0" dirty="0"/>
              <a:t>b</a:t>
            </a:r>
            <a:r>
              <a:rPr lang="en-US" sz="1200" b="0" i="0" dirty="0" smtClean="0"/>
              <a:t>onds within a country requires comfort with the country’s performance in sovereign and quasi-sovereign research process as well as:</a:t>
            </a:r>
          </a:p>
          <a:p>
            <a:pPr marL="685800" lvl="1" indent="-228600">
              <a:lnSpc>
                <a:spcPct val="114000"/>
              </a:lnSpc>
              <a:spcBef>
                <a:spcPts val="900"/>
              </a:spcBef>
              <a:buFont typeface="Verdana" pitchFamily="34" charset="0"/>
              <a:buChar char="─"/>
            </a:pPr>
            <a:r>
              <a:rPr lang="en-US" sz="1200" b="0" i="0" dirty="0" smtClean="0"/>
              <a:t>Pattern of protecting creditor’s rights</a:t>
            </a:r>
          </a:p>
          <a:p>
            <a:pPr marL="685800" lvl="1" indent="-228600">
              <a:lnSpc>
                <a:spcPct val="114000"/>
              </a:lnSpc>
              <a:spcBef>
                <a:spcPts val="900"/>
              </a:spcBef>
              <a:buFont typeface="Verdana" pitchFamily="34" charset="0"/>
              <a:buChar char="─"/>
            </a:pPr>
            <a:r>
              <a:rPr lang="en-US" sz="1200" b="0" i="0" dirty="0" smtClean="0"/>
              <a:t>Established bankruptcy code</a:t>
            </a:r>
          </a:p>
          <a:p>
            <a:pPr marL="685800" lvl="1" indent="-228600">
              <a:lnSpc>
                <a:spcPct val="114000"/>
              </a:lnSpc>
              <a:spcBef>
                <a:spcPts val="900"/>
              </a:spcBef>
              <a:buFont typeface="Verdana" pitchFamily="34" charset="0"/>
              <a:buChar char="─"/>
            </a:pPr>
            <a:r>
              <a:rPr lang="en-US" sz="1200" b="0" i="0" dirty="0" smtClean="0"/>
              <a:t>Recognition of international judgments</a:t>
            </a:r>
          </a:p>
          <a:p>
            <a:pPr marL="228600" indent="-228600">
              <a:lnSpc>
                <a:spcPct val="114000"/>
              </a:lnSpc>
              <a:spcBef>
                <a:spcPts val="3200"/>
              </a:spcBef>
              <a:buFont typeface="Arial" pitchFamily="34" charset="0"/>
              <a:buChar char="•"/>
            </a:pPr>
            <a:r>
              <a:rPr lang="en-US" sz="1200" b="0" i="0" dirty="0" smtClean="0"/>
              <a:t>Narrows opportunity set/avoids uncompensated risk</a:t>
            </a:r>
          </a:p>
          <a:p>
            <a:pPr marL="228600" indent="-228600">
              <a:lnSpc>
                <a:spcPct val="114000"/>
              </a:lnSpc>
              <a:spcBef>
                <a:spcPts val="3200"/>
              </a:spcBef>
              <a:buFont typeface="Arial" pitchFamily="34" charset="0"/>
              <a:buChar char="•"/>
            </a:pPr>
            <a:r>
              <a:rPr lang="en-US" sz="1200" b="0" i="0" dirty="0" smtClean="0"/>
              <a:t>Focus countries: Brazil/Mexico/Korea/India</a:t>
            </a:r>
          </a:p>
        </p:txBody>
      </p:sp>
      <p:sp>
        <p:nvSpPr>
          <p:cNvPr id="17" name="Rectangle 4"/>
          <p:cNvSpPr>
            <a:spLocks noChangeArrowheads="1"/>
          </p:cNvSpPr>
          <p:nvPr/>
        </p:nvSpPr>
        <p:spPr bwMode="auto">
          <a:xfrm>
            <a:off x="3839634" y="5448951"/>
            <a:ext cx="5273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b="0" i="0" dirty="0" smtClean="0">
                <a:solidFill>
                  <a:srgbClr val="3D4B2B"/>
                </a:solidFill>
              </a:rPr>
              <a:t>Mexico</a:t>
            </a:r>
            <a:endParaRPr lang="en-US" sz="1200" b="0" i="0" dirty="0">
              <a:solidFill>
                <a:srgbClr val="3D4B2B"/>
              </a:solidFill>
            </a:endParaRPr>
          </a:p>
        </p:txBody>
      </p:sp>
      <p:sp>
        <p:nvSpPr>
          <p:cNvPr id="18" name="Rectangle 4"/>
          <p:cNvSpPr>
            <a:spLocks noChangeArrowheads="1"/>
          </p:cNvSpPr>
          <p:nvPr/>
        </p:nvSpPr>
        <p:spPr bwMode="auto">
          <a:xfrm>
            <a:off x="2163234" y="5448951"/>
            <a:ext cx="4253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b="0" i="0" dirty="0" smtClean="0">
                <a:solidFill>
                  <a:srgbClr val="3D4B2B"/>
                </a:solidFill>
              </a:rPr>
              <a:t>Brazil</a:t>
            </a:r>
            <a:endParaRPr lang="en-US" sz="1200" b="0" i="0" dirty="0">
              <a:solidFill>
                <a:srgbClr val="3D4B2B"/>
              </a:solidFill>
            </a:endParaRPr>
          </a:p>
        </p:txBody>
      </p:sp>
      <p:sp>
        <p:nvSpPr>
          <p:cNvPr id="19" name="Rectangle 4"/>
          <p:cNvSpPr>
            <a:spLocks noChangeArrowheads="1"/>
          </p:cNvSpPr>
          <p:nvPr/>
        </p:nvSpPr>
        <p:spPr bwMode="auto">
          <a:xfrm>
            <a:off x="6845301" y="5448951"/>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b="0" i="0" dirty="0" smtClean="0">
                <a:solidFill>
                  <a:srgbClr val="3D4B2B"/>
                </a:solidFill>
              </a:rPr>
              <a:t>India</a:t>
            </a:r>
            <a:endParaRPr lang="en-US" sz="1200" b="0" i="0" dirty="0">
              <a:solidFill>
                <a:srgbClr val="3D4B2B"/>
              </a:solidFill>
            </a:endParaRPr>
          </a:p>
        </p:txBody>
      </p:sp>
      <p:sp>
        <p:nvSpPr>
          <p:cNvPr id="20" name="Rectangle 4"/>
          <p:cNvSpPr>
            <a:spLocks noChangeArrowheads="1"/>
          </p:cNvSpPr>
          <p:nvPr/>
        </p:nvSpPr>
        <p:spPr bwMode="auto">
          <a:xfrm>
            <a:off x="5439835" y="5448951"/>
            <a:ext cx="44518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b="0" i="0" dirty="0" smtClean="0">
                <a:solidFill>
                  <a:srgbClr val="3D4B2B"/>
                </a:solidFill>
              </a:rPr>
              <a:t>Korea</a:t>
            </a:r>
            <a:endParaRPr lang="en-US" sz="1200" b="0" i="0" dirty="0">
              <a:solidFill>
                <a:srgbClr val="3D4B2B"/>
              </a:solidFill>
            </a:endParaRPr>
          </a:p>
        </p:txBody>
      </p:sp>
    </p:spTree>
    <p:extLst>
      <p:ext uri="{BB962C8B-B14F-4D97-AF65-F5344CB8AC3E}">
        <p14:creationId xmlns:p14="http://schemas.microsoft.com/office/powerpoint/2010/main" val="693911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type="title"/>
          </p:nvPr>
        </p:nvSpPr>
        <p:spPr/>
        <p:txBody>
          <a:bodyPr/>
          <a:lstStyle/>
          <a:p>
            <a:r>
              <a:rPr lang="en-US" altLang="en-US" dirty="0" smtClean="0"/>
              <a:t>PROCESS—CORPORATE RESEARCH</a:t>
            </a:r>
            <a:endParaRPr lang="en-US" altLang="en-US" dirty="0" smtClean="0">
              <a:solidFill>
                <a:schemeClr val="bg2"/>
              </a:solidFill>
            </a:endParaRPr>
          </a:p>
        </p:txBody>
      </p:sp>
      <p:sp>
        <p:nvSpPr>
          <p:cNvPr id="1843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fld id="{1C4AD4BA-4F2D-4007-B69A-E46ED969BBE7}" type="slidenum">
              <a:rPr lang="en-US" sz="700" b="0" i="0" smtClean="0"/>
              <a:pPr/>
              <a:t>22</a:t>
            </a:fld>
            <a:endParaRPr lang="en-US" sz="700" b="0" i="0" smtClean="0"/>
          </a:p>
        </p:txBody>
      </p:sp>
      <p:sp>
        <p:nvSpPr>
          <p:cNvPr id="1843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r>
              <a:rPr lang="en-US" sz="600" b="0" i="0" smtClean="0"/>
              <a:t>123111 EMD B</a:t>
            </a:r>
          </a:p>
        </p:txBody>
      </p:sp>
      <p:sp>
        <p:nvSpPr>
          <p:cNvPr id="18436" name="AutoShape 2"/>
          <p:cNvSpPr>
            <a:spLocks noChangeArrowheads="1"/>
          </p:cNvSpPr>
          <p:nvPr/>
        </p:nvSpPr>
        <p:spPr bwMode="auto">
          <a:xfrm flipH="1">
            <a:off x="7593013" y="2709863"/>
            <a:ext cx="1560512" cy="893762"/>
          </a:xfrm>
          <a:prstGeom prst="rightArrow">
            <a:avLst>
              <a:gd name="adj1" fmla="val 59093"/>
              <a:gd name="adj2" fmla="val 50553"/>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defTabSz="966788"/>
            <a:r>
              <a:rPr lang="en-US" altLang="en-US" sz="800" i="0"/>
              <a:t>Sell Discipline</a:t>
            </a:r>
            <a:endParaRPr lang="en-US" sz="2500" b="0"/>
          </a:p>
        </p:txBody>
      </p:sp>
      <p:sp>
        <p:nvSpPr>
          <p:cNvPr id="18438" name="Rectangle 4"/>
          <p:cNvSpPr>
            <a:spLocks noChangeArrowheads="1"/>
          </p:cNvSpPr>
          <p:nvPr/>
        </p:nvSpPr>
        <p:spPr bwMode="auto">
          <a:xfrm>
            <a:off x="6346825" y="2757488"/>
            <a:ext cx="1246188" cy="812800"/>
          </a:xfrm>
          <a:prstGeom prst="rect">
            <a:avLst/>
          </a:prstGeom>
          <a:noFill/>
          <a:ln w="9525">
            <a:solidFill>
              <a:srgbClr val="D8E2CC"/>
            </a:solidFill>
            <a:miter lim="800000"/>
            <a:headEnd/>
            <a:tailEnd/>
          </a:ln>
          <a:extLst>
            <a:ext uri="{909E8E84-426E-40DD-AFC4-6F175D3DCCD1}">
              <a14:hiddenFill xmlns:a14="http://schemas.microsoft.com/office/drawing/2010/main">
                <a:solidFill>
                  <a:srgbClr val="FFFFFF"/>
                </a:solidFill>
              </a14:hiddenFill>
            </a:ext>
          </a:extLst>
        </p:spPr>
        <p:txBody>
          <a:bodyPr wrap="none" lIns="96661" tIns="48331" rIns="96661" bIns="48331" anchor="ctr"/>
          <a:lstStyle/>
          <a:p>
            <a:pPr algn="ctr" defTabSz="966788"/>
            <a:r>
              <a:rPr lang="en-US" altLang="en-US" sz="1100" i="0"/>
              <a:t>MODEL</a:t>
            </a:r>
          </a:p>
          <a:p>
            <a:pPr algn="ctr" defTabSz="966788"/>
            <a:r>
              <a:rPr lang="en-US" altLang="en-US" sz="1100" i="0"/>
              <a:t>PORTFOLIO</a:t>
            </a:r>
            <a:endParaRPr lang="en-US" sz="2500"/>
          </a:p>
        </p:txBody>
      </p:sp>
      <p:sp>
        <p:nvSpPr>
          <p:cNvPr id="18439" name="Text Box 5"/>
          <p:cNvSpPr txBox="1">
            <a:spLocks noChangeArrowheads="1"/>
          </p:cNvSpPr>
          <p:nvPr/>
        </p:nvSpPr>
        <p:spPr bwMode="auto">
          <a:xfrm>
            <a:off x="392113" y="5940425"/>
            <a:ext cx="196215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800" b="0" i="0">
                <a:solidFill>
                  <a:schemeClr val="tx2"/>
                </a:solidFill>
              </a:rPr>
              <a:t>Candidate Bonds for in-depth Analysis</a:t>
            </a:r>
          </a:p>
        </p:txBody>
      </p:sp>
      <p:sp>
        <p:nvSpPr>
          <p:cNvPr id="18440" name="Line 6"/>
          <p:cNvSpPr>
            <a:spLocks noChangeShapeType="1"/>
          </p:cNvSpPr>
          <p:nvPr/>
        </p:nvSpPr>
        <p:spPr bwMode="auto">
          <a:xfrm>
            <a:off x="766763" y="3446463"/>
            <a:ext cx="0" cy="374650"/>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1" name="AutoShape 7"/>
          <p:cNvSpPr>
            <a:spLocks noChangeArrowheads="1"/>
          </p:cNvSpPr>
          <p:nvPr/>
        </p:nvSpPr>
        <p:spPr bwMode="auto">
          <a:xfrm>
            <a:off x="392113" y="2709863"/>
            <a:ext cx="5954712" cy="893762"/>
          </a:xfrm>
          <a:prstGeom prst="rightArrow">
            <a:avLst>
              <a:gd name="adj1" fmla="val 64398"/>
              <a:gd name="adj2" fmla="val 79457"/>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en-US"/>
          </a:p>
        </p:txBody>
      </p:sp>
      <p:sp>
        <p:nvSpPr>
          <p:cNvPr id="18442" name="Text Box 8"/>
          <p:cNvSpPr txBox="1">
            <a:spLocks noChangeArrowheads="1"/>
          </p:cNvSpPr>
          <p:nvPr/>
        </p:nvSpPr>
        <p:spPr bwMode="auto">
          <a:xfrm>
            <a:off x="4800600" y="3024188"/>
            <a:ext cx="730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Portfolio</a:t>
            </a:r>
          </a:p>
          <a:p>
            <a:pPr algn="ctr"/>
            <a:r>
              <a:rPr lang="en-US" altLang="en-US" sz="800" i="0"/>
              <a:t>Construction</a:t>
            </a:r>
          </a:p>
        </p:txBody>
      </p:sp>
      <p:sp>
        <p:nvSpPr>
          <p:cNvPr id="18443" name="Text Box 9"/>
          <p:cNvSpPr txBox="1">
            <a:spLocks noChangeArrowheads="1"/>
          </p:cNvSpPr>
          <p:nvPr/>
        </p:nvSpPr>
        <p:spPr bwMode="auto">
          <a:xfrm>
            <a:off x="3375025" y="2959100"/>
            <a:ext cx="477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Relative</a:t>
            </a:r>
          </a:p>
          <a:p>
            <a:pPr algn="ctr"/>
            <a:r>
              <a:rPr lang="en-US" altLang="en-US" sz="800" i="0"/>
              <a:t>Value</a:t>
            </a:r>
          </a:p>
          <a:p>
            <a:pPr algn="ctr"/>
            <a:r>
              <a:rPr lang="en-US" altLang="en-US" sz="800" i="0"/>
              <a:t>Analysis</a:t>
            </a:r>
          </a:p>
        </p:txBody>
      </p:sp>
      <p:sp>
        <p:nvSpPr>
          <p:cNvPr id="18444" name="Text Box 10"/>
          <p:cNvSpPr txBox="1">
            <a:spLocks noChangeArrowheads="1"/>
          </p:cNvSpPr>
          <p:nvPr/>
        </p:nvSpPr>
        <p:spPr bwMode="auto">
          <a:xfrm>
            <a:off x="1938338" y="3024188"/>
            <a:ext cx="477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Credit</a:t>
            </a:r>
          </a:p>
          <a:p>
            <a:pPr algn="ctr"/>
            <a:r>
              <a:rPr lang="en-US" altLang="en-US" sz="800" i="0"/>
              <a:t>Analysis</a:t>
            </a:r>
          </a:p>
        </p:txBody>
      </p:sp>
      <p:sp>
        <p:nvSpPr>
          <p:cNvPr id="18445" name="Text Box 11"/>
          <p:cNvSpPr txBox="1">
            <a:spLocks noChangeArrowheads="1"/>
          </p:cNvSpPr>
          <p:nvPr/>
        </p:nvSpPr>
        <p:spPr bwMode="auto">
          <a:xfrm>
            <a:off x="587375" y="3024188"/>
            <a:ext cx="3921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Initial</a:t>
            </a:r>
          </a:p>
          <a:p>
            <a:pPr algn="ctr"/>
            <a:r>
              <a:rPr lang="en-US" altLang="en-US" sz="800" i="0"/>
              <a:t>Screen</a:t>
            </a:r>
          </a:p>
        </p:txBody>
      </p:sp>
      <p:grpSp>
        <p:nvGrpSpPr>
          <p:cNvPr id="18446" name="Group 12"/>
          <p:cNvGrpSpPr>
            <a:grpSpLocks/>
          </p:cNvGrpSpPr>
          <p:nvPr/>
        </p:nvGrpSpPr>
        <p:grpSpPr bwMode="auto">
          <a:xfrm>
            <a:off x="392113" y="3821113"/>
            <a:ext cx="1285875" cy="914400"/>
            <a:chOff x="247" y="2492"/>
            <a:chExt cx="810" cy="576"/>
          </a:xfrm>
        </p:grpSpPr>
        <p:grpSp>
          <p:nvGrpSpPr>
            <p:cNvPr id="18470" name="Group 13"/>
            <p:cNvGrpSpPr>
              <a:grpSpLocks/>
            </p:cNvGrpSpPr>
            <p:nvPr/>
          </p:nvGrpSpPr>
          <p:grpSpPr bwMode="auto">
            <a:xfrm>
              <a:off x="247" y="2492"/>
              <a:ext cx="810" cy="576"/>
              <a:chOff x="815" y="2388"/>
              <a:chExt cx="1764" cy="928"/>
            </a:xfrm>
          </p:grpSpPr>
          <p:sp>
            <p:nvSpPr>
              <p:cNvPr id="18473" name="Rectangle 14"/>
              <p:cNvSpPr>
                <a:spLocks noChangeArrowheads="1"/>
              </p:cNvSpPr>
              <p:nvPr/>
            </p:nvSpPr>
            <p:spPr bwMode="auto">
              <a:xfrm>
                <a:off x="815" y="2388"/>
                <a:ext cx="1764" cy="922"/>
              </a:xfrm>
              <a:prstGeom prst="rect">
                <a:avLst/>
              </a:prstGeom>
              <a:solidFill>
                <a:srgbClr val="7F9D5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en-US"/>
              </a:p>
            </p:txBody>
          </p:sp>
          <p:sp>
            <p:nvSpPr>
              <p:cNvPr id="18474" name="AutoShape 15"/>
              <p:cNvSpPr>
                <a:spLocks noChangeArrowheads="1"/>
              </p:cNvSpPr>
              <p:nvPr/>
            </p:nvSpPr>
            <p:spPr bwMode="auto">
              <a:xfrm flipH="1">
                <a:off x="815" y="2395"/>
                <a:ext cx="1764" cy="921"/>
              </a:xfrm>
              <a:prstGeom prst="rtTriangle">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en-US"/>
              </a:p>
            </p:txBody>
          </p:sp>
        </p:grpSp>
        <p:sp>
          <p:nvSpPr>
            <p:cNvPr id="18471" name="Text Box 16"/>
            <p:cNvSpPr txBox="1">
              <a:spLocks noChangeArrowheads="1"/>
            </p:cNvSpPr>
            <p:nvPr/>
          </p:nvSpPr>
          <p:spPr bwMode="auto">
            <a:xfrm>
              <a:off x="527" y="2882"/>
              <a:ext cx="5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r"/>
              <a:r>
                <a:rPr lang="en-US" sz="800" b="0" i="0" dirty="0"/>
                <a:t>MacKay Shields</a:t>
              </a:r>
            </a:p>
            <a:p>
              <a:pPr algn="r"/>
              <a:r>
                <a:rPr lang="en-US" sz="800" b="0" i="0" dirty="0"/>
                <a:t>Payoff Matrix</a:t>
              </a:r>
            </a:p>
          </p:txBody>
        </p:sp>
        <p:sp>
          <p:nvSpPr>
            <p:cNvPr id="18472" name="Text Box 17"/>
            <p:cNvSpPr txBox="1">
              <a:spLocks noChangeArrowheads="1"/>
            </p:cNvSpPr>
            <p:nvPr/>
          </p:nvSpPr>
          <p:spPr bwMode="auto">
            <a:xfrm>
              <a:off x="279" y="2520"/>
              <a:ext cx="43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800" b="0" i="0">
                  <a:solidFill>
                    <a:schemeClr val="bg1"/>
                  </a:solidFill>
                </a:rPr>
                <a:t>Credit Screen</a:t>
              </a:r>
            </a:p>
          </p:txBody>
        </p:sp>
      </p:grpSp>
      <p:sp>
        <p:nvSpPr>
          <p:cNvPr id="18447" name="Rectangle 18"/>
          <p:cNvSpPr>
            <a:spLocks noChangeArrowheads="1"/>
          </p:cNvSpPr>
          <p:nvPr/>
        </p:nvSpPr>
        <p:spPr bwMode="auto">
          <a:xfrm>
            <a:off x="392113" y="4908550"/>
            <a:ext cx="199548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p>
            <a:r>
              <a:rPr lang="en-US" sz="800" b="0">
                <a:solidFill>
                  <a:schemeClr val="tx2"/>
                </a:solidFill>
              </a:rPr>
              <a:t>Risk</a:t>
            </a:r>
          </a:p>
          <a:p>
            <a:r>
              <a:rPr lang="en-US" sz="800" b="0" i="0">
                <a:solidFill>
                  <a:schemeClr val="tx2"/>
                </a:solidFill>
              </a:rPr>
              <a:t>(32 gross indicators of risk) </a:t>
            </a:r>
          </a:p>
          <a:p>
            <a:r>
              <a:rPr lang="en-US" sz="800" b="0" i="0">
                <a:solidFill>
                  <a:schemeClr val="tx2"/>
                </a:solidFill>
              </a:rPr>
              <a:t>vs</a:t>
            </a:r>
          </a:p>
          <a:p>
            <a:r>
              <a:rPr lang="en-US" sz="800" b="0">
                <a:solidFill>
                  <a:schemeClr val="tx2"/>
                </a:solidFill>
              </a:rPr>
              <a:t>Compensation</a:t>
            </a:r>
          </a:p>
          <a:p>
            <a:r>
              <a:rPr lang="en-US" sz="800" b="0" i="0">
                <a:solidFill>
                  <a:schemeClr val="tx2"/>
                </a:solidFill>
              </a:rPr>
              <a:t>(Proprietary upside/downside analysis)</a:t>
            </a:r>
          </a:p>
        </p:txBody>
      </p:sp>
      <p:sp>
        <p:nvSpPr>
          <p:cNvPr id="18448" name="Line 19"/>
          <p:cNvSpPr>
            <a:spLocks noChangeShapeType="1"/>
          </p:cNvSpPr>
          <p:nvPr/>
        </p:nvSpPr>
        <p:spPr bwMode="auto">
          <a:xfrm>
            <a:off x="766763" y="5537200"/>
            <a:ext cx="0" cy="387350"/>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20"/>
          <p:cNvSpPr>
            <a:spLocks noChangeShapeType="1"/>
          </p:cNvSpPr>
          <p:nvPr/>
        </p:nvSpPr>
        <p:spPr bwMode="auto">
          <a:xfrm rot="10800000">
            <a:off x="2178050" y="2452688"/>
            <a:ext cx="1588" cy="398462"/>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0" name="Rectangle 21"/>
          <p:cNvSpPr>
            <a:spLocks noChangeArrowheads="1"/>
          </p:cNvSpPr>
          <p:nvPr/>
        </p:nvSpPr>
        <p:spPr bwMode="auto">
          <a:xfrm>
            <a:off x="1511300" y="1585913"/>
            <a:ext cx="16906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p>
            <a:r>
              <a:rPr lang="en-US" sz="800" b="0">
                <a:solidFill>
                  <a:schemeClr val="tx2"/>
                </a:solidFill>
              </a:rPr>
              <a:t>Employ Philosophy &amp; Discipline to eliminate bonds</a:t>
            </a:r>
          </a:p>
        </p:txBody>
      </p:sp>
      <p:sp>
        <p:nvSpPr>
          <p:cNvPr id="18451" name="Rectangle 22"/>
          <p:cNvSpPr>
            <a:spLocks noChangeArrowheads="1"/>
          </p:cNvSpPr>
          <p:nvPr/>
        </p:nvSpPr>
        <p:spPr bwMode="auto">
          <a:xfrm>
            <a:off x="1511300" y="1897063"/>
            <a:ext cx="1690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0" tIns="0" rIns="0" bIns="0">
            <a:spAutoFit/>
          </a:bodyPr>
          <a:lstStyle/>
          <a:p>
            <a:pPr marL="90488" indent="-90488">
              <a:spcBef>
                <a:spcPct val="25000"/>
              </a:spcBef>
              <a:buFontTx/>
              <a:buChar char="•"/>
            </a:pPr>
            <a:r>
              <a:rPr lang="en-US" sz="800" b="0" i="0" dirty="0">
                <a:solidFill>
                  <a:schemeClr val="tx2"/>
                </a:solidFill>
              </a:rPr>
              <a:t>Focus on outliers of uncompensated risk</a:t>
            </a:r>
          </a:p>
          <a:p>
            <a:pPr marL="90488" indent="-90488">
              <a:spcBef>
                <a:spcPct val="25000"/>
              </a:spcBef>
              <a:buFontTx/>
              <a:buChar char="•"/>
            </a:pPr>
            <a:r>
              <a:rPr lang="en-US" sz="800" b="0" i="0" dirty="0">
                <a:solidFill>
                  <a:schemeClr val="tx2"/>
                </a:solidFill>
              </a:rPr>
              <a:t>Seek to provide best </a:t>
            </a:r>
            <a:r>
              <a:rPr lang="en-US" sz="800" b="0" i="0" dirty="0" smtClean="0">
                <a:solidFill>
                  <a:schemeClr val="tx2"/>
                </a:solidFill>
              </a:rPr>
              <a:t>opportunities in universe</a:t>
            </a:r>
            <a:endParaRPr lang="en-US" sz="800" b="0" i="0" dirty="0">
              <a:solidFill>
                <a:schemeClr val="tx2"/>
              </a:solidFill>
            </a:endParaRPr>
          </a:p>
        </p:txBody>
      </p:sp>
      <p:sp>
        <p:nvSpPr>
          <p:cNvPr id="18452" name="Line 23"/>
          <p:cNvSpPr>
            <a:spLocks noChangeShapeType="1"/>
          </p:cNvSpPr>
          <p:nvPr/>
        </p:nvSpPr>
        <p:spPr bwMode="auto">
          <a:xfrm>
            <a:off x="3592513" y="3446463"/>
            <a:ext cx="0" cy="374650"/>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3" name="Text Box 24"/>
          <p:cNvSpPr txBox="1">
            <a:spLocks noChangeArrowheads="1"/>
          </p:cNvSpPr>
          <p:nvPr/>
        </p:nvSpPr>
        <p:spPr bwMode="auto">
          <a:xfrm>
            <a:off x="4703763" y="4471988"/>
            <a:ext cx="8890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Policy Committee</a:t>
            </a:r>
          </a:p>
        </p:txBody>
      </p:sp>
      <p:sp>
        <p:nvSpPr>
          <p:cNvPr id="18454" name="Line 25"/>
          <p:cNvSpPr>
            <a:spLocks noChangeShapeType="1"/>
          </p:cNvSpPr>
          <p:nvPr/>
        </p:nvSpPr>
        <p:spPr bwMode="auto">
          <a:xfrm>
            <a:off x="5137150" y="3446463"/>
            <a:ext cx="0" cy="873125"/>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5" name="Text Box 26"/>
          <p:cNvSpPr txBox="1">
            <a:spLocks noChangeArrowheads="1"/>
          </p:cNvSpPr>
          <p:nvPr/>
        </p:nvSpPr>
        <p:spPr bwMode="auto">
          <a:xfrm>
            <a:off x="4703763" y="4600575"/>
            <a:ext cx="18208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Investment philosophy adherence</a:t>
            </a:r>
          </a:p>
          <a:p>
            <a:pPr>
              <a:spcAft>
                <a:spcPts val="100"/>
              </a:spcAft>
              <a:buSzPct val="75000"/>
              <a:buFontTx/>
              <a:buChar char="•"/>
            </a:pPr>
            <a:r>
              <a:rPr lang="en-US" altLang="en-US" sz="800" b="0" i="0"/>
              <a:t>Top-down risk modulation</a:t>
            </a:r>
          </a:p>
          <a:p>
            <a:pPr>
              <a:spcAft>
                <a:spcPts val="100"/>
              </a:spcAft>
              <a:buSzPct val="75000"/>
              <a:buFontTx/>
              <a:buChar char="•"/>
            </a:pPr>
            <a:r>
              <a:rPr lang="en-US" altLang="en-US" sz="800" b="0" i="0"/>
              <a:t>Scenario analysis</a:t>
            </a:r>
          </a:p>
        </p:txBody>
      </p:sp>
      <p:sp>
        <p:nvSpPr>
          <p:cNvPr id="18456" name="Text Box 27"/>
          <p:cNvSpPr txBox="1">
            <a:spLocks noChangeArrowheads="1"/>
          </p:cNvSpPr>
          <p:nvPr/>
        </p:nvSpPr>
        <p:spPr bwMode="auto">
          <a:xfrm>
            <a:off x="4703763" y="5184775"/>
            <a:ext cx="1001712"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Credit Committee</a:t>
            </a:r>
          </a:p>
        </p:txBody>
      </p:sp>
      <p:sp>
        <p:nvSpPr>
          <p:cNvPr id="18457" name="Text Box 28"/>
          <p:cNvSpPr txBox="1">
            <a:spLocks noChangeArrowheads="1"/>
          </p:cNvSpPr>
          <p:nvPr/>
        </p:nvSpPr>
        <p:spPr bwMode="auto">
          <a:xfrm>
            <a:off x="4703763" y="5313363"/>
            <a:ext cx="1416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Weekly oversight meeting</a:t>
            </a:r>
          </a:p>
          <a:p>
            <a:pPr>
              <a:spcAft>
                <a:spcPts val="100"/>
              </a:spcAft>
              <a:buSzPct val="75000"/>
              <a:buFontTx/>
              <a:buChar char="•"/>
            </a:pPr>
            <a:r>
              <a:rPr lang="en-US" altLang="en-US" sz="800" b="0" i="0"/>
              <a:t>Screening criteria</a:t>
            </a:r>
          </a:p>
          <a:p>
            <a:pPr>
              <a:spcAft>
                <a:spcPts val="100"/>
              </a:spcAft>
              <a:buSzPct val="75000"/>
              <a:buFontTx/>
              <a:buChar char="•"/>
            </a:pPr>
            <a:r>
              <a:rPr lang="en-US" altLang="en-US" sz="800" b="0" i="0"/>
              <a:t>Research assignments</a:t>
            </a:r>
          </a:p>
          <a:p>
            <a:pPr>
              <a:spcAft>
                <a:spcPts val="100"/>
              </a:spcAft>
              <a:buSzPct val="75000"/>
              <a:buFontTx/>
              <a:buChar char="•"/>
            </a:pPr>
            <a:r>
              <a:rPr lang="en-US" altLang="en-US" sz="800" b="0" i="0"/>
              <a:t>Key monitoring variables</a:t>
            </a:r>
          </a:p>
        </p:txBody>
      </p:sp>
      <p:sp>
        <p:nvSpPr>
          <p:cNvPr id="18458" name="Text Box 29"/>
          <p:cNvSpPr txBox="1">
            <a:spLocks noChangeArrowheads="1"/>
          </p:cNvSpPr>
          <p:nvPr/>
        </p:nvSpPr>
        <p:spPr bwMode="auto">
          <a:xfrm>
            <a:off x="4703763" y="6005513"/>
            <a:ext cx="12700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Portfolio Management</a:t>
            </a:r>
          </a:p>
        </p:txBody>
      </p:sp>
      <p:sp>
        <p:nvSpPr>
          <p:cNvPr id="18459" name="Text Box 30"/>
          <p:cNvSpPr txBox="1">
            <a:spLocks noChangeArrowheads="1"/>
          </p:cNvSpPr>
          <p:nvPr/>
        </p:nvSpPr>
        <p:spPr bwMode="auto">
          <a:xfrm>
            <a:off x="4703763" y="6134100"/>
            <a:ext cx="163036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Strategy implementation</a:t>
            </a:r>
          </a:p>
          <a:p>
            <a:pPr>
              <a:spcAft>
                <a:spcPts val="100"/>
              </a:spcAft>
              <a:buSzPct val="75000"/>
              <a:buFontTx/>
              <a:buChar char="•"/>
            </a:pPr>
            <a:r>
              <a:rPr lang="en-US" altLang="en-US" sz="800" b="0" i="0"/>
              <a:t>Client guideline adherence</a:t>
            </a:r>
          </a:p>
          <a:p>
            <a:pPr>
              <a:spcAft>
                <a:spcPts val="100"/>
              </a:spcAft>
              <a:buSzPct val="75000"/>
              <a:buFontTx/>
              <a:buChar char="•"/>
            </a:pPr>
            <a:r>
              <a:rPr lang="en-US" altLang="en-US" sz="800" b="0" i="0"/>
              <a:t>Investment team coordination</a:t>
            </a:r>
          </a:p>
          <a:p>
            <a:pPr>
              <a:spcAft>
                <a:spcPts val="100"/>
              </a:spcAft>
              <a:buSzPct val="75000"/>
              <a:buFontTx/>
              <a:buChar char="•"/>
            </a:pPr>
            <a:r>
              <a:rPr lang="en-US" altLang="en-US" sz="800" b="0" i="0"/>
              <a:t>Benchmark risk monitoring</a:t>
            </a:r>
          </a:p>
        </p:txBody>
      </p:sp>
      <p:sp>
        <p:nvSpPr>
          <p:cNvPr id="18460" name="Line 31"/>
          <p:cNvSpPr>
            <a:spLocks noChangeShapeType="1"/>
          </p:cNvSpPr>
          <p:nvPr/>
        </p:nvSpPr>
        <p:spPr bwMode="auto">
          <a:xfrm>
            <a:off x="8509000" y="3429000"/>
            <a:ext cx="0" cy="873125"/>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61" name="Text Box 32"/>
          <p:cNvSpPr txBox="1">
            <a:spLocks noChangeArrowheads="1"/>
          </p:cNvSpPr>
          <p:nvPr/>
        </p:nvSpPr>
        <p:spPr bwMode="auto">
          <a:xfrm>
            <a:off x="7818438" y="4471988"/>
            <a:ext cx="114458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Credit Deterioration</a:t>
            </a:r>
          </a:p>
        </p:txBody>
      </p:sp>
      <p:sp>
        <p:nvSpPr>
          <p:cNvPr id="18462" name="Text Box 33"/>
          <p:cNvSpPr txBox="1">
            <a:spLocks noChangeArrowheads="1"/>
          </p:cNvSpPr>
          <p:nvPr/>
        </p:nvSpPr>
        <p:spPr bwMode="auto">
          <a:xfrm>
            <a:off x="7818438" y="4600575"/>
            <a:ext cx="1223962"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“First disappointment”</a:t>
            </a:r>
          </a:p>
        </p:txBody>
      </p:sp>
      <p:sp>
        <p:nvSpPr>
          <p:cNvPr id="18465" name="Text Box 36"/>
          <p:cNvSpPr txBox="1">
            <a:spLocks noChangeArrowheads="1"/>
          </p:cNvSpPr>
          <p:nvPr/>
        </p:nvSpPr>
        <p:spPr bwMode="auto">
          <a:xfrm>
            <a:off x="7818438" y="4956338"/>
            <a:ext cx="8239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Relative Value</a:t>
            </a:r>
          </a:p>
        </p:txBody>
      </p:sp>
      <p:sp>
        <p:nvSpPr>
          <p:cNvPr id="18466" name="Text Box 37"/>
          <p:cNvSpPr txBox="1">
            <a:spLocks noChangeArrowheads="1"/>
          </p:cNvSpPr>
          <p:nvPr/>
        </p:nvSpPr>
        <p:spPr bwMode="auto">
          <a:xfrm>
            <a:off x="7818438" y="5084925"/>
            <a:ext cx="1433512"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Price/yield less compelling</a:t>
            </a:r>
          </a:p>
        </p:txBody>
      </p:sp>
      <p:sp>
        <p:nvSpPr>
          <p:cNvPr id="18467" name="Text Box 38"/>
          <p:cNvSpPr txBox="1">
            <a:spLocks noChangeArrowheads="1"/>
          </p:cNvSpPr>
          <p:nvPr/>
        </p:nvSpPr>
        <p:spPr bwMode="auto">
          <a:xfrm>
            <a:off x="7818438" y="5353213"/>
            <a:ext cx="106997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Top-Down Outlook</a:t>
            </a:r>
          </a:p>
        </p:txBody>
      </p:sp>
      <p:sp>
        <p:nvSpPr>
          <p:cNvPr id="18468" name="Text Box 39"/>
          <p:cNvSpPr txBox="1">
            <a:spLocks noChangeArrowheads="1"/>
          </p:cNvSpPr>
          <p:nvPr/>
        </p:nvSpPr>
        <p:spPr bwMode="auto">
          <a:xfrm>
            <a:off x="7818438" y="5481800"/>
            <a:ext cx="738187"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Marginal risk</a:t>
            </a:r>
          </a:p>
        </p:txBody>
      </p:sp>
      <p:sp>
        <p:nvSpPr>
          <p:cNvPr id="18469" name="Text Box 41"/>
          <p:cNvSpPr txBox="1">
            <a:spLocks noChangeArrowheads="1"/>
          </p:cNvSpPr>
          <p:nvPr/>
        </p:nvSpPr>
        <p:spPr bwMode="auto">
          <a:xfrm>
            <a:off x="2713038" y="3937000"/>
            <a:ext cx="16970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5725" indent="-85725"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25000"/>
              </a:spcBef>
              <a:spcAft>
                <a:spcPts val="100"/>
              </a:spcAft>
              <a:buSzPct val="75000"/>
              <a:buFontTx/>
              <a:buChar char="•"/>
            </a:pPr>
            <a:r>
              <a:rPr lang="en-US" altLang="en-US" sz="800" b="0" i="0">
                <a:solidFill>
                  <a:schemeClr val="tx2"/>
                </a:solidFill>
              </a:rPr>
              <a:t>Position the portfolio</a:t>
            </a:r>
          </a:p>
          <a:p>
            <a:pPr>
              <a:spcBef>
                <a:spcPct val="25000"/>
              </a:spcBef>
              <a:spcAft>
                <a:spcPts val="100"/>
              </a:spcAft>
              <a:buSzPct val="75000"/>
              <a:buFontTx/>
              <a:buChar char="•"/>
            </a:pPr>
            <a:r>
              <a:rPr lang="en-US" altLang="en-US" sz="800" b="0" i="0">
                <a:solidFill>
                  <a:schemeClr val="tx2"/>
                </a:solidFill>
              </a:rPr>
              <a:t>Attempt to buy the “best bond”</a:t>
            </a:r>
          </a:p>
        </p:txBody>
      </p:sp>
    </p:spTree>
    <p:extLst>
      <p:ext uri="{BB962C8B-B14F-4D97-AF65-F5344CB8AC3E}">
        <p14:creationId xmlns:p14="http://schemas.microsoft.com/office/powerpoint/2010/main" val="329933979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 CORPORATE RESEARCH</a:t>
            </a:r>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23</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7" name="Rectangle 37"/>
          <p:cNvSpPr>
            <a:spLocks noChangeArrowheads="1"/>
          </p:cNvSpPr>
          <p:nvPr/>
        </p:nvSpPr>
        <p:spPr bwMode="auto">
          <a:xfrm>
            <a:off x="400050" y="908050"/>
            <a:ext cx="13465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200" i="0" dirty="0" smtClean="0">
                <a:solidFill>
                  <a:srgbClr val="3D4B2B"/>
                </a:solidFill>
              </a:rPr>
              <a:t>Example: Brazil</a:t>
            </a:r>
            <a:endParaRPr lang="en-US" sz="1200" i="0" dirty="0">
              <a:solidFill>
                <a:srgbClr val="3D4B2B"/>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707508173"/>
              </p:ext>
            </p:extLst>
          </p:nvPr>
        </p:nvGraphicFramePr>
        <p:xfrm>
          <a:off x="733425" y="1158875"/>
          <a:ext cx="8151813" cy="2754313"/>
        </p:xfrm>
        <a:graphic>
          <a:graphicData uri="http://schemas.openxmlformats.org/presentationml/2006/ole">
            <mc:AlternateContent xmlns:mc="http://schemas.openxmlformats.org/markup-compatibility/2006">
              <mc:Choice xmlns:v="urn:schemas-microsoft-com:vml" Requires="v">
                <p:oleObj spid="_x0000_s88245" name="Document" r:id="rId3" imgW="8229600" imgH="2825640" progId="Word.Document.12">
                  <p:embed/>
                </p:oleObj>
              </mc:Choice>
              <mc:Fallback>
                <p:oleObj name="Document" r:id="rId3" imgW="8229600" imgH="2825640" progId="Word.Document.12">
                  <p:embed/>
                  <p:pic>
                    <p:nvPicPr>
                      <p:cNvPr id="0" name=""/>
                      <p:cNvPicPr/>
                      <p:nvPr/>
                    </p:nvPicPr>
                    <p:blipFill>
                      <a:blip r:embed="rId4"/>
                      <a:stretch>
                        <a:fillRect/>
                      </a:stretch>
                    </p:blipFill>
                    <p:spPr>
                      <a:xfrm>
                        <a:off x="733425" y="1158875"/>
                        <a:ext cx="8151813" cy="27543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80243689"/>
              </p:ext>
            </p:extLst>
          </p:nvPr>
        </p:nvGraphicFramePr>
        <p:xfrm>
          <a:off x="2413794" y="3881493"/>
          <a:ext cx="4791075" cy="2505075"/>
        </p:xfrm>
        <a:graphic>
          <a:graphicData uri="http://schemas.openxmlformats.org/presentationml/2006/ole">
            <mc:AlternateContent xmlns:mc="http://schemas.openxmlformats.org/markup-compatibility/2006">
              <mc:Choice xmlns:v="urn:schemas-microsoft-com:vml" Requires="v">
                <p:oleObj spid="_x0000_s88246" name="Worksheet" r:id="rId5" imgW="4791006" imgH="2505036" progId="Excel.Sheet.12">
                  <p:link/>
                </p:oleObj>
              </mc:Choice>
              <mc:Fallback>
                <p:oleObj name="Worksheet" r:id="rId5" imgW="4791006" imgH="2505036" progId="Excel.Sheet.12">
                  <p:link/>
                  <p:pic>
                    <p:nvPicPr>
                      <p:cNvPr id="0" name=""/>
                      <p:cNvPicPr/>
                      <p:nvPr/>
                    </p:nvPicPr>
                    <p:blipFill>
                      <a:blip r:embed="rId6"/>
                      <a:stretch>
                        <a:fillRect/>
                      </a:stretch>
                    </p:blipFill>
                    <p:spPr>
                      <a:xfrm>
                        <a:off x="2413794" y="3881493"/>
                        <a:ext cx="4791075" cy="2505075"/>
                      </a:xfrm>
                      <a:prstGeom prst="rect">
                        <a:avLst/>
                      </a:prstGeom>
                    </p:spPr>
                  </p:pic>
                </p:oleObj>
              </mc:Fallback>
            </mc:AlternateContent>
          </a:graphicData>
        </a:graphic>
      </p:graphicFrame>
      <p:sp>
        <p:nvSpPr>
          <p:cNvPr id="10" name="Rectangle 15"/>
          <p:cNvSpPr>
            <a:spLocks noChangeArrowheads="1"/>
          </p:cNvSpPr>
          <p:nvPr/>
        </p:nvSpPr>
        <p:spPr bwMode="auto">
          <a:xfrm>
            <a:off x="393700" y="6595745"/>
            <a:ext cx="684482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eaLnBrk="1" hangingPunct="1"/>
            <a:r>
              <a:rPr lang="en-US" sz="800" b="0" dirty="0" smtClean="0"/>
              <a:t>Sample of USD denominated corporate bonds in CEMBI Broad Diversified Index (ex Financials) greater than $300 million issue size.</a:t>
            </a:r>
          </a:p>
          <a:p>
            <a:pPr eaLnBrk="1" hangingPunct="1"/>
            <a:r>
              <a:rPr lang="en-US" sz="800" b="0" dirty="0" smtClean="0"/>
              <a:t>Bonds used in this example are not </a:t>
            </a:r>
            <a:r>
              <a:rPr lang="en-US" sz="800" b="0" dirty="0"/>
              <a:t>meant to reflect portfolio </a:t>
            </a:r>
            <a:r>
              <a:rPr lang="en-US" sz="800" b="0" dirty="0" smtClean="0"/>
              <a:t>positioning.</a:t>
            </a:r>
            <a:endParaRPr lang="en-US" sz="800" b="0" dirty="0"/>
          </a:p>
          <a:p>
            <a:pPr eaLnBrk="1" hangingPunct="1"/>
            <a:r>
              <a:rPr lang="en-US" sz="800" b="0" dirty="0" smtClean="0"/>
              <a:t>As of 12/31/11</a:t>
            </a:r>
          </a:p>
          <a:p>
            <a:pPr eaLnBrk="1" hangingPunct="1"/>
            <a:r>
              <a:rPr lang="en-US" sz="800" b="0" dirty="0" smtClean="0"/>
              <a:t>Source: </a:t>
            </a:r>
            <a:r>
              <a:rPr lang="en-US" sz="800" b="0" baseline="30000" dirty="0" smtClean="0"/>
              <a:t>1</a:t>
            </a:r>
            <a:r>
              <a:rPr lang="en-US" sz="800" b="0" dirty="0" smtClean="0"/>
              <a:t>JPMorgan, </a:t>
            </a:r>
            <a:r>
              <a:rPr lang="en-US" sz="800" b="0" baseline="30000" dirty="0" smtClean="0"/>
              <a:t>2</a:t>
            </a:r>
            <a:r>
              <a:rPr lang="en-US" sz="800" b="0" dirty="0" smtClean="0"/>
              <a:t>Bloomberg</a:t>
            </a:r>
            <a:endParaRPr lang="en-US" sz="800" b="0" dirty="0"/>
          </a:p>
        </p:txBody>
      </p:sp>
    </p:spTree>
    <p:extLst>
      <p:ext uri="{BB962C8B-B14F-4D97-AF65-F5344CB8AC3E}">
        <p14:creationId xmlns:p14="http://schemas.microsoft.com/office/powerpoint/2010/main" val="3624091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a:t>PROCESS—CREDIT RESEARCH</a:t>
            </a:r>
            <a:endParaRPr lang="en-US" altLang="en-US" dirty="0" smtClean="0"/>
          </a:p>
        </p:txBody>
      </p:sp>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fld id="{D57F7B68-D5AD-4FBC-A253-FCCD09714B01}" type="slidenum">
              <a:rPr lang="en-US" sz="700" b="0" i="0" smtClean="0"/>
              <a:pPr/>
              <a:t>24</a:t>
            </a:fld>
            <a:endParaRPr lang="en-US" sz="700" b="0" i="0" smtClean="0"/>
          </a:p>
        </p:txBody>
      </p:sp>
      <p:sp>
        <p:nvSpPr>
          <p:cNvPr id="1945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r>
              <a:rPr lang="nn-NO" sz="600" b="0" i="0" smtClean="0"/>
              <a:t>123111 EMD B</a:t>
            </a:r>
            <a:endParaRPr lang="en-US" sz="600" b="0" i="0" smtClean="0"/>
          </a:p>
        </p:txBody>
      </p:sp>
      <p:sp>
        <p:nvSpPr>
          <p:cNvPr id="19461" name="Rectangle 16"/>
          <p:cNvSpPr>
            <a:spLocks noChangeArrowheads="1"/>
          </p:cNvSpPr>
          <p:nvPr/>
        </p:nvSpPr>
        <p:spPr bwMode="auto">
          <a:xfrm>
            <a:off x="5313363" y="2101850"/>
            <a:ext cx="1247775" cy="812800"/>
          </a:xfrm>
          <a:prstGeom prst="rect">
            <a:avLst/>
          </a:prstGeom>
          <a:noFill/>
          <a:ln w="9525" algn="ctr">
            <a:solidFill>
              <a:srgbClr val="EFF2EA"/>
            </a:solidFill>
            <a:miter lim="800000"/>
            <a:headEnd/>
            <a:tailEnd/>
          </a:ln>
          <a:extLst>
            <a:ext uri="{909E8E84-426E-40DD-AFC4-6F175D3DCCD1}">
              <a14:hiddenFill xmlns:a14="http://schemas.microsoft.com/office/drawing/2010/main">
                <a:solidFill>
                  <a:srgbClr val="FFFFFF"/>
                </a:solidFill>
              </a14:hiddenFill>
            </a:ext>
          </a:extLst>
        </p:spPr>
        <p:txBody>
          <a:bodyPr wrap="none" lIns="96661" tIns="48331" rIns="96661" bIns="48331" anchor="ctr"/>
          <a:lstStyle/>
          <a:p>
            <a:pPr algn="ctr" defTabSz="966788"/>
            <a:r>
              <a:rPr lang="en-US" altLang="en-US" sz="1100" i="0" dirty="0"/>
              <a:t>MODEL</a:t>
            </a:r>
          </a:p>
          <a:p>
            <a:pPr algn="ctr" defTabSz="966788"/>
            <a:r>
              <a:rPr lang="en-US" altLang="en-US" sz="1100" i="0" dirty="0"/>
              <a:t>PORTFOLIO</a:t>
            </a:r>
            <a:endParaRPr lang="en-US" sz="1100" i="0" dirty="0"/>
          </a:p>
        </p:txBody>
      </p:sp>
      <p:sp>
        <p:nvSpPr>
          <p:cNvPr id="19462" name="AutoShape 17"/>
          <p:cNvSpPr>
            <a:spLocks noChangeArrowheads="1"/>
          </p:cNvSpPr>
          <p:nvPr/>
        </p:nvSpPr>
        <p:spPr bwMode="auto">
          <a:xfrm>
            <a:off x="1314450" y="2051050"/>
            <a:ext cx="3987800" cy="893763"/>
          </a:xfrm>
          <a:prstGeom prst="rightArrow">
            <a:avLst>
              <a:gd name="adj1" fmla="val 64398"/>
              <a:gd name="adj2" fmla="val 53211"/>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en-US"/>
          </a:p>
        </p:txBody>
      </p:sp>
      <p:sp>
        <p:nvSpPr>
          <p:cNvPr id="19463" name="Text Box 18"/>
          <p:cNvSpPr txBox="1">
            <a:spLocks noChangeArrowheads="1"/>
          </p:cNvSpPr>
          <p:nvPr/>
        </p:nvSpPr>
        <p:spPr bwMode="auto">
          <a:xfrm>
            <a:off x="4040188" y="2366963"/>
            <a:ext cx="730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dirty="0"/>
              <a:t>Portfolio</a:t>
            </a:r>
          </a:p>
          <a:p>
            <a:pPr algn="ctr"/>
            <a:r>
              <a:rPr lang="en-US" altLang="en-US" sz="800" i="0" dirty="0"/>
              <a:t>Construction</a:t>
            </a:r>
          </a:p>
        </p:txBody>
      </p:sp>
      <p:sp>
        <p:nvSpPr>
          <p:cNvPr id="19464" name="Text Box 19"/>
          <p:cNvSpPr txBox="1">
            <a:spLocks noChangeArrowheads="1"/>
          </p:cNvSpPr>
          <p:nvPr/>
        </p:nvSpPr>
        <p:spPr bwMode="auto">
          <a:xfrm>
            <a:off x="3114675" y="2303463"/>
            <a:ext cx="5032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Relative</a:t>
            </a:r>
          </a:p>
          <a:p>
            <a:pPr algn="ctr"/>
            <a:r>
              <a:rPr lang="en-US" altLang="en-US" sz="800" i="0"/>
              <a:t>Value</a:t>
            </a:r>
          </a:p>
          <a:p>
            <a:pPr algn="ctr"/>
            <a:r>
              <a:rPr lang="en-US" altLang="en-US" sz="800" i="0"/>
              <a:t>Analysis</a:t>
            </a:r>
          </a:p>
        </p:txBody>
      </p:sp>
      <p:sp>
        <p:nvSpPr>
          <p:cNvPr id="19465" name="Text Box 20"/>
          <p:cNvSpPr txBox="1">
            <a:spLocks noChangeArrowheads="1"/>
          </p:cNvSpPr>
          <p:nvPr/>
        </p:nvSpPr>
        <p:spPr bwMode="auto">
          <a:xfrm>
            <a:off x="2305050" y="2366963"/>
            <a:ext cx="501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Credit</a:t>
            </a:r>
          </a:p>
          <a:p>
            <a:pPr algn="ctr"/>
            <a:r>
              <a:rPr lang="en-US" altLang="en-US" sz="800" i="0"/>
              <a:t>Analysis</a:t>
            </a:r>
          </a:p>
        </p:txBody>
      </p:sp>
      <p:sp>
        <p:nvSpPr>
          <p:cNvPr id="19466" name="Text Box 21"/>
          <p:cNvSpPr txBox="1">
            <a:spLocks noChangeArrowheads="1"/>
          </p:cNvSpPr>
          <p:nvPr/>
        </p:nvSpPr>
        <p:spPr bwMode="auto">
          <a:xfrm>
            <a:off x="1519238" y="2366963"/>
            <a:ext cx="4111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Initial</a:t>
            </a:r>
          </a:p>
          <a:p>
            <a:pPr algn="ctr"/>
            <a:r>
              <a:rPr lang="en-US" altLang="en-US" sz="800" i="0"/>
              <a:t>Screen</a:t>
            </a:r>
          </a:p>
        </p:txBody>
      </p:sp>
      <p:sp>
        <p:nvSpPr>
          <p:cNvPr id="19467" name="AutoShape 22"/>
          <p:cNvSpPr>
            <a:spLocks noChangeArrowheads="1"/>
          </p:cNvSpPr>
          <p:nvPr/>
        </p:nvSpPr>
        <p:spPr bwMode="auto">
          <a:xfrm flipH="1">
            <a:off x="6561138" y="2038350"/>
            <a:ext cx="1560512" cy="893763"/>
          </a:xfrm>
          <a:prstGeom prst="rightArrow">
            <a:avLst>
              <a:gd name="adj1" fmla="val 59093"/>
              <a:gd name="adj2" fmla="val 50553"/>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defTabSz="966788"/>
            <a:r>
              <a:rPr lang="en-US" altLang="en-US" sz="800" i="0"/>
              <a:t>Sell Discipline</a:t>
            </a:r>
            <a:endParaRPr lang="en-US" sz="2500" b="0"/>
          </a:p>
        </p:txBody>
      </p:sp>
      <p:sp>
        <p:nvSpPr>
          <p:cNvPr id="19468" name="Text Box 23"/>
          <p:cNvSpPr txBox="1">
            <a:spLocks noChangeArrowheads="1"/>
          </p:cNvSpPr>
          <p:nvPr/>
        </p:nvSpPr>
        <p:spPr bwMode="auto">
          <a:xfrm>
            <a:off x="771525" y="3660775"/>
            <a:ext cx="224155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Aft>
                <a:spcPts val="100"/>
              </a:spcAft>
              <a:buSzPct val="75000"/>
              <a:buFont typeface="Monotype Sorts" pitchFamily="2" charset="2"/>
              <a:buNone/>
            </a:pPr>
            <a:r>
              <a:rPr lang="en-US" altLang="en-US" sz="1000" b="0" i="0">
                <a:solidFill>
                  <a:schemeClr val="tx2"/>
                </a:solidFill>
              </a:rPr>
              <a:t>FRAMEWORK FOR EVALUATING</a:t>
            </a:r>
            <a:br>
              <a:rPr lang="en-US" altLang="en-US" sz="1000" b="0" i="0">
                <a:solidFill>
                  <a:schemeClr val="tx2"/>
                </a:solidFill>
              </a:rPr>
            </a:br>
            <a:r>
              <a:rPr lang="en-US" altLang="en-US" sz="1000" b="0" i="0">
                <a:solidFill>
                  <a:schemeClr val="tx2"/>
                </a:solidFill>
              </a:rPr>
              <a:t>WHICH RISKS ARE COMPENSATED</a:t>
            </a:r>
          </a:p>
          <a:p>
            <a:pPr algn="ctr">
              <a:spcBef>
                <a:spcPct val="30000"/>
              </a:spcBef>
              <a:spcAft>
                <a:spcPts val="100"/>
              </a:spcAft>
              <a:buSzPct val="75000"/>
              <a:buFont typeface="Monotype Sorts" pitchFamily="2" charset="2"/>
              <a:buNone/>
            </a:pPr>
            <a:r>
              <a:rPr lang="en-US" altLang="en-US" sz="1000" b="0" i="0"/>
              <a:t>Identify target bonds</a:t>
            </a:r>
            <a:br>
              <a:rPr lang="en-US" altLang="en-US" sz="1000" b="0" i="0"/>
            </a:br>
            <a:r>
              <a:rPr lang="en-US" altLang="en-US" sz="1000" b="0" i="0"/>
              <a:t>by eliminating uncompensated risk</a:t>
            </a:r>
          </a:p>
        </p:txBody>
      </p:sp>
      <p:sp>
        <p:nvSpPr>
          <p:cNvPr id="19469" name="Text Box 24"/>
          <p:cNvSpPr txBox="1">
            <a:spLocks noChangeArrowheads="1"/>
          </p:cNvSpPr>
          <p:nvPr/>
        </p:nvSpPr>
        <p:spPr bwMode="auto">
          <a:xfrm>
            <a:off x="3473450" y="3660775"/>
            <a:ext cx="19431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Aft>
                <a:spcPts val="100"/>
              </a:spcAft>
              <a:buSzPct val="75000"/>
              <a:buFont typeface="Monotype Sorts" pitchFamily="2" charset="2"/>
              <a:buNone/>
            </a:pPr>
            <a:r>
              <a:rPr lang="en-US" altLang="en-US" sz="1000" b="0" i="0">
                <a:solidFill>
                  <a:schemeClr val="tx2"/>
                </a:solidFill>
              </a:rPr>
              <a:t>THE BONDS WE DO NOT OWN</a:t>
            </a:r>
          </a:p>
          <a:p>
            <a:pPr algn="ctr">
              <a:spcAft>
                <a:spcPts val="100"/>
              </a:spcAft>
              <a:buSzPct val="75000"/>
              <a:buFont typeface="Monotype Sorts" pitchFamily="2" charset="2"/>
              <a:buNone/>
            </a:pPr>
            <a:r>
              <a:rPr lang="en-US" altLang="en-US" sz="1000" b="0" i="0">
                <a:solidFill>
                  <a:schemeClr val="tx2"/>
                </a:solidFill>
              </a:rPr>
              <a:t>ARE MORE IMPORTANT</a:t>
            </a:r>
          </a:p>
          <a:p>
            <a:pPr algn="ctr">
              <a:spcAft>
                <a:spcPts val="100"/>
              </a:spcAft>
              <a:buSzPct val="75000"/>
              <a:buFont typeface="Monotype Sorts" pitchFamily="2" charset="2"/>
              <a:buNone/>
            </a:pPr>
            <a:r>
              <a:rPr lang="en-US" altLang="en-US" sz="1000" b="0" i="0">
                <a:solidFill>
                  <a:schemeClr val="tx2"/>
                </a:solidFill>
              </a:rPr>
              <a:t>THAN THOSE WE DO</a:t>
            </a:r>
          </a:p>
          <a:p>
            <a:pPr algn="ctr">
              <a:spcBef>
                <a:spcPct val="30000"/>
              </a:spcBef>
              <a:spcAft>
                <a:spcPts val="100"/>
              </a:spcAft>
              <a:buSzPct val="75000"/>
              <a:buFont typeface="Monotype Sorts" pitchFamily="2" charset="2"/>
              <a:buNone/>
            </a:pPr>
            <a:r>
              <a:rPr lang="en-US" altLang="en-US" sz="1000" b="0" i="0"/>
              <a:t>Seek to protect yield</a:t>
            </a:r>
          </a:p>
        </p:txBody>
      </p:sp>
      <p:sp>
        <p:nvSpPr>
          <p:cNvPr id="19470" name="Text Box 25"/>
          <p:cNvSpPr txBox="1">
            <a:spLocks noChangeArrowheads="1"/>
          </p:cNvSpPr>
          <p:nvPr/>
        </p:nvSpPr>
        <p:spPr bwMode="auto">
          <a:xfrm>
            <a:off x="5878513" y="3660775"/>
            <a:ext cx="2922587"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Aft>
                <a:spcPts val="100"/>
              </a:spcAft>
              <a:buSzPct val="75000"/>
              <a:buFont typeface="Monotype Sorts" pitchFamily="2" charset="2"/>
              <a:buNone/>
            </a:pPr>
            <a:r>
              <a:rPr lang="en-US" altLang="en-US" sz="1000" b="0" i="0">
                <a:solidFill>
                  <a:schemeClr val="tx2"/>
                </a:solidFill>
              </a:rPr>
              <a:t>ATTEMPT TO DELIVER ATTRACTIVE RETURNS</a:t>
            </a:r>
            <a:br>
              <a:rPr lang="en-US" altLang="en-US" sz="1000" b="0" i="0">
                <a:solidFill>
                  <a:schemeClr val="tx2"/>
                </a:solidFill>
              </a:rPr>
            </a:br>
            <a:r>
              <a:rPr lang="en-US" altLang="en-US" sz="1000" b="0" i="0">
                <a:solidFill>
                  <a:schemeClr val="tx2"/>
                </a:solidFill>
              </a:rPr>
              <a:t>AT REDUCED RISK</a:t>
            </a:r>
          </a:p>
          <a:p>
            <a:pPr algn="ctr">
              <a:spcBef>
                <a:spcPct val="30000"/>
              </a:spcBef>
              <a:spcAft>
                <a:spcPts val="100"/>
              </a:spcAft>
              <a:buSzPct val="75000"/>
              <a:buFont typeface="Monotype Sorts" pitchFamily="2" charset="2"/>
              <a:buNone/>
            </a:pPr>
            <a:r>
              <a:rPr lang="en-US" altLang="en-US" sz="1000" b="0" i="0"/>
              <a:t>Seek to achieve consistent, attractive</a:t>
            </a:r>
            <a:br>
              <a:rPr lang="en-US" altLang="en-US" sz="1000" b="0" i="0"/>
            </a:br>
            <a:r>
              <a:rPr lang="en-US" altLang="en-US" sz="1000" b="0" i="0"/>
              <a:t>risk-adjusted returns</a:t>
            </a:r>
          </a:p>
        </p:txBody>
      </p:sp>
    </p:spTree>
    <p:extLst>
      <p:ext uri="{BB962C8B-B14F-4D97-AF65-F5344CB8AC3E}">
        <p14:creationId xmlns:p14="http://schemas.microsoft.com/office/powerpoint/2010/main" val="254589379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EXCHANGE RATE AGREEMENTS</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25</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7" name="Rectangle 3"/>
          <p:cNvSpPr>
            <a:spLocks noChangeArrowheads="1"/>
          </p:cNvSpPr>
          <p:nvPr/>
        </p:nvSpPr>
        <p:spPr bwMode="auto">
          <a:xfrm>
            <a:off x="392113" y="6841967"/>
            <a:ext cx="86233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p>
            <a:pPr defTabSz="966788"/>
            <a:r>
              <a:rPr lang="en-US" sz="800" b="0" dirty="0" smtClean="0">
                <a:solidFill>
                  <a:srgbClr val="3D4B2B"/>
                </a:solidFill>
              </a:rPr>
              <a:t>As of 12/31/10 </a:t>
            </a:r>
          </a:p>
          <a:p>
            <a:pPr defTabSz="966788"/>
            <a:r>
              <a:rPr lang="en-US" sz="800" b="0" dirty="0" smtClean="0">
                <a:solidFill>
                  <a:srgbClr val="3D4B2B"/>
                </a:solidFill>
              </a:rPr>
              <a:t>Source</a:t>
            </a:r>
            <a:r>
              <a:rPr lang="en-US" sz="800" b="0" dirty="0">
                <a:solidFill>
                  <a:srgbClr val="3D4B2B"/>
                </a:solidFill>
              </a:rPr>
              <a:t>: IMF (International Monetary </a:t>
            </a:r>
            <a:r>
              <a:rPr lang="en-US" sz="800" b="0" dirty="0" smtClean="0">
                <a:solidFill>
                  <a:srgbClr val="3D4B2B"/>
                </a:solidFill>
              </a:rPr>
              <a:t>Fund)</a:t>
            </a:r>
            <a:endParaRPr lang="en-US" sz="800" b="0" dirty="0">
              <a:solidFill>
                <a:srgbClr val="3D4B2B"/>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00663607"/>
              </p:ext>
            </p:extLst>
          </p:nvPr>
        </p:nvGraphicFramePr>
        <p:xfrm>
          <a:off x="400050" y="1263650"/>
          <a:ext cx="9083675" cy="5305425"/>
        </p:xfrm>
        <a:graphic>
          <a:graphicData uri="http://schemas.openxmlformats.org/presentationml/2006/ole">
            <mc:AlternateContent xmlns:mc="http://schemas.openxmlformats.org/markup-compatibility/2006">
              <mc:Choice xmlns:v="urn:schemas-microsoft-com:vml" Requires="v">
                <p:oleObj spid="_x0000_s91224" name="Worksheet" r:id="rId3" imgW="12906283" imgH="7534266" progId="Excel.Sheet.12">
                  <p:link/>
                </p:oleObj>
              </mc:Choice>
              <mc:Fallback>
                <p:oleObj name="Worksheet" r:id="rId3" imgW="12906283" imgH="7534266" progId="Excel.Sheet.12">
                  <p:link/>
                  <p:pic>
                    <p:nvPicPr>
                      <p:cNvPr id="0" name=""/>
                      <p:cNvPicPr/>
                      <p:nvPr/>
                    </p:nvPicPr>
                    <p:blipFill>
                      <a:blip r:embed="rId4"/>
                      <a:stretch>
                        <a:fillRect/>
                      </a:stretch>
                    </p:blipFill>
                    <p:spPr>
                      <a:xfrm>
                        <a:off x="400050" y="1263650"/>
                        <a:ext cx="9083675" cy="5305425"/>
                      </a:xfrm>
                      <a:prstGeom prst="rect">
                        <a:avLst/>
                      </a:prstGeom>
                    </p:spPr>
                  </p:pic>
                </p:oleObj>
              </mc:Fallback>
            </mc:AlternateContent>
          </a:graphicData>
        </a:graphic>
      </p:graphicFrame>
    </p:spTree>
    <p:extLst>
      <p:ext uri="{BB962C8B-B14F-4D97-AF65-F5344CB8AC3E}">
        <p14:creationId xmlns:p14="http://schemas.microsoft.com/office/powerpoint/2010/main" val="2907714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CURRENCY</a:t>
            </a:r>
            <a:endParaRPr lang="en-US" dirty="0"/>
          </a:p>
        </p:txBody>
      </p:sp>
      <p:sp>
        <p:nvSpPr>
          <p:cNvPr id="4" name="Slide Number Placeholder 3"/>
          <p:cNvSpPr>
            <a:spLocks noGrp="1"/>
          </p:cNvSpPr>
          <p:nvPr>
            <p:ph type="sldNum" sz="quarter" idx="10"/>
          </p:nvPr>
        </p:nvSpPr>
        <p:spPr/>
        <p:txBody>
          <a:bodyPr/>
          <a:lstStyle/>
          <a:p>
            <a:pPr>
              <a:defRPr/>
            </a:pPr>
            <a:fld id="{8AD11062-1485-4E06-80F3-508B3D50BFA1}"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nn-NO" smtClean="0"/>
              <a:t>123111 EMD B</a:t>
            </a:r>
            <a:endParaRPr lang="en-US"/>
          </a:p>
        </p:txBody>
      </p:sp>
      <p:sp>
        <p:nvSpPr>
          <p:cNvPr id="8" name="Rectangle 3"/>
          <p:cNvSpPr>
            <a:spLocks noChangeArrowheads="1"/>
          </p:cNvSpPr>
          <p:nvPr/>
        </p:nvSpPr>
        <p:spPr bwMode="auto">
          <a:xfrm>
            <a:off x="392113" y="6841967"/>
            <a:ext cx="86233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p>
            <a:pPr defTabSz="966788"/>
            <a:r>
              <a:rPr lang="en-US" sz="800" b="0" dirty="0" smtClean="0">
                <a:solidFill>
                  <a:srgbClr val="3D4B2B"/>
                </a:solidFill>
              </a:rPr>
              <a:t>As of 12/31/11</a:t>
            </a:r>
          </a:p>
          <a:p>
            <a:pPr defTabSz="966788"/>
            <a:r>
              <a:rPr lang="en-US" sz="800" b="0" dirty="0" smtClean="0">
                <a:solidFill>
                  <a:srgbClr val="3D4B2B"/>
                </a:solidFill>
              </a:rPr>
              <a:t>Source</a:t>
            </a:r>
            <a:r>
              <a:rPr lang="en-US" sz="800" b="0" dirty="0">
                <a:solidFill>
                  <a:srgbClr val="3D4B2B"/>
                </a:solidFill>
              </a:rPr>
              <a:t>: </a:t>
            </a:r>
            <a:r>
              <a:rPr lang="en-US" sz="800" b="0" dirty="0" smtClean="0">
                <a:solidFill>
                  <a:srgbClr val="3D4B2B"/>
                </a:solidFill>
              </a:rPr>
              <a:t>Bloomberg</a:t>
            </a:r>
            <a:endParaRPr lang="en-US" sz="800" b="0" dirty="0">
              <a:solidFill>
                <a:srgbClr val="3D4B2B"/>
              </a:solidFill>
            </a:endParaRPr>
          </a:p>
        </p:txBody>
      </p:sp>
      <p:graphicFrame>
        <p:nvGraphicFramePr>
          <p:cNvPr id="2" name="Chart 1"/>
          <p:cNvGraphicFramePr/>
          <p:nvPr>
            <p:extLst>
              <p:ext uri="{D42A27DB-BD31-4B8C-83A1-F6EECF244321}">
                <p14:modId xmlns:p14="http://schemas.microsoft.com/office/powerpoint/2010/main" val="2507699424"/>
              </p:ext>
            </p:extLst>
          </p:nvPr>
        </p:nvGraphicFramePr>
        <p:xfrm>
          <a:off x="964642" y="1524000"/>
          <a:ext cx="7767376" cy="499738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402336" y="916578"/>
            <a:ext cx="342722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200" i="0" dirty="0">
                <a:solidFill>
                  <a:srgbClr val="3D4B2B"/>
                </a:solidFill>
              </a:rPr>
              <a:t>Implied </a:t>
            </a:r>
            <a:r>
              <a:rPr lang="en-US" sz="1200" i="0" dirty="0" err="1">
                <a:solidFill>
                  <a:srgbClr val="3D4B2B"/>
                </a:solidFill>
              </a:rPr>
              <a:t>vs</a:t>
            </a:r>
            <a:r>
              <a:rPr lang="en-US" sz="1200" i="0" dirty="0">
                <a:solidFill>
                  <a:srgbClr val="3D4B2B"/>
                </a:solidFill>
              </a:rPr>
              <a:t> Actual 3 Month Deposit Rate</a:t>
            </a:r>
          </a:p>
        </p:txBody>
      </p:sp>
    </p:spTree>
    <p:extLst>
      <p:ext uri="{BB962C8B-B14F-4D97-AF65-F5344CB8AC3E}">
        <p14:creationId xmlns:p14="http://schemas.microsoft.com/office/powerpoint/2010/main" val="3158717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FOREIGN CURRENCY TRADES (% OF TOTAL)</a:t>
            </a:r>
            <a:endParaRPr lang="en-US" dirty="0"/>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27</a:t>
            </a:fld>
            <a:endParaRPr lang="en-US"/>
          </a:p>
        </p:txBody>
      </p:sp>
      <p:sp>
        <p:nvSpPr>
          <p:cNvPr id="4" name="Footer Placeholder 3"/>
          <p:cNvSpPr>
            <a:spLocks noGrp="1"/>
          </p:cNvSpPr>
          <p:nvPr>
            <p:ph type="ftr" sz="quarter" idx="11"/>
          </p:nvPr>
        </p:nvSpPr>
        <p:spPr/>
        <p:txBody>
          <a:bodyPr/>
          <a:lstStyle/>
          <a:p>
            <a:pPr>
              <a:defRPr/>
            </a:pPr>
            <a:r>
              <a:rPr lang="pt-BR" smtClean="0"/>
              <a:t>123111 EMD B</a:t>
            </a:r>
            <a:endParaRPr lang="en-US"/>
          </a:p>
        </p:txBody>
      </p:sp>
      <p:sp>
        <p:nvSpPr>
          <p:cNvPr id="6" name="Rectangle 5"/>
          <p:cNvSpPr/>
          <p:nvPr/>
        </p:nvSpPr>
        <p:spPr>
          <a:xfrm>
            <a:off x="402336" y="914400"/>
            <a:ext cx="575798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sz="1200" i="0" dirty="0">
                <a:solidFill>
                  <a:srgbClr val="3D4B2B"/>
                </a:solidFill>
              </a:rPr>
              <a:t>Currency Distribution of Global Foreign Exchange Market Turnover</a:t>
            </a:r>
          </a:p>
        </p:txBody>
      </p:sp>
      <p:sp>
        <p:nvSpPr>
          <p:cNvPr id="7" name="Text Box 27"/>
          <p:cNvSpPr txBox="1">
            <a:spLocks noChangeArrowheads="1"/>
          </p:cNvSpPr>
          <p:nvPr/>
        </p:nvSpPr>
        <p:spPr bwMode="auto">
          <a:xfrm>
            <a:off x="420688" y="6723618"/>
            <a:ext cx="7553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0" tIns="0" rIns="0" bIns="0" anchor="b">
            <a:spAutoFit/>
          </a:bodyPr>
          <a:lstStyle>
            <a:lvl1pPr defTabSz="966788" eaLnBrk="0" hangingPunct="0">
              <a:defRPr sz="2000" b="1" i="1">
                <a:solidFill>
                  <a:schemeClr val="tx1"/>
                </a:solidFill>
                <a:latin typeface="Verdana" pitchFamily="34" charset="0"/>
                <a:cs typeface="Arial" pitchFamily="34" charset="0"/>
              </a:defRPr>
            </a:lvl1pPr>
            <a:lvl2pPr marL="742950" indent="-285750" defTabSz="966788" eaLnBrk="0" hangingPunct="0">
              <a:defRPr sz="2000" b="1" i="1">
                <a:solidFill>
                  <a:schemeClr val="tx1"/>
                </a:solidFill>
                <a:latin typeface="Verdana" pitchFamily="34" charset="0"/>
                <a:cs typeface="Arial" pitchFamily="34" charset="0"/>
              </a:defRPr>
            </a:lvl2pPr>
            <a:lvl3pPr marL="1143000" indent="-228600" defTabSz="966788" eaLnBrk="0" hangingPunct="0">
              <a:defRPr sz="2000" b="1" i="1">
                <a:solidFill>
                  <a:schemeClr val="tx1"/>
                </a:solidFill>
                <a:latin typeface="Verdana" pitchFamily="34" charset="0"/>
                <a:cs typeface="Arial" pitchFamily="34" charset="0"/>
              </a:defRPr>
            </a:lvl3pPr>
            <a:lvl4pPr marL="1600200" indent="-228600" defTabSz="966788" eaLnBrk="0" hangingPunct="0">
              <a:defRPr sz="2000" b="1" i="1">
                <a:solidFill>
                  <a:schemeClr val="tx1"/>
                </a:solidFill>
                <a:latin typeface="Verdana" pitchFamily="34" charset="0"/>
                <a:cs typeface="Arial" pitchFamily="34" charset="0"/>
              </a:defRPr>
            </a:lvl4pPr>
            <a:lvl5pPr marL="2057400" indent="-228600" defTabSz="966788" eaLnBrk="0" hangingPunct="0">
              <a:defRPr sz="2000" b="1" i="1">
                <a:solidFill>
                  <a:schemeClr val="tx1"/>
                </a:solidFill>
                <a:latin typeface="Verdana" pitchFamily="34" charset="0"/>
                <a:cs typeface="Arial"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9pPr>
          </a:lstStyle>
          <a:p>
            <a:r>
              <a:rPr lang="en-US" sz="800" b="0" dirty="0"/>
              <a:t>Source: Bank For International Settlements "Triennial Central Bank Survey" December </a:t>
            </a:r>
            <a:r>
              <a:rPr lang="en-US" sz="800" b="0" dirty="0" smtClean="0"/>
              <a:t>2010</a:t>
            </a:r>
          </a:p>
          <a:p>
            <a:r>
              <a:rPr lang="en-US" sz="800" b="0" dirty="0"/>
              <a:t>Percentage shares of average daily turnover in </a:t>
            </a:r>
            <a:r>
              <a:rPr lang="en-US" sz="800" b="0" dirty="0" smtClean="0"/>
              <a:t>April.</a:t>
            </a:r>
          </a:p>
          <a:p>
            <a:r>
              <a:rPr lang="en-US" sz="800" b="0" baseline="30000" dirty="0" smtClean="0"/>
              <a:t>1</a:t>
            </a:r>
            <a:r>
              <a:rPr lang="en-US" sz="800" b="0" dirty="0" smtClean="0"/>
              <a:t>Total FX trades equal 200% as there are two sides to each FX transaction.</a:t>
            </a:r>
            <a:endParaRPr lang="en-US" sz="800" b="0" dirty="0"/>
          </a:p>
        </p:txBody>
      </p:sp>
      <p:graphicFrame>
        <p:nvGraphicFramePr>
          <p:cNvPr id="8" name="Object 7"/>
          <p:cNvGraphicFramePr>
            <a:graphicFrameLocks noChangeAspect="1"/>
          </p:cNvGraphicFramePr>
          <p:nvPr>
            <p:extLst>
              <p:ext uri="{D42A27DB-BD31-4B8C-83A1-F6EECF244321}">
                <p14:modId xmlns:p14="http://schemas.microsoft.com/office/powerpoint/2010/main" val="1124104112"/>
              </p:ext>
            </p:extLst>
          </p:nvPr>
        </p:nvGraphicFramePr>
        <p:xfrm>
          <a:off x="1771650" y="1297337"/>
          <a:ext cx="6057900" cy="5343525"/>
        </p:xfrm>
        <a:graphic>
          <a:graphicData uri="http://schemas.openxmlformats.org/presentationml/2006/ole">
            <mc:AlternateContent xmlns:mc="http://schemas.openxmlformats.org/markup-compatibility/2006">
              <mc:Choice xmlns:v="urn:schemas-microsoft-com:vml" Requires="v">
                <p:oleObj spid="_x0000_s92206" name="Worksheet" r:id="rId3" imgW="6058013" imgH="5343574" progId="Excel.Sheet.12">
                  <p:link/>
                </p:oleObj>
              </mc:Choice>
              <mc:Fallback>
                <p:oleObj name="Worksheet" r:id="rId3" imgW="6058013" imgH="5343574" progId="Excel.Sheet.12">
                  <p:link/>
                  <p:pic>
                    <p:nvPicPr>
                      <p:cNvPr id="0" name=""/>
                      <p:cNvPicPr/>
                      <p:nvPr/>
                    </p:nvPicPr>
                    <p:blipFill>
                      <a:blip r:embed="rId4"/>
                      <a:stretch>
                        <a:fillRect/>
                      </a:stretch>
                    </p:blipFill>
                    <p:spPr>
                      <a:xfrm>
                        <a:off x="1771650" y="1297337"/>
                        <a:ext cx="6057900" cy="5343525"/>
                      </a:xfrm>
                      <a:prstGeom prst="rect">
                        <a:avLst/>
                      </a:prstGeom>
                    </p:spPr>
                  </p:pic>
                </p:oleObj>
              </mc:Fallback>
            </mc:AlternateContent>
          </a:graphicData>
        </a:graphic>
      </p:graphicFrame>
    </p:spTree>
    <p:extLst>
      <p:ext uri="{BB962C8B-B14F-4D97-AF65-F5344CB8AC3E}">
        <p14:creationId xmlns:p14="http://schemas.microsoft.com/office/powerpoint/2010/main" val="29816868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COMPOSITION</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28</a:t>
            </a:fld>
            <a:endParaRPr lang="en-US"/>
          </a:p>
        </p:txBody>
      </p:sp>
      <p:sp>
        <p:nvSpPr>
          <p:cNvPr id="4" name="Footer Placeholder 3"/>
          <p:cNvSpPr>
            <a:spLocks noGrp="1"/>
          </p:cNvSpPr>
          <p:nvPr>
            <p:ph type="ftr" sz="quarter" idx="11"/>
          </p:nvPr>
        </p:nvSpPr>
        <p:spPr/>
        <p:txBody>
          <a:bodyPr/>
          <a:lstStyle/>
          <a:p>
            <a:pPr>
              <a:defRPr/>
            </a:pPr>
            <a:r>
              <a:rPr lang="pt-BR" smtClean="0"/>
              <a:t>123111 EMD B</a:t>
            </a:r>
            <a:endParaRPr lang="en-US"/>
          </a:p>
        </p:txBody>
      </p:sp>
      <p:sp>
        <p:nvSpPr>
          <p:cNvPr id="6" name="Rectangle 36"/>
          <p:cNvSpPr>
            <a:spLocks noChangeArrowheads="1"/>
          </p:cNvSpPr>
          <p:nvPr/>
        </p:nvSpPr>
        <p:spPr bwMode="auto">
          <a:xfrm>
            <a:off x="406400" y="6821329"/>
            <a:ext cx="7753350" cy="246221"/>
          </a:xfrm>
          <a:prstGeom prst="rect">
            <a:avLst/>
          </a:prstGeom>
          <a:noFill/>
          <a:ln w="12700">
            <a:noFill/>
            <a:miter lim="800000"/>
            <a:headEnd type="none" w="sm" len="sm"/>
            <a:tailEnd type="none" w="sm" len="sm"/>
          </a:ln>
          <a:effectLst/>
        </p:spPr>
        <p:txBody>
          <a:bodyPr lIns="0" tIns="0" rIns="0" bIns="0" anchor="b">
            <a:spAutoFit/>
          </a:bodyPr>
          <a:lstStyle/>
          <a:p>
            <a:r>
              <a:rPr lang="en-US" sz="800" b="0" dirty="0"/>
              <a:t>Percentage claims in Pounds Sterling and Other Currencies not visible are less than or equal to 3%</a:t>
            </a:r>
          </a:p>
          <a:p>
            <a:r>
              <a:rPr lang="en-US" sz="800" b="0" dirty="0" smtClean="0"/>
              <a:t>Source</a:t>
            </a:r>
            <a:r>
              <a:rPr lang="en-US" sz="800" b="0" dirty="0"/>
              <a:t>: IMF Statistics COFER </a:t>
            </a:r>
            <a:r>
              <a:rPr lang="en-US" sz="800" b="0" dirty="0" smtClean="0"/>
              <a:t>Database.  </a:t>
            </a:r>
            <a:r>
              <a:rPr lang="en-US" sz="800" b="0" dirty="0"/>
              <a:t>Countries reporting to the COFER database include 33 developed and 105 developing economies </a:t>
            </a:r>
          </a:p>
        </p:txBody>
      </p:sp>
      <p:sp>
        <p:nvSpPr>
          <p:cNvPr id="7" name="Rectangle 6"/>
          <p:cNvSpPr/>
          <p:nvPr/>
        </p:nvSpPr>
        <p:spPr>
          <a:xfrm>
            <a:off x="390629" y="911420"/>
            <a:ext cx="6149119" cy="184666"/>
          </a:xfrm>
          <a:prstGeom prst="rect">
            <a:avLst/>
          </a:prstGeom>
          <a:noFill/>
          <a:ln w="9525">
            <a:noFill/>
            <a:miter lim="800000"/>
            <a:headEnd/>
            <a:tailEnd/>
          </a:ln>
        </p:spPr>
        <p:txBody>
          <a:bodyPr wrap="none" lIns="0" tIns="0" rIns="0" bIns="0">
            <a:spAutoFit/>
          </a:bodyPr>
          <a:lstStyle/>
          <a:p>
            <a:r>
              <a:rPr lang="en-US" sz="1200" i="0" dirty="0"/>
              <a:t>Currency Composition of Total Foreign Exchange Reserves 1999 - 2010</a:t>
            </a:r>
          </a:p>
        </p:txBody>
      </p:sp>
      <p:graphicFrame>
        <p:nvGraphicFramePr>
          <p:cNvPr id="8" name="Object 7"/>
          <p:cNvGraphicFramePr>
            <a:graphicFrameLocks noChangeAspect="1"/>
          </p:cNvGraphicFramePr>
          <p:nvPr>
            <p:extLst>
              <p:ext uri="{D42A27DB-BD31-4B8C-83A1-F6EECF244321}">
                <p14:modId xmlns:p14="http://schemas.microsoft.com/office/powerpoint/2010/main" val="540107573"/>
              </p:ext>
            </p:extLst>
          </p:nvPr>
        </p:nvGraphicFramePr>
        <p:xfrm>
          <a:off x="872114" y="1500188"/>
          <a:ext cx="7896225" cy="4857750"/>
        </p:xfrm>
        <a:graphic>
          <a:graphicData uri="http://schemas.openxmlformats.org/presentationml/2006/ole">
            <mc:AlternateContent xmlns:mc="http://schemas.openxmlformats.org/markup-compatibility/2006">
              <mc:Choice xmlns:v="urn:schemas-microsoft-com:vml" Requires="v">
                <p:oleObj spid="_x0000_s94254" name="Worksheet" r:id="rId3" imgW="7896092" imgH="4857623" progId="Excel.Sheet.12">
                  <p:link/>
                </p:oleObj>
              </mc:Choice>
              <mc:Fallback>
                <p:oleObj name="Worksheet" r:id="rId3" imgW="7896092" imgH="4857623" progId="Excel.Sheet.12">
                  <p:link/>
                  <p:pic>
                    <p:nvPicPr>
                      <p:cNvPr id="0" name=""/>
                      <p:cNvPicPr/>
                      <p:nvPr/>
                    </p:nvPicPr>
                    <p:blipFill>
                      <a:blip r:embed="rId4"/>
                      <a:stretch>
                        <a:fillRect/>
                      </a:stretch>
                    </p:blipFill>
                    <p:spPr>
                      <a:xfrm>
                        <a:off x="872114" y="1500188"/>
                        <a:ext cx="7896225" cy="4857750"/>
                      </a:xfrm>
                      <a:prstGeom prst="rect">
                        <a:avLst/>
                      </a:prstGeom>
                    </p:spPr>
                  </p:pic>
                </p:oleObj>
              </mc:Fallback>
            </mc:AlternateContent>
          </a:graphicData>
        </a:graphic>
      </p:graphicFrame>
    </p:spTree>
    <p:extLst>
      <p:ext uri="{BB962C8B-B14F-4D97-AF65-F5344CB8AC3E}">
        <p14:creationId xmlns:p14="http://schemas.microsoft.com/office/powerpoint/2010/main" val="856199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smtClean="0"/>
              <a:t>REPRESENTATIVE CLIENT LIST</a:t>
            </a:r>
          </a:p>
        </p:txBody>
      </p:sp>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217E9601-D600-4959-B10E-6693E50AE999}" type="slidenum">
              <a:rPr lang="en-US" sz="700" b="0" i="0" smtClean="0"/>
              <a:pPr/>
              <a:t>2</a:t>
            </a:fld>
            <a:endParaRPr lang="en-US" sz="700" b="0" i="0" smtClean="0"/>
          </a:p>
        </p:txBody>
      </p:sp>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graphicFrame>
        <p:nvGraphicFramePr>
          <p:cNvPr id="3" name="Object 2"/>
          <p:cNvGraphicFramePr>
            <a:graphicFrameLocks noChangeAspect="1"/>
          </p:cNvGraphicFramePr>
          <p:nvPr>
            <p:extLst>
              <p:ext uri="{D42A27DB-BD31-4B8C-83A1-F6EECF244321}">
                <p14:modId xmlns:p14="http://schemas.microsoft.com/office/powerpoint/2010/main" val="760893860"/>
              </p:ext>
            </p:extLst>
          </p:nvPr>
        </p:nvGraphicFramePr>
        <p:xfrm>
          <a:off x="416605" y="919161"/>
          <a:ext cx="2503487" cy="339725"/>
        </p:xfrm>
        <a:graphic>
          <a:graphicData uri="http://schemas.openxmlformats.org/presentationml/2006/ole">
            <mc:AlternateContent xmlns:mc="http://schemas.openxmlformats.org/markup-compatibility/2006">
              <mc:Choice xmlns:v="urn:schemas-microsoft-com:vml" Requires="v">
                <p:oleObj spid="_x0000_s7585" name="Document" r:id="rId4" imgW="2503157" imgH="339237" progId="Word.Document.12">
                  <p:link/>
                </p:oleObj>
              </mc:Choice>
              <mc:Fallback>
                <p:oleObj name="Document" r:id="rId4" imgW="2503157" imgH="339237" progId="Word.Document.12">
                  <p:link/>
                  <p:pic>
                    <p:nvPicPr>
                      <p:cNvPr id="0" name=""/>
                      <p:cNvPicPr/>
                      <p:nvPr/>
                    </p:nvPicPr>
                    <p:blipFill>
                      <a:blip r:embed="rId5"/>
                      <a:stretch>
                        <a:fillRect/>
                      </a:stretch>
                    </p:blipFill>
                    <p:spPr>
                      <a:xfrm>
                        <a:off x="416605" y="919161"/>
                        <a:ext cx="2503487" cy="339725"/>
                      </a:xfrm>
                      <a:prstGeom prst="rect">
                        <a:avLst/>
                      </a:prstGeom>
                    </p:spPr>
                  </p:pic>
                </p:oleObj>
              </mc:Fallback>
            </mc:AlternateContent>
          </a:graphicData>
        </a:graphic>
      </p:graphicFrame>
      <p:grpSp>
        <p:nvGrpSpPr>
          <p:cNvPr id="23" name="Group 22"/>
          <p:cNvGrpSpPr/>
          <p:nvPr/>
        </p:nvGrpSpPr>
        <p:grpSpPr>
          <a:xfrm>
            <a:off x="847725" y="1294900"/>
            <a:ext cx="8234363" cy="5655175"/>
            <a:chOff x="847725" y="1294900"/>
            <a:chExt cx="8234363" cy="5655175"/>
          </a:xfrm>
        </p:grpSpPr>
        <p:sp>
          <p:nvSpPr>
            <p:cNvPr id="24" name="Text Box 10"/>
            <p:cNvSpPr txBox="1">
              <a:spLocks noChangeArrowheads="1"/>
            </p:cNvSpPr>
            <p:nvPr/>
          </p:nvSpPr>
          <p:spPr bwMode="auto">
            <a:xfrm>
              <a:off x="847725" y="1479566"/>
              <a:ext cx="1773238" cy="219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r">
                <a:lnSpc>
                  <a:spcPct val="150000"/>
                </a:lnSpc>
              </a:pPr>
              <a:r>
                <a:rPr lang="en-US" sz="1200" b="0" dirty="0"/>
                <a:t>With </a:t>
              </a:r>
              <a:r>
                <a:rPr lang="en-US" sz="1200" b="0" dirty="0" smtClean="0"/>
                <a:t>over 40 </a:t>
              </a:r>
              <a:r>
                <a:rPr lang="en-US" sz="1200" b="0" dirty="0"/>
                <a:t>years</a:t>
              </a:r>
            </a:p>
            <a:p>
              <a:pPr algn="r">
                <a:lnSpc>
                  <a:spcPct val="150000"/>
                </a:lnSpc>
              </a:pPr>
              <a:r>
                <a:rPr lang="en-US" sz="1200" b="0" dirty="0"/>
                <a:t>of managing assets</a:t>
              </a:r>
            </a:p>
            <a:p>
              <a:pPr algn="r">
                <a:lnSpc>
                  <a:spcPct val="150000"/>
                </a:lnSpc>
              </a:pPr>
              <a:r>
                <a:rPr lang="en-US" sz="1200" b="0" dirty="0"/>
                <a:t>on behalf of a diverse</a:t>
              </a:r>
            </a:p>
            <a:p>
              <a:pPr algn="r">
                <a:lnSpc>
                  <a:spcPct val="150000"/>
                </a:lnSpc>
              </a:pPr>
              <a:r>
                <a:rPr lang="en-US" sz="1200" b="0" dirty="0"/>
                <a:t>group of institutions,</a:t>
              </a:r>
            </a:p>
            <a:p>
              <a:pPr algn="r">
                <a:lnSpc>
                  <a:spcPct val="150000"/>
                </a:lnSpc>
              </a:pPr>
              <a:r>
                <a:rPr lang="en-US" sz="1200" b="0" dirty="0"/>
                <a:t>MacKay Shields</a:t>
              </a:r>
            </a:p>
            <a:p>
              <a:pPr algn="r">
                <a:lnSpc>
                  <a:spcPct val="150000"/>
                </a:lnSpc>
              </a:pPr>
              <a:r>
                <a:rPr lang="en-US" sz="1200" b="0" dirty="0"/>
                <a:t>is proud of its</a:t>
              </a:r>
            </a:p>
            <a:p>
              <a:pPr algn="r">
                <a:lnSpc>
                  <a:spcPct val="150000"/>
                </a:lnSpc>
              </a:pPr>
              <a:r>
                <a:rPr lang="en-US" sz="1200" b="0" dirty="0"/>
                <a:t>distinguished array</a:t>
              </a:r>
            </a:p>
            <a:p>
              <a:pPr algn="r">
                <a:lnSpc>
                  <a:spcPct val="150000"/>
                </a:lnSpc>
              </a:pPr>
              <a:r>
                <a:rPr lang="en-US" sz="1200" b="0" dirty="0"/>
                <a:t>of clients.</a:t>
              </a:r>
            </a:p>
          </p:txBody>
        </p:sp>
        <p:grpSp>
          <p:nvGrpSpPr>
            <p:cNvPr id="42" name="Group 17"/>
            <p:cNvGrpSpPr>
              <a:grpSpLocks/>
            </p:cNvGrpSpPr>
            <p:nvPr/>
          </p:nvGrpSpPr>
          <p:grpSpPr bwMode="auto">
            <a:xfrm>
              <a:off x="2882900" y="5417785"/>
              <a:ext cx="3352800" cy="1362189"/>
              <a:chOff x="1879" y="3251"/>
              <a:chExt cx="2112" cy="858"/>
            </a:xfrm>
          </p:grpSpPr>
          <p:sp>
            <p:nvSpPr>
              <p:cNvPr id="55" name="Rectangle 5"/>
              <p:cNvSpPr>
                <a:spLocks noChangeArrowheads="1"/>
              </p:cNvSpPr>
              <p:nvPr/>
            </p:nvSpPr>
            <p:spPr bwMode="auto">
              <a:xfrm>
                <a:off x="1879" y="3424"/>
                <a:ext cx="2112" cy="685"/>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45720" rIns="45720">
                <a:spAutoFit/>
              </a:bodyPr>
              <a:lstStyle/>
              <a:p>
                <a:pPr>
                  <a:spcAft>
                    <a:spcPts val="350"/>
                  </a:spcAft>
                </a:pPr>
                <a:r>
                  <a:rPr lang="en-US" sz="800" b="0" i="0" dirty="0" err="1">
                    <a:solidFill>
                      <a:srgbClr val="6C854D"/>
                    </a:solidFill>
                  </a:rPr>
                  <a:t>Specialforeningen</a:t>
                </a:r>
                <a:r>
                  <a:rPr lang="en-US" sz="800" b="0" i="0" dirty="0">
                    <a:solidFill>
                      <a:srgbClr val="6C854D"/>
                    </a:solidFill>
                  </a:rPr>
                  <a:t> ATP Invest II</a:t>
                </a:r>
              </a:p>
              <a:p>
                <a:pPr>
                  <a:spcAft>
                    <a:spcPts val="350"/>
                  </a:spcAft>
                </a:pPr>
                <a:r>
                  <a:rPr lang="en-US" sz="800" b="0" i="0" dirty="0">
                    <a:solidFill>
                      <a:srgbClr val="6C854D"/>
                    </a:solidFill>
                  </a:rPr>
                  <a:t>Hong Kong Hospital Authority Provident Fund Scheme</a:t>
                </a:r>
              </a:p>
              <a:p>
                <a:pPr>
                  <a:spcAft>
                    <a:spcPts val="350"/>
                  </a:spcAft>
                </a:pPr>
                <a:r>
                  <a:rPr lang="en-US" sz="800" b="0" i="0" smtClean="0">
                    <a:solidFill>
                      <a:srgbClr val="6C854D"/>
                    </a:solidFill>
                  </a:rPr>
                  <a:t>Nordea</a:t>
                </a:r>
                <a:r>
                  <a:rPr lang="en-US" sz="800" b="0" i="0" dirty="0" smtClean="0">
                    <a:solidFill>
                      <a:srgbClr val="6C854D"/>
                    </a:solidFill>
                  </a:rPr>
                  <a:t> </a:t>
                </a:r>
                <a:r>
                  <a:rPr lang="en-US" sz="800" b="0" i="0" dirty="0">
                    <a:solidFill>
                      <a:srgbClr val="6C854D"/>
                    </a:solidFill>
                  </a:rPr>
                  <a:t>Investment Management</a:t>
                </a:r>
              </a:p>
              <a:p>
                <a:pPr>
                  <a:spcAft>
                    <a:spcPts val="350"/>
                  </a:spcAft>
                </a:pPr>
                <a:r>
                  <a:rPr lang="en-US" sz="800" b="0" i="0" dirty="0" err="1">
                    <a:solidFill>
                      <a:srgbClr val="6C854D"/>
                    </a:solidFill>
                  </a:rPr>
                  <a:t>Pensioenfonds</a:t>
                </a:r>
                <a:r>
                  <a:rPr lang="en-US" sz="800" b="0" i="0" dirty="0">
                    <a:solidFill>
                      <a:srgbClr val="6C854D"/>
                    </a:solidFill>
                  </a:rPr>
                  <a:t> </a:t>
                </a:r>
                <a:r>
                  <a:rPr lang="en-US" sz="800" b="0" i="0" dirty="0" err="1">
                    <a:solidFill>
                      <a:srgbClr val="6C854D"/>
                    </a:solidFill>
                  </a:rPr>
                  <a:t>Metaal</a:t>
                </a:r>
                <a:r>
                  <a:rPr lang="en-US" sz="800" b="0" i="0" dirty="0">
                    <a:solidFill>
                      <a:srgbClr val="6C854D"/>
                    </a:solidFill>
                  </a:rPr>
                  <a:t> en </a:t>
                </a:r>
                <a:r>
                  <a:rPr lang="en-US" sz="800" b="0" i="0" dirty="0" err="1">
                    <a:solidFill>
                      <a:srgbClr val="6C854D"/>
                    </a:solidFill>
                  </a:rPr>
                  <a:t>Techniek</a:t>
                </a:r>
                <a:endParaRPr lang="en-US" sz="800" b="0" i="0" dirty="0">
                  <a:solidFill>
                    <a:srgbClr val="6C854D"/>
                  </a:solidFill>
                </a:endParaRPr>
              </a:p>
              <a:p>
                <a:pPr>
                  <a:spcAft>
                    <a:spcPts val="350"/>
                  </a:spcAft>
                </a:pPr>
                <a:r>
                  <a:rPr lang="en-US" sz="800" b="0" i="0" dirty="0" err="1">
                    <a:solidFill>
                      <a:srgbClr val="6C854D"/>
                    </a:solidFill>
                  </a:rPr>
                  <a:t>PensionDanmark</a:t>
                </a:r>
                <a:r>
                  <a:rPr lang="en-US" sz="800" b="0" i="0" dirty="0">
                    <a:solidFill>
                      <a:srgbClr val="6C854D"/>
                    </a:solidFill>
                  </a:rPr>
                  <a:t> Invest FMBA</a:t>
                </a:r>
              </a:p>
              <a:p>
                <a:pPr>
                  <a:spcAft>
                    <a:spcPts val="350"/>
                  </a:spcAft>
                </a:pPr>
                <a:r>
                  <a:rPr lang="en-US" sz="800" b="0" i="0" dirty="0">
                    <a:solidFill>
                      <a:srgbClr val="6C854D"/>
                    </a:solidFill>
                  </a:rPr>
                  <a:t>Volkswagen Pension Trust</a:t>
                </a:r>
              </a:p>
            </p:txBody>
          </p:sp>
          <p:sp>
            <p:nvSpPr>
              <p:cNvPr id="56" name="Rectangle 6"/>
              <p:cNvSpPr>
                <a:spLocks noChangeArrowheads="1"/>
              </p:cNvSpPr>
              <p:nvPr/>
            </p:nvSpPr>
            <p:spPr bwMode="auto">
              <a:xfrm>
                <a:off x="1879" y="3251"/>
                <a:ext cx="7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lIns="45720" tIns="91440" rIns="0" anchor="b">
                <a:spAutoFit/>
              </a:bodyPr>
              <a:lstStyle/>
              <a:p>
                <a:pPr>
                  <a:spcBef>
                    <a:spcPct val="50000"/>
                  </a:spcBef>
                </a:pPr>
                <a:r>
                  <a:rPr lang="en-US" sz="900" b="1" i="0" dirty="0"/>
                  <a:t>INTERNATIONAL</a:t>
                </a:r>
              </a:p>
            </p:txBody>
          </p:sp>
        </p:grpSp>
        <p:grpSp>
          <p:nvGrpSpPr>
            <p:cNvPr id="43" name="Group 23"/>
            <p:cNvGrpSpPr>
              <a:grpSpLocks/>
            </p:cNvGrpSpPr>
            <p:nvPr/>
          </p:nvGrpSpPr>
          <p:grpSpPr bwMode="auto">
            <a:xfrm>
              <a:off x="2882900" y="1294900"/>
              <a:ext cx="3384901" cy="4062652"/>
              <a:chOff x="2882900" y="1294900"/>
              <a:chExt cx="3384901" cy="4062313"/>
            </a:xfrm>
          </p:grpSpPr>
          <p:sp>
            <p:nvSpPr>
              <p:cNvPr id="53" name="Rectangle 2"/>
              <p:cNvSpPr>
                <a:spLocks noChangeArrowheads="1"/>
              </p:cNvSpPr>
              <p:nvPr/>
            </p:nvSpPr>
            <p:spPr bwMode="auto">
              <a:xfrm>
                <a:off x="2882900" y="1294900"/>
                <a:ext cx="1230786" cy="18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45720" tIns="0" rIns="0" anchor="b">
                <a:spAutoFit/>
              </a:bodyPr>
              <a:lstStyle/>
              <a:p>
                <a:pPr>
                  <a:spcBef>
                    <a:spcPct val="50000"/>
                  </a:spcBef>
                </a:pPr>
                <a:r>
                  <a:rPr lang="en-US" sz="900" b="1" i="0" dirty="0"/>
                  <a:t>US PUBLIC FUNDS</a:t>
                </a:r>
              </a:p>
            </p:txBody>
          </p:sp>
          <p:sp>
            <p:nvSpPr>
              <p:cNvPr id="54" name="Rectangle 12"/>
              <p:cNvSpPr>
                <a:spLocks noChangeArrowheads="1"/>
              </p:cNvSpPr>
              <p:nvPr/>
            </p:nvSpPr>
            <p:spPr bwMode="auto">
              <a:xfrm>
                <a:off x="2882900" y="1479551"/>
                <a:ext cx="3384901" cy="3877662"/>
              </a:xfrm>
              <a:prstGeom prst="rect">
                <a:avLst/>
              </a:prstGeom>
              <a:solidFill>
                <a:srgbClr val="EFF2E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45720" rIns="45720">
                <a:spAutoFit/>
              </a:bodyPr>
              <a:lstStyle/>
              <a:p>
                <a:pPr>
                  <a:spcAft>
                    <a:spcPts val="350"/>
                  </a:spcAft>
                </a:pPr>
                <a:r>
                  <a:rPr lang="en-US" sz="800" b="0" i="0" dirty="0">
                    <a:solidFill>
                      <a:srgbClr val="6C854D"/>
                    </a:solidFill>
                  </a:rPr>
                  <a:t>Arkansas Public Employees’ Retirement System </a:t>
                </a:r>
              </a:p>
              <a:p>
                <a:pPr>
                  <a:spcAft>
                    <a:spcPts val="350"/>
                  </a:spcAft>
                </a:pPr>
                <a:r>
                  <a:rPr lang="en-US" sz="800" b="0" i="0" dirty="0">
                    <a:solidFill>
                      <a:srgbClr val="6C854D"/>
                    </a:solidFill>
                  </a:rPr>
                  <a:t>Bay County (MI) Employees Retirement System</a:t>
                </a:r>
              </a:p>
              <a:p>
                <a:pPr>
                  <a:spcAft>
                    <a:spcPts val="350"/>
                  </a:spcAft>
                </a:pPr>
                <a:r>
                  <a:rPr lang="en-US" sz="800" b="0" i="0" dirty="0">
                    <a:solidFill>
                      <a:srgbClr val="6C854D"/>
                    </a:solidFill>
                  </a:rPr>
                  <a:t>City of Baltimore Fire &amp; Police E.R.S.</a:t>
                </a:r>
              </a:p>
              <a:p>
                <a:pPr>
                  <a:spcAft>
                    <a:spcPts val="350"/>
                  </a:spcAft>
                </a:pPr>
                <a:r>
                  <a:rPr lang="en-US" sz="800" b="0" i="0" dirty="0">
                    <a:solidFill>
                      <a:srgbClr val="6C854D"/>
                    </a:solidFill>
                  </a:rPr>
                  <a:t>Chicago Transit Authority</a:t>
                </a:r>
              </a:p>
              <a:p>
                <a:pPr>
                  <a:spcAft>
                    <a:spcPts val="350"/>
                  </a:spcAft>
                </a:pPr>
                <a:r>
                  <a:rPr lang="en-US" sz="800" b="0" i="0" dirty="0">
                    <a:solidFill>
                      <a:srgbClr val="6C854D"/>
                    </a:solidFill>
                  </a:rPr>
                  <a:t>City of Cambridge</a:t>
                </a:r>
              </a:p>
              <a:p>
                <a:pPr>
                  <a:spcAft>
                    <a:spcPts val="350"/>
                  </a:spcAft>
                </a:pPr>
                <a:r>
                  <a:rPr lang="en-US" sz="800" b="0" i="0" dirty="0">
                    <a:solidFill>
                      <a:srgbClr val="6C854D"/>
                    </a:solidFill>
                  </a:rPr>
                  <a:t>City of Los Angeles Fire &amp; Police Pension Plan</a:t>
                </a:r>
              </a:p>
              <a:p>
                <a:pPr>
                  <a:spcAft>
                    <a:spcPts val="350"/>
                  </a:spcAft>
                </a:pPr>
                <a:r>
                  <a:rPr lang="en-US" sz="800" b="0" i="0" dirty="0">
                    <a:solidFill>
                      <a:srgbClr val="6C854D"/>
                    </a:solidFill>
                  </a:rPr>
                  <a:t>Colorado Public Employees Retirement Association</a:t>
                </a:r>
              </a:p>
              <a:p>
                <a:pPr>
                  <a:spcAft>
                    <a:spcPts val="350"/>
                  </a:spcAft>
                </a:pPr>
                <a:r>
                  <a:rPr lang="en-US" sz="800" b="0" i="0" dirty="0">
                    <a:solidFill>
                      <a:srgbClr val="6C854D"/>
                    </a:solidFill>
                  </a:rPr>
                  <a:t>Fairfax County (VA) Retirement Administration Agency</a:t>
                </a:r>
              </a:p>
              <a:p>
                <a:pPr>
                  <a:spcAft>
                    <a:spcPts val="350"/>
                  </a:spcAft>
                </a:pPr>
                <a:r>
                  <a:rPr lang="en-US" sz="800" b="0" i="0" dirty="0">
                    <a:solidFill>
                      <a:srgbClr val="6C854D"/>
                    </a:solidFill>
                  </a:rPr>
                  <a:t>Houston Police</a:t>
                </a:r>
              </a:p>
              <a:p>
                <a:pPr>
                  <a:spcAft>
                    <a:spcPts val="350"/>
                  </a:spcAft>
                </a:pPr>
                <a:r>
                  <a:rPr lang="en-US" sz="800" b="0" i="0" dirty="0">
                    <a:solidFill>
                      <a:srgbClr val="6C854D"/>
                    </a:solidFill>
                  </a:rPr>
                  <a:t>Illinois Municipal Retirement Fund</a:t>
                </a:r>
              </a:p>
              <a:p>
                <a:pPr>
                  <a:spcAft>
                    <a:spcPts val="350"/>
                  </a:spcAft>
                </a:pPr>
                <a:r>
                  <a:rPr lang="en-US" sz="800" b="0" i="0" dirty="0">
                    <a:solidFill>
                      <a:srgbClr val="6C854D"/>
                    </a:solidFill>
                  </a:rPr>
                  <a:t>Kansas Public Employees Retirement System</a:t>
                </a:r>
              </a:p>
              <a:p>
                <a:pPr>
                  <a:spcAft>
                    <a:spcPts val="350"/>
                  </a:spcAft>
                </a:pPr>
                <a:r>
                  <a:rPr lang="en-US" sz="800" b="0" i="0" dirty="0">
                    <a:solidFill>
                      <a:srgbClr val="6C854D"/>
                    </a:solidFill>
                  </a:rPr>
                  <a:t>Lexington-Fayette Urban County (KY) Government</a:t>
                </a:r>
              </a:p>
              <a:p>
                <a:pPr>
                  <a:spcAft>
                    <a:spcPts val="350"/>
                  </a:spcAft>
                </a:pPr>
                <a:r>
                  <a:rPr lang="en-US" sz="800" b="0" i="0" dirty="0">
                    <a:solidFill>
                      <a:srgbClr val="6C854D"/>
                    </a:solidFill>
                  </a:rPr>
                  <a:t>Memphis (TN) City Retirement System</a:t>
                </a:r>
              </a:p>
              <a:p>
                <a:pPr>
                  <a:spcAft>
                    <a:spcPts val="350"/>
                  </a:spcAft>
                </a:pPr>
                <a:r>
                  <a:rPr lang="en-US" sz="800" b="0" i="0" dirty="0">
                    <a:solidFill>
                      <a:srgbClr val="6C854D"/>
                    </a:solidFill>
                  </a:rPr>
                  <a:t>Ohio Police &amp; Fire Pension </a:t>
                </a:r>
                <a:r>
                  <a:rPr lang="en-US" sz="800" b="0" i="0" dirty="0" smtClean="0">
                    <a:solidFill>
                      <a:srgbClr val="6C854D"/>
                    </a:solidFill>
                  </a:rPr>
                  <a:t>Fund</a:t>
                </a:r>
              </a:p>
              <a:p>
                <a:pPr>
                  <a:spcAft>
                    <a:spcPts val="350"/>
                  </a:spcAft>
                </a:pPr>
                <a:r>
                  <a:rPr lang="en-US" sz="800" b="0" i="0" dirty="0">
                    <a:solidFill>
                      <a:srgbClr val="6C854D"/>
                    </a:solidFill>
                  </a:rPr>
                  <a:t>Park Employees' Annuity and Benefit Fund of Chicago</a:t>
                </a:r>
              </a:p>
              <a:p>
                <a:pPr>
                  <a:spcAft>
                    <a:spcPts val="350"/>
                  </a:spcAft>
                </a:pPr>
                <a:r>
                  <a:rPr lang="en-US" sz="800" b="0" i="0" dirty="0" smtClean="0">
                    <a:solidFill>
                      <a:srgbClr val="6C854D"/>
                    </a:solidFill>
                  </a:rPr>
                  <a:t>Pennsylvania Public School Employees’ Retirement System</a:t>
                </a:r>
              </a:p>
              <a:p>
                <a:pPr>
                  <a:spcAft>
                    <a:spcPts val="350"/>
                  </a:spcAft>
                </a:pPr>
                <a:r>
                  <a:rPr lang="en-US" sz="800" b="0" i="0" dirty="0" smtClean="0">
                    <a:solidFill>
                      <a:srgbClr val="6C854D"/>
                    </a:solidFill>
                  </a:rPr>
                  <a:t>Rhode </a:t>
                </a:r>
                <a:r>
                  <a:rPr lang="en-US" sz="800" b="0" i="0" dirty="0">
                    <a:solidFill>
                      <a:srgbClr val="6C854D"/>
                    </a:solidFill>
                  </a:rPr>
                  <a:t>Island Employees Retirement System</a:t>
                </a:r>
              </a:p>
              <a:p>
                <a:pPr>
                  <a:spcAft>
                    <a:spcPts val="350"/>
                  </a:spcAft>
                </a:pPr>
                <a:r>
                  <a:rPr lang="en-US" sz="800" b="0" i="0" dirty="0">
                    <a:solidFill>
                      <a:srgbClr val="6C854D"/>
                    </a:solidFill>
                  </a:rPr>
                  <a:t>San Antonio (TX) Fire and Police Pension Fund</a:t>
                </a:r>
              </a:p>
              <a:p>
                <a:pPr>
                  <a:spcAft>
                    <a:spcPts val="350"/>
                  </a:spcAft>
                </a:pPr>
                <a:r>
                  <a:rPr lang="en-US" sz="800" b="0" i="0" dirty="0">
                    <a:solidFill>
                      <a:srgbClr val="6C854D"/>
                    </a:solidFill>
                  </a:rPr>
                  <a:t>San Bernardino County (CA) Employees Retirement Association</a:t>
                </a:r>
              </a:p>
              <a:p>
                <a:pPr>
                  <a:spcAft>
                    <a:spcPts val="350"/>
                  </a:spcAft>
                </a:pPr>
                <a:r>
                  <a:rPr lang="en-US" sz="800" b="0" i="0" dirty="0">
                    <a:solidFill>
                      <a:srgbClr val="6C854D"/>
                    </a:solidFill>
                  </a:rPr>
                  <a:t>San Jose (CA) Retirement Systems</a:t>
                </a:r>
              </a:p>
              <a:p>
                <a:pPr>
                  <a:spcAft>
                    <a:spcPts val="350"/>
                  </a:spcAft>
                </a:pPr>
                <a:r>
                  <a:rPr lang="en-US" sz="800" b="0" i="0" dirty="0">
                    <a:solidFill>
                      <a:srgbClr val="6C854D"/>
                    </a:solidFill>
                  </a:rPr>
                  <a:t>Teachers Retirement System of Oklahoma</a:t>
                </a:r>
              </a:p>
              <a:p>
                <a:pPr>
                  <a:spcAft>
                    <a:spcPts val="350"/>
                  </a:spcAft>
                </a:pPr>
                <a:r>
                  <a:rPr lang="en-US" sz="800" b="0" i="0" dirty="0">
                    <a:solidFill>
                      <a:srgbClr val="6C854D"/>
                    </a:solidFill>
                  </a:rPr>
                  <a:t>Tennessee Valley Authority</a:t>
                </a:r>
              </a:p>
            </p:txBody>
          </p:sp>
        </p:grpSp>
        <p:grpSp>
          <p:nvGrpSpPr>
            <p:cNvPr id="44" name="Group 18"/>
            <p:cNvGrpSpPr>
              <a:grpSpLocks/>
            </p:cNvGrpSpPr>
            <p:nvPr/>
          </p:nvGrpSpPr>
          <p:grpSpPr bwMode="auto">
            <a:xfrm>
              <a:off x="6577013" y="1295401"/>
              <a:ext cx="2505075" cy="2092500"/>
              <a:chOff x="4206" y="816"/>
              <a:chExt cx="1578" cy="1318"/>
            </a:xfrm>
          </p:grpSpPr>
          <p:sp>
            <p:nvSpPr>
              <p:cNvPr id="51" name="Rectangle 7"/>
              <p:cNvSpPr>
                <a:spLocks noChangeArrowheads="1"/>
              </p:cNvSpPr>
              <p:nvPr/>
            </p:nvSpPr>
            <p:spPr bwMode="auto">
              <a:xfrm>
                <a:off x="4206" y="932"/>
                <a:ext cx="1578" cy="1202"/>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45720" rIns="45720">
                <a:spAutoFit/>
              </a:bodyPr>
              <a:lstStyle/>
              <a:p>
                <a:pPr marL="171450" indent="-171450">
                  <a:spcAft>
                    <a:spcPts val="350"/>
                  </a:spcAft>
                </a:pPr>
                <a:r>
                  <a:rPr lang="en-US" sz="800" b="0" i="0" dirty="0">
                    <a:solidFill>
                      <a:srgbClr val="6C854D"/>
                    </a:solidFill>
                  </a:rPr>
                  <a:t>Bakery and Confectionery Union and Industry International Pension Fund</a:t>
                </a:r>
              </a:p>
              <a:p>
                <a:pPr marL="171450" indent="-171450">
                  <a:spcAft>
                    <a:spcPts val="350"/>
                  </a:spcAft>
                </a:pPr>
                <a:r>
                  <a:rPr lang="en-US" sz="800" b="0" i="0" dirty="0">
                    <a:solidFill>
                      <a:srgbClr val="6C854D"/>
                    </a:solidFill>
                  </a:rPr>
                  <a:t>Carpenters, District Council, St. Louis</a:t>
                </a:r>
              </a:p>
              <a:p>
                <a:pPr marL="171450" indent="-171450">
                  <a:spcAft>
                    <a:spcPts val="350"/>
                  </a:spcAft>
                </a:pPr>
                <a:r>
                  <a:rPr lang="en-US" sz="800" b="0" i="0" dirty="0">
                    <a:solidFill>
                      <a:srgbClr val="6C854D"/>
                    </a:solidFill>
                  </a:rPr>
                  <a:t>Connecticut Laborers Health Fund</a:t>
                </a:r>
              </a:p>
              <a:p>
                <a:pPr marL="171450" indent="-171450">
                  <a:spcAft>
                    <a:spcPts val="350"/>
                  </a:spcAft>
                </a:pPr>
                <a:r>
                  <a:rPr lang="en-US" sz="800" b="0" i="0" dirty="0">
                    <a:solidFill>
                      <a:srgbClr val="6C854D"/>
                    </a:solidFill>
                  </a:rPr>
                  <a:t>I.B.E.W. Local 90</a:t>
                </a:r>
              </a:p>
              <a:p>
                <a:pPr marL="171450" indent="-171450">
                  <a:spcAft>
                    <a:spcPts val="350"/>
                  </a:spcAft>
                </a:pPr>
                <a:r>
                  <a:rPr lang="en-US" sz="800" b="0" i="0" dirty="0" smtClean="0">
                    <a:solidFill>
                      <a:srgbClr val="6C854D"/>
                    </a:solidFill>
                  </a:rPr>
                  <a:t>International </a:t>
                </a:r>
                <a:r>
                  <a:rPr lang="en-US" sz="800" b="0" i="0" dirty="0">
                    <a:solidFill>
                      <a:srgbClr val="6C854D"/>
                    </a:solidFill>
                  </a:rPr>
                  <a:t>Union</a:t>
                </a:r>
              </a:p>
              <a:p>
                <a:pPr marL="171450" indent="-171450">
                  <a:spcAft>
                    <a:spcPts val="350"/>
                  </a:spcAft>
                </a:pPr>
                <a:r>
                  <a:rPr lang="en-US" sz="800" b="0" i="0" dirty="0">
                    <a:solidFill>
                      <a:srgbClr val="6C854D"/>
                    </a:solidFill>
                  </a:rPr>
                  <a:t>ITPE Pension Fund</a:t>
                </a:r>
              </a:p>
              <a:p>
                <a:pPr marL="171450" indent="-171450">
                  <a:spcAft>
                    <a:spcPts val="350"/>
                  </a:spcAft>
                </a:pPr>
                <a:r>
                  <a:rPr lang="en-US" sz="800" b="0" i="0" dirty="0">
                    <a:solidFill>
                      <a:srgbClr val="6C854D"/>
                    </a:solidFill>
                  </a:rPr>
                  <a:t>Motion Pictures Industry Pension &amp; Health Plan</a:t>
                </a:r>
              </a:p>
              <a:p>
                <a:pPr marL="171450" indent="-171450">
                  <a:spcAft>
                    <a:spcPts val="350"/>
                  </a:spcAft>
                </a:pPr>
                <a:r>
                  <a:rPr lang="en-US" sz="800" b="0" i="0" dirty="0">
                    <a:solidFill>
                      <a:srgbClr val="6C854D"/>
                    </a:solidFill>
                  </a:rPr>
                  <a:t>Sheet Metal Workers Local 28</a:t>
                </a:r>
              </a:p>
              <a:p>
                <a:pPr marL="171450" indent="-171450">
                  <a:spcAft>
                    <a:spcPts val="350"/>
                  </a:spcAft>
                </a:pPr>
                <a:r>
                  <a:rPr lang="en-US" sz="800" b="0" i="0" dirty="0">
                    <a:solidFill>
                      <a:srgbClr val="6C854D"/>
                    </a:solidFill>
                  </a:rPr>
                  <a:t>Stationary Engineers Local 39</a:t>
                </a:r>
              </a:p>
              <a:p>
                <a:pPr marL="171450" indent="-171450">
                  <a:spcAft>
                    <a:spcPts val="350"/>
                  </a:spcAft>
                </a:pPr>
                <a:r>
                  <a:rPr lang="en-US" sz="800" b="0" i="0" dirty="0">
                    <a:solidFill>
                      <a:srgbClr val="6C854D"/>
                    </a:solidFill>
                  </a:rPr>
                  <a:t>Workers and Grain Millers</a:t>
                </a:r>
              </a:p>
            </p:txBody>
          </p:sp>
          <p:sp>
            <p:nvSpPr>
              <p:cNvPr id="52" name="Rectangle 13"/>
              <p:cNvSpPr>
                <a:spLocks noChangeArrowheads="1"/>
              </p:cNvSpPr>
              <p:nvPr/>
            </p:nvSpPr>
            <p:spPr bwMode="auto">
              <a:xfrm>
                <a:off x="4206" y="816"/>
                <a:ext cx="6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lIns="45720" tIns="0" rIns="0" anchor="b">
                <a:spAutoFit/>
              </a:bodyPr>
              <a:lstStyle/>
              <a:p>
                <a:pPr>
                  <a:spcBef>
                    <a:spcPct val="50000"/>
                  </a:spcBef>
                </a:pPr>
                <a:r>
                  <a:rPr lang="en-US" sz="900" b="1" i="0"/>
                  <a:t>TAFT-HARTLEY</a:t>
                </a:r>
              </a:p>
            </p:txBody>
          </p:sp>
        </p:grpSp>
        <p:grpSp>
          <p:nvGrpSpPr>
            <p:cNvPr id="45" name="Group 19"/>
            <p:cNvGrpSpPr>
              <a:grpSpLocks/>
            </p:cNvGrpSpPr>
            <p:nvPr/>
          </p:nvGrpSpPr>
          <p:grpSpPr bwMode="auto">
            <a:xfrm>
              <a:off x="6577013" y="3450507"/>
              <a:ext cx="2505075" cy="1711467"/>
              <a:chOff x="4206" y="2195"/>
              <a:chExt cx="1578" cy="1078"/>
            </a:xfrm>
          </p:grpSpPr>
          <p:sp>
            <p:nvSpPr>
              <p:cNvPr id="49" name="Rectangle 8"/>
              <p:cNvSpPr>
                <a:spLocks noChangeArrowheads="1"/>
              </p:cNvSpPr>
              <p:nvPr/>
            </p:nvSpPr>
            <p:spPr bwMode="auto">
              <a:xfrm>
                <a:off x="4206" y="2368"/>
                <a:ext cx="1578" cy="905"/>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45720" rIns="45720">
                <a:spAutoFit/>
              </a:bodyPr>
              <a:lstStyle/>
              <a:p>
                <a:pPr>
                  <a:spcAft>
                    <a:spcPts val="350"/>
                  </a:spcAft>
                </a:pPr>
                <a:r>
                  <a:rPr lang="en-US" sz="800" b="0" i="0" dirty="0" smtClean="0">
                    <a:solidFill>
                      <a:srgbClr val="6C854D"/>
                    </a:solidFill>
                  </a:rPr>
                  <a:t>Constellation </a:t>
                </a:r>
                <a:r>
                  <a:rPr lang="en-US" sz="800" b="0" i="0" dirty="0">
                    <a:solidFill>
                      <a:srgbClr val="6C854D"/>
                    </a:solidFill>
                  </a:rPr>
                  <a:t>Energy Group, Inc.</a:t>
                </a:r>
              </a:p>
              <a:p>
                <a:pPr>
                  <a:spcAft>
                    <a:spcPts val="350"/>
                  </a:spcAft>
                </a:pPr>
                <a:r>
                  <a:rPr lang="en-US" sz="800" b="0" i="0" dirty="0">
                    <a:solidFill>
                      <a:srgbClr val="6C854D"/>
                    </a:solidFill>
                  </a:rPr>
                  <a:t>The Dow Chemical Co.</a:t>
                </a:r>
              </a:p>
              <a:p>
                <a:pPr>
                  <a:spcAft>
                    <a:spcPts val="350"/>
                  </a:spcAft>
                </a:pPr>
                <a:r>
                  <a:rPr lang="en-US" sz="800" b="0" i="0" dirty="0">
                    <a:solidFill>
                      <a:srgbClr val="6C854D"/>
                    </a:solidFill>
                  </a:rPr>
                  <a:t>Federal Insurance Company</a:t>
                </a:r>
              </a:p>
              <a:p>
                <a:pPr>
                  <a:spcAft>
                    <a:spcPts val="350"/>
                  </a:spcAft>
                </a:pPr>
                <a:r>
                  <a:rPr lang="en-US" sz="800" b="0" i="0" dirty="0">
                    <a:solidFill>
                      <a:srgbClr val="6C854D"/>
                    </a:solidFill>
                  </a:rPr>
                  <a:t>NiSource Inc.</a:t>
                </a:r>
              </a:p>
              <a:p>
                <a:pPr>
                  <a:spcAft>
                    <a:spcPts val="350"/>
                  </a:spcAft>
                </a:pPr>
                <a:r>
                  <a:rPr lang="en-US" sz="800" b="0" i="0" dirty="0" smtClean="0">
                    <a:solidFill>
                      <a:srgbClr val="6C854D"/>
                    </a:solidFill>
                  </a:rPr>
                  <a:t>Northrop </a:t>
                </a:r>
                <a:r>
                  <a:rPr lang="en-US" sz="800" b="0" i="0" dirty="0">
                    <a:solidFill>
                      <a:srgbClr val="6C854D"/>
                    </a:solidFill>
                  </a:rPr>
                  <a:t>Grumman</a:t>
                </a:r>
              </a:p>
              <a:p>
                <a:pPr>
                  <a:spcAft>
                    <a:spcPts val="350"/>
                  </a:spcAft>
                </a:pPr>
                <a:r>
                  <a:rPr lang="en-US" sz="800" b="0" i="0" dirty="0">
                    <a:solidFill>
                      <a:srgbClr val="6C854D"/>
                    </a:solidFill>
                  </a:rPr>
                  <a:t>Oshkosh Truck Corporation</a:t>
                </a:r>
              </a:p>
              <a:p>
                <a:pPr>
                  <a:spcAft>
                    <a:spcPts val="350"/>
                  </a:spcAft>
                </a:pPr>
                <a:r>
                  <a:rPr lang="en-US" sz="800" b="0" i="0" dirty="0">
                    <a:solidFill>
                      <a:srgbClr val="6C854D"/>
                    </a:solidFill>
                  </a:rPr>
                  <a:t>Salesforce.com, Inc.</a:t>
                </a:r>
              </a:p>
              <a:p>
                <a:pPr>
                  <a:spcAft>
                    <a:spcPts val="350"/>
                  </a:spcAft>
                </a:pPr>
                <a:r>
                  <a:rPr lang="en-US" sz="800" b="0" i="0" dirty="0">
                    <a:solidFill>
                      <a:srgbClr val="6C854D"/>
                    </a:solidFill>
                  </a:rPr>
                  <a:t>Vulcan Materials</a:t>
                </a:r>
              </a:p>
            </p:txBody>
          </p:sp>
          <p:sp>
            <p:nvSpPr>
              <p:cNvPr id="50" name="Rectangle 14"/>
              <p:cNvSpPr>
                <a:spLocks noChangeArrowheads="1"/>
              </p:cNvSpPr>
              <p:nvPr/>
            </p:nvSpPr>
            <p:spPr bwMode="auto">
              <a:xfrm>
                <a:off x="4206" y="2195"/>
                <a:ext cx="6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lIns="45720" tIns="91440" rIns="0" anchor="b">
                <a:spAutoFit/>
              </a:bodyPr>
              <a:lstStyle/>
              <a:p>
                <a:pPr>
                  <a:spcBef>
                    <a:spcPct val="50000"/>
                  </a:spcBef>
                </a:pPr>
                <a:r>
                  <a:rPr lang="en-US" sz="900" b="1" i="0"/>
                  <a:t>US CORPORATE</a:t>
                </a:r>
              </a:p>
            </p:txBody>
          </p:sp>
        </p:grpSp>
        <p:sp>
          <p:nvSpPr>
            <p:cNvPr id="46" name="Rectangle 9"/>
            <p:cNvSpPr>
              <a:spLocks noChangeArrowheads="1"/>
            </p:cNvSpPr>
            <p:nvPr/>
          </p:nvSpPr>
          <p:spPr bwMode="auto">
            <a:xfrm>
              <a:off x="6577013" y="5499045"/>
              <a:ext cx="2505075" cy="780429"/>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45720" rIns="45720"/>
            <a:lstStyle/>
            <a:p>
              <a:pPr>
                <a:spcAft>
                  <a:spcPts val="350"/>
                </a:spcAft>
              </a:pPr>
              <a:r>
                <a:rPr lang="fr-FR" sz="800" b="0" i="0" dirty="0">
                  <a:solidFill>
                    <a:srgbClr val="6C854D"/>
                  </a:solidFill>
                </a:rPr>
                <a:t>Carleton </a:t>
              </a:r>
              <a:r>
                <a:rPr lang="fr-FR" sz="800" b="0" i="0" dirty="0" err="1">
                  <a:solidFill>
                    <a:srgbClr val="6C854D"/>
                  </a:solidFill>
                </a:rPr>
                <a:t>University</a:t>
              </a:r>
              <a:endParaRPr lang="fr-FR" sz="800" b="0" i="0" dirty="0">
                <a:solidFill>
                  <a:srgbClr val="6C854D"/>
                </a:solidFill>
              </a:endParaRPr>
            </a:p>
            <a:p>
              <a:pPr>
                <a:spcAft>
                  <a:spcPts val="350"/>
                </a:spcAft>
              </a:pPr>
              <a:r>
                <a:rPr lang="fr-FR" sz="800" b="0" i="0" dirty="0">
                  <a:solidFill>
                    <a:srgbClr val="6C854D"/>
                  </a:solidFill>
                </a:rPr>
                <a:t>La Fondation Lucie et André </a:t>
              </a:r>
              <a:r>
                <a:rPr lang="fr-FR" sz="800" b="0" i="0" dirty="0" err="1">
                  <a:solidFill>
                    <a:srgbClr val="6C854D"/>
                  </a:solidFill>
                </a:rPr>
                <a:t>Chagnon</a:t>
              </a:r>
              <a:endParaRPr lang="fr-FR" sz="800" b="0" i="0" dirty="0">
                <a:solidFill>
                  <a:srgbClr val="6C854D"/>
                </a:solidFill>
              </a:endParaRPr>
            </a:p>
            <a:p>
              <a:pPr>
                <a:spcAft>
                  <a:spcPts val="350"/>
                </a:spcAft>
              </a:pPr>
              <a:r>
                <a:rPr lang="en-US" sz="800" b="0" i="0" dirty="0" smtClean="0">
                  <a:solidFill>
                    <a:srgbClr val="6C854D"/>
                  </a:solidFill>
                </a:rPr>
                <a:t>University </a:t>
              </a:r>
              <a:r>
                <a:rPr lang="en-US" sz="800" b="0" i="0" dirty="0">
                  <a:solidFill>
                    <a:srgbClr val="6C854D"/>
                  </a:solidFill>
                </a:rPr>
                <a:t>of </a:t>
              </a:r>
              <a:r>
                <a:rPr lang="en-US" sz="800" b="0" i="0" dirty="0" smtClean="0">
                  <a:solidFill>
                    <a:srgbClr val="6C854D"/>
                  </a:solidFill>
                </a:rPr>
                <a:t>Delaware</a:t>
              </a:r>
            </a:p>
            <a:p>
              <a:pPr>
                <a:spcAft>
                  <a:spcPts val="350"/>
                </a:spcAft>
              </a:pPr>
              <a:r>
                <a:rPr lang="en-US" sz="800" b="0" i="0" dirty="0">
                  <a:solidFill>
                    <a:srgbClr val="6C854D"/>
                  </a:solidFill>
                </a:rPr>
                <a:t>William Beaumont </a:t>
              </a:r>
              <a:r>
                <a:rPr lang="en-US" sz="800" b="0" i="0" dirty="0" smtClean="0">
                  <a:solidFill>
                    <a:srgbClr val="6C854D"/>
                  </a:solidFill>
                </a:rPr>
                <a:t>Hospital</a:t>
              </a:r>
              <a:endParaRPr lang="en-US" sz="800" b="0" i="0" dirty="0">
                <a:solidFill>
                  <a:srgbClr val="6C854D"/>
                </a:solidFill>
              </a:endParaRPr>
            </a:p>
          </p:txBody>
        </p:sp>
        <p:sp>
          <p:nvSpPr>
            <p:cNvPr id="47" name="Rectangle 46"/>
            <p:cNvSpPr>
              <a:spLocks noChangeArrowheads="1"/>
            </p:cNvSpPr>
            <p:nvPr/>
          </p:nvSpPr>
          <p:spPr bwMode="auto">
            <a:xfrm>
              <a:off x="6577013" y="5224385"/>
              <a:ext cx="1392238" cy="27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lIns="45720" tIns="91440" rIns="0" anchor="b">
              <a:spAutoFit/>
            </a:bodyPr>
            <a:lstStyle/>
            <a:p>
              <a:pPr>
                <a:spcBef>
                  <a:spcPct val="50000"/>
                </a:spcBef>
              </a:pPr>
              <a:r>
                <a:rPr lang="en-US" sz="900" b="1" i="0" dirty="0"/>
                <a:t>NON-PROFIT/OTHER</a:t>
              </a:r>
            </a:p>
          </p:txBody>
        </p:sp>
        <p:sp>
          <p:nvSpPr>
            <p:cNvPr id="48" name="Rectangle 43"/>
            <p:cNvSpPr>
              <a:spLocks noChangeArrowheads="1"/>
            </p:cNvSpPr>
            <p:nvPr/>
          </p:nvSpPr>
          <p:spPr bwMode="auto">
            <a:xfrm>
              <a:off x="849313" y="6683353"/>
              <a:ext cx="1771650" cy="266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lnSpc>
                  <a:spcPct val="125000"/>
                </a:lnSpc>
              </a:pPr>
              <a:r>
                <a:rPr lang="en-US" sz="700" b="0" i="0">
                  <a:solidFill>
                    <a:srgbClr val="6C854D"/>
                  </a:solidFill>
                </a:rPr>
                <a:t>The clients listed were not chosen because of their investment style.</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smtClean="0"/>
              <a:t>RISK MANAGEMENT</a:t>
            </a:r>
          </a:p>
        </p:txBody>
      </p:sp>
      <p:sp>
        <p:nvSpPr>
          <p:cNvPr id="30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F14A24FD-964B-4222-BDEE-C70F0961B0EF}" type="slidenum">
              <a:rPr lang="en-US" sz="700" b="0" i="0"/>
              <a:pPr/>
              <a:t>29</a:t>
            </a:fld>
            <a:endParaRPr lang="en-US" sz="700" b="0" i="0"/>
          </a:p>
        </p:txBody>
      </p:sp>
      <p:sp>
        <p:nvSpPr>
          <p:cNvPr id="307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a:p>
        </p:txBody>
      </p:sp>
      <p:sp>
        <p:nvSpPr>
          <p:cNvPr id="3077" name="Rectangle 21"/>
          <p:cNvSpPr>
            <a:spLocks noChangeArrowheads="1"/>
          </p:cNvSpPr>
          <p:nvPr/>
        </p:nvSpPr>
        <p:spPr bwMode="auto">
          <a:xfrm>
            <a:off x="1862138" y="1754765"/>
            <a:ext cx="4052887" cy="438582"/>
          </a:xfrm>
          <a:prstGeom prst="rect">
            <a:avLst/>
          </a:prstGeom>
          <a:solidFill>
            <a:srgbClr val="EFF2E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274320" tIns="137160" bIns="137160" anchor="ctr">
            <a:spAutoFit/>
          </a:bodyPr>
          <a:lstStyle/>
          <a:p>
            <a:r>
              <a:rPr lang="en-US" sz="1050" i="0">
                <a:solidFill>
                  <a:srgbClr val="3D4B2B"/>
                </a:solidFill>
              </a:rPr>
              <a:t>Tightly woven into investment process</a:t>
            </a:r>
          </a:p>
        </p:txBody>
      </p:sp>
      <p:sp>
        <p:nvSpPr>
          <p:cNvPr id="3078" name="Rectangle 22"/>
          <p:cNvSpPr>
            <a:spLocks noChangeArrowheads="1"/>
          </p:cNvSpPr>
          <p:nvPr/>
        </p:nvSpPr>
        <p:spPr bwMode="auto">
          <a:xfrm>
            <a:off x="3010375" y="2379663"/>
            <a:ext cx="2878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 algn="ctr">
                <a:solidFill>
                  <a:srgbClr val="000000"/>
                </a:solidFill>
                <a:miter lim="800000"/>
                <a:headEnd type="none" w="sm" len="sm"/>
                <a:tailEnd type="none" w="sm" len="sm"/>
              </a14:hiddenLine>
            </a:ext>
          </a:extLst>
        </p:spPr>
        <p:txBody>
          <a:bodyPr wrap="none" tIns="0" rIns="0" bIns="0">
            <a:spAutoFit/>
          </a:bodyPr>
          <a:lstStyle/>
          <a:p>
            <a:pPr>
              <a:spcBef>
                <a:spcPct val="75000"/>
              </a:spcBef>
              <a:buClr>
                <a:srgbClr val="A3BB87"/>
              </a:buClr>
              <a:buFont typeface="Wingdings" pitchFamily="2" charset="2"/>
              <a:buNone/>
            </a:pPr>
            <a:r>
              <a:rPr lang="en-US" sz="1000" b="0" i="0"/>
              <a:t>Risk management is entire team’s business</a:t>
            </a:r>
          </a:p>
        </p:txBody>
      </p:sp>
      <p:sp>
        <p:nvSpPr>
          <p:cNvPr id="3079" name="Rectangle 23"/>
          <p:cNvSpPr>
            <a:spLocks noChangeArrowheads="1"/>
          </p:cNvSpPr>
          <p:nvPr/>
        </p:nvSpPr>
        <p:spPr bwMode="auto">
          <a:xfrm>
            <a:off x="1862138" y="5063115"/>
            <a:ext cx="4052887" cy="438582"/>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274320" tIns="137160" bIns="137160" anchor="ctr">
            <a:spAutoFit/>
          </a:bodyPr>
          <a:lstStyle/>
          <a:p>
            <a:r>
              <a:rPr lang="en-US" sz="1050" i="0" dirty="0" smtClean="0">
                <a:solidFill>
                  <a:srgbClr val="3D4B2B"/>
                </a:solidFill>
              </a:rPr>
              <a:t>Tools</a:t>
            </a:r>
            <a:endParaRPr lang="en-US" sz="1050" i="0" dirty="0">
              <a:solidFill>
                <a:srgbClr val="3D4B2B"/>
              </a:solidFill>
            </a:endParaRPr>
          </a:p>
        </p:txBody>
      </p:sp>
      <p:sp>
        <p:nvSpPr>
          <p:cNvPr id="3080" name="Rectangle 24"/>
          <p:cNvSpPr>
            <a:spLocks noChangeArrowheads="1"/>
          </p:cNvSpPr>
          <p:nvPr/>
        </p:nvSpPr>
        <p:spPr bwMode="auto">
          <a:xfrm>
            <a:off x="3010375" y="5694363"/>
            <a:ext cx="524759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 algn="ctr">
                <a:solidFill>
                  <a:srgbClr val="000000"/>
                </a:solidFill>
                <a:miter lim="800000"/>
                <a:headEnd type="none" w="sm" len="sm"/>
                <a:tailEnd type="none" w="sm" len="sm"/>
              </a14:hiddenLine>
            </a:ext>
          </a:extLst>
        </p:spPr>
        <p:txBody>
          <a:bodyPr wrap="none" tIns="0" rIns="0" bIns="0">
            <a:spAutoFit/>
          </a:bodyPr>
          <a:lstStyle/>
          <a:p>
            <a:pPr>
              <a:spcBef>
                <a:spcPct val="75000"/>
              </a:spcBef>
              <a:buClr>
                <a:srgbClr val="A3BB87"/>
              </a:buClr>
              <a:buFont typeface="Wingdings" pitchFamily="2" charset="2"/>
              <a:buNone/>
            </a:pPr>
            <a:r>
              <a:rPr lang="en-US" sz="1000" b="0" i="0" dirty="0" smtClean="0"/>
              <a:t>Holdings report — mapping exposures by country, ratings, currency, instrument</a:t>
            </a:r>
          </a:p>
          <a:p>
            <a:pPr>
              <a:spcBef>
                <a:spcPct val="75000"/>
              </a:spcBef>
              <a:buClr>
                <a:srgbClr val="A3BB87"/>
              </a:buClr>
              <a:buFont typeface="Wingdings" pitchFamily="2" charset="2"/>
              <a:buNone/>
            </a:pPr>
            <a:r>
              <a:rPr lang="en-US" sz="1000" b="0" i="0" dirty="0" smtClean="0"/>
              <a:t>Beta report — exposure versus market</a:t>
            </a:r>
          </a:p>
          <a:p>
            <a:pPr>
              <a:spcBef>
                <a:spcPct val="75000"/>
              </a:spcBef>
              <a:buClr>
                <a:srgbClr val="A3BB87"/>
              </a:buClr>
              <a:buFont typeface="Wingdings" pitchFamily="2" charset="2"/>
              <a:buNone/>
            </a:pPr>
            <a:r>
              <a:rPr lang="en-US" sz="1000" b="0" i="0" dirty="0" smtClean="0"/>
              <a:t>Stress tests — sensitivity to unforeseen events</a:t>
            </a:r>
            <a:endParaRPr lang="en-US" sz="1000" b="0" i="0" dirty="0"/>
          </a:p>
        </p:txBody>
      </p:sp>
      <p:sp>
        <p:nvSpPr>
          <p:cNvPr id="3081" name="Rectangle 25"/>
          <p:cNvSpPr>
            <a:spLocks noChangeArrowheads="1"/>
          </p:cNvSpPr>
          <p:nvPr/>
        </p:nvSpPr>
        <p:spPr bwMode="auto">
          <a:xfrm>
            <a:off x="1862138" y="3139065"/>
            <a:ext cx="4052887" cy="438582"/>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274320" tIns="137160" bIns="137160" anchor="ctr">
            <a:spAutoFit/>
          </a:bodyPr>
          <a:lstStyle/>
          <a:p>
            <a:r>
              <a:rPr lang="en-US" sz="1050" i="0">
                <a:solidFill>
                  <a:srgbClr val="3D4B2B"/>
                </a:solidFill>
              </a:rPr>
              <a:t>Three objectives</a:t>
            </a:r>
          </a:p>
        </p:txBody>
      </p:sp>
      <p:sp>
        <p:nvSpPr>
          <p:cNvPr id="3082" name="Rectangle 26"/>
          <p:cNvSpPr>
            <a:spLocks noChangeArrowheads="1"/>
          </p:cNvSpPr>
          <p:nvPr/>
        </p:nvSpPr>
        <p:spPr bwMode="auto">
          <a:xfrm>
            <a:off x="3010375" y="3770313"/>
            <a:ext cx="447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 algn="ctr">
                <a:solidFill>
                  <a:srgbClr val="000000"/>
                </a:solidFill>
                <a:miter lim="800000"/>
                <a:headEnd type="none" w="sm" len="sm"/>
                <a:tailEnd type="none" w="sm" len="sm"/>
              </a14:hiddenLine>
            </a:ext>
          </a:extLst>
        </p:spPr>
        <p:txBody>
          <a:bodyPr wrap="none" tIns="0" rIns="0" bIns="0">
            <a:spAutoFit/>
          </a:bodyPr>
          <a:lstStyle/>
          <a:p>
            <a:pPr>
              <a:spcBef>
                <a:spcPct val="75000"/>
              </a:spcBef>
              <a:buClr>
                <a:srgbClr val="A3BB87"/>
              </a:buClr>
              <a:buFont typeface="Wingdings" pitchFamily="2" charset="2"/>
              <a:buNone/>
            </a:pPr>
            <a:r>
              <a:rPr lang="en-US" sz="1000" b="0" i="0" dirty="0"/>
              <a:t>Thoroughly understand risk concentrations in each portfolio</a:t>
            </a:r>
          </a:p>
          <a:p>
            <a:pPr>
              <a:spcBef>
                <a:spcPct val="75000"/>
              </a:spcBef>
              <a:buClr>
                <a:srgbClr val="A3BB87"/>
              </a:buClr>
              <a:buFont typeface="Wingdings" pitchFamily="2" charset="2"/>
              <a:buNone/>
            </a:pPr>
            <a:r>
              <a:rPr lang="en-US" sz="1000" b="0" i="0" dirty="0"/>
              <a:t>Ensure consistency of portfolio’s risk profile with our views</a:t>
            </a:r>
          </a:p>
          <a:p>
            <a:pPr>
              <a:spcBef>
                <a:spcPct val="75000"/>
              </a:spcBef>
              <a:buClr>
                <a:srgbClr val="A3BB87"/>
              </a:buClr>
              <a:buFont typeface="Wingdings" pitchFamily="2" charset="2"/>
              <a:buNone/>
            </a:pPr>
            <a:r>
              <a:rPr lang="en-US" sz="1000" b="0" i="0" dirty="0"/>
              <a:t>Confirm portfolio is structured to achieve its performance objectives</a:t>
            </a:r>
          </a:p>
        </p:txBody>
      </p:sp>
      <p:sp>
        <p:nvSpPr>
          <p:cNvPr id="3083" name="Line 27"/>
          <p:cNvSpPr>
            <a:spLocks noChangeShapeType="1"/>
          </p:cNvSpPr>
          <p:nvPr/>
        </p:nvSpPr>
        <p:spPr bwMode="auto">
          <a:xfrm>
            <a:off x="3010375" y="3586163"/>
            <a:ext cx="0" cy="869950"/>
          </a:xfrm>
          <a:prstGeom prst="line">
            <a:avLst/>
          </a:prstGeom>
          <a:noFill/>
          <a:ln w="1905">
            <a:solidFill>
              <a:srgbClr val="D4DCC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84" name="Line 28"/>
          <p:cNvSpPr>
            <a:spLocks noChangeShapeType="1"/>
          </p:cNvSpPr>
          <p:nvPr/>
        </p:nvSpPr>
        <p:spPr bwMode="auto">
          <a:xfrm>
            <a:off x="3010375" y="2201863"/>
            <a:ext cx="0" cy="330200"/>
          </a:xfrm>
          <a:prstGeom prst="line">
            <a:avLst/>
          </a:prstGeom>
          <a:noFill/>
          <a:ln w="1905">
            <a:solidFill>
              <a:srgbClr val="D4DCC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85" name="Line 29"/>
          <p:cNvSpPr>
            <a:spLocks noChangeShapeType="1"/>
          </p:cNvSpPr>
          <p:nvPr/>
        </p:nvSpPr>
        <p:spPr bwMode="auto">
          <a:xfrm>
            <a:off x="3010375" y="5510213"/>
            <a:ext cx="0" cy="603250"/>
          </a:xfrm>
          <a:prstGeom prst="line">
            <a:avLst/>
          </a:prstGeom>
          <a:noFill/>
          <a:ln w="1905">
            <a:solidFill>
              <a:srgbClr val="D4DCC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85728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EMERGING MARKET DEBT ― CHARACTERISTICS</a:t>
            </a:r>
          </a:p>
        </p:txBody>
      </p:sp>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FB3B5F16-180A-41EA-9906-ECB2F6CD2575}" type="slidenum">
              <a:rPr lang="en-US" sz="700" b="0" i="0" smtClean="0"/>
              <a:pPr/>
              <a:t>30</a:t>
            </a:fld>
            <a:endParaRPr lang="en-US" sz="700" b="0" i="0" smtClean="0"/>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20485" name="Rectangle 3"/>
          <p:cNvSpPr>
            <a:spLocks noChangeArrowheads="1"/>
          </p:cNvSpPr>
          <p:nvPr/>
        </p:nvSpPr>
        <p:spPr bwMode="auto">
          <a:xfrm>
            <a:off x="392113" y="6477000"/>
            <a:ext cx="86233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p>
            <a:pPr defTabSz="966788"/>
            <a:r>
              <a:rPr lang="en-US" sz="800" b="0" dirty="0">
                <a:solidFill>
                  <a:srgbClr val="3D4B2B"/>
                </a:solidFill>
              </a:rPr>
              <a:t>* JPMorgan Chase EMBI Global Diversified Index</a:t>
            </a:r>
          </a:p>
          <a:p>
            <a:pPr defTabSz="966788"/>
            <a:r>
              <a:rPr lang="en-US" sz="800" b="0" dirty="0">
                <a:solidFill>
                  <a:srgbClr val="3D4B2B"/>
                </a:solidFill>
              </a:rPr>
              <a:t>The representative portfolio utilized for this analysis was selected because it is the largest account in the composite and not for performance reasons.  Each client account is individually managed, actual holdings will vary for each client and there is no guarantee that a particular client’s account will have the same characteristics.  This document is for informational purposes only.  Portfolio holdings are subject to change without notice.</a:t>
            </a:r>
          </a:p>
          <a:p>
            <a:pPr defTabSz="966788"/>
            <a:r>
              <a:rPr lang="en-US" sz="800" b="0" dirty="0">
                <a:solidFill>
                  <a:srgbClr val="3D4B2B"/>
                </a:solidFill>
              </a:rPr>
              <a:t>Provided as supplemental information to the GIPS-compliant presentation in the appendix.</a:t>
            </a:r>
          </a:p>
        </p:txBody>
      </p:sp>
      <p:sp>
        <p:nvSpPr>
          <p:cNvPr id="10" name="Rectangle 4"/>
          <p:cNvSpPr>
            <a:spLocks noChangeArrowheads="1"/>
          </p:cNvSpPr>
          <p:nvPr/>
        </p:nvSpPr>
        <p:spPr bwMode="auto">
          <a:xfrm>
            <a:off x="402336" y="914400"/>
            <a:ext cx="16895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i="0" dirty="0" smtClean="0">
                <a:solidFill>
                  <a:srgbClr val="3D4B2B"/>
                </a:solidFill>
              </a:rPr>
              <a:t>December 31, 2011</a:t>
            </a:r>
            <a:endParaRPr lang="en-US" sz="1200" i="0" dirty="0">
              <a:solidFill>
                <a:srgbClr val="3D4B2B"/>
              </a:solidFill>
            </a:endParaRPr>
          </a:p>
        </p:txBody>
      </p:sp>
      <p:graphicFrame>
        <p:nvGraphicFramePr>
          <p:cNvPr id="11" name="Object 6"/>
          <p:cNvGraphicFramePr>
            <a:graphicFrameLocks noChangeAspect="1"/>
          </p:cNvGraphicFramePr>
          <p:nvPr>
            <p:extLst>
              <p:ext uri="{D42A27DB-BD31-4B8C-83A1-F6EECF244321}">
                <p14:modId xmlns:p14="http://schemas.microsoft.com/office/powerpoint/2010/main" val="2510960231"/>
              </p:ext>
            </p:extLst>
          </p:nvPr>
        </p:nvGraphicFramePr>
        <p:xfrm>
          <a:off x="519113" y="3436938"/>
          <a:ext cx="8562975" cy="2505075"/>
        </p:xfrm>
        <a:graphic>
          <a:graphicData uri="http://schemas.openxmlformats.org/presentationml/2006/ole">
            <mc:AlternateContent xmlns:mc="http://schemas.openxmlformats.org/markup-compatibility/2006">
              <mc:Choice xmlns:v="urn:schemas-microsoft-com:vml" Requires="v">
                <p:oleObj spid="_x0000_s80136" name="Worksheet" r:id="rId4" imgW="8563108" imgH="2505036" progId="Excel.Sheet.12">
                  <p:link/>
                </p:oleObj>
              </mc:Choice>
              <mc:Fallback>
                <p:oleObj name="Worksheet" r:id="rId4" imgW="8563108" imgH="2505036" progId="Excel.Sheet.12">
                  <p:link/>
                  <p:pic>
                    <p:nvPicPr>
                      <p:cNvPr id="0" name=""/>
                      <p:cNvPicPr>
                        <a:picLocks noChangeAspect="1" noChangeArrowheads="1"/>
                      </p:cNvPicPr>
                      <p:nvPr/>
                    </p:nvPicPr>
                    <p:blipFill>
                      <a:blip r:embed="rId5"/>
                      <a:srcRect/>
                      <a:stretch>
                        <a:fillRect/>
                      </a:stretch>
                    </p:blipFill>
                    <p:spPr bwMode="auto">
                      <a:xfrm>
                        <a:off x="519113" y="3436938"/>
                        <a:ext cx="8562975" cy="2505075"/>
                      </a:xfrm>
                      <a:prstGeom prst="rect">
                        <a:avLst/>
                      </a:prstGeom>
                      <a:noFill/>
                      <a:ln>
                        <a:noFill/>
                      </a:ln>
                      <a:effectLst/>
                      <a:extLst>
                        <a:ext uri="{909E8E84-426E-40DD-AFC4-6F175D3DCCD1}">
                          <a14:hiddenFill xmlns:a14="http://schemas.microsoft.com/office/drawing/2010/main">
                            <a:solidFill>
                              <a:srgbClr val="EFF2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3024625557"/>
              </p:ext>
            </p:extLst>
          </p:nvPr>
        </p:nvGraphicFramePr>
        <p:xfrm>
          <a:off x="2681288" y="1522413"/>
          <a:ext cx="4238625" cy="1562100"/>
        </p:xfrm>
        <a:graphic>
          <a:graphicData uri="http://schemas.openxmlformats.org/presentationml/2006/ole">
            <mc:AlternateContent xmlns:mc="http://schemas.openxmlformats.org/markup-compatibility/2006">
              <mc:Choice xmlns:v="urn:schemas-microsoft-com:vml" Requires="v">
                <p:oleObj spid="_x0000_s80137" name="Worksheet" r:id="rId6" imgW="4238582" imgH="1562005" progId="Excel.Sheet.12">
                  <p:link/>
                </p:oleObj>
              </mc:Choice>
              <mc:Fallback>
                <p:oleObj name="Worksheet" r:id="rId6" imgW="4238582" imgH="1562005" progId="Excel.Sheet.12">
                  <p:link/>
                  <p:pic>
                    <p:nvPicPr>
                      <p:cNvPr id="0" name=""/>
                      <p:cNvPicPr>
                        <a:picLocks noChangeAspect="1" noChangeArrowheads="1"/>
                      </p:cNvPicPr>
                      <p:nvPr/>
                    </p:nvPicPr>
                    <p:blipFill>
                      <a:blip r:embed="rId7"/>
                      <a:srcRect/>
                      <a:stretch>
                        <a:fillRect/>
                      </a:stretch>
                    </p:blipFill>
                    <p:spPr bwMode="auto">
                      <a:xfrm>
                        <a:off x="2681288" y="1522413"/>
                        <a:ext cx="4238625" cy="1562100"/>
                      </a:xfrm>
                      <a:prstGeom prst="rect">
                        <a:avLst/>
                      </a:prstGeom>
                      <a:noFill/>
                      <a:ln>
                        <a:noFill/>
                      </a:ln>
                      <a:effectLst/>
                      <a:extLst>
                        <a:ext uri="{909E8E84-426E-40DD-AFC4-6F175D3DCCD1}">
                          <a14:hiddenFill xmlns:a14="http://schemas.microsoft.com/office/drawing/2010/main">
                            <a:solidFill>
                              <a:srgbClr val="EFF2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460075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5"/>
          <p:cNvSpPr>
            <a:spLocks noGrp="1" noChangeArrowheads="1"/>
          </p:cNvSpPr>
          <p:nvPr>
            <p:ph type="title"/>
          </p:nvPr>
        </p:nvSpPr>
        <p:spPr/>
        <p:txBody>
          <a:bodyPr/>
          <a:lstStyle/>
          <a:p>
            <a:r>
              <a:rPr lang="en-US" smtClean="0"/>
              <a:t>EMERGING MARKET DEBT ― CHARACTERISTICS, CONTINUED</a:t>
            </a:r>
          </a:p>
        </p:txBody>
      </p:sp>
      <p:sp>
        <p:nvSpPr>
          <p:cNvPr id="2150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99F15A6A-EFF1-472F-85EF-9B565A1E9748}" type="slidenum">
              <a:rPr lang="en-US" sz="700" b="0" i="0" smtClean="0"/>
              <a:pPr/>
              <a:t>31</a:t>
            </a:fld>
            <a:endParaRPr lang="en-US" sz="700" b="0" i="0" smtClean="0"/>
          </a:p>
        </p:txBody>
      </p:sp>
      <p:sp>
        <p:nvSpPr>
          <p:cNvPr id="2150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21509" name="Rectangle 6"/>
          <p:cNvSpPr>
            <a:spLocks noChangeArrowheads="1"/>
          </p:cNvSpPr>
          <p:nvPr/>
        </p:nvSpPr>
        <p:spPr bwMode="auto">
          <a:xfrm>
            <a:off x="431800" y="6469063"/>
            <a:ext cx="8872538"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defTabSz="966788"/>
            <a:r>
              <a:rPr lang="en-US" sz="800" b="0" dirty="0"/>
              <a:t>Sovereign Debt purchased in local currency and FX forward </a:t>
            </a:r>
            <a:r>
              <a:rPr lang="en-US" sz="800" b="0" dirty="0" smtClean="0"/>
              <a:t>exposure.</a:t>
            </a:r>
            <a:endParaRPr lang="en-US" sz="800" b="0" dirty="0"/>
          </a:p>
          <a:p>
            <a:pPr defTabSz="966788"/>
            <a:r>
              <a:rPr lang="en-US" sz="800" b="0" dirty="0"/>
              <a:t>The representative portfolio utilized for this analysis was selected because it is the largest account in the composite and not for performance reasons.  Each client account is individually managed, actual holdings will vary for each client and there is no guarantee that a particular client’s account will have the same characteristics.  This document is for informational purposes only.  Portfolio holdings are subject to change without notice.</a:t>
            </a:r>
          </a:p>
          <a:p>
            <a:pPr defTabSz="966788"/>
            <a:r>
              <a:rPr lang="en-US" sz="800" b="0" dirty="0"/>
              <a:t>Provided as supplemental information to the GIPS-compliant presentation in the appendix.</a:t>
            </a:r>
          </a:p>
        </p:txBody>
      </p:sp>
      <p:sp>
        <p:nvSpPr>
          <p:cNvPr id="9" name="Rectangle 7"/>
          <p:cNvSpPr>
            <a:spLocks noChangeArrowheads="1"/>
          </p:cNvSpPr>
          <p:nvPr/>
        </p:nvSpPr>
        <p:spPr bwMode="auto">
          <a:xfrm>
            <a:off x="402336" y="914400"/>
            <a:ext cx="16895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i="0" dirty="0" smtClean="0">
                <a:solidFill>
                  <a:srgbClr val="3D4B2B"/>
                </a:solidFill>
              </a:rPr>
              <a:t>December 31, </a:t>
            </a:r>
            <a:r>
              <a:rPr lang="en-US" sz="1200" i="0" dirty="0">
                <a:solidFill>
                  <a:srgbClr val="3D4B2B"/>
                </a:solidFill>
              </a:rPr>
              <a:t>2011</a:t>
            </a:r>
          </a:p>
        </p:txBody>
      </p:sp>
      <p:graphicFrame>
        <p:nvGraphicFramePr>
          <p:cNvPr id="2" name="Object 1"/>
          <p:cNvGraphicFramePr>
            <a:graphicFrameLocks noChangeAspect="1"/>
          </p:cNvGraphicFramePr>
          <p:nvPr>
            <p:extLst>
              <p:ext uri="{D42A27DB-BD31-4B8C-83A1-F6EECF244321}">
                <p14:modId xmlns:p14="http://schemas.microsoft.com/office/powerpoint/2010/main" val="3589765577"/>
              </p:ext>
            </p:extLst>
          </p:nvPr>
        </p:nvGraphicFramePr>
        <p:xfrm>
          <a:off x="1100138" y="1487937"/>
          <a:ext cx="7400925" cy="4600575"/>
        </p:xfrm>
        <a:graphic>
          <a:graphicData uri="http://schemas.openxmlformats.org/presentationml/2006/ole">
            <mc:AlternateContent xmlns:mc="http://schemas.openxmlformats.org/markup-compatibility/2006">
              <mc:Choice xmlns:v="urn:schemas-microsoft-com:vml" Requires="v">
                <p:oleObj spid="_x0000_s81028" name="Worksheet" r:id="rId4" imgW="7400964" imgH="4600481" progId="Excel.Sheet.12">
                  <p:link/>
                </p:oleObj>
              </mc:Choice>
              <mc:Fallback>
                <p:oleObj name="Worksheet" r:id="rId4" imgW="7400964" imgH="4600481" progId="Excel.Sheet.12">
                  <p:link/>
                  <p:pic>
                    <p:nvPicPr>
                      <p:cNvPr id="0" name=""/>
                      <p:cNvPicPr/>
                      <p:nvPr/>
                    </p:nvPicPr>
                    <p:blipFill>
                      <a:blip r:embed="rId5"/>
                      <a:stretch>
                        <a:fillRect/>
                      </a:stretch>
                    </p:blipFill>
                    <p:spPr>
                      <a:xfrm>
                        <a:off x="1100138" y="1487937"/>
                        <a:ext cx="7400925" cy="4600575"/>
                      </a:xfrm>
                      <a:prstGeom prst="rect">
                        <a:avLst/>
                      </a:prstGeom>
                    </p:spPr>
                  </p:pic>
                </p:oleObj>
              </mc:Fallback>
            </mc:AlternateContent>
          </a:graphicData>
        </a:graphic>
      </p:graphicFrame>
    </p:spTree>
    <p:extLst>
      <p:ext uri="{BB962C8B-B14F-4D97-AF65-F5344CB8AC3E}">
        <p14:creationId xmlns:p14="http://schemas.microsoft.com/office/powerpoint/2010/main" val="4205934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EMERGING MARKET DEBT ― PERFORMANCE</a:t>
            </a:r>
          </a:p>
        </p:txBody>
      </p:sp>
      <p:sp>
        <p:nvSpPr>
          <p:cNvPr id="2253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95196F93-6135-4BC3-B928-66CC9563136B}" type="slidenum">
              <a:rPr lang="en-US" sz="700" b="0" i="0" smtClean="0"/>
              <a:pPr/>
              <a:t>32</a:t>
            </a:fld>
            <a:endParaRPr lang="en-US" sz="700" b="0" i="0" smtClean="0"/>
          </a:p>
        </p:txBody>
      </p:sp>
      <p:sp>
        <p:nvSpPr>
          <p:cNvPr id="2253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22533" name="Text Box 3"/>
          <p:cNvSpPr txBox="1">
            <a:spLocks noChangeArrowheads="1"/>
          </p:cNvSpPr>
          <p:nvPr/>
        </p:nvSpPr>
        <p:spPr bwMode="auto">
          <a:xfrm>
            <a:off x="393700" y="6963489"/>
            <a:ext cx="409406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b">
            <a:spAutoFit/>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r>
              <a:rPr lang="en-US" sz="800" b="0" dirty="0"/>
              <a:t>*Emerging Market Debt, gross of fees. See appendix for additional disclosures</a:t>
            </a:r>
            <a:r>
              <a:rPr lang="en-US" sz="800" b="0" dirty="0" smtClean="0"/>
              <a:t>.</a:t>
            </a:r>
            <a:endParaRPr lang="en-US" sz="800" b="0" dirty="0"/>
          </a:p>
        </p:txBody>
      </p:sp>
      <p:graphicFrame>
        <p:nvGraphicFramePr>
          <p:cNvPr id="9" name="Object 1"/>
          <p:cNvGraphicFramePr>
            <a:graphicFrameLocks noChangeAspect="1"/>
          </p:cNvGraphicFramePr>
          <p:nvPr>
            <p:extLst>
              <p:ext uri="{D42A27DB-BD31-4B8C-83A1-F6EECF244321}">
                <p14:modId xmlns:p14="http://schemas.microsoft.com/office/powerpoint/2010/main" val="137114631"/>
              </p:ext>
            </p:extLst>
          </p:nvPr>
        </p:nvGraphicFramePr>
        <p:xfrm>
          <a:off x="1566863" y="2281238"/>
          <a:ext cx="6467475" cy="3505200"/>
        </p:xfrm>
        <a:graphic>
          <a:graphicData uri="http://schemas.openxmlformats.org/presentationml/2006/ole">
            <mc:AlternateContent xmlns:mc="http://schemas.openxmlformats.org/markup-compatibility/2006">
              <mc:Choice xmlns:v="urn:schemas-microsoft-com:vml" Requires="v">
                <p:oleObj spid="_x0000_s22858" name="Worksheet" r:id="rId3" imgW="6467466" imgH="3505270" progId="Excel.Sheet.12">
                  <p:link/>
                </p:oleObj>
              </mc:Choice>
              <mc:Fallback>
                <p:oleObj name="Worksheet" r:id="rId3" imgW="6467466" imgH="3505270" progId="Excel.Sheet.12">
                  <p:link/>
                  <p:pic>
                    <p:nvPicPr>
                      <p:cNvPr id="0" name=""/>
                      <p:cNvPicPr>
                        <a:picLocks noChangeAspect="1" noChangeArrowheads="1"/>
                      </p:cNvPicPr>
                      <p:nvPr/>
                    </p:nvPicPr>
                    <p:blipFill>
                      <a:blip r:embed="rId4"/>
                      <a:srcRect/>
                      <a:stretch>
                        <a:fillRect/>
                      </a:stretch>
                    </p:blipFill>
                    <p:spPr bwMode="auto">
                      <a:xfrm>
                        <a:off x="1566863" y="2281238"/>
                        <a:ext cx="64674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5"/>
          <p:cNvSpPr>
            <a:spLocks noChangeArrowheads="1"/>
          </p:cNvSpPr>
          <p:nvPr/>
        </p:nvSpPr>
        <p:spPr bwMode="auto">
          <a:xfrm>
            <a:off x="406400" y="923925"/>
            <a:ext cx="3105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44563"/>
            <a:r>
              <a:rPr lang="en-US" sz="1200" i="0" dirty="0"/>
              <a:t>Annualized Composite Returns (%)</a:t>
            </a:r>
          </a:p>
          <a:p>
            <a:pPr defTabSz="944563"/>
            <a:r>
              <a:rPr lang="en-US" sz="1200" i="0" dirty="0"/>
              <a:t>Periods Ending </a:t>
            </a:r>
            <a:r>
              <a:rPr lang="en-US" sz="1200" i="0" dirty="0" smtClean="0"/>
              <a:t>December 31, 2011</a:t>
            </a:r>
            <a:endParaRPr lang="en-US" sz="1200" i="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ctrTitle"/>
          </p:nvPr>
        </p:nvSpPr>
        <p:spPr/>
        <p:txBody>
          <a:bodyPr/>
          <a:lstStyle/>
          <a:p>
            <a:r>
              <a:rPr lang="en-US" smtClean="0"/>
              <a:t>APPENDIX</a:t>
            </a:r>
          </a:p>
        </p:txBody>
      </p:sp>
      <p:sp>
        <p:nvSpPr>
          <p:cNvPr id="24578" name="Rectangle 7"/>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656741C3-0481-4588-A350-2EBB4390E725}" type="slidenum">
              <a:rPr lang="en-US" sz="700" b="0" i="0" smtClean="0"/>
              <a:pPr/>
              <a:t>33</a:t>
            </a:fld>
            <a:endParaRPr lang="en-US" sz="700" b="0" i="0" smtClean="0"/>
          </a:p>
        </p:txBody>
      </p:sp>
      <p:sp>
        <p:nvSpPr>
          <p:cNvPr id="24579" name="Rectangle 9"/>
          <p:cNvSpPr>
            <a:spLocks noGrp="1" noChangeArrowheads="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BIOGRAPHIES</a:t>
            </a:r>
            <a:endParaRPr lang="en-US"/>
          </a:p>
        </p:txBody>
      </p:sp>
      <p:sp>
        <p:nvSpPr>
          <p:cNvPr id="3" name="Slide Number Placeholder 2"/>
          <p:cNvSpPr>
            <a:spLocks noGrp="1"/>
          </p:cNvSpPr>
          <p:nvPr>
            <p:ph type="sldNum" sz="quarter" idx="10"/>
          </p:nvPr>
        </p:nvSpPr>
        <p:spPr/>
        <p:txBody>
          <a:bodyPr/>
          <a:lstStyle/>
          <a:p>
            <a:fld id="{8D8CE6F1-8813-41DF-AA0E-A22ED443E0AE}" type="slidenum">
              <a:rPr lang="en-US" smtClean="0"/>
              <a:pPr/>
              <a:t>34</a:t>
            </a:fld>
            <a:endParaRPr lang="en-US"/>
          </a:p>
        </p:txBody>
      </p:sp>
      <p:sp>
        <p:nvSpPr>
          <p:cNvPr id="6" name="Footer Placeholder 3"/>
          <p:cNvSpPr>
            <a:spLocks noGrp="1"/>
          </p:cNvSpPr>
          <p:nvPr>
            <p:ph type="ftr" sz="quarter" idx="11"/>
          </p:nvPr>
        </p:nvSpPr>
        <p:spPr/>
        <p:txBody>
          <a:bodyPr/>
          <a:lstStyle/>
          <a:p>
            <a:r>
              <a:rPr lang="en-US" smtClean="0"/>
              <a:t>123111 EMD B</a:t>
            </a:r>
            <a:endParaRPr lang="en-US"/>
          </a:p>
        </p:txBody>
      </p:sp>
      <p:sp>
        <p:nvSpPr>
          <p:cNvPr id="196611" name="Text Box 3"/>
          <p:cNvSpPr txBox="1">
            <a:spLocks noChangeArrowheads="1"/>
          </p:cNvSpPr>
          <p:nvPr/>
        </p:nvSpPr>
        <p:spPr bwMode="auto">
          <a:xfrm>
            <a:off x="406400" y="911225"/>
            <a:ext cx="409246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1" i="0" dirty="0"/>
              <a:t>Investment </a:t>
            </a:r>
            <a:r>
              <a:rPr lang="en-US" sz="1200" b="1" i="0" dirty="0" smtClean="0"/>
              <a:t>Professionals/Global Fixed </a:t>
            </a:r>
            <a:r>
              <a:rPr lang="en-US" sz="1200" b="1" i="0" dirty="0"/>
              <a:t>Income</a:t>
            </a:r>
          </a:p>
        </p:txBody>
      </p:sp>
      <p:graphicFrame>
        <p:nvGraphicFramePr>
          <p:cNvPr id="2" name="Object 1"/>
          <p:cNvGraphicFramePr>
            <a:graphicFrameLocks noChangeAspect="1"/>
          </p:cNvGraphicFramePr>
          <p:nvPr>
            <p:extLst>
              <p:ext uri="{D42A27DB-BD31-4B8C-83A1-F6EECF244321}">
                <p14:modId xmlns:p14="http://schemas.microsoft.com/office/powerpoint/2010/main" val="2354629366"/>
              </p:ext>
            </p:extLst>
          </p:nvPr>
        </p:nvGraphicFramePr>
        <p:xfrm>
          <a:off x="327766" y="1358369"/>
          <a:ext cx="9023350" cy="5613400"/>
        </p:xfrm>
        <a:graphic>
          <a:graphicData uri="http://schemas.openxmlformats.org/presentationml/2006/ole">
            <mc:AlternateContent xmlns:mc="http://schemas.openxmlformats.org/markup-compatibility/2006">
              <mc:Choice xmlns:v="urn:schemas-microsoft-com:vml" Requires="v">
                <p:oleObj spid="_x0000_s69779" name="Document" r:id="rId3" imgW="9023700" imgH="5614062" progId="Word.Document.12">
                  <p:link/>
                </p:oleObj>
              </mc:Choice>
              <mc:Fallback>
                <p:oleObj name="Document" r:id="rId3" imgW="9023700" imgH="5614062" progId="Word.Document.12">
                  <p:link/>
                  <p:pic>
                    <p:nvPicPr>
                      <p:cNvPr id="0" name=""/>
                      <p:cNvPicPr/>
                      <p:nvPr/>
                    </p:nvPicPr>
                    <p:blipFill>
                      <a:blip r:embed="rId4"/>
                      <a:stretch>
                        <a:fillRect/>
                      </a:stretch>
                    </p:blipFill>
                    <p:spPr>
                      <a:xfrm>
                        <a:off x="327766" y="1358369"/>
                        <a:ext cx="9023350" cy="5613400"/>
                      </a:xfrm>
                      <a:prstGeom prst="rect">
                        <a:avLst/>
                      </a:prstGeom>
                    </p:spPr>
                  </p:pic>
                </p:oleObj>
              </mc:Fallback>
            </mc:AlternateContent>
          </a:graphicData>
        </a:graphic>
      </p:graphicFrame>
    </p:spTree>
    <p:extLst>
      <p:ext uri="{BB962C8B-B14F-4D97-AF65-F5344CB8AC3E}">
        <p14:creationId xmlns:p14="http://schemas.microsoft.com/office/powerpoint/2010/main" val="38114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BIOGRAPHIES</a:t>
            </a:r>
            <a:endParaRPr lang="en-US"/>
          </a:p>
        </p:txBody>
      </p:sp>
      <p:sp>
        <p:nvSpPr>
          <p:cNvPr id="3" name="Slide Number Placeholder 2"/>
          <p:cNvSpPr>
            <a:spLocks noGrp="1"/>
          </p:cNvSpPr>
          <p:nvPr>
            <p:ph type="sldNum" sz="quarter" idx="10"/>
          </p:nvPr>
        </p:nvSpPr>
        <p:spPr/>
        <p:txBody>
          <a:bodyPr/>
          <a:lstStyle/>
          <a:p>
            <a:fld id="{8D8CE6F1-8813-41DF-AA0E-A22ED443E0AE}" type="slidenum">
              <a:rPr lang="en-US" smtClean="0"/>
              <a:pPr/>
              <a:t>35</a:t>
            </a:fld>
            <a:endParaRPr lang="en-US"/>
          </a:p>
        </p:txBody>
      </p:sp>
      <p:sp>
        <p:nvSpPr>
          <p:cNvPr id="6" name="Footer Placeholder 3"/>
          <p:cNvSpPr>
            <a:spLocks noGrp="1"/>
          </p:cNvSpPr>
          <p:nvPr>
            <p:ph type="ftr" sz="quarter" idx="11"/>
          </p:nvPr>
        </p:nvSpPr>
        <p:spPr/>
        <p:txBody>
          <a:bodyPr/>
          <a:lstStyle/>
          <a:p>
            <a:r>
              <a:rPr lang="en-US" smtClean="0"/>
              <a:t>123111 EMD B</a:t>
            </a:r>
            <a:endParaRPr lang="en-US"/>
          </a:p>
        </p:txBody>
      </p:sp>
      <p:sp>
        <p:nvSpPr>
          <p:cNvPr id="196611" name="Text Box 3"/>
          <p:cNvSpPr txBox="1">
            <a:spLocks noChangeArrowheads="1"/>
          </p:cNvSpPr>
          <p:nvPr/>
        </p:nvSpPr>
        <p:spPr bwMode="auto">
          <a:xfrm>
            <a:off x="406400" y="911225"/>
            <a:ext cx="409246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1" i="0" dirty="0"/>
              <a:t>Investment </a:t>
            </a:r>
            <a:r>
              <a:rPr lang="en-US" sz="1200" b="1" i="0" dirty="0" smtClean="0"/>
              <a:t>Professionals/Global Fixed </a:t>
            </a:r>
            <a:r>
              <a:rPr lang="en-US" sz="1200" b="1" i="0" dirty="0"/>
              <a:t>Income</a:t>
            </a:r>
          </a:p>
        </p:txBody>
      </p:sp>
      <p:graphicFrame>
        <p:nvGraphicFramePr>
          <p:cNvPr id="2" name="Object 1"/>
          <p:cNvGraphicFramePr>
            <a:graphicFrameLocks noChangeAspect="1"/>
          </p:cNvGraphicFramePr>
          <p:nvPr>
            <p:extLst>
              <p:ext uri="{D42A27DB-BD31-4B8C-83A1-F6EECF244321}">
                <p14:modId xmlns:p14="http://schemas.microsoft.com/office/powerpoint/2010/main" val="3418419242"/>
              </p:ext>
            </p:extLst>
          </p:nvPr>
        </p:nvGraphicFramePr>
        <p:xfrm>
          <a:off x="327025" y="1355725"/>
          <a:ext cx="9028113" cy="4786313"/>
        </p:xfrm>
        <a:graphic>
          <a:graphicData uri="http://schemas.openxmlformats.org/presentationml/2006/ole">
            <mc:AlternateContent xmlns:mc="http://schemas.openxmlformats.org/markup-compatibility/2006">
              <mc:Choice xmlns:v="urn:schemas-microsoft-com:vml" Requires="v">
                <p:oleObj spid="_x0000_s70803" name="Document" r:id="rId3" imgW="9027573" imgH="4786840" progId="Word.Document.12">
                  <p:link/>
                </p:oleObj>
              </mc:Choice>
              <mc:Fallback>
                <p:oleObj name="Document" r:id="rId3" imgW="9027573" imgH="4786840" progId="Word.Document.12">
                  <p:link/>
                  <p:pic>
                    <p:nvPicPr>
                      <p:cNvPr id="0" name=""/>
                      <p:cNvPicPr/>
                      <p:nvPr/>
                    </p:nvPicPr>
                    <p:blipFill>
                      <a:blip r:embed="rId4"/>
                      <a:stretch>
                        <a:fillRect/>
                      </a:stretch>
                    </p:blipFill>
                    <p:spPr>
                      <a:xfrm>
                        <a:off x="327025" y="1355725"/>
                        <a:ext cx="9028113" cy="4786313"/>
                      </a:xfrm>
                      <a:prstGeom prst="rect">
                        <a:avLst/>
                      </a:prstGeom>
                    </p:spPr>
                  </p:pic>
                </p:oleObj>
              </mc:Fallback>
            </mc:AlternateContent>
          </a:graphicData>
        </a:graphic>
      </p:graphicFrame>
    </p:spTree>
    <p:extLst>
      <p:ext uri="{BB962C8B-B14F-4D97-AF65-F5344CB8AC3E}">
        <p14:creationId xmlns:p14="http://schemas.microsoft.com/office/powerpoint/2010/main" val="1208399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BIOGRAPHIES</a:t>
            </a:r>
            <a:endParaRPr lang="en-US"/>
          </a:p>
        </p:txBody>
      </p:sp>
      <p:sp>
        <p:nvSpPr>
          <p:cNvPr id="2" name="Slide Number Placeholder 1"/>
          <p:cNvSpPr>
            <a:spLocks noGrp="1"/>
          </p:cNvSpPr>
          <p:nvPr>
            <p:ph type="sldNum" sz="quarter" idx="10"/>
          </p:nvPr>
        </p:nvSpPr>
        <p:spPr/>
        <p:txBody>
          <a:bodyPr/>
          <a:lstStyle/>
          <a:p>
            <a:fld id="{8D8CE6F1-8813-41DF-AA0E-A22ED443E0AE}" type="slidenum">
              <a:rPr lang="en-US" smtClean="0"/>
              <a:pPr/>
              <a:t>36</a:t>
            </a:fld>
            <a:endParaRPr lang="en-US"/>
          </a:p>
        </p:txBody>
      </p:sp>
      <p:sp>
        <p:nvSpPr>
          <p:cNvPr id="6" name="Footer Placeholder 3"/>
          <p:cNvSpPr>
            <a:spLocks noGrp="1"/>
          </p:cNvSpPr>
          <p:nvPr>
            <p:ph type="ftr" sz="quarter" idx="11"/>
          </p:nvPr>
        </p:nvSpPr>
        <p:spPr/>
        <p:txBody>
          <a:bodyPr/>
          <a:lstStyle/>
          <a:p>
            <a:r>
              <a:rPr lang="en-US" smtClean="0"/>
              <a:t>123111 EMD B</a:t>
            </a:r>
            <a:endParaRPr lang="en-US"/>
          </a:p>
        </p:txBody>
      </p:sp>
      <p:sp>
        <p:nvSpPr>
          <p:cNvPr id="196611" name="Text Box 3"/>
          <p:cNvSpPr txBox="1">
            <a:spLocks noChangeArrowheads="1"/>
          </p:cNvSpPr>
          <p:nvPr/>
        </p:nvSpPr>
        <p:spPr bwMode="auto">
          <a:xfrm>
            <a:off x="406400" y="911225"/>
            <a:ext cx="409246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1" i="0" dirty="0"/>
              <a:t>Investment </a:t>
            </a:r>
            <a:r>
              <a:rPr lang="en-US" sz="1200" b="1" i="0" dirty="0" smtClean="0"/>
              <a:t>Professionals/Global Fixed </a:t>
            </a:r>
            <a:r>
              <a:rPr lang="en-US" sz="1200" b="1" i="0" dirty="0"/>
              <a:t>Income</a:t>
            </a:r>
          </a:p>
        </p:txBody>
      </p:sp>
      <p:graphicFrame>
        <p:nvGraphicFramePr>
          <p:cNvPr id="5" name="Object 4"/>
          <p:cNvGraphicFramePr>
            <a:graphicFrameLocks noChangeAspect="1"/>
          </p:cNvGraphicFramePr>
          <p:nvPr>
            <p:extLst>
              <p:ext uri="{D42A27DB-BD31-4B8C-83A1-F6EECF244321}">
                <p14:modId xmlns:p14="http://schemas.microsoft.com/office/powerpoint/2010/main" val="1305874653"/>
              </p:ext>
            </p:extLst>
          </p:nvPr>
        </p:nvGraphicFramePr>
        <p:xfrm>
          <a:off x="317800" y="1335425"/>
          <a:ext cx="9023350" cy="5627688"/>
        </p:xfrm>
        <a:graphic>
          <a:graphicData uri="http://schemas.openxmlformats.org/presentationml/2006/ole">
            <mc:AlternateContent xmlns:mc="http://schemas.openxmlformats.org/markup-compatibility/2006">
              <mc:Choice xmlns:v="urn:schemas-microsoft-com:vml" Requires="v">
                <p:oleObj spid="_x0000_s71827" name="Document" r:id="rId3" imgW="9023700" imgH="5627734" progId="Word.Document.12">
                  <p:link/>
                </p:oleObj>
              </mc:Choice>
              <mc:Fallback>
                <p:oleObj name="Document" r:id="rId3" imgW="9023700" imgH="5627734" progId="Word.Document.12">
                  <p:link/>
                  <p:pic>
                    <p:nvPicPr>
                      <p:cNvPr id="0" name=""/>
                      <p:cNvPicPr/>
                      <p:nvPr/>
                    </p:nvPicPr>
                    <p:blipFill>
                      <a:blip r:embed="rId4"/>
                      <a:stretch>
                        <a:fillRect/>
                      </a:stretch>
                    </p:blipFill>
                    <p:spPr>
                      <a:xfrm>
                        <a:off x="317800" y="1335425"/>
                        <a:ext cx="9023350" cy="5627688"/>
                      </a:xfrm>
                      <a:prstGeom prst="rect">
                        <a:avLst/>
                      </a:prstGeom>
                    </p:spPr>
                  </p:pic>
                </p:oleObj>
              </mc:Fallback>
            </mc:AlternateContent>
          </a:graphicData>
        </a:graphic>
      </p:graphicFrame>
    </p:spTree>
    <p:extLst>
      <p:ext uri="{BB962C8B-B14F-4D97-AF65-F5344CB8AC3E}">
        <p14:creationId xmlns:p14="http://schemas.microsoft.com/office/powerpoint/2010/main" val="3181180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BIOGRAPHIES</a:t>
            </a:r>
            <a:endParaRPr lang="en-US"/>
          </a:p>
        </p:txBody>
      </p:sp>
      <p:sp>
        <p:nvSpPr>
          <p:cNvPr id="2" name="Slide Number Placeholder 1"/>
          <p:cNvSpPr>
            <a:spLocks noGrp="1"/>
          </p:cNvSpPr>
          <p:nvPr>
            <p:ph type="sldNum" sz="quarter" idx="10"/>
          </p:nvPr>
        </p:nvSpPr>
        <p:spPr/>
        <p:txBody>
          <a:bodyPr/>
          <a:lstStyle/>
          <a:p>
            <a:fld id="{8D8CE6F1-8813-41DF-AA0E-A22ED443E0AE}" type="slidenum">
              <a:rPr lang="en-US" smtClean="0"/>
              <a:pPr/>
              <a:t>37</a:t>
            </a:fld>
            <a:endParaRPr lang="en-US"/>
          </a:p>
        </p:txBody>
      </p:sp>
      <p:sp>
        <p:nvSpPr>
          <p:cNvPr id="6" name="Footer Placeholder 3"/>
          <p:cNvSpPr>
            <a:spLocks noGrp="1"/>
          </p:cNvSpPr>
          <p:nvPr>
            <p:ph type="ftr" sz="quarter" idx="11"/>
          </p:nvPr>
        </p:nvSpPr>
        <p:spPr/>
        <p:txBody>
          <a:bodyPr/>
          <a:lstStyle/>
          <a:p>
            <a:r>
              <a:rPr lang="en-US" smtClean="0"/>
              <a:t>123111 EMD B</a:t>
            </a:r>
            <a:endParaRPr lang="en-US"/>
          </a:p>
        </p:txBody>
      </p:sp>
      <p:sp>
        <p:nvSpPr>
          <p:cNvPr id="196611" name="Text Box 3"/>
          <p:cNvSpPr txBox="1">
            <a:spLocks noChangeArrowheads="1"/>
          </p:cNvSpPr>
          <p:nvPr/>
        </p:nvSpPr>
        <p:spPr bwMode="auto">
          <a:xfrm>
            <a:off x="390525" y="911225"/>
            <a:ext cx="409246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1" i="0" dirty="0"/>
              <a:t>Investment </a:t>
            </a:r>
            <a:r>
              <a:rPr lang="en-US" sz="1200" b="1" i="0" dirty="0" smtClean="0"/>
              <a:t>Professionals/Global Fixed </a:t>
            </a:r>
            <a:r>
              <a:rPr lang="en-US" sz="1200" b="1" i="0" dirty="0"/>
              <a:t>Income</a:t>
            </a:r>
          </a:p>
        </p:txBody>
      </p:sp>
      <p:graphicFrame>
        <p:nvGraphicFramePr>
          <p:cNvPr id="3" name="Object 2"/>
          <p:cNvGraphicFramePr>
            <a:graphicFrameLocks noChangeAspect="1"/>
          </p:cNvGraphicFramePr>
          <p:nvPr>
            <p:extLst>
              <p:ext uri="{D42A27DB-BD31-4B8C-83A1-F6EECF244321}">
                <p14:modId xmlns:p14="http://schemas.microsoft.com/office/powerpoint/2010/main" val="2401038821"/>
              </p:ext>
            </p:extLst>
          </p:nvPr>
        </p:nvGraphicFramePr>
        <p:xfrm>
          <a:off x="317500" y="1331913"/>
          <a:ext cx="9023350" cy="5772150"/>
        </p:xfrm>
        <a:graphic>
          <a:graphicData uri="http://schemas.openxmlformats.org/presentationml/2006/ole">
            <mc:AlternateContent xmlns:mc="http://schemas.openxmlformats.org/markup-compatibility/2006">
              <mc:Choice xmlns:v="urn:schemas-microsoft-com:vml" Requires="v">
                <p:oleObj spid="_x0000_s72852" name="Document" r:id="rId3" imgW="9023700" imgH="5772727" progId="Word.Document.12">
                  <p:link/>
                </p:oleObj>
              </mc:Choice>
              <mc:Fallback>
                <p:oleObj name="Document" r:id="rId3" imgW="9023700" imgH="5772727" progId="Word.Document.12">
                  <p:link/>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1331913"/>
                        <a:ext cx="9023350"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192014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BIOGRAPHIES</a:t>
            </a:r>
            <a:endParaRPr lang="en-US"/>
          </a:p>
        </p:txBody>
      </p:sp>
      <p:sp>
        <p:nvSpPr>
          <p:cNvPr id="2" name="Slide Number Placeholder 1"/>
          <p:cNvSpPr>
            <a:spLocks noGrp="1"/>
          </p:cNvSpPr>
          <p:nvPr>
            <p:ph type="sldNum" sz="quarter" idx="10"/>
          </p:nvPr>
        </p:nvSpPr>
        <p:spPr/>
        <p:txBody>
          <a:bodyPr/>
          <a:lstStyle/>
          <a:p>
            <a:fld id="{8D8CE6F1-8813-41DF-AA0E-A22ED443E0AE}" type="slidenum">
              <a:rPr lang="en-US" smtClean="0"/>
              <a:pPr/>
              <a:t>38</a:t>
            </a:fld>
            <a:endParaRPr lang="en-US"/>
          </a:p>
        </p:txBody>
      </p:sp>
      <p:sp>
        <p:nvSpPr>
          <p:cNvPr id="6" name="Footer Placeholder 3"/>
          <p:cNvSpPr>
            <a:spLocks noGrp="1"/>
          </p:cNvSpPr>
          <p:nvPr>
            <p:ph type="ftr" sz="quarter" idx="11"/>
          </p:nvPr>
        </p:nvSpPr>
        <p:spPr/>
        <p:txBody>
          <a:bodyPr/>
          <a:lstStyle/>
          <a:p>
            <a:r>
              <a:rPr lang="en-US" smtClean="0"/>
              <a:t>123111 EMD B</a:t>
            </a:r>
            <a:endParaRPr lang="en-US"/>
          </a:p>
        </p:txBody>
      </p:sp>
      <p:sp>
        <p:nvSpPr>
          <p:cNvPr id="196611" name="Text Box 3"/>
          <p:cNvSpPr txBox="1">
            <a:spLocks noChangeArrowheads="1"/>
          </p:cNvSpPr>
          <p:nvPr/>
        </p:nvSpPr>
        <p:spPr bwMode="auto">
          <a:xfrm>
            <a:off x="390525" y="911225"/>
            <a:ext cx="409246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1" i="0" dirty="0"/>
              <a:t>Investment </a:t>
            </a:r>
            <a:r>
              <a:rPr lang="en-US" sz="1200" b="1" i="0" dirty="0" smtClean="0"/>
              <a:t>Professionals/Global Fixed </a:t>
            </a:r>
            <a:r>
              <a:rPr lang="en-US" sz="1200" b="1" i="0" dirty="0"/>
              <a:t>Income</a:t>
            </a:r>
          </a:p>
        </p:txBody>
      </p:sp>
      <p:graphicFrame>
        <p:nvGraphicFramePr>
          <p:cNvPr id="4" name="Object 3"/>
          <p:cNvGraphicFramePr>
            <a:graphicFrameLocks noChangeAspect="1"/>
          </p:cNvGraphicFramePr>
          <p:nvPr>
            <p:extLst>
              <p:ext uri="{D42A27DB-BD31-4B8C-83A1-F6EECF244321}">
                <p14:modId xmlns:p14="http://schemas.microsoft.com/office/powerpoint/2010/main" val="49786015"/>
              </p:ext>
            </p:extLst>
          </p:nvPr>
        </p:nvGraphicFramePr>
        <p:xfrm>
          <a:off x="298450" y="1346200"/>
          <a:ext cx="9023350" cy="5565775"/>
        </p:xfrm>
        <a:graphic>
          <a:graphicData uri="http://schemas.openxmlformats.org/presentationml/2006/ole">
            <mc:AlternateContent xmlns:mc="http://schemas.openxmlformats.org/markup-compatibility/2006">
              <mc:Choice xmlns:v="urn:schemas-microsoft-com:vml" Requires="v">
                <p:oleObj spid="_x0000_s73876" name="Document" r:id="rId3" imgW="9023700" imgH="5565132" progId="Word.Document.12">
                  <p:link/>
                </p:oleObj>
              </mc:Choice>
              <mc:Fallback>
                <p:oleObj name="Document" r:id="rId3" imgW="9023700" imgH="5565132" progId="Word.Document.12">
                  <p:link/>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1346200"/>
                        <a:ext cx="9023350"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183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9"/>
          <p:cNvSpPr>
            <a:spLocks noGrp="1" noChangeArrowheads="1"/>
          </p:cNvSpPr>
          <p:nvPr>
            <p:ph type="title"/>
          </p:nvPr>
        </p:nvSpPr>
        <p:spPr/>
        <p:txBody>
          <a:bodyPr/>
          <a:lstStyle/>
          <a:p>
            <a:r>
              <a:rPr lang="en-US" dirty="0" smtClean="0"/>
              <a:t>GLOBAL FIXED INCOME TEAM STRENGTHS</a:t>
            </a:r>
          </a:p>
        </p:txBody>
      </p:sp>
      <p:sp>
        <p:nvSpPr>
          <p:cNvPr id="22" name="Content Placeholder 21"/>
          <p:cNvSpPr>
            <a:spLocks noGrp="1"/>
          </p:cNvSpPr>
          <p:nvPr>
            <p:ph idx="1"/>
          </p:nvPr>
        </p:nvSpPr>
        <p:spPr/>
        <p:txBody>
          <a:bodyPr/>
          <a:lstStyle/>
          <a:p>
            <a:r>
              <a:rPr lang="en-US" dirty="0"/>
              <a:t>Proven asset allocation framework</a:t>
            </a:r>
          </a:p>
          <a:p>
            <a:r>
              <a:rPr lang="en-US" dirty="0" smtClean="0"/>
              <a:t>Credit specialists</a:t>
            </a:r>
          </a:p>
          <a:p>
            <a:pPr lvl="1"/>
            <a:r>
              <a:rPr lang="en-US" dirty="0" smtClean="0"/>
              <a:t>Twelve credit professionals with an average of twenty-eight years of experience</a:t>
            </a:r>
          </a:p>
          <a:p>
            <a:r>
              <a:rPr lang="en-US" dirty="0" smtClean="0"/>
              <a:t>Twenty-year team history</a:t>
            </a:r>
          </a:p>
          <a:p>
            <a:pPr lvl="1"/>
            <a:r>
              <a:rPr lang="en-US" dirty="0" smtClean="0"/>
              <a:t>Shared philosophy and beliefs</a:t>
            </a:r>
            <a:endParaRPr lang="en-US" dirty="0"/>
          </a:p>
        </p:txBody>
      </p:sp>
      <p:sp>
        <p:nvSpPr>
          <p:cNvPr id="12293" name="Slide Number Placeholder 1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fld id="{B9793E26-EA55-4972-A44C-93792D39AB04}" type="slidenum">
              <a:rPr lang="en-US" sz="700" b="0" i="0" smtClean="0"/>
              <a:pPr/>
              <a:t>3</a:t>
            </a:fld>
            <a:endParaRPr lang="en-US" sz="700" b="0" i="0" smtClean="0"/>
          </a:p>
        </p:txBody>
      </p:sp>
      <p:sp>
        <p:nvSpPr>
          <p:cNvPr id="12294" name="Footer Placeholder 1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r>
              <a:rPr lang="nn-NO" sz="600" b="0" i="0" smtClean="0"/>
              <a:t>123111 EMD B</a:t>
            </a:r>
            <a:endParaRPr lang="en-US" sz="600" b="0" i="0" smtClean="0"/>
          </a:p>
        </p:txBody>
      </p:sp>
      <p:sp>
        <p:nvSpPr>
          <p:cNvPr id="12291" name="Rectangle 36"/>
          <p:cNvSpPr>
            <a:spLocks noChangeArrowheads="1"/>
          </p:cNvSpPr>
          <p:nvPr/>
        </p:nvSpPr>
        <p:spPr bwMode="auto">
          <a:xfrm>
            <a:off x="414338" y="6696075"/>
            <a:ext cx="7713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spcBef>
                <a:spcPct val="25000"/>
              </a:spcBef>
            </a:pPr>
            <a:r>
              <a:rPr lang="en-US" sz="800" b="0"/>
              <a:t>Past performance is not indicative of future results.</a:t>
            </a:r>
          </a:p>
          <a:p>
            <a:pPr>
              <a:spcBef>
                <a:spcPct val="25000"/>
              </a:spcBef>
            </a:pPr>
            <a:r>
              <a:rPr lang="en-US" sz="800" b="0"/>
              <a:t>This document is for informational purposes only.  Portfolios are actively managed and all expressions of opinion are subject to change without notice and are not intended to be a guarantee of future events.</a:t>
            </a:r>
          </a:p>
        </p:txBody>
      </p:sp>
      <p:grpSp>
        <p:nvGrpSpPr>
          <p:cNvPr id="4" name="Group 3"/>
          <p:cNvGrpSpPr/>
          <p:nvPr/>
        </p:nvGrpSpPr>
        <p:grpSpPr>
          <a:xfrm>
            <a:off x="2143865" y="5082475"/>
            <a:ext cx="4616803" cy="749812"/>
            <a:chOff x="2143865" y="5457378"/>
            <a:chExt cx="4616803" cy="749812"/>
          </a:xfrm>
        </p:grpSpPr>
        <p:sp>
          <p:nvSpPr>
            <p:cNvPr id="10" name="Rounded Rectangle 9"/>
            <p:cNvSpPr/>
            <p:nvPr/>
          </p:nvSpPr>
          <p:spPr bwMode="auto">
            <a:xfrm rot="5400000" flipH="1">
              <a:off x="6178294" y="5624815"/>
              <a:ext cx="749808" cy="414941"/>
            </a:xfrm>
            <a:prstGeom prst="roundRect">
              <a:avLst>
                <a:gd name="adj" fmla="val 32141"/>
              </a:avLst>
            </a:prstGeom>
            <a:solidFill>
              <a:srgbClr val="6A824C"/>
            </a:solidFill>
            <a:ln w="12700" cap="flat" cmpd="sng" algn="ctr">
              <a:noFill/>
              <a:prstDash val="solid"/>
              <a:round/>
              <a:headEnd type="none" w="sm" len="sm"/>
              <a:tailEnd type="none" w="sm" len="sm"/>
            </a:ln>
            <a:effectLst/>
            <a:extLst/>
          </p:spPr>
          <p:txBody>
            <a:bodyPr vert="horz" wrap="square" lIns="0" tIns="0" rIns="0" bIns="0" numCol="1" rtlCol="0" anchor="t"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Verdana" pitchFamily="34" charset="0"/>
                </a:rPr>
                <a:t>Results</a:t>
              </a:r>
            </a:p>
          </p:txBody>
        </p:sp>
        <p:sp>
          <p:nvSpPr>
            <p:cNvPr id="8" name="Rounded Rectangle 7"/>
            <p:cNvSpPr/>
            <p:nvPr/>
          </p:nvSpPr>
          <p:spPr bwMode="auto">
            <a:xfrm rot="16200000" flipH="1">
              <a:off x="1976432" y="5624812"/>
              <a:ext cx="749808" cy="414941"/>
            </a:xfrm>
            <a:prstGeom prst="roundRect">
              <a:avLst>
                <a:gd name="adj" fmla="val 32141"/>
              </a:avLst>
            </a:prstGeom>
            <a:solidFill>
              <a:srgbClr val="6A824C"/>
            </a:solidFill>
            <a:ln w="12700" cap="flat" cmpd="sng" algn="ctr">
              <a:noFill/>
              <a:prstDash val="solid"/>
              <a:round/>
              <a:headEnd type="none" w="sm" len="sm"/>
              <a:tailEnd type="none" w="sm" len="sm"/>
            </a:ln>
            <a:effectLst/>
            <a:extLst/>
          </p:spPr>
          <p:txBody>
            <a:bodyPr vert="horz" wrap="square" lIns="0" tIns="0" rIns="0" bIns="0" numCol="1" rtlCol="0" anchor="t"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Verdana" pitchFamily="34" charset="0"/>
                </a:rPr>
                <a:t>Results</a:t>
              </a:r>
            </a:p>
          </p:txBody>
        </p:sp>
        <p:sp>
          <p:nvSpPr>
            <p:cNvPr id="23" name="Rectangle 22"/>
            <p:cNvSpPr/>
            <p:nvPr/>
          </p:nvSpPr>
          <p:spPr bwMode="auto">
            <a:xfrm flipH="1">
              <a:off x="2388261" y="5457378"/>
              <a:ext cx="4164938" cy="749808"/>
            </a:xfrm>
            <a:prstGeom prst="rect">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marL="0" marR="0" indent="0" algn="ctr" defTabSz="914400" rtl="0" eaLnBrk="0" fontAlgn="base" latinLnBrk="0" hangingPunct="0">
                <a:lnSpc>
                  <a:spcPct val="150000"/>
                </a:lnSpc>
                <a:spcBef>
                  <a:spcPts val="0"/>
                </a:spcBef>
                <a:spcAft>
                  <a:spcPct val="0"/>
                </a:spcAft>
                <a:buClrTx/>
                <a:buSzTx/>
                <a:buFontTx/>
                <a:buNone/>
                <a:tabLst/>
              </a:pPr>
              <a:r>
                <a:rPr lang="en-US" sz="1000" b="0" i="0" dirty="0" smtClean="0"/>
                <a:t>Consistent northwest quadrant performance in all products managed across whole fixed income spectrum</a:t>
              </a:r>
              <a:endParaRPr kumimoji="0" lang="en-US" sz="1000" b="0" i="0" u="none" strike="noStrike" cap="none" normalizeH="0" baseline="0" dirty="0" smtClean="0">
                <a:ln>
                  <a:noFill/>
                </a:ln>
                <a:solidFill>
                  <a:schemeClr val="tx1"/>
                </a:solidFill>
                <a:effectLst/>
              </a:endParaRPr>
            </a:p>
          </p:txBody>
        </p:sp>
      </p:grpSp>
    </p:spTree>
    <p:extLst>
      <p:ext uri="{BB962C8B-B14F-4D97-AF65-F5344CB8AC3E}">
        <p14:creationId xmlns:p14="http://schemas.microsoft.com/office/powerpoint/2010/main" val="1936198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dirty="0" smtClean="0"/>
              <a:t>BIOGRAPHIES</a:t>
            </a:r>
            <a:endParaRPr lang="en-US" dirty="0"/>
          </a:p>
        </p:txBody>
      </p:sp>
      <p:sp>
        <p:nvSpPr>
          <p:cNvPr id="5" name="Footer Placeholder 2"/>
          <p:cNvSpPr>
            <a:spLocks noGrp="1"/>
          </p:cNvSpPr>
          <p:nvPr>
            <p:ph type="ftr" sz="quarter" idx="11"/>
          </p:nvPr>
        </p:nvSpPr>
        <p:spPr/>
        <p:txBody>
          <a:bodyPr/>
          <a:lstStyle/>
          <a:p>
            <a:r>
              <a:rPr lang="en-US" smtClean="0"/>
              <a:t>123111 EMD B</a:t>
            </a:r>
            <a:endParaRPr lang="en-US"/>
          </a:p>
        </p:txBody>
      </p:sp>
      <p:graphicFrame>
        <p:nvGraphicFramePr>
          <p:cNvPr id="294925" name="Object 13"/>
          <p:cNvGraphicFramePr>
            <a:graphicFrameLocks/>
          </p:cNvGraphicFramePr>
          <p:nvPr>
            <p:extLst>
              <p:ext uri="{D42A27DB-BD31-4B8C-83A1-F6EECF244321}">
                <p14:modId xmlns:p14="http://schemas.microsoft.com/office/powerpoint/2010/main" val="2557182081"/>
              </p:ext>
            </p:extLst>
          </p:nvPr>
        </p:nvGraphicFramePr>
        <p:xfrm>
          <a:off x="319088" y="1362657"/>
          <a:ext cx="8990012" cy="3570389"/>
        </p:xfrm>
        <a:graphic>
          <a:graphicData uri="http://schemas.openxmlformats.org/presentationml/2006/ole">
            <mc:AlternateContent xmlns:mc="http://schemas.openxmlformats.org/markup-compatibility/2006">
              <mc:Choice xmlns:v="urn:schemas-microsoft-com:vml" Requires="v">
                <p:oleObj spid="_x0000_s96290" name="Document" r:id="rId3" imgW="9063601" imgH="3614391" progId="Word.Document.8">
                  <p:embed/>
                </p:oleObj>
              </mc:Choice>
              <mc:Fallback>
                <p:oleObj name="Document" r:id="rId3" imgW="9063601" imgH="3614391" progId="Word.Document.8">
                  <p:embed/>
                  <p:pic>
                    <p:nvPicPr>
                      <p:cNvPr id="0" name=""/>
                      <p:cNvPicPr>
                        <a:picLocks noChangeArrowheads="1"/>
                      </p:cNvPicPr>
                      <p:nvPr/>
                    </p:nvPicPr>
                    <p:blipFill>
                      <a:blip r:embed="rId4"/>
                      <a:srcRect/>
                      <a:stretch>
                        <a:fillRect/>
                      </a:stretch>
                    </p:blipFill>
                    <p:spPr bwMode="auto">
                      <a:xfrm>
                        <a:off x="319088" y="1362657"/>
                        <a:ext cx="8990012" cy="3570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0A490520-2CA9-4F73-A27A-ECE4F30992F3}" type="slidenum">
              <a:rPr lang="en-US" smtClean="0"/>
              <a:pPr/>
              <a:t>39</a:t>
            </a:fld>
            <a:endParaRPr lang="en-US"/>
          </a:p>
        </p:txBody>
      </p:sp>
    </p:spTree>
    <p:extLst>
      <p:ext uri="{BB962C8B-B14F-4D97-AF65-F5344CB8AC3E}">
        <p14:creationId xmlns:p14="http://schemas.microsoft.com/office/powerpoint/2010/main" val="5069580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BIOGRAPHIES</a:t>
            </a:r>
          </a:p>
        </p:txBody>
      </p:sp>
      <p:sp>
        <p:nvSpPr>
          <p:cNvPr id="2969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0570E021-6CD5-45B3-B743-1FFD2DD0EB6E}" type="slidenum">
              <a:rPr lang="en-US" sz="700" b="0" i="0" smtClean="0"/>
              <a:pPr/>
              <a:t>40</a:t>
            </a:fld>
            <a:endParaRPr lang="en-US" sz="700" b="0" i="0" smtClean="0"/>
          </a:p>
        </p:txBody>
      </p:sp>
      <p:sp>
        <p:nvSpPr>
          <p:cNvPr id="2969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29701" name="Text Box 3"/>
          <p:cNvSpPr txBox="1">
            <a:spLocks noChangeArrowheads="1"/>
          </p:cNvSpPr>
          <p:nvPr/>
        </p:nvSpPr>
        <p:spPr bwMode="auto">
          <a:xfrm>
            <a:off x="401638" y="922338"/>
            <a:ext cx="22717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r>
              <a:rPr lang="en-US" sz="1200" i="0">
                <a:solidFill>
                  <a:srgbClr val="3D4B2B"/>
                </a:solidFill>
              </a:rPr>
              <a:t>Marketing &amp; Client Service</a:t>
            </a:r>
          </a:p>
        </p:txBody>
      </p:sp>
      <p:graphicFrame>
        <p:nvGraphicFramePr>
          <p:cNvPr id="2" name="Object 1"/>
          <p:cNvGraphicFramePr>
            <a:graphicFrameLocks noChangeAspect="1"/>
          </p:cNvGraphicFramePr>
          <p:nvPr>
            <p:extLst>
              <p:ext uri="{D42A27DB-BD31-4B8C-83A1-F6EECF244321}">
                <p14:modId xmlns:p14="http://schemas.microsoft.com/office/powerpoint/2010/main" val="2799688391"/>
              </p:ext>
            </p:extLst>
          </p:nvPr>
        </p:nvGraphicFramePr>
        <p:xfrm>
          <a:off x="320675" y="1371600"/>
          <a:ext cx="8996363" cy="5545138"/>
        </p:xfrm>
        <a:graphic>
          <a:graphicData uri="http://schemas.openxmlformats.org/presentationml/2006/ole">
            <mc:AlternateContent xmlns:mc="http://schemas.openxmlformats.org/markup-compatibility/2006">
              <mc:Choice xmlns:v="urn:schemas-microsoft-com:vml" Requires="v">
                <p:oleObj spid="_x0000_s30035" name="Document" r:id="rId4" imgW="9163080" imgH="5644440" progId="Word.Document.8">
                  <p:embed/>
                </p:oleObj>
              </mc:Choice>
              <mc:Fallback>
                <p:oleObj name="Document" r:id="rId4" imgW="9163080" imgH="5644440" progId="Word.Document.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 y="1371600"/>
                        <a:ext cx="8996363"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smtClean="0"/>
              <a:t>EMERGING MARKET DEBT ― PERFORMANCE</a:t>
            </a:r>
          </a:p>
        </p:txBody>
      </p:sp>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F415BA2C-677E-4619-B387-679C8250B402}" type="slidenum">
              <a:rPr lang="en-US" sz="700" b="0" i="0" smtClean="0"/>
              <a:pPr/>
              <a:t>41</a:t>
            </a:fld>
            <a:endParaRPr lang="en-US" sz="700" b="0" i="0" smtClean="0"/>
          </a:p>
        </p:txBody>
      </p:sp>
      <p:sp>
        <p:nvSpPr>
          <p:cNvPr id="307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30725" name="Rectangle 3"/>
          <p:cNvSpPr>
            <a:spLocks noChangeArrowheads="1"/>
          </p:cNvSpPr>
          <p:nvPr/>
        </p:nvSpPr>
        <p:spPr bwMode="auto">
          <a:xfrm>
            <a:off x="395288" y="914400"/>
            <a:ext cx="9826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i="0"/>
              <a:t>Disclosures</a:t>
            </a:r>
          </a:p>
        </p:txBody>
      </p:sp>
      <p:graphicFrame>
        <p:nvGraphicFramePr>
          <p:cNvPr id="9" name="Object 8"/>
          <p:cNvGraphicFramePr>
            <a:graphicFrameLocks noChangeAspect="1"/>
          </p:cNvGraphicFramePr>
          <p:nvPr>
            <p:extLst>
              <p:ext uri="{D42A27DB-BD31-4B8C-83A1-F6EECF244321}">
                <p14:modId xmlns:p14="http://schemas.microsoft.com/office/powerpoint/2010/main" val="3215412741"/>
              </p:ext>
            </p:extLst>
          </p:nvPr>
        </p:nvGraphicFramePr>
        <p:xfrm>
          <a:off x="1852613" y="1231900"/>
          <a:ext cx="5895975" cy="2324100"/>
        </p:xfrm>
        <a:graphic>
          <a:graphicData uri="http://schemas.openxmlformats.org/presentationml/2006/ole">
            <mc:AlternateContent xmlns:mc="http://schemas.openxmlformats.org/markup-compatibility/2006">
              <mc:Choice xmlns:v="urn:schemas-microsoft-com:vml" Requires="v">
                <p:oleObj spid="_x0000_s31375" name="Worksheet" r:id="rId3" imgW="5895853" imgH="2323985" progId="Excel.Sheet.12">
                  <p:link/>
                </p:oleObj>
              </mc:Choice>
              <mc:Fallback>
                <p:oleObj name="Worksheet" r:id="rId3" imgW="5895853" imgH="2323985" progId="Excel.Sheet.12">
                  <p:link/>
                  <p:pic>
                    <p:nvPicPr>
                      <p:cNvPr id="0" name=""/>
                      <p:cNvPicPr>
                        <a:picLocks noChangeAspect="1" noChangeArrowheads="1"/>
                      </p:cNvPicPr>
                      <p:nvPr/>
                    </p:nvPicPr>
                    <p:blipFill>
                      <a:blip r:embed="rId4"/>
                      <a:srcRect/>
                      <a:stretch>
                        <a:fillRect/>
                      </a:stretch>
                    </p:blipFill>
                    <p:spPr bwMode="auto">
                      <a:xfrm>
                        <a:off x="1852613" y="1231900"/>
                        <a:ext cx="589597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4"/>
          <p:cNvSpPr>
            <a:spLocks noChangeArrowheads="1"/>
          </p:cNvSpPr>
          <p:nvPr/>
        </p:nvSpPr>
        <p:spPr bwMode="auto">
          <a:xfrm>
            <a:off x="410634" y="3626869"/>
            <a:ext cx="8728075" cy="288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nSpc>
                <a:spcPct val="112000"/>
              </a:lnSpc>
              <a:spcBef>
                <a:spcPct val="50000"/>
              </a:spcBef>
            </a:pPr>
            <a:r>
              <a:rPr lang="en-US" sz="800" b="0" i="0" dirty="0"/>
              <a:t>*Gross of fees</a:t>
            </a:r>
          </a:p>
          <a:p>
            <a:pPr>
              <a:lnSpc>
                <a:spcPct val="112000"/>
              </a:lnSpc>
              <a:spcBef>
                <a:spcPct val="50000"/>
              </a:spcBef>
            </a:pPr>
            <a:r>
              <a:rPr lang="en-US" sz="800" b="0" i="0" dirty="0"/>
              <a:t>The Emerging Market Debt Composite includes all discretionary emerging market debt accounts managed with similar objectives for a full month, including those accounts no longer with the firm.  Composite performance reflects reinvestment of income and dividends and is a market-weighted average of the time-weighted return, before advisory fees and related expenses, of each account for the period since inception</a:t>
            </a:r>
            <a:r>
              <a:rPr lang="en-US" sz="800" b="0" i="0" dirty="0" smtClean="0"/>
              <a:t>.  </a:t>
            </a:r>
            <a:r>
              <a:rPr lang="en-US" sz="800" b="0" i="0" dirty="0"/>
              <a:t>Policies for valuing portfolios, calculating performance, and preparing compliant presentations are available upon request.  Performance is expressed in US Dollars.  The composite creation and inception date is 7/1/98.  Advisory fees, which are described in the firm’s ADV, Part </a:t>
            </a:r>
            <a:r>
              <a:rPr lang="en-US" sz="800" b="0" i="0" dirty="0" smtClean="0"/>
              <a:t>2A, </a:t>
            </a:r>
            <a:r>
              <a:rPr lang="en-US" sz="800" b="0" i="0" dirty="0"/>
              <a:t>and related expenses will reduce returns.  For example, in fixed markets a .45% annual investment advisory fee, our highest fee, applied quarterly would have the effect of reducing the annual compound return by .45% in the first year and by a cumulative 2.27% in the fifth year.  All portfolios in the composite are fee-paying portfolios.  There can be no assurance that the rate of return for any account within a composite will be the same as that of the composite presented.  Past performance is not indicative of future results.</a:t>
            </a:r>
          </a:p>
          <a:p>
            <a:pPr>
              <a:lnSpc>
                <a:spcPct val="112000"/>
              </a:lnSpc>
              <a:spcBef>
                <a:spcPct val="50000"/>
              </a:spcBef>
            </a:pPr>
            <a:r>
              <a:rPr lang="en-US" sz="800" b="0" i="0" dirty="0"/>
              <a:t>MacKay Shields LLC, an SEC-registered investment adviser, claims compliance with the Global Investment Performance Standards (GIPS</a:t>
            </a:r>
            <a:r>
              <a:rPr lang="en-US" sz="800" b="0" i="0" baseline="30000" dirty="0"/>
              <a:t>®</a:t>
            </a:r>
            <a:r>
              <a:rPr lang="en-US" sz="800" b="0" i="0" dirty="0"/>
              <a:t>) and has prepared and presented this report in compliance with the GIPS standards.  A complete list of composite descriptions is available upon request.  The firm has been independently </a:t>
            </a:r>
            <a:r>
              <a:rPr lang="en-US" sz="800" b="0" i="0" dirty="0" smtClean="0"/>
              <a:t>verified from January 1, 1988 through September 30, 2011.  </a:t>
            </a:r>
            <a:r>
              <a:rPr lang="en-US" sz="800" b="0" i="0" dirty="0"/>
              <a:t>The verification report is available upon request.  Verification assesses whether (1) the firm has complied with all the composite construction requirements of the GIPS standards on a firm-wide basis and (2) the firm’s policies and procedures are designed to calculate and present performance in compliance with the GIPS standards.  Verification does not ensure the accuracy of any specific composite presentation.   The normal characteristics of the transactions in the Emerging Market Debt Composite include the purchase and sale of forward currency contracts using a foreign exchange credit line(s) secured by the underlying assets.  Information regarding the benchmark, including the percentage of the composite invested in countries or regions not included in the benchmark, is available upon request.  Indices do not incur management fees, transaction costs or other operating expenses.  Investments cannot be made directly into an index.  The JP Morgan EMBI Global Diversified Index is referred to for comparative purposes only and is not intended to parallel the risk or investment style of the portfolio in the MacKay Shields Composite</a:t>
            </a:r>
            <a:r>
              <a:rPr lang="en-US" sz="800" b="0" i="0" dirty="0" smtClean="0"/>
              <a:t>. The </a:t>
            </a:r>
            <a:r>
              <a:rPr lang="en-US" sz="800" b="0" i="0" dirty="0"/>
              <a:t>three-year annualized standard deviation measures the variability of the composite and the index returns over the preceding 36-month period.  </a:t>
            </a:r>
          </a:p>
        </p:txBody>
      </p:sp>
      <p:graphicFrame>
        <p:nvGraphicFramePr>
          <p:cNvPr id="12" name="Object 11"/>
          <p:cNvGraphicFramePr>
            <a:graphicFrameLocks noChangeAspect="1"/>
          </p:cNvGraphicFramePr>
          <p:nvPr>
            <p:extLst>
              <p:ext uri="{D42A27DB-BD31-4B8C-83A1-F6EECF244321}">
                <p14:modId xmlns:p14="http://schemas.microsoft.com/office/powerpoint/2010/main" val="313541036"/>
              </p:ext>
            </p:extLst>
          </p:nvPr>
        </p:nvGraphicFramePr>
        <p:xfrm>
          <a:off x="384048" y="6574536"/>
          <a:ext cx="8553450" cy="285750"/>
        </p:xfrm>
        <a:graphic>
          <a:graphicData uri="http://schemas.openxmlformats.org/presentationml/2006/ole">
            <mc:AlternateContent xmlns:mc="http://schemas.openxmlformats.org/markup-compatibility/2006">
              <mc:Choice xmlns:v="urn:schemas-microsoft-com:vml" Requires="v">
                <p:oleObj spid="_x0000_s31376" name="Worksheet" r:id="rId5" imgW="8553379" imgH="285743" progId="Excel.Sheet.12">
                  <p:link/>
                </p:oleObj>
              </mc:Choice>
              <mc:Fallback>
                <p:oleObj name="Worksheet" r:id="rId5" imgW="8553379" imgH="285743" progId="Excel.Sheet.12">
                  <p:link/>
                  <p:pic>
                    <p:nvPicPr>
                      <p:cNvPr id="0" name=""/>
                      <p:cNvPicPr/>
                      <p:nvPr/>
                    </p:nvPicPr>
                    <p:blipFill>
                      <a:blip r:embed="rId6"/>
                      <a:stretch>
                        <a:fillRect/>
                      </a:stretch>
                    </p:blipFill>
                    <p:spPr>
                      <a:xfrm>
                        <a:off x="384048" y="6574536"/>
                        <a:ext cx="8553450" cy="2857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4"/>
          <p:cNvSpPr>
            <a:spLocks noGrp="1" noChangeArrowheads="1"/>
          </p:cNvSpPr>
          <p:nvPr>
            <p:ph type="title"/>
          </p:nvPr>
        </p:nvSpPr>
        <p:spPr/>
        <p:txBody>
          <a:bodyPr/>
          <a:lstStyle/>
          <a:p>
            <a:r>
              <a:rPr lang="en-US" dirty="0" smtClean="0"/>
              <a:t>MACKAY SHIELDS’ SCHEDULE OF PROFESSIONAL FEES</a:t>
            </a:r>
          </a:p>
        </p:txBody>
      </p:sp>
      <p:sp>
        <p:nvSpPr>
          <p:cNvPr id="3174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83C9939A-48E5-4001-96C6-199B445D83F2}" type="slidenum">
              <a:rPr lang="en-US" sz="700" b="0" i="0" smtClean="0"/>
              <a:pPr/>
              <a:t>42</a:t>
            </a:fld>
            <a:endParaRPr lang="en-US" sz="700" b="0" i="0" smtClean="0"/>
          </a:p>
        </p:txBody>
      </p:sp>
      <p:sp>
        <p:nvSpPr>
          <p:cNvPr id="317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31748" name="Rectangle 2"/>
          <p:cNvSpPr>
            <a:spLocks noChangeArrowheads="1"/>
          </p:cNvSpPr>
          <p:nvPr/>
        </p:nvSpPr>
        <p:spPr bwMode="auto">
          <a:xfrm>
            <a:off x="2132013" y="2894013"/>
            <a:ext cx="24685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tabLst>
                <a:tab pos="342900" algn="l"/>
              </a:tabLst>
            </a:pPr>
            <a:r>
              <a:rPr lang="en-US" sz="1400" b="0" i="0"/>
              <a:t>.45% annually on all assets</a:t>
            </a:r>
          </a:p>
        </p:txBody>
      </p:sp>
      <p:sp>
        <p:nvSpPr>
          <p:cNvPr id="31749" name="Rectangle 3"/>
          <p:cNvSpPr>
            <a:spLocks noChangeArrowheads="1"/>
          </p:cNvSpPr>
          <p:nvPr/>
        </p:nvSpPr>
        <p:spPr bwMode="auto">
          <a:xfrm>
            <a:off x="2132013" y="5149850"/>
            <a:ext cx="6315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defTabSz="944563">
              <a:lnSpc>
                <a:spcPct val="125000"/>
              </a:lnSpc>
            </a:pPr>
            <a:r>
              <a:rPr lang="en-US" sz="1000" b="0" i="0"/>
              <a:t>Fees will be billed quarterly at the beginning of each calendar quarter,</a:t>
            </a:r>
          </a:p>
          <a:p>
            <a:pPr defTabSz="944563">
              <a:lnSpc>
                <a:spcPct val="125000"/>
              </a:lnSpc>
            </a:pPr>
            <a:r>
              <a:rPr lang="en-US" sz="1000" b="0" i="0"/>
              <a:t>based on the value of the assets under management at the end of the preceding quarter.</a:t>
            </a:r>
          </a:p>
        </p:txBody>
      </p:sp>
      <p:sp>
        <p:nvSpPr>
          <p:cNvPr id="31751" name="Rectangle 5"/>
          <p:cNvSpPr>
            <a:spLocks noChangeArrowheads="1"/>
          </p:cNvSpPr>
          <p:nvPr/>
        </p:nvSpPr>
        <p:spPr bwMode="auto">
          <a:xfrm>
            <a:off x="398463" y="915988"/>
            <a:ext cx="27162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0" tIns="0" rIns="0" bIns="0">
            <a:spAutoFit/>
          </a:bodyPr>
          <a:lstStyle/>
          <a:p>
            <a:r>
              <a:rPr lang="en-US" sz="1200" i="0"/>
              <a:t>Emerging Market Debt Portfolio</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3" name="Rectangle 9"/>
          <p:cNvSpPr>
            <a:spLocks noChangeArrowheads="1"/>
          </p:cNvSpPr>
          <p:nvPr/>
        </p:nvSpPr>
        <p:spPr bwMode="auto">
          <a:xfrm>
            <a:off x="231775" y="225425"/>
            <a:ext cx="9140825" cy="6856413"/>
          </a:xfrm>
          <a:prstGeom prst="rect">
            <a:avLst/>
          </a:prstGeom>
          <a:noFill/>
          <a:ln w="25400">
            <a:solidFill>
              <a:srgbClr val="EFF2E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5" name="Text Box 11"/>
          <p:cNvSpPr txBox="1">
            <a:spLocks noChangeArrowheads="1"/>
          </p:cNvSpPr>
          <p:nvPr/>
        </p:nvSpPr>
        <p:spPr bwMode="auto">
          <a:xfrm>
            <a:off x="2849563" y="7161213"/>
            <a:ext cx="39449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pPr algn="ctr"/>
            <a:r>
              <a:rPr lang="en-US" sz="1000" b="0" i="0" dirty="0"/>
              <a:t>PRIVATE &amp; CONFIDENTIAL—NOT FOR PUBLIC DISTRIBUTION</a:t>
            </a:r>
          </a:p>
        </p:txBody>
      </p:sp>
      <p:pic>
        <p:nvPicPr>
          <p:cNvPr id="13" name="Picture 3" descr="MacKay Shields"/>
          <p:cNvPicPr>
            <a:picLocks noChangeAspect="1" noChangeArrowheads="1"/>
          </p:cNvPicPr>
          <p:nvPr/>
        </p:nvPicPr>
        <p:blipFill>
          <a:blip r:embed="rId2" cstate="print"/>
          <a:srcRect/>
          <a:stretch>
            <a:fillRect/>
          </a:stretch>
        </p:blipFill>
        <p:spPr bwMode="auto">
          <a:xfrm>
            <a:off x="6164263" y="5613400"/>
            <a:ext cx="2284412" cy="382588"/>
          </a:xfrm>
          <a:prstGeom prst="rect">
            <a:avLst/>
          </a:prstGeom>
          <a:noFill/>
          <a:ln w="9525">
            <a:noFill/>
            <a:miter lim="800000"/>
            <a:headEnd/>
            <a:tailEnd/>
          </a:ln>
        </p:spPr>
      </p:pic>
      <p:grpSp>
        <p:nvGrpSpPr>
          <p:cNvPr id="14" name="Group 4"/>
          <p:cNvGrpSpPr>
            <a:grpSpLocks/>
          </p:cNvGrpSpPr>
          <p:nvPr/>
        </p:nvGrpSpPr>
        <p:grpSpPr bwMode="auto">
          <a:xfrm>
            <a:off x="1157288" y="3054351"/>
            <a:ext cx="7291387" cy="1601788"/>
            <a:chOff x="729" y="1924"/>
            <a:chExt cx="4593" cy="1009"/>
          </a:xfrm>
        </p:grpSpPr>
        <p:sp>
          <p:nvSpPr>
            <p:cNvPr id="15" name="Text Box 5"/>
            <p:cNvSpPr txBox="1">
              <a:spLocks noChangeArrowheads="1"/>
            </p:cNvSpPr>
            <p:nvPr/>
          </p:nvSpPr>
          <p:spPr bwMode="auto">
            <a:xfrm>
              <a:off x="4263" y="2836"/>
              <a:ext cx="1059" cy="97"/>
            </a:xfrm>
            <a:prstGeom prst="rect">
              <a:avLst/>
            </a:prstGeom>
            <a:noFill/>
            <a:ln w="9525">
              <a:noFill/>
              <a:miter lim="800000"/>
              <a:headEnd/>
              <a:tailEnd/>
            </a:ln>
          </p:spPr>
          <p:txBody>
            <a:bodyPr wrap="none" lIns="0" tIns="0" rIns="0" bIns="0">
              <a:spAutoFit/>
            </a:bodyPr>
            <a:lstStyle/>
            <a:p>
              <a:pPr algn="r"/>
              <a:r>
                <a:rPr lang="en-US" sz="1000" b="0" i="0" dirty="0" smtClean="0"/>
                <a:t>EMERGING MARKET DEBT</a:t>
              </a:r>
              <a:endParaRPr lang="en-US" sz="1000" b="0" i="0" dirty="0"/>
            </a:p>
          </p:txBody>
        </p:sp>
        <p:grpSp>
          <p:nvGrpSpPr>
            <p:cNvPr id="16" name="Group 6"/>
            <p:cNvGrpSpPr>
              <a:grpSpLocks/>
            </p:cNvGrpSpPr>
            <p:nvPr/>
          </p:nvGrpSpPr>
          <p:grpSpPr bwMode="auto">
            <a:xfrm>
              <a:off x="729" y="1924"/>
              <a:ext cx="4593" cy="912"/>
              <a:chOff x="729" y="1432"/>
              <a:chExt cx="4593" cy="913"/>
            </a:xfrm>
          </p:grpSpPr>
          <p:sp>
            <p:nvSpPr>
              <p:cNvPr id="18" name="Text Box 7"/>
              <p:cNvSpPr txBox="1">
                <a:spLocks noChangeArrowheads="1"/>
              </p:cNvSpPr>
              <p:nvPr/>
            </p:nvSpPr>
            <p:spPr bwMode="auto">
              <a:xfrm>
                <a:off x="729" y="1432"/>
                <a:ext cx="821" cy="67"/>
              </a:xfrm>
              <a:prstGeom prst="rect">
                <a:avLst/>
              </a:prstGeom>
              <a:noFill/>
              <a:ln w="9525">
                <a:noFill/>
                <a:miter lim="800000"/>
                <a:headEnd/>
                <a:tailEnd/>
              </a:ln>
            </p:spPr>
            <p:txBody>
              <a:bodyPr wrap="none" lIns="0" tIns="0" rIns="0" bIns="0">
                <a:spAutoFit/>
              </a:bodyPr>
              <a:lstStyle/>
              <a:p>
                <a:r>
                  <a:rPr lang="en-US" sz="700" b="0" i="0" dirty="0"/>
                  <a:t>WWW.MACKAYSHIELDS.COM</a:t>
                </a:r>
              </a:p>
            </p:txBody>
          </p:sp>
          <p:pic>
            <p:nvPicPr>
              <p:cNvPr id="19" name="Picture 8" descr="Gateway7"/>
              <p:cNvPicPr>
                <a:picLocks noChangeAspect="1" noChangeArrowheads="1"/>
              </p:cNvPicPr>
              <p:nvPr/>
            </p:nvPicPr>
            <p:blipFill>
              <a:blip r:embed="rId3" cstate="print"/>
              <a:srcRect l="2144" t="9447" r="2351" b="10782"/>
              <a:stretch>
                <a:fillRect/>
              </a:stretch>
            </p:blipFill>
            <p:spPr bwMode="auto">
              <a:xfrm>
                <a:off x="734" y="1509"/>
                <a:ext cx="4588" cy="836"/>
              </a:xfrm>
              <a:prstGeom prst="rect">
                <a:avLst/>
              </a:prstGeom>
              <a:noFill/>
              <a:ln w="9525">
                <a:noFill/>
                <a:miter lim="800000"/>
                <a:headEnd/>
                <a:tailEnd/>
              </a:ln>
            </p:spPr>
          </p:pic>
        </p:grpSp>
      </p:grpSp>
      <p:sp>
        <p:nvSpPr>
          <p:cNvPr id="21" name="Text Box 2"/>
          <p:cNvSpPr txBox="1">
            <a:spLocks noChangeArrowheads="1"/>
          </p:cNvSpPr>
          <p:nvPr/>
        </p:nvSpPr>
        <p:spPr bwMode="auto">
          <a:xfrm>
            <a:off x="7778620" y="6840538"/>
            <a:ext cx="67005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Arial Black" pitchFamily="34" charset="0"/>
                <a:cs typeface="Arial" charset="0"/>
              </a:defRPr>
            </a:lvl1pPr>
            <a:lvl2pPr marL="742950" indent="-285750" eaLnBrk="0" hangingPunct="0">
              <a:defRPr sz="2000" b="1">
                <a:solidFill>
                  <a:schemeClr val="tx1"/>
                </a:solidFill>
                <a:latin typeface="Arial Black" pitchFamily="34" charset="0"/>
                <a:cs typeface="Arial" charset="0"/>
              </a:defRPr>
            </a:lvl2pPr>
            <a:lvl3pPr marL="1143000" indent="-228600" eaLnBrk="0" hangingPunct="0">
              <a:defRPr sz="2000" b="1">
                <a:solidFill>
                  <a:schemeClr val="tx1"/>
                </a:solidFill>
                <a:latin typeface="Arial Black" pitchFamily="34" charset="0"/>
                <a:cs typeface="Arial" charset="0"/>
              </a:defRPr>
            </a:lvl3pPr>
            <a:lvl4pPr marL="1600200" indent="-228600" eaLnBrk="0" hangingPunct="0">
              <a:defRPr sz="2000" b="1">
                <a:solidFill>
                  <a:schemeClr val="tx1"/>
                </a:solidFill>
                <a:latin typeface="Arial Black" pitchFamily="34" charset="0"/>
                <a:cs typeface="Arial" charset="0"/>
              </a:defRPr>
            </a:lvl4pPr>
            <a:lvl5pPr marL="2057400" indent="-228600" eaLnBrk="0" hangingPunct="0">
              <a:defRPr sz="2000" b="1">
                <a:solidFill>
                  <a:schemeClr val="tx1"/>
                </a:solidFill>
                <a:latin typeface="Arial Black" pitchFamily="34" charset="0"/>
                <a:cs typeface="Arial" charset="0"/>
              </a:defRPr>
            </a:lvl5pPr>
            <a:lvl6pPr marL="2514600" indent="-228600" eaLnBrk="0" fontAlgn="base" hangingPunct="0">
              <a:spcBef>
                <a:spcPct val="0"/>
              </a:spcBef>
              <a:spcAft>
                <a:spcPct val="0"/>
              </a:spcAft>
              <a:defRPr sz="2000" b="1">
                <a:solidFill>
                  <a:schemeClr val="tx1"/>
                </a:solidFill>
                <a:latin typeface="Arial Black" pitchFamily="34" charset="0"/>
                <a:cs typeface="Arial" charset="0"/>
              </a:defRPr>
            </a:lvl6pPr>
            <a:lvl7pPr marL="2971800" indent="-228600" eaLnBrk="0" fontAlgn="base" hangingPunct="0">
              <a:spcBef>
                <a:spcPct val="0"/>
              </a:spcBef>
              <a:spcAft>
                <a:spcPct val="0"/>
              </a:spcAft>
              <a:defRPr sz="2000" b="1">
                <a:solidFill>
                  <a:schemeClr val="tx1"/>
                </a:solidFill>
                <a:latin typeface="Arial Black" pitchFamily="34" charset="0"/>
                <a:cs typeface="Arial" charset="0"/>
              </a:defRPr>
            </a:lvl7pPr>
            <a:lvl8pPr marL="3429000" indent="-228600" eaLnBrk="0" fontAlgn="base" hangingPunct="0">
              <a:spcBef>
                <a:spcPct val="0"/>
              </a:spcBef>
              <a:spcAft>
                <a:spcPct val="0"/>
              </a:spcAft>
              <a:defRPr sz="2000" b="1">
                <a:solidFill>
                  <a:schemeClr val="tx1"/>
                </a:solidFill>
                <a:latin typeface="Arial Black" pitchFamily="34" charset="0"/>
                <a:cs typeface="Arial" charset="0"/>
              </a:defRPr>
            </a:lvl8pPr>
            <a:lvl9pPr marL="3886200" indent="-228600" eaLnBrk="0" fontAlgn="base" hangingPunct="0">
              <a:spcBef>
                <a:spcPct val="0"/>
              </a:spcBef>
              <a:spcAft>
                <a:spcPct val="0"/>
              </a:spcAft>
              <a:defRPr sz="2000" b="1">
                <a:solidFill>
                  <a:schemeClr val="tx1"/>
                </a:solidFill>
                <a:latin typeface="Arial Black" pitchFamily="34" charset="0"/>
                <a:cs typeface="Arial" charset="0"/>
              </a:defRPr>
            </a:lvl9pPr>
          </a:lstStyle>
          <a:p>
            <a:pPr algn="r"/>
            <a:r>
              <a:rPr lang="en-US" sz="1200" i="0" dirty="0" smtClean="0">
                <a:latin typeface="Verdana" pitchFamily="34" charset="0"/>
              </a:rPr>
              <a:t>&lt;Date&gt;</a:t>
            </a:r>
            <a:endParaRPr lang="en-US" sz="1200" i="0" dirty="0">
              <a:latin typeface="Verdana" pitchFamily="34" charset="0"/>
            </a:endParaRPr>
          </a:p>
        </p:txBody>
      </p:sp>
      <p:sp>
        <p:nvSpPr>
          <p:cNvPr id="22" name="Text Box 10"/>
          <p:cNvSpPr txBox="1">
            <a:spLocks noChangeArrowheads="1"/>
          </p:cNvSpPr>
          <p:nvPr/>
        </p:nvSpPr>
        <p:spPr bwMode="auto">
          <a:xfrm>
            <a:off x="4782607" y="1468438"/>
            <a:ext cx="36660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Arial Black" pitchFamily="34" charset="0"/>
                <a:cs typeface="Arial" charset="0"/>
              </a:defRPr>
            </a:lvl1pPr>
            <a:lvl2pPr marL="742950" indent="-285750" eaLnBrk="0" hangingPunct="0">
              <a:defRPr sz="2000" b="1">
                <a:solidFill>
                  <a:schemeClr val="tx1"/>
                </a:solidFill>
                <a:latin typeface="Arial Black" pitchFamily="34" charset="0"/>
                <a:cs typeface="Arial" charset="0"/>
              </a:defRPr>
            </a:lvl2pPr>
            <a:lvl3pPr marL="1143000" indent="-228600" eaLnBrk="0" hangingPunct="0">
              <a:defRPr sz="2000" b="1">
                <a:solidFill>
                  <a:schemeClr val="tx1"/>
                </a:solidFill>
                <a:latin typeface="Arial Black" pitchFamily="34" charset="0"/>
                <a:cs typeface="Arial" charset="0"/>
              </a:defRPr>
            </a:lvl3pPr>
            <a:lvl4pPr marL="1600200" indent="-228600" eaLnBrk="0" hangingPunct="0">
              <a:defRPr sz="2000" b="1">
                <a:solidFill>
                  <a:schemeClr val="tx1"/>
                </a:solidFill>
                <a:latin typeface="Arial Black" pitchFamily="34" charset="0"/>
                <a:cs typeface="Arial" charset="0"/>
              </a:defRPr>
            </a:lvl4pPr>
            <a:lvl5pPr marL="2057400" indent="-228600" eaLnBrk="0" hangingPunct="0">
              <a:defRPr sz="2000" b="1">
                <a:solidFill>
                  <a:schemeClr val="tx1"/>
                </a:solidFill>
                <a:latin typeface="Arial Black" pitchFamily="34" charset="0"/>
                <a:cs typeface="Arial" charset="0"/>
              </a:defRPr>
            </a:lvl5pPr>
            <a:lvl6pPr marL="2514600" indent="-228600" eaLnBrk="0" fontAlgn="base" hangingPunct="0">
              <a:spcBef>
                <a:spcPct val="0"/>
              </a:spcBef>
              <a:spcAft>
                <a:spcPct val="0"/>
              </a:spcAft>
              <a:defRPr sz="2000" b="1">
                <a:solidFill>
                  <a:schemeClr val="tx1"/>
                </a:solidFill>
                <a:latin typeface="Arial Black" pitchFamily="34" charset="0"/>
                <a:cs typeface="Arial" charset="0"/>
              </a:defRPr>
            </a:lvl6pPr>
            <a:lvl7pPr marL="2971800" indent="-228600" eaLnBrk="0" fontAlgn="base" hangingPunct="0">
              <a:spcBef>
                <a:spcPct val="0"/>
              </a:spcBef>
              <a:spcAft>
                <a:spcPct val="0"/>
              </a:spcAft>
              <a:defRPr sz="2000" b="1">
                <a:solidFill>
                  <a:schemeClr val="tx1"/>
                </a:solidFill>
                <a:latin typeface="Arial Black" pitchFamily="34" charset="0"/>
                <a:cs typeface="Arial" charset="0"/>
              </a:defRPr>
            </a:lvl7pPr>
            <a:lvl8pPr marL="3429000" indent="-228600" eaLnBrk="0" fontAlgn="base" hangingPunct="0">
              <a:spcBef>
                <a:spcPct val="0"/>
              </a:spcBef>
              <a:spcAft>
                <a:spcPct val="0"/>
              </a:spcAft>
              <a:defRPr sz="2000" b="1">
                <a:solidFill>
                  <a:schemeClr val="tx1"/>
                </a:solidFill>
                <a:latin typeface="Arial Black" pitchFamily="34" charset="0"/>
                <a:cs typeface="Arial" charset="0"/>
              </a:defRPr>
            </a:lvl8pPr>
            <a:lvl9pPr marL="3886200" indent="-228600" eaLnBrk="0" fontAlgn="base" hangingPunct="0">
              <a:spcBef>
                <a:spcPct val="0"/>
              </a:spcBef>
              <a:spcAft>
                <a:spcPct val="0"/>
              </a:spcAft>
              <a:defRPr sz="2000" b="1">
                <a:solidFill>
                  <a:schemeClr val="tx1"/>
                </a:solidFill>
                <a:latin typeface="Arial Black" pitchFamily="34" charset="0"/>
                <a:cs typeface="Arial" charset="0"/>
              </a:defRPr>
            </a:lvl9pPr>
          </a:lstStyle>
          <a:p>
            <a:pPr algn="r"/>
            <a:r>
              <a:rPr lang="en-US" sz="1800" i="0" dirty="0" smtClean="0">
                <a:latin typeface="Verdana" pitchFamily="34" charset="0"/>
              </a:rPr>
              <a:t>&lt;PROSPECT/CONSULTANT&gt;</a:t>
            </a:r>
            <a:endParaRPr lang="en-US" sz="1800" i="0" dirty="0">
              <a:latin typeface="Verdana" pitchFamily="34" charset="0"/>
            </a:endParaRPr>
          </a:p>
        </p:txBody>
      </p:sp>
      <p:sp>
        <p:nvSpPr>
          <p:cNvPr id="24" name="Text Box 409"/>
          <p:cNvSpPr txBox="1">
            <a:spLocks noChangeArrowheads="1"/>
          </p:cNvSpPr>
          <p:nvPr/>
        </p:nvSpPr>
        <p:spPr bwMode="auto">
          <a:xfrm>
            <a:off x="1157288" y="4919406"/>
            <a:ext cx="373500" cy="415498"/>
          </a:xfrm>
          <a:prstGeom prst="rect">
            <a:avLst/>
          </a:prstGeom>
          <a:noFill/>
          <a:ln w="9525">
            <a:noFill/>
            <a:miter lim="800000"/>
            <a:headEnd/>
            <a:tailEnd/>
          </a:ln>
          <a:effectLst>
            <a:prstShdw prst="shdw17" dist="17961" dir="2700000">
              <a:srgbClr val="00CC99">
                <a:gamma/>
                <a:shade val="60000"/>
                <a:invGamma/>
              </a:srgbClr>
            </a:prstShdw>
          </a:effectLst>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3D4B2B"/>
                </a:solidFill>
                <a:effectLst/>
                <a:uLnTx/>
                <a:uFillTx/>
                <a:latin typeface="Verdana" pitchFamily="34" charset="0"/>
              </a:rPr>
              <a:t>Name</a:t>
            </a:r>
            <a:endParaRPr kumimoji="0" lang="en-US" sz="900" b="1" i="0" u="none" strike="noStrike" kern="0" cap="none" spc="0" normalizeH="0" baseline="0" noProof="0" dirty="0">
              <a:ln>
                <a:noFill/>
              </a:ln>
              <a:solidFill>
                <a:srgbClr val="3D4B2B"/>
              </a:solidFill>
              <a:effectLst/>
              <a:uLnTx/>
              <a:uFillTx/>
              <a:latin typeface="Verdana"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rgbClr val="3D4B2B"/>
                </a:solidFill>
                <a:effectLst/>
                <a:uLnTx/>
                <a:uFillTx/>
                <a:latin typeface="Verdana" pitchFamily="34" charset="0"/>
              </a:rPr>
              <a:t>Title</a:t>
            </a:r>
            <a:endParaRPr kumimoji="0" lang="en-US" sz="900" b="0" i="1" u="none" strike="noStrike" kern="0" cap="none" spc="0" normalizeH="0" baseline="0" noProof="0" dirty="0">
              <a:ln>
                <a:noFill/>
              </a:ln>
              <a:solidFill>
                <a:srgbClr val="3D4B2B"/>
              </a:solidFill>
              <a:effectLst/>
              <a:uLnTx/>
              <a:uFillTx/>
              <a:latin typeface="Verdana"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rgbClr val="3D4B2B"/>
                </a:solidFill>
                <a:effectLst/>
                <a:uLnTx/>
                <a:uFillTx/>
                <a:latin typeface="Verdana" pitchFamily="34" charset="0"/>
              </a:rPr>
              <a:t>Role</a:t>
            </a:r>
            <a:endParaRPr kumimoji="0" lang="en-US" sz="900" b="0" i="1" u="none" strike="noStrike" kern="0" cap="none" spc="0" normalizeH="0" baseline="0" noProof="0" dirty="0">
              <a:ln>
                <a:noFill/>
              </a:ln>
              <a:solidFill>
                <a:srgbClr val="3D4B2B"/>
              </a:solidFill>
              <a:effectLst/>
              <a:uLnTx/>
              <a:uFillTx/>
              <a:latin typeface="Verdana" pitchFamily="34" charset="0"/>
            </a:endParaRPr>
          </a:p>
        </p:txBody>
      </p:sp>
      <p:sp>
        <p:nvSpPr>
          <p:cNvPr id="25" name="Text Box 409"/>
          <p:cNvSpPr txBox="1">
            <a:spLocks noChangeArrowheads="1"/>
          </p:cNvSpPr>
          <p:nvPr/>
        </p:nvSpPr>
        <p:spPr bwMode="auto">
          <a:xfrm>
            <a:off x="1157288" y="5750704"/>
            <a:ext cx="373500" cy="415498"/>
          </a:xfrm>
          <a:prstGeom prst="rect">
            <a:avLst/>
          </a:prstGeom>
          <a:noFill/>
          <a:ln w="9525">
            <a:noFill/>
            <a:miter lim="800000"/>
            <a:headEnd/>
            <a:tailEnd/>
          </a:ln>
          <a:effectLst>
            <a:prstShdw prst="shdw17" dist="17961" dir="2700000">
              <a:srgbClr val="00CC99">
                <a:gamma/>
                <a:shade val="60000"/>
                <a:invGamma/>
              </a:srgbClr>
            </a:prstShdw>
          </a:effectLst>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3D4B2B"/>
                </a:solidFill>
                <a:effectLst/>
                <a:uLnTx/>
                <a:uFillTx/>
                <a:latin typeface="Verdana" pitchFamily="34" charset="0"/>
              </a:rPr>
              <a:t>Name</a:t>
            </a:r>
            <a:endParaRPr kumimoji="0" lang="en-US" sz="900" b="1" i="0" u="none" strike="noStrike" kern="0" cap="none" spc="0" normalizeH="0" baseline="0" noProof="0" dirty="0">
              <a:ln>
                <a:noFill/>
              </a:ln>
              <a:solidFill>
                <a:srgbClr val="3D4B2B"/>
              </a:solidFill>
              <a:effectLst/>
              <a:uLnTx/>
              <a:uFillTx/>
              <a:latin typeface="Verdana"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rgbClr val="3D4B2B"/>
                </a:solidFill>
                <a:effectLst/>
                <a:uLnTx/>
                <a:uFillTx/>
                <a:latin typeface="Verdana" pitchFamily="34" charset="0"/>
              </a:rPr>
              <a:t>Title</a:t>
            </a:r>
          </a:p>
          <a:p>
            <a:pPr marL="0" marR="0" lvl="0" indent="0" defTabSz="914400" eaLnBrk="1" fontAlgn="auto" latinLnBrk="0" hangingPunct="1">
              <a:lnSpc>
                <a:spcPct val="100000"/>
              </a:lnSpc>
              <a:spcBef>
                <a:spcPts val="0"/>
              </a:spcBef>
              <a:spcAft>
                <a:spcPts val="0"/>
              </a:spcAft>
              <a:buClrTx/>
              <a:buSzTx/>
              <a:buFontTx/>
              <a:buNone/>
              <a:tabLst/>
              <a:defRPr/>
            </a:pPr>
            <a:r>
              <a:rPr lang="en-US" sz="900" b="0" kern="0" dirty="0" smtClean="0">
                <a:solidFill>
                  <a:srgbClr val="3D4B2B"/>
                </a:solidFill>
              </a:rPr>
              <a:t>Role</a:t>
            </a:r>
            <a:endParaRPr kumimoji="0" lang="en-US" sz="900" b="0" i="1" u="none" strike="noStrike" kern="0" cap="none" spc="0" normalizeH="0" baseline="0" noProof="0" dirty="0">
              <a:ln>
                <a:noFill/>
              </a:ln>
              <a:solidFill>
                <a:srgbClr val="3D4B2B"/>
              </a:solidFill>
              <a:effectLst/>
              <a:uLnTx/>
              <a:uFillTx/>
              <a:latin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GLOBAL </a:t>
            </a:r>
            <a:r>
              <a:rPr lang="en-US" dirty="0"/>
              <a:t>FIXED INCOME</a:t>
            </a:r>
            <a:endParaRPr lang="en-US" dirty="0" smtClean="0"/>
          </a:p>
        </p:txBody>
      </p:sp>
      <p:sp>
        <p:nvSpPr>
          <p:cNvPr id="1024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7965ACD3-7F95-488A-8CE7-0301A252CFD9}" type="slidenum">
              <a:rPr lang="en-US" sz="700" b="0" i="0" smtClean="0"/>
              <a:pPr/>
              <a:t>4</a:t>
            </a:fld>
            <a:endParaRPr lang="en-US" sz="700" b="0" i="0" smtClean="0"/>
          </a:p>
        </p:txBody>
      </p:sp>
      <p:sp>
        <p:nvSpPr>
          <p:cNvPr id="1024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grpSp>
        <p:nvGrpSpPr>
          <p:cNvPr id="2" name="Group 1"/>
          <p:cNvGrpSpPr/>
          <p:nvPr/>
        </p:nvGrpSpPr>
        <p:grpSpPr>
          <a:xfrm>
            <a:off x="791747" y="1036864"/>
            <a:ext cx="8251205" cy="5877231"/>
            <a:chOff x="791747" y="1036864"/>
            <a:chExt cx="8251205" cy="5877231"/>
          </a:xfrm>
        </p:grpSpPr>
        <p:sp>
          <p:nvSpPr>
            <p:cNvPr id="67" name="Rectangle 66"/>
            <p:cNvSpPr/>
            <p:nvPr/>
          </p:nvSpPr>
          <p:spPr bwMode="auto">
            <a:xfrm>
              <a:off x="7551421" y="4552659"/>
              <a:ext cx="1429398" cy="2347669"/>
            </a:xfrm>
            <a:prstGeom prst="rect">
              <a:avLst/>
            </a:prstGeom>
            <a:solidFill>
              <a:srgbClr val="CCCC33"/>
            </a:solidFill>
            <a:ln w="25400" cap="flat" cmpd="sng" algn="ctr">
              <a:solidFill>
                <a:srgbClr val="C1BE30"/>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a:spcAft>
                  <a:spcPts val="0"/>
                </a:spcAft>
              </a:pPr>
              <a:endParaRPr lang="en-US" sz="700" dirty="0"/>
            </a:p>
          </p:txBody>
        </p:sp>
        <p:sp>
          <p:nvSpPr>
            <p:cNvPr id="68" name="TextBox 67"/>
            <p:cNvSpPr txBox="1"/>
            <p:nvPr/>
          </p:nvSpPr>
          <p:spPr>
            <a:xfrm>
              <a:off x="7545095" y="4401848"/>
              <a:ext cx="1245534" cy="141577"/>
            </a:xfrm>
            <a:prstGeom prst="rect">
              <a:avLst/>
            </a:prstGeom>
            <a:noFill/>
          </p:spPr>
          <p:txBody>
            <a:bodyPr wrap="none" lIns="0" tIns="0" rIns="0" bIns="18288" rtlCol="0" anchor="b" anchorCtr="0">
              <a:spAutoFit/>
            </a:bodyPr>
            <a:lstStyle>
              <a:defPPr>
                <a:defRPr lang="en-US"/>
              </a:defPPr>
              <a:lvl1pPr>
                <a:defRPr sz="800" b="1" i="0"/>
              </a:lvl1pPr>
            </a:lstStyle>
            <a:p>
              <a:r>
                <a:rPr lang="en-US" b="0" i="1" dirty="0" smtClean="0"/>
                <a:t>In partnership with our:</a:t>
              </a:r>
              <a:endParaRPr lang="en-US" b="0" i="1" dirty="0"/>
            </a:p>
          </p:txBody>
        </p:sp>
        <p:sp>
          <p:nvSpPr>
            <p:cNvPr id="69" name="Rectangle 151"/>
            <p:cNvSpPr>
              <a:spLocks noChangeArrowheads="1"/>
            </p:cNvSpPr>
            <p:nvPr/>
          </p:nvSpPr>
          <p:spPr bwMode="auto">
            <a:xfrm>
              <a:off x="7715487" y="4623006"/>
              <a:ext cx="1101263"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bIns="0">
              <a:spAutoFit/>
            </a:bodyPr>
            <a:lstStyle/>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3D4B2B"/>
                  </a:solidFill>
                  <a:effectLst/>
                  <a:uLnTx/>
                  <a:uFillTx/>
                </a:rPr>
                <a:t>MUNICIPALS TEAM</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3D4B2B"/>
                  </a:solidFill>
                  <a:effectLst/>
                  <a:uLnTx/>
                  <a:uFillTx/>
                </a:rPr>
                <a:t>Robert </a:t>
              </a:r>
              <a:r>
                <a:rPr kumimoji="0" lang="en-US" sz="800" b="1" i="0" u="none" strike="noStrike" kern="0" cap="none" spc="0" normalizeH="0" baseline="0" noProof="0" dirty="0">
                  <a:ln>
                    <a:noFill/>
                  </a:ln>
                  <a:solidFill>
                    <a:srgbClr val="3D4B2B"/>
                  </a:solidFill>
                  <a:effectLst/>
                  <a:uLnTx/>
                  <a:uFillTx/>
                </a:rPr>
                <a:t>DiMella</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3D4B2B"/>
                  </a:solidFill>
                  <a:effectLst/>
                  <a:uLnTx/>
                  <a:uFillTx/>
                </a:rPr>
                <a:t>John Loffredo</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David Dowden</a:t>
              </a:r>
              <a:br>
                <a:rPr kumimoji="0" lang="en-US" sz="800" b="0" i="0" u="none" strike="noStrike" kern="0" cap="none" spc="0" normalizeH="0" baseline="0" noProof="0" dirty="0">
                  <a:ln>
                    <a:noFill/>
                  </a:ln>
                  <a:solidFill>
                    <a:srgbClr val="3D4B2B"/>
                  </a:solidFill>
                  <a:effectLst/>
                  <a:uLnTx/>
                  <a:uFillTx/>
                </a:rPr>
              </a:br>
              <a:r>
                <a:rPr kumimoji="0" lang="en-US" sz="800" b="0" i="0" u="none" strike="noStrike" kern="0" cap="none" spc="0" normalizeH="0" baseline="0" noProof="0" dirty="0">
                  <a:ln>
                    <a:noFill/>
                  </a:ln>
                  <a:solidFill>
                    <a:srgbClr val="3D4B2B"/>
                  </a:solidFill>
                  <a:effectLst/>
                  <a:uLnTx/>
                  <a:uFillTx/>
                </a:rPr>
                <a:t>Brian Stewart</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Frances Lewis</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D4B2B"/>
                  </a:solidFill>
                  <a:effectLst/>
                  <a:uLnTx/>
                  <a:uFillTx/>
                </a:rPr>
                <a:t>Craig </a:t>
              </a:r>
              <a:r>
                <a:rPr kumimoji="0" lang="en-US" sz="800" b="0" i="0" u="none" strike="noStrike" kern="0" cap="none" spc="0" normalizeH="0" baseline="0" noProof="0" dirty="0">
                  <a:ln>
                    <a:noFill/>
                  </a:ln>
                  <a:solidFill>
                    <a:srgbClr val="3D4B2B"/>
                  </a:solidFill>
                  <a:effectLst/>
                  <a:uLnTx/>
                  <a:uFillTx/>
                </a:rPr>
                <a:t>Munro</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D4B2B"/>
                  </a:solidFill>
                  <a:effectLst/>
                  <a:uLnTx/>
                  <a:uFillTx/>
                </a:rPr>
                <a:t>Mike </a:t>
              </a:r>
              <a:r>
                <a:rPr kumimoji="0" lang="en-US" sz="800" b="0" i="0" u="none" strike="noStrike" kern="0" cap="none" spc="0" normalizeH="0" baseline="0" noProof="0" dirty="0">
                  <a:ln>
                    <a:noFill/>
                  </a:ln>
                  <a:solidFill>
                    <a:srgbClr val="3D4B2B"/>
                  </a:solidFill>
                  <a:effectLst/>
                  <a:uLnTx/>
                  <a:uFillTx/>
                </a:rPr>
                <a:t>Petty</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D4B2B"/>
                  </a:solidFill>
                  <a:effectLst/>
                  <a:uLnTx/>
                  <a:uFillTx/>
                </a:rPr>
                <a:t>Chris Roberti</a:t>
              </a:r>
              <a:br>
                <a:rPr kumimoji="0" lang="en-US" sz="800" b="0" i="0" u="none" strike="noStrike" kern="0" cap="none" spc="0" normalizeH="0" baseline="0" noProof="0" dirty="0" smtClean="0">
                  <a:ln>
                    <a:noFill/>
                  </a:ln>
                  <a:solidFill>
                    <a:srgbClr val="3D4B2B"/>
                  </a:solidFill>
                  <a:effectLst/>
                  <a:uLnTx/>
                  <a:uFillTx/>
                </a:rPr>
              </a:br>
              <a:r>
                <a:rPr kumimoji="0" lang="en-US" sz="800" b="0" i="0" u="none" strike="noStrike" kern="0" cap="none" spc="0" normalizeH="0" baseline="0" noProof="0" dirty="0" smtClean="0">
                  <a:ln>
                    <a:noFill/>
                  </a:ln>
                  <a:solidFill>
                    <a:srgbClr val="3D4B2B"/>
                  </a:solidFill>
                  <a:effectLst/>
                  <a:uLnTx/>
                  <a:uFillTx/>
                </a:rPr>
                <a:t>Scott Sprauer</a:t>
              </a:r>
              <a:br>
                <a:rPr kumimoji="0" lang="en-US" sz="800" b="0" i="0" u="none" strike="noStrike" kern="0" cap="none" spc="0" normalizeH="0" baseline="0" noProof="0" dirty="0" smtClean="0">
                  <a:ln>
                    <a:noFill/>
                  </a:ln>
                  <a:solidFill>
                    <a:srgbClr val="3D4B2B"/>
                  </a:solidFill>
                  <a:effectLst/>
                  <a:uLnTx/>
                  <a:uFillTx/>
                </a:rPr>
              </a:br>
              <a:r>
                <a:rPr kumimoji="0" lang="en-US" sz="800" b="0" i="0" u="none" strike="noStrike" kern="0" cap="none" spc="0" normalizeH="0" baseline="0" noProof="0" dirty="0" smtClean="0">
                  <a:ln>
                    <a:noFill/>
                  </a:ln>
                  <a:solidFill>
                    <a:srgbClr val="3D4B2B"/>
                  </a:solidFill>
                  <a:effectLst/>
                  <a:uLnTx/>
                  <a:uFillTx/>
                </a:rPr>
                <a:t>Joanna Ng</a:t>
              </a:r>
              <a:endParaRPr kumimoji="0" lang="en-US" sz="800" b="0" i="0" u="none" strike="noStrike" kern="0" cap="none" spc="0" normalizeH="0" baseline="0" noProof="0" dirty="0">
                <a:ln>
                  <a:noFill/>
                </a:ln>
                <a:solidFill>
                  <a:srgbClr val="3D4B2B"/>
                </a:solidFill>
                <a:effectLst/>
                <a:uLnTx/>
                <a:uFillTx/>
              </a:endParaRPr>
            </a:p>
          </p:txBody>
        </p:sp>
        <p:sp>
          <p:nvSpPr>
            <p:cNvPr id="70" name="Rectangle 145"/>
            <p:cNvSpPr>
              <a:spLocks noChangeArrowheads="1"/>
            </p:cNvSpPr>
            <p:nvPr/>
          </p:nvSpPr>
          <p:spPr bwMode="auto">
            <a:xfrm>
              <a:off x="7644154" y="6006154"/>
              <a:ext cx="1243930"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bIns="0">
              <a:spAutoFit/>
            </a:bodyPr>
            <a:lstStyle/>
            <a:p>
              <a:pPr marL="0" marR="0" lvl="0" indent="0" algn="ctr" defTabSz="1028700" eaLnBrk="1" fontAlgn="auto" latinLnBrk="0" hangingPunct="1">
                <a:lnSpc>
                  <a:spcPct val="100000"/>
                </a:lnSpc>
                <a:spcBef>
                  <a:spcPts val="0"/>
                </a:spcBef>
                <a:spcAft>
                  <a:spcPts val="0"/>
                </a:spcAft>
                <a:buClrTx/>
                <a:buSzTx/>
                <a:buFontTx/>
                <a:buNone/>
                <a:tabLst/>
                <a:defRPr/>
              </a:pPr>
              <a:r>
                <a:rPr lang="en-US" sz="800" b="1" i="0" kern="0" noProof="0" dirty="0" smtClean="0">
                  <a:solidFill>
                    <a:srgbClr val="3D4B2B"/>
                  </a:solidFill>
                </a:rPr>
                <a:t>CONVERTIBLES TEAM</a:t>
              </a:r>
              <a:r>
                <a:rPr kumimoji="0" lang="en-US" sz="800" b="1" i="0" u="none" strike="noStrike" kern="0" cap="none" spc="0" normalizeH="0" baseline="0" noProof="0" dirty="0" smtClean="0">
                  <a:ln>
                    <a:noFill/>
                  </a:ln>
                  <a:solidFill>
                    <a:srgbClr val="3D4B2B"/>
                  </a:solidFill>
                  <a:effectLst/>
                  <a:uLnTx/>
                  <a:uFillTx/>
                </a:rPr>
                <a:t/>
              </a:r>
              <a:br>
                <a:rPr kumimoji="0" lang="en-US" sz="800" b="1" i="0" u="none" strike="noStrike" kern="0" cap="none" spc="0" normalizeH="0" baseline="0" noProof="0" dirty="0" smtClean="0">
                  <a:ln>
                    <a:noFill/>
                  </a:ln>
                  <a:solidFill>
                    <a:srgbClr val="3D4B2B"/>
                  </a:solidFill>
                  <a:effectLst/>
                  <a:uLnTx/>
                  <a:uFillTx/>
                </a:rPr>
              </a:br>
              <a:r>
                <a:rPr kumimoji="0" lang="en-US" sz="800" b="1" i="0" u="none" strike="noStrike" kern="0" cap="none" spc="0" normalizeH="0" baseline="0" noProof="0" dirty="0" smtClean="0">
                  <a:ln>
                    <a:noFill/>
                  </a:ln>
                  <a:solidFill>
                    <a:srgbClr val="3D4B2B"/>
                  </a:solidFill>
                  <a:effectLst/>
                  <a:uLnTx/>
                  <a:uFillTx/>
                </a:rPr>
                <a:t>Edward </a:t>
              </a:r>
              <a:r>
                <a:rPr kumimoji="0" lang="en-US" sz="800" b="1" i="0" u="none" strike="noStrike" kern="0" cap="none" spc="0" normalizeH="0" baseline="0" noProof="0" dirty="0">
                  <a:ln>
                    <a:noFill/>
                  </a:ln>
                  <a:solidFill>
                    <a:srgbClr val="3D4B2B"/>
                  </a:solidFill>
                  <a:effectLst/>
                  <a:uLnTx/>
                  <a:uFillTx/>
                </a:rPr>
                <a:t>Silverstein</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Kent Bailey</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John Moten</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Elizabeth Xu</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Ellen </a:t>
              </a:r>
              <a:r>
                <a:rPr kumimoji="0" lang="en-US" sz="800" b="0" i="0" u="none" strike="noStrike" kern="0" cap="none" spc="0" normalizeH="0" baseline="0" noProof="0" dirty="0" smtClean="0">
                  <a:ln>
                    <a:noFill/>
                  </a:ln>
                  <a:solidFill>
                    <a:srgbClr val="3D4B2B"/>
                  </a:solidFill>
                  <a:effectLst/>
                  <a:uLnTx/>
                  <a:uFillTx/>
                </a:rPr>
                <a:t>Dunleavy</a:t>
              </a:r>
            </a:p>
            <a:p>
              <a:pPr marL="0" marR="0" lvl="0" indent="0" algn="ctr" defTabSz="1028700" eaLnBrk="1" fontAlgn="auto" latinLnBrk="0" hangingPunct="1">
                <a:lnSpc>
                  <a:spcPct val="100000"/>
                </a:lnSpc>
                <a:spcBef>
                  <a:spcPts val="0"/>
                </a:spcBef>
                <a:spcAft>
                  <a:spcPts val="0"/>
                </a:spcAft>
                <a:buClrTx/>
                <a:buSzTx/>
                <a:buFontTx/>
                <a:buNone/>
                <a:tabLst/>
                <a:defRPr/>
              </a:pPr>
              <a:r>
                <a:rPr lang="en-US" sz="800" b="0" i="0" kern="0" dirty="0" smtClean="0">
                  <a:solidFill>
                    <a:srgbClr val="3D4B2B"/>
                  </a:solidFill>
                </a:rPr>
                <a:t>Kevin Lee</a:t>
              </a:r>
              <a:endParaRPr kumimoji="0" lang="en-US" sz="800" b="0" i="0" u="none" strike="noStrike" kern="0" cap="none" spc="0" normalizeH="0" baseline="0" noProof="0" dirty="0">
                <a:ln>
                  <a:noFill/>
                </a:ln>
                <a:solidFill>
                  <a:srgbClr val="3D4B2B"/>
                </a:solidFill>
                <a:effectLst/>
                <a:uLnTx/>
                <a:uFillTx/>
              </a:endParaRPr>
            </a:p>
          </p:txBody>
        </p:sp>
        <p:sp>
          <p:nvSpPr>
            <p:cNvPr id="71" name="Rectangle 70"/>
            <p:cNvSpPr/>
            <p:nvPr/>
          </p:nvSpPr>
          <p:spPr bwMode="auto">
            <a:xfrm>
              <a:off x="794104" y="2027895"/>
              <a:ext cx="8248848" cy="744180"/>
            </a:xfrm>
            <a:prstGeom prst="rect">
              <a:avLst/>
            </a:prstGeom>
            <a:solidFill>
              <a:srgbClr val="6C854D"/>
            </a:solidFill>
            <a:ln w="12700" cap="flat" cmpd="sng" algn="ctr">
              <a:solidFill>
                <a:srgbClr val="414A30"/>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endParaRPr lang="en-US" dirty="0"/>
            </a:p>
          </p:txBody>
        </p:sp>
        <p:sp>
          <p:nvSpPr>
            <p:cNvPr id="78" name="Rectangle 77"/>
            <p:cNvSpPr/>
            <p:nvPr/>
          </p:nvSpPr>
          <p:spPr bwMode="auto">
            <a:xfrm>
              <a:off x="794104" y="2989310"/>
              <a:ext cx="8248848" cy="1186450"/>
            </a:xfrm>
            <a:prstGeom prst="rect">
              <a:avLst/>
            </a:prstGeom>
            <a:solidFill>
              <a:srgbClr val="9EAD7F"/>
            </a:solidFill>
            <a:ln w="12700" cap="flat" cmpd="sng" algn="ctr">
              <a:solidFill>
                <a:srgbClr val="6D7C50"/>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endParaRPr lang="en-US" dirty="0">
                <a:solidFill>
                  <a:schemeClr val="bg1"/>
                </a:solidFill>
              </a:endParaRPr>
            </a:p>
          </p:txBody>
        </p:sp>
        <p:sp>
          <p:nvSpPr>
            <p:cNvPr id="79" name="Rectangle 78"/>
            <p:cNvSpPr/>
            <p:nvPr/>
          </p:nvSpPr>
          <p:spPr bwMode="auto">
            <a:xfrm>
              <a:off x="3869808" y="4552659"/>
              <a:ext cx="2188092" cy="2347671"/>
            </a:xfrm>
            <a:prstGeom prst="rect">
              <a:avLst/>
            </a:prstGeom>
            <a:solidFill>
              <a:srgbClr val="CC6600"/>
            </a:solidFill>
            <a:ln w="25400" cap="flat" cmpd="sng" algn="ctr">
              <a:solidFill>
                <a:srgbClr val="9E4F00"/>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a:spcAft>
                  <a:spcPts val="0"/>
                </a:spcAft>
              </a:pPr>
              <a:endParaRPr lang="en-US" sz="700" dirty="0"/>
            </a:p>
          </p:txBody>
        </p:sp>
        <p:sp>
          <p:nvSpPr>
            <p:cNvPr id="107" name="Rectangle 106"/>
            <p:cNvSpPr/>
            <p:nvPr/>
          </p:nvSpPr>
          <p:spPr bwMode="auto">
            <a:xfrm>
              <a:off x="2318828" y="4552659"/>
              <a:ext cx="1498380" cy="2347671"/>
            </a:xfrm>
            <a:prstGeom prst="rect">
              <a:avLst/>
            </a:prstGeom>
            <a:solidFill>
              <a:srgbClr val="006699"/>
            </a:solidFill>
            <a:ln w="25400" cap="flat" cmpd="sng" algn="ctr">
              <a:solidFill>
                <a:srgbClr val="004D74"/>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a:spcAft>
                  <a:spcPts val="0"/>
                </a:spcAft>
              </a:pPr>
              <a:endParaRPr lang="en-US" sz="700" dirty="0"/>
            </a:p>
          </p:txBody>
        </p:sp>
        <p:sp>
          <p:nvSpPr>
            <p:cNvPr id="108" name="Rectangle 107"/>
            <p:cNvSpPr/>
            <p:nvPr/>
          </p:nvSpPr>
          <p:spPr bwMode="auto">
            <a:xfrm>
              <a:off x="791747" y="4552659"/>
              <a:ext cx="1460386" cy="2347671"/>
            </a:xfrm>
            <a:prstGeom prst="rect">
              <a:avLst/>
            </a:prstGeom>
            <a:solidFill>
              <a:schemeClr val="bg1">
                <a:lumMod val="50000"/>
              </a:schemeClr>
            </a:solidFill>
            <a:ln w="25400" cap="flat" cmpd="sng" algn="ctr">
              <a:solidFill>
                <a:srgbClr val="6D6D6D"/>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a:spcAft>
                  <a:spcPts val="0"/>
                </a:spcAft>
              </a:pPr>
              <a:endParaRPr lang="en-US" sz="700" dirty="0"/>
            </a:p>
          </p:txBody>
        </p:sp>
        <p:sp>
          <p:nvSpPr>
            <p:cNvPr id="133" name="TextBox 132"/>
            <p:cNvSpPr txBox="1"/>
            <p:nvPr/>
          </p:nvSpPr>
          <p:spPr>
            <a:xfrm>
              <a:off x="795691" y="1036864"/>
              <a:ext cx="8247261" cy="759279"/>
            </a:xfrm>
            <a:prstGeom prst="rect">
              <a:avLst/>
            </a:prstGeom>
            <a:solidFill>
              <a:srgbClr val="EFF2EA"/>
            </a:solidFill>
            <a:ln>
              <a:solidFill>
                <a:srgbClr val="C0CFAD"/>
              </a:solidFill>
            </a:ln>
          </p:spPr>
          <p:txBody>
            <a:bodyPr wrap="square" lIns="91440" tIns="91440" rIns="91440" bIns="91440" rtlCol="0" anchor="ctr" anchorCtr="0">
              <a:noAutofit/>
            </a:bodyPr>
            <a:lstStyle/>
            <a:p>
              <a:pPr algn="ctr">
                <a:spcAft>
                  <a:spcPts val="301"/>
                </a:spcAft>
              </a:pPr>
              <a:r>
                <a:rPr lang="en-US" sz="800" b="1" i="0" dirty="0"/>
                <a:t>DAN ROBERTS</a:t>
              </a:r>
            </a:p>
            <a:p>
              <a:pPr algn="ctr">
                <a:lnSpc>
                  <a:spcPts val="1100"/>
                </a:lnSpc>
              </a:pPr>
              <a:r>
                <a:rPr lang="en-US" sz="800" b="0" i="0" dirty="0"/>
                <a:t>Senior Managing Director</a:t>
              </a:r>
            </a:p>
            <a:p>
              <a:pPr algn="ctr">
                <a:lnSpc>
                  <a:spcPts val="1100"/>
                </a:lnSpc>
              </a:pPr>
              <a:r>
                <a:rPr lang="en-US" sz="800" b="0" i="0" dirty="0"/>
                <a:t>Chief Investment Officer</a:t>
              </a:r>
            </a:p>
          </p:txBody>
        </p:sp>
        <p:sp>
          <p:nvSpPr>
            <p:cNvPr id="134" name="TextBox 133"/>
            <p:cNvSpPr txBox="1"/>
            <p:nvPr/>
          </p:nvSpPr>
          <p:spPr>
            <a:xfrm>
              <a:off x="950391" y="2222349"/>
              <a:ext cx="1368260" cy="340093"/>
            </a:xfrm>
            <a:prstGeom prst="rect">
              <a:avLst/>
            </a:prstGeom>
            <a:noFill/>
            <a:ln>
              <a:noFill/>
            </a:ln>
          </p:spPr>
          <p:txBody>
            <a:bodyPr wrap="none" lIns="27432" tIns="27432" rIns="27432" bIns="27432" rtlCol="0" anchor="ctr" anchorCtr="0">
              <a:spAutoFit/>
            </a:bodyPr>
            <a:lstStyle/>
            <a:p>
              <a:pPr algn="ctr">
                <a:spcAft>
                  <a:spcPts val="301"/>
                </a:spcAft>
              </a:pPr>
              <a:r>
                <a:rPr lang="en-US" sz="800" b="1" i="0" dirty="0">
                  <a:solidFill>
                    <a:schemeClr val="bg1"/>
                  </a:solidFill>
                </a:rPr>
                <a:t>Dan Roberts</a:t>
              </a:r>
            </a:p>
            <a:p>
              <a:pPr algn="ctr"/>
              <a:r>
                <a:rPr lang="en-US" sz="800" b="0" i="0" dirty="0">
                  <a:solidFill>
                    <a:schemeClr val="bg1"/>
                  </a:solidFill>
                </a:rPr>
                <a:t>Senior Managing Director</a:t>
              </a:r>
            </a:p>
          </p:txBody>
        </p:sp>
        <p:sp>
          <p:nvSpPr>
            <p:cNvPr id="135" name="TextBox 134"/>
            <p:cNvSpPr txBox="1"/>
            <p:nvPr/>
          </p:nvSpPr>
          <p:spPr>
            <a:xfrm>
              <a:off x="2920966" y="2222347"/>
              <a:ext cx="999568" cy="340093"/>
            </a:xfrm>
            <a:prstGeom prst="rect">
              <a:avLst/>
            </a:prstGeom>
            <a:noFill/>
            <a:ln>
              <a:noFill/>
            </a:ln>
          </p:spPr>
          <p:txBody>
            <a:bodyPr wrap="none" lIns="27432" tIns="27432" rIns="27432" bIns="27432" rtlCol="0" anchor="ctr" anchorCtr="0">
              <a:spAutoFit/>
            </a:bodyPr>
            <a:lstStyle/>
            <a:p>
              <a:pPr algn="ctr">
                <a:spcAft>
                  <a:spcPts val="301"/>
                </a:spcAft>
              </a:pPr>
              <a:r>
                <a:rPr lang="en-US" sz="800" b="1" i="0" dirty="0">
                  <a:solidFill>
                    <a:schemeClr val="bg1"/>
                  </a:solidFill>
                </a:rPr>
                <a:t>Michael Kimble</a:t>
              </a:r>
            </a:p>
            <a:p>
              <a:pPr algn="ctr"/>
              <a:r>
                <a:rPr lang="en-US" sz="800" b="0" i="0" dirty="0">
                  <a:solidFill>
                    <a:schemeClr val="bg1"/>
                  </a:solidFill>
                </a:rPr>
                <a:t>Managing Director</a:t>
              </a:r>
            </a:p>
          </p:txBody>
        </p:sp>
        <p:sp>
          <p:nvSpPr>
            <p:cNvPr id="136" name="TextBox 135"/>
            <p:cNvSpPr txBox="1"/>
            <p:nvPr/>
          </p:nvSpPr>
          <p:spPr>
            <a:xfrm>
              <a:off x="4453405" y="2222347"/>
              <a:ext cx="1054070" cy="340093"/>
            </a:xfrm>
            <a:prstGeom prst="rect">
              <a:avLst/>
            </a:prstGeom>
            <a:noFill/>
            <a:ln>
              <a:noFill/>
            </a:ln>
          </p:spPr>
          <p:txBody>
            <a:bodyPr wrap="none" lIns="27432" tIns="27432" rIns="27432" bIns="27432" rtlCol="0" anchor="ctr" anchorCtr="0">
              <a:spAutoFit/>
            </a:bodyPr>
            <a:lstStyle/>
            <a:p>
              <a:pPr algn="ctr">
                <a:spcAft>
                  <a:spcPts val="301"/>
                </a:spcAft>
              </a:pPr>
              <a:r>
                <a:rPr lang="en-US" sz="800" b="1" i="0" dirty="0">
                  <a:solidFill>
                    <a:schemeClr val="bg1"/>
                  </a:solidFill>
                </a:rPr>
                <a:t>Taylor Wagenseil</a:t>
              </a:r>
            </a:p>
            <a:p>
              <a:pPr algn="ctr"/>
              <a:r>
                <a:rPr lang="en-US" sz="800" b="0" i="0" dirty="0">
                  <a:solidFill>
                    <a:schemeClr val="bg1"/>
                  </a:solidFill>
                </a:rPr>
                <a:t>Managing Director</a:t>
              </a:r>
            </a:p>
          </p:txBody>
        </p:sp>
        <p:sp>
          <p:nvSpPr>
            <p:cNvPr id="137" name="TextBox 136"/>
            <p:cNvSpPr txBox="1"/>
            <p:nvPr/>
          </p:nvSpPr>
          <p:spPr>
            <a:xfrm>
              <a:off x="1134735" y="3157043"/>
              <a:ext cx="999568" cy="340093"/>
            </a:xfrm>
            <a:prstGeom prst="rect">
              <a:avLst/>
            </a:prstGeom>
            <a:noFill/>
            <a:ln>
              <a:noFill/>
            </a:ln>
          </p:spPr>
          <p:txBody>
            <a:bodyPr wrap="none" lIns="27432" tIns="27432" rIns="27432" bIns="27432" rtlCol="0" anchor="t" anchorCtr="0">
              <a:spAutoFit/>
            </a:bodyPr>
            <a:lstStyle>
              <a:defPPr>
                <a:defRPr lang="en-US"/>
              </a:defPPr>
              <a:lvl1pPr algn="ctr">
                <a:spcAft>
                  <a:spcPts val="300"/>
                </a:spcAft>
                <a:defRPr sz="800" i="0">
                  <a:solidFill>
                    <a:schemeClr val="bg1"/>
                  </a:solidFill>
                </a:defRPr>
              </a:lvl1pPr>
            </a:lstStyle>
            <a:p>
              <a:r>
                <a:rPr lang="en-US" b="1" dirty="0"/>
                <a:t>Steven Rich</a:t>
              </a:r>
            </a:p>
            <a:p>
              <a:r>
                <a:rPr lang="en-US" b="0" dirty="0"/>
                <a:t>Managing Director</a:t>
              </a:r>
            </a:p>
          </p:txBody>
        </p:sp>
        <p:sp>
          <p:nvSpPr>
            <p:cNvPr id="138" name="TextBox 137"/>
            <p:cNvSpPr txBox="1"/>
            <p:nvPr/>
          </p:nvSpPr>
          <p:spPr>
            <a:xfrm>
              <a:off x="4530318" y="3157043"/>
              <a:ext cx="900247"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Shu-Yang Tan</a:t>
              </a:r>
            </a:p>
            <a:p>
              <a:r>
                <a:rPr lang="en-US" b="0" dirty="0"/>
                <a:t>Director</a:t>
              </a:r>
            </a:p>
          </p:txBody>
        </p:sp>
        <p:sp>
          <p:nvSpPr>
            <p:cNvPr id="140" name="TextBox 139"/>
            <p:cNvSpPr txBox="1"/>
            <p:nvPr/>
          </p:nvSpPr>
          <p:spPr>
            <a:xfrm>
              <a:off x="6107874" y="3129343"/>
              <a:ext cx="965970" cy="340093"/>
            </a:xfrm>
            <a:prstGeom prst="rect">
              <a:avLst/>
            </a:prstGeom>
            <a:noFill/>
            <a:ln>
              <a:noFill/>
            </a:ln>
          </p:spPr>
          <p:txBody>
            <a:bodyPr wrap="none" lIns="45720" tIns="27432" rIns="45720" bIns="27432" rtlCol="0" anchor="ctr" anchorCtr="0">
              <a:spAutoFit/>
            </a:bodyPr>
            <a:lstStyle>
              <a:defPPr>
                <a:defRPr lang="en-US"/>
              </a:defPPr>
              <a:lvl1pPr algn="ctr">
                <a:spcAft>
                  <a:spcPts val="300"/>
                </a:spcAft>
                <a:defRPr sz="800" i="0">
                  <a:solidFill>
                    <a:schemeClr val="bg1"/>
                  </a:solidFill>
                </a:defRPr>
              </a:lvl1pPr>
            </a:lstStyle>
            <a:p>
              <a:r>
                <a:rPr lang="en-US" b="1" dirty="0"/>
                <a:t>Claude Athaide</a:t>
              </a:r>
            </a:p>
            <a:p>
              <a:r>
                <a:rPr lang="en-US" b="0" dirty="0"/>
                <a:t>Director</a:t>
              </a:r>
            </a:p>
          </p:txBody>
        </p:sp>
        <p:sp>
          <p:nvSpPr>
            <p:cNvPr id="141" name="TextBox 140"/>
            <p:cNvSpPr txBox="1"/>
            <p:nvPr/>
          </p:nvSpPr>
          <p:spPr>
            <a:xfrm>
              <a:off x="795692" y="2847733"/>
              <a:ext cx="1306557" cy="141577"/>
            </a:xfrm>
            <a:prstGeom prst="rect">
              <a:avLst/>
            </a:prstGeom>
            <a:noFill/>
          </p:spPr>
          <p:txBody>
            <a:bodyPr wrap="none" lIns="0" tIns="0" rIns="0" bIns="18288" rtlCol="0" anchor="b" anchorCtr="0">
              <a:spAutoFit/>
            </a:bodyPr>
            <a:lstStyle>
              <a:defPPr>
                <a:defRPr lang="en-US"/>
              </a:defPPr>
              <a:lvl1pPr>
                <a:defRPr sz="800" b="1" i="0"/>
              </a:lvl1pPr>
            </a:lstStyle>
            <a:p>
              <a:r>
                <a:rPr lang="en-US" dirty="0"/>
                <a:t>PORTFOLIO ANALYSTS</a:t>
              </a:r>
            </a:p>
          </p:txBody>
        </p:sp>
        <p:sp>
          <p:nvSpPr>
            <p:cNvPr id="142" name="TextBox 141"/>
            <p:cNvSpPr txBox="1"/>
            <p:nvPr/>
          </p:nvSpPr>
          <p:spPr>
            <a:xfrm>
              <a:off x="3869808" y="4411080"/>
              <a:ext cx="2185416" cy="141577"/>
            </a:xfrm>
            <a:prstGeom prst="rect">
              <a:avLst/>
            </a:prstGeom>
            <a:noFill/>
          </p:spPr>
          <p:txBody>
            <a:bodyPr wrap="square" lIns="0" tIns="0" rIns="0" bIns="18288" rtlCol="0" anchor="b" anchorCtr="0">
              <a:spAutoFit/>
            </a:bodyPr>
            <a:lstStyle>
              <a:defPPr>
                <a:defRPr lang="en-US"/>
              </a:defPPr>
              <a:lvl1pPr>
                <a:defRPr sz="800" b="1" i="0"/>
              </a:lvl1pPr>
            </a:lstStyle>
            <a:p>
              <a:pPr algn="ctr"/>
              <a:r>
                <a:rPr lang="en-US" dirty="0" smtClean="0"/>
                <a:t>CORPORATE CREDIT </a:t>
              </a:r>
              <a:r>
                <a:rPr lang="en-US" dirty="0"/>
                <a:t>RESEARCH</a:t>
              </a:r>
            </a:p>
          </p:txBody>
        </p:sp>
        <p:sp>
          <p:nvSpPr>
            <p:cNvPr id="143" name="TextBox 142"/>
            <p:cNvSpPr txBox="1"/>
            <p:nvPr/>
          </p:nvSpPr>
          <p:spPr>
            <a:xfrm>
              <a:off x="2318828" y="4278737"/>
              <a:ext cx="1506274" cy="264688"/>
            </a:xfrm>
            <a:prstGeom prst="rect">
              <a:avLst/>
            </a:prstGeom>
            <a:noFill/>
          </p:spPr>
          <p:txBody>
            <a:bodyPr wrap="square" lIns="0" tIns="0" rIns="0" bIns="18288" rtlCol="0" anchor="b" anchorCtr="0">
              <a:spAutoFit/>
            </a:bodyPr>
            <a:lstStyle>
              <a:defPPr>
                <a:defRPr lang="en-US"/>
              </a:defPPr>
              <a:lvl1pPr>
                <a:defRPr sz="800" b="1" i="0"/>
              </a:lvl1pPr>
            </a:lstStyle>
            <a:p>
              <a:pPr algn="ctr"/>
              <a:r>
                <a:rPr lang="en-US" dirty="0"/>
                <a:t>RISK MANAGEMENT/</a:t>
              </a:r>
            </a:p>
            <a:p>
              <a:pPr algn="ctr"/>
              <a:r>
                <a:rPr lang="en-US" dirty="0"/>
                <a:t>ANALYTICS</a:t>
              </a:r>
            </a:p>
          </p:txBody>
        </p:sp>
        <p:sp>
          <p:nvSpPr>
            <p:cNvPr id="144" name="TextBox 143"/>
            <p:cNvSpPr txBox="1"/>
            <p:nvPr/>
          </p:nvSpPr>
          <p:spPr>
            <a:xfrm>
              <a:off x="791747" y="4411081"/>
              <a:ext cx="1460386" cy="141577"/>
            </a:xfrm>
            <a:prstGeom prst="rect">
              <a:avLst/>
            </a:prstGeom>
            <a:noFill/>
          </p:spPr>
          <p:txBody>
            <a:bodyPr wrap="square" lIns="0" tIns="0" rIns="0" bIns="18288" rtlCol="0" anchor="b" anchorCtr="0">
              <a:spAutoFit/>
            </a:bodyPr>
            <a:lstStyle>
              <a:defPPr>
                <a:defRPr lang="en-US"/>
              </a:defPPr>
              <a:lvl1pPr>
                <a:defRPr sz="800" b="1" i="0"/>
              </a:lvl1pPr>
            </a:lstStyle>
            <a:p>
              <a:pPr algn="ctr"/>
              <a:r>
                <a:rPr lang="en-US" dirty="0"/>
                <a:t>TRADING</a:t>
              </a:r>
            </a:p>
          </p:txBody>
        </p:sp>
        <p:sp>
          <p:nvSpPr>
            <p:cNvPr id="145" name="TextBox 144"/>
            <p:cNvSpPr txBox="1"/>
            <p:nvPr/>
          </p:nvSpPr>
          <p:spPr>
            <a:xfrm>
              <a:off x="2538546" y="4638671"/>
              <a:ext cx="1058944"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Susan Hutchison</a:t>
              </a:r>
            </a:p>
            <a:p>
              <a:r>
                <a:rPr lang="en-US" b="0" dirty="0"/>
                <a:t>Director</a:t>
              </a:r>
            </a:p>
          </p:txBody>
        </p:sp>
        <p:sp>
          <p:nvSpPr>
            <p:cNvPr id="146" name="TextBox 145"/>
            <p:cNvSpPr txBox="1"/>
            <p:nvPr/>
          </p:nvSpPr>
          <p:spPr>
            <a:xfrm>
              <a:off x="2556981" y="5255129"/>
              <a:ext cx="1022075"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Bernardo Mesa</a:t>
              </a:r>
            </a:p>
            <a:p>
              <a:r>
                <a:rPr lang="en-US" b="0" dirty="0"/>
                <a:t>Associate Director</a:t>
              </a:r>
            </a:p>
          </p:txBody>
        </p:sp>
        <p:sp>
          <p:nvSpPr>
            <p:cNvPr id="147" name="TextBox 146"/>
            <p:cNvSpPr txBox="1"/>
            <p:nvPr/>
          </p:nvSpPr>
          <p:spPr>
            <a:xfrm>
              <a:off x="2391871" y="5803388"/>
              <a:ext cx="1352294"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Alexander Davidovich</a:t>
              </a:r>
            </a:p>
            <a:p>
              <a:r>
                <a:rPr lang="en-US" b="0" dirty="0"/>
                <a:t>Associate</a:t>
              </a:r>
            </a:p>
          </p:txBody>
        </p:sp>
        <p:sp>
          <p:nvSpPr>
            <p:cNvPr id="148" name="TextBox 147"/>
            <p:cNvSpPr txBox="1"/>
            <p:nvPr/>
          </p:nvSpPr>
          <p:spPr>
            <a:xfrm>
              <a:off x="1003690" y="4638671"/>
              <a:ext cx="1036501" cy="303160"/>
            </a:xfrm>
            <a:prstGeom prst="rect">
              <a:avLst/>
            </a:prstGeom>
            <a:noFill/>
            <a:ln>
              <a:noFill/>
            </a:ln>
          </p:spPr>
          <p:txBody>
            <a:bodyPr wrap="none" lIns="45720" tIns="0" rIns="45720" bIns="18288" rtlCol="0" anchor="t" anchorCtr="0">
              <a:spAutoFit/>
            </a:bodyPr>
            <a:lstStyle>
              <a:defPPr>
                <a:defRPr lang="en-US"/>
              </a:defPPr>
              <a:lvl1pPr algn="ctr">
                <a:spcAft>
                  <a:spcPts val="300"/>
                </a:spcAft>
                <a:defRPr sz="800" i="0">
                  <a:solidFill>
                    <a:schemeClr val="bg1"/>
                  </a:solidFill>
                </a:defRPr>
              </a:lvl1pPr>
            </a:lstStyle>
            <a:p>
              <a:r>
                <a:rPr lang="en-US" b="1" dirty="0"/>
                <a:t>Scott Dolph</a:t>
              </a:r>
            </a:p>
            <a:p>
              <a:r>
                <a:rPr lang="en-US" b="0" dirty="0"/>
                <a:t>Managing Director</a:t>
              </a:r>
            </a:p>
          </p:txBody>
        </p:sp>
        <p:sp>
          <p:nvSpPr>
            <p:cNvPr id="149" name="TextBox 148"/>
            <p:cNvSpPr txBox="1"/>
            <p:nvPr/>
          </p:nvSpPr>
          <p:spPr>
            <a:xfrm>
              <a:off x="1003690" y="5260463"/>
              <a:ext cx="1036501"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Laurie Walters</a:t>
              </a:r>
            </a:p>
            <a:p>
              <a:r>
                <a:rPr lang="en-US" b="0" dirty="0"/>
                <a:t>Managing Director</a:t>
              </a:r>
            </a:p>
          </p:txBody>
        </p:sp>
        <p:sp>
          <p:nvSpPr>
            <p:cNvPr id="150" name="TextBox 149"/>
            <p:cNvSpPr txBox="1"/>
            <p:nvPr/>
          </p:nvSpPr>
          <p:spPr>
            <a:xfrm>
              <a:off x="1179218" y="5806056"/>
              <a:ext cx="685444"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Seng Liew</a:t>
              </a:r>
            </a:p>
            <a:p>
              <a:r>
                <a:rPr lang="en-US" b="0" dirty="0"/>
                <a:t>Director</a:t>
              </a:r>
            </a:p>
          </p:txBody>
        </p:sp>
        <p:sp>
          <p:nvSpPr>
            <p:cNvPr id="151" name="TextBox 150"/>
            <p:cNvSpPr txBox="1"/>
            <p:nvPr/>
          </p:nvSpPr>
          <p:spPr>
            <a:xfrm>
              <a:off x="990064" y="6351647"/>
              <a:ext cx="1063753"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Andrew Ruskulis</a:t>
              </a:r>
              <a:endParaRPr lang="en-US" dirty="0"/>
            </a:p>
            <a:p>
              <a:r>
                <a:rPr lang="en-US" dirty="0"/>
                <a:t>Associate</a:t>
              </a:r>
            </a:p>
          </p:txBody>
        </p:sp>
        <p:sp>
          <p:nvSpPr>
            <p:cNvPr id="152" name="TextBox 151"/>
            <p:cNvSpPr txBox="1"/>
            <p:nvPr/>
          </p:nvSpPr>
          <p:spPr>
            <a:xfrm>
              <a:off x="791747" y="1886317"/>
              <a:ext cx="2375650" cy="141577"/>
            </a:xfrm>
            <a:prstGeom prst="rect">
              <a:avLst/>
            </a:prstGeom>
            <a:noFill/>
          </p:spPr>
          <p:txBody>
            <a:bodyPr wrap="none" lIns="0" tIns="0" rIns="0" bIns="18288" rtlCol="0" anchor="b" anchorCtr="0">
              <a:spAutoFit/>
            </a:bodyPr>
            <a:lstStyle>
              <a:defPPr>
                <a:defRPr lang="en-US"/>
              </a:defPPr>
              <a:lvl1pPr>
                <a:defRPr sz="800" i="0"/>
              </a:lvl1pPr>
            </a:lstStyle>
            <a:p>
              <a:r>
                <a:rPr lang="en-US" b="1" dirty="0" smtClean="0"/>
                <a:t>SENIOR PORTFOLIO MANAGEMENT TEAM</a:t>
              </a:r>
              <a:endParaRPr lang="en-US" b="1" dirty="0"/>
            </a:p>
          </p:txBody>
        </p:sp>
        <p:cxnSp>
          <p:nvCxnSpPr>
            <p:cNvPr id="153" name="Elbow Connector 152"/>
            <p:cNvCxnSpPr>
              <a:stCxn id="134" idx="1"/>
              <a:endCxn id="144" idx="0"/>
            </p:cNvCxnSpPr>
            <p:nvPr/>
          </p:nvCxnSpPr>
          <p:spPr bwMode="auto">
            <a:xfrm rot="10800000" flipH="1" flipV="1">
              <a:off x="950390" y="2392395"/>
              <a:ext cx="571549" cy="2018685"/>
            </a:xfrm>
            <a:prstGeom prst="bentConnector4">
              <a:avLst>
                <a:gd name="adj1" fmla="val -39997"/>
                <a:gd name="adj2" fmla="val 91540"/>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Connector 153"/>
            <p:cNvCxnSpPr>
              <a:stCxn id="157" idx="3"/>
            </p:cNvCxnSpPr>
            <p:nvPr/>
          </p:nvCxnSpPr>
          <p:spPr bwMode="auto">
            <a:xfrm flipV="1">
              <a:off x="7090642" y="2392399"/>
              <a:ext cx="267041" cy="1502"/>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 name="TextBox 155"/>
            <p:cNvSpPr txBox="1"/>
            <p:nvPr/>
          </p:nvSpPr>
          <p:spPr>
            <a:xfrm>
              <a:off x="7409540" y="2223854"/>
              <a:ext cx="1368260" cy="340093"/>
            </a:xfrm>
            <a:prstGeom prst="rect">
              <a:avLst/>
            </a:prstGeom>
            <a:noFill/>
            <a:ln>
              <a:noFill/>
            </a:ln>
          </p:spPr>
          <p:txBody>
            <a:bodyPr wrap="none" lIns="27432" tIns="27432" rIns="27432" bIns="27432" rtlCol="0" anchor="ctr" anchorCtr="0">
              <a:spAutoFit/>
            </a:bodyPr>
            <a:lstStyle/>
            <a:p>
              <a:pPr algn="ctr">
                <a:spcAft>
                  <a:spcPts val="301"/>
                </a:spcAft>
              </a:pPr>
              <a:r>
                <a:rPr lang="en-US" sz="800" b="1" i="0" dirty="0">
                  <a:solidFill>
                    <a:schemeClr val="bg1"/>
                  </a:solidFill>
                </a:rPr>
                <a:t>Gary Goodenough</a:t>
              </a:r>
            </a:p>
            <a:p>
              <a:pPr algn="ctr"/>
              <a:r>
                <a:rPr lang="en-US" sz="800" b="0" i="0" dirty="0">
                  <a:solidFill>
                    <a:schemeClr val="bg1"/>
                  </a:solidFill>
                </a:rPr>
                <a:t>Senior Managing Director</a:t>
              </a:r>
            </a:p>
          </p:txBody>
        </p:sp>
        <p:sp>
          <p:nvSpPr>
            <p:cNvPr id="157" name="TextBox 156"/>
            <p:cNvSpPr txBox="1"/>
            <p:nvPr/>
          </p:nvSpPr>
          <p:spPr>
            <a:xfrm>
              <a:off x="6091073" y="2223854"/>
              <a:ext cx="999569" cy="340093"/>
            </a:xfrm>
            <a:prstGeom prst="rect">
              <a:avLst/>
            </a:prstGeom>
            <a:noFill/>
            <a:ln>
              <a:noFill/>
            </a:ln>
          </p:spPr>
          <p:txBody>
            <a:bodyPr wrap="none" lIns="27432" tIns="27432" rIns="27432" bIns="27432" rtlCol="0" anchor="ctr" anchorCtr="0">
              <a:spAutoFit/>
            </a:bodyPr>
            <a:lstStyle/>
            <a:p>
              <a:pPr algn="ctr">
                <a:spcAft>
                  <a:spcPts val="301"/>
                </a:spcAft>
              </a:pPr>
              <a:r>
                <a:rPr lang="en-US" sz="800" b="1" i="0" dirty="0">
                  <a:solidFill>
                    <a:schemeClr val="bg1"/>
                  </a:solidFill>
                </a:rPr>
                <a:t>Lou Cohen</a:t>
              </a:r>
            </a:p>
            <a:p>
              <a:pPr algn="ctr"/>
              <a:r>
                <a:rPr lang="en-US" sz="800" b="0" i="0" dirty="0">
                  <a:solidFill>
                    <a:schemeClr val="bg1"/>
                  </a:solidFill>
                </a:rPr>
                <a:t>Managing Director</a:t>
              </a:r>
            </a:p>
          </p:txBody>
        </p:sp>
        <p:cxnSp>
          <p:nvCxnSpPr>
            <p:cNvPr id="158" name="Elbow Connector 157"/>
            <p:cNvCxnSpPr>
              <a:stCxn id="148" idx="2"/>
              <a:endCxn id="151" idx="1"/>
            </p:cNvCxnSpPr>
            <p:nvPr/>
          </p:nvCxnSpPr>
          <p:spPr bwMode="auto">
            <a:xfrm rot="5400000">
              <a:off x="479922" y="5451974"/>
              <a:ext cx="1552163" cy="531877"/>
            </a:xfrm>
            <a:prstGeom prst="bentConnector4">
              <a:avLst>
                <a:gd name="adj1" fmla="val 13169"/>
                <a:gd name="adj2" fmla="val 119454"/>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Straight Connector 158"/>
            <p:cNvCxnSpPr/>
            <p:nvPr/>
          </p:nvCxnSpPr>
          <p:spPr bwMode="auto">
            <a:xfrm flipH="1">
              <a:off x="874231" y="5889256"/>
              <a:ext cx="242038"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Straight Connector 159"/>
            <p:cNvCxnSpPr>
              <a:stCxn id="149" idx="1"/>
            </p:cNvCxnSpPr>
            <p:nvPr/>
          </p:nvCxnSpPr>
          <p:spPr bwMode="auto">
            <a:xfrm flipH="1">
              <a:off x="874233" y="5402810"/>
              <a:ext cx="129457" cy="1"/>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Connector 160"/>
            <p:cNvCxnSpPr>
              <a:stCxn id="133" idx="2"/>
              <a:endCxn id="71" idx="0"/>
            </p:cNvCxnSpPr>
            <p:nvPr/>
          </p:nvCxnSpPr>
          <p:spPr bwMode="auto">
            <a:xfrm flipH="1">
              <a:off x="4918528" y="1796143"/>
              <a:ext cx="794" cy="231752"/>
            </a:xfrm>
            <a:prstGeom prst="line">
              <a:avLst/>
            </a:prstGeom>
            <a:solidFill>
              <a:schemeClr val="accent1"/>
            </a:solidFill>
            <a:ln w="1905" cap="flat" cmpd="sng" algn="ctr">
              <a:solidFill>
                <a:srgbClr val="000000"/>
              </a:solidFill>
              <a:prstDash val="solid"/>
              <a:round/>
              <a:headEnd type="none" w="sm" len="sm"/>
              <a:tailEnd type="none" w="sm" len="sm"/>
            </a:ln>
            <a:effectLst/>
          </p:spPr>
        </p:cxnSp>
        <p:sp>
          <p:nvSpPr>
            <p:cNvPr id="162" name="TextBox 161"/>
            <p:cNvSpPr txBox="1"/>
            <p:nvPr/>
          </p:nvSpPr>
          <p:spPr>
            <a:xfrm>
              <a:off x="2909713" y="3717890"/>
              <a:ext cx="1022075"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Matthew Jacob</a:t>
              </a:r>
            </a:p>
            <a:p>
              <a:r>
                <a:rPr lang="en-US" b="0" dirty="0"/>
                <a:t>Associate Director</a:t>
              </a:r>
            </a:p>
          </p:txBody>
        </p:sp>
        <p:sp>
          <p:nvSpPr>
            <p:cNvPr id="163" name="TextBox 162"/>
            <p:cNvSpPr txBox="1"/>
            <p:nvPr/>
          </p:nvSpPr>
          <p:spPr>
            <a:xfrm>
              <a:off x="3079633" y="3148593"/>
              <a:ext cx="682238"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smtClean="0"/>
                <a:t>Jakob Bak</a:t>
              </a:r>
              <a:endParaRPr lang="en-US" b="1" dirty="0"/>
            </a:p>
            <a:p>
              <a:r>
                <a:rPr lang="en-US" b="0" dirty="0"/>
                <a:t>Director</a:t>
              </a:r>
            </a:p>
          </p:txBody>
        </p:sp>
        <p:cxnSp>
          <p:nvCxnSpPr>
            <p:cNvPr id="164" name="Elbow Connector 163"/>
            <p:cNvCxnSpPr>
              <a:stCxn id="143" idx="0"/>
              <a:endCxn id="137" idx="2"/>
            </p:cNvCxnSpPr>
            <p:nvPr/>
          </p:nvCxnSpPr>
          <p:spPr bwMode="auto">
            <a:xfrm rot="16200000" flipV="1">
              <a:off x="1962442" y="3169214"/>
              <a:ext cx="781601" cy="1437446"/>
            </a:xfrm>
            <a:prstGeom prst="bentConnector3">
              <a:avLst>
                <a:gd name="adj1" fmla="val 3421"/>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 name="Rectangle 164"/>
            <p:cNvSpPr/>
            <p:nvPr/>
          </p:nvSpPr>
          <p:spPr bwMode="auto">
            <a:xfrm flipH="1">
              <a:off x="6107603" y="4552658"/>
              <a:ext cx="1382084" cy="2347671"/>
            </a:xfrm>
            <a:prstGeom prst="rect">
              <a:avLst/>
            </a:prstGeom>
            <a:solidFill>
              <a:srgbClr val="9A7966"/>
            </a:solidFill>
            <a:ln w="25400" cap="flat" cmpd="sng" algn="ctr">
              <a:solidFill>
                <a:srgbClr val="5F4A3F"/>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a:spcAft>
                  <a:spcPts val="0"/>
                </a:spcAft>
              </a:pPr>
              <a:endParaRPr lang="en-US" sz="700" dirty="0"/>
            </a:p>
          </p:txBody>
        </p:sp>
        <p:sp>
          <p:nvSpPr>
            <p:cNvPr id="166" name="TextBox 165"/>
            <p:cNvSpPr txBox="1"/>
            <p:nvPr/>
          </p:nvSpPr>
          <p:spPr>
            <a:xfrm>
              <a:off x="6107604" y="4421324"/>
              <a:ext cx="1382084" cy="141577"/>
            </a:xfrm>
            <a:prstGeom prst="rect">
              <a:avLst/>
            </a:prstGeom>
            <a:noFill/>
          </p:spPr>
          <p:txBody>
            <a:bodyPr wrap="square" lIns="0" tIns="0" rIns="0" bIns="18288" rtlCol="0" anchor="b" anchorCtr="0">
              <a:spAutoFit/>
            </a:bodyPr>
            <a:lstStyle/>
            <a:p>
              <a:pPr algn="ctr">
                <a:spcAft>
                  <a:spcPts val="0"/>
                </a:spcAft>
              </a:pPr>
              <a:r>
                <a:rPr lang="en-US" sz="800" b="1" i="0" dirty="0" smtClean="0"/>
                <a:t>PRODUCT SPECIALISTS</a:t>
              </a:r>
            </a:p>
          </p:txBody>
        </p:sp>
        <p:sp>
          <p:nvSpPr>
            <p:cNvPr id="167" name="TextBox 166"/>
            <p:cNvSpPr txBox="1"/>
            <p:nvPr/>
          </p:nvSpPr>
          <p:spPr>
            <a:xfrm>
              <a:off x="6355415" y="4638671"/>
              <a:ext cx="886460" cy="284693"/>
            </a:xfrm>
            <a:prstGeom prst="rect">
              <a:avLst/>
            </a:prstGeom>
            <a:noFill/>
            <a:ln>
              <a:noFill/>
            </a:ln>
          </p:spPr>
          <p:txBody>
            <a:bodyPr wrap="square" lIns="0" tIns="0" rIns="0" bIns="0" rtlCol="0" anchor="ctr" anchorCtr="0">
              <a:spAutoFit/>
            </a:bodyPr>
            <a:lstStyle/>
            <a:p>
              <a:pPr algn="ctr">
                <a:spcAft>
                  <a:spcPts val="300"/>
                </a:spcAft>
              </a:pPr>
              <a:r>
                <a:rPr lang="en-US" sz="800" i="0" dirty="0">
                  <a:solidFill>
                    <a:schemeClr val="bg1"/>
                  </a:solidFill>
                </a:rPr>
                <a:t>Steven Buckley</a:t>
              </a:r>
            </a:p>
            <a:p>
              <a:pPr algn="ctr">
                <a:spcAft>
                  <a:spcPts val="0"/>
                </a:spcAft>
              </a:pPr>
              <a:r>
                <a:rPr lang="en-US" sz="800" b="0" i="0" dirty="0">
                  <a:solidFill>
                    <a:schemeClr val="bg1"/>
                  </a:solidFill>
                </a:rPr>
                <a:t>Director</a:t>
              </a:r>
            </a:p>
          </p:txBody>
        </p:sp>
        <p:sp>
          <p:nvSpPr>
            <p:cNvPr id="168" name="TextBox 167"/>
            <p:cNvSpPr txBox="1"/>
            <p:nvPr/>
          </p:nvSpPr>
          <p:spPr>
            <a:xfrm>
              <a:off x="6221564" y="5255129"/>
              <a:ext cx="1154162" cy="284693"/>
            </a:xfrm>
            <a:prstGeom prst="rect">
              <a:avLst/>
            </a:prstGeom>
            <a:noFill/>
            <a:ln>
              <a:noFill/>
            </a:ln>
          </p:spPr>
          <p:txBody>
            <a:bodyPr wrap="square" lIns="0" tIns="0" rIns="0" bIns="0" rtlCol="0" anchor="ctr" anchorCtr="0">
              <a:spAutoFit/>
            </a:bodyPr>
            <a:lstStyle/>
            <a:p>
              <a:pPr algn="ctr">
                <a:spcAft>
                  <a:spcPts val="300"/>
                </a:spcAft>
              </a:pPr>
              <a:r>
                <a:rPr lang="en-US" sz="800" b="1" i="0" dirty="0" smtClean="0">
                  <a:solidFill>
                    <a:schemeClr val="bg1"/>
                  </a:solidFill>
                </a:rPr>
                <a:t>Charles Youngblood</a:t>
              </a:r>
            </a:p>
            <a:p>
              <a:pPr algn="ctr">
                <a:spcAft>
                  <a:spcPts val="0"/>
                </a:spcAft>
              </a:pPr>
              <a:r>
                <a:rPr lang="en-US" sz="800" b="0" i="0" dirty="0" smtClean="0">
                  <a:solidFill>
                    <a:schemeClr val="bg1"/>
                  </a:solidFill>
                </a:rPr>
                <a:t>Director</a:t>
              </a:r>
            </a:p>
          </p:txBody>
        </p:sp>
        <p:cxnSp>
          <p:nvCxnSpPr>
            <p:cNvPr id="169" name="Straight Connector 168"/>
            <p:cNvCxnSpPr>
              <a:stCxn id="138" idx="0"/>
              <a:endCxn id="136" idx="2"/>
            </p:cNvCxnSpPr>
            <p:nvPr/>
          </p:nvCxnSpPr>
          <p:spPr bwMode="auto">
            <a:xfrm flipH="1" flipV="1">
              <a:off x="4980440" y="2562440"/>
              <a:ext cx="2" cy="594603"/>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0" name="Straight Connector 169"/>
            <p:cNvCxnSpPr>
              <a:stCxn id="157" idx="2"/>
              <a:endCxn id="140" idx="0"/>
            </p:cNvCxnSpPr>
            <p:nvPr/>
          </p:nvCxnSpPr>
          <p:spPr bwMode="auto">
            <a:xfrm>
              <a:off x="6590858" y="2563947"/>
              <a:ext cx="1" cy="56539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1" name="Elbow Connector 170"/>
            <p:cNvCxnSpPr>
              <a:stCxn id="134" idx="3"/>
              <a:endCxn id="137" idx="3"/>
            </p:cNvCxnSpPr>
            <p:nvPr/>
          </p:nvCxnSpPr>
          <p:spPr bwMode="auto">
            <a:xfrm flipH="1">
              <a:off x="2134303" y="2392396"/>
              <a:ext cx="184348" cy="934694"/>
            </a:xfrm>
            <a:prstGeom prst="bentConnector3">
              <a:avLst>
                <a:gd name="adj1" fmla="val -124005"/>
              </a:avLst>
            </a:prstGeom>
            <a:solidFill>
              <a:schemeClr val="accent1"/>
            </a:solidFill>
            <a:ln w="12700" cap="flat" cmpd="sng" algn="ctr">
              <a:solidFill>
                <a:schemeClr val="tx1"/>
              </a:solidFill>
              <a:prstDash val="solid"/>
              <a:round/>
              <a:headEnd type="none" w="sm" len="sm"/>
              <a:tailEnd type="none" w="sm" len="sm"/>
            </a:ln>
            <a:effectLst/>
          </p:spPr>
        </p:cxnSp>
        <p:cxnSp>
          <p:nvCxnSpPr>
            <p:cNvPr id="172" name="Elbow Connector 171"/>
            <p:cNvCxnSpPr>
              <a:stCxn id="142" idx="0"/>
              <a:endCxn id="136" idx="3"/>
            </p:cNvCxnSpPr>
            <p:nvPr/>
          </p:nvCxnSpPr>
          <p:spPr bwMode="auto">
            <a:xfrm rot="5400000" flipH="1" flipV="1">
              <a:off x="4225652" y="3129258"/>
              <a:ext cx="2018686" cy="544959"/>
            </a:xfrm>
            <a:prstGeom prst="bentConnector4">
              <a:avLst>
                <a:gd name="adj1" fmla="val 6213"/>
                <a:gd name="adj2" fmla="val 141948"/>
              </a:avLst>
            </a:prstGeom>
            <a:solidFill>
              <a:schemeClr val="accent1"/>
            </a:solidFill>
            <a:ln w="12700" cap="flat" cmpd="sng" algn="ctr">
              <a:solidFill>
                <a:schemeClr val="tx1"/>
              </a:solidFill>
              <a:prstDash val="solid"/>
              <a:round/>
              <a:headEnd type="none" w="sm" len="sm"/>
              <a:tailEnd type="none" w="sm" len="sm"/>
            </a:ln>
            <a:effectLst/>
          </p:spPr>
        </p:cxnSp>
        <p:cxnSp>
          <p:nvCxnSpPr>
            <p:cNvPr id="173" name="Straight Connector 172"/>
            <p:cNvCxnSpPr>
              <a:endCxn id="157" idx="1"/>
            </p:cNvCxnSpPr>
            <p:nvPr/>
          </p:nvCxnSpPr>
          <p:spPr bwMode="auto">
            <a:xfrm>
              <a:off x="5507475" y="2392393"/>
              <a:ext cx="583598" cy="150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74" name="TextBox 173"/>
            <p:cNvSpPr txBox="1"/>
            <p:nvPr/>
          </p:nvSpPr>
          <p:spPr>
            <a:xfrm>
              <a:off x="5060818" y="5803388"/>
              <a:ext cx="864018" cy="284693"/>
            </a:xfrm>
            <a:prstGeom prst="rect">
              <a:avLst/>
            </a:prstGeom>
            <a:noFill/>
            <a:ln>
              <a:noFill/>
            </a:ln>
          </p:spPr>
          <p:txBody>
            <a:bodyPr wrap="none" lIns="0" tIns="0" rIns="0" bIns="0" rtlCol="0" anchor="ctr" anchorCtr="0">
              <a:spAutoFit/>
            </a:bodyPr>
            <a:lstStyle>
              <a:defPPr>
                <a:defRPr lang="en-US"/>
              </a:defPPr>
              <a:lvl1pPr algn="ctr">
                <a:spcAft>
                  <a:spcPts val="300"/>
                </a:spcAft>
                <a:defRPr sz="800" i="0">
                  <a:solidFill>
                    <a:schemeClr val="bg1"/>
                  </a:solidFill>
                </a:defRPr>
              </a:lvl1pPr>
            </a:lstStyle>
            <a:p>
              <a:r>
                <a:rPr lang="en-US" b="1" dirty="0" smtClean="0"/>
                <a:t>Fran </a:t>
              </a:r>
              <a:r>
                <a:rPr lang="en-US" b="1" dirty="0"/>
                <a:t>Schulman</a:t>
              </a:r>
            </a:p>
            <a:p>
              <a:r>
                <a:rPr lang="en-US" b="0" dirty="0"/>
                <a:t>Director</a:t>
              </a:r>
            </a:p>
          </p:txBody>
        </p:sp>
        <p:sp>
          <p:nvSpPr>
            <p:cNvPr id="176" name="TextBox 175"/>
            <p:cNvSpPr txBox="1"/>
            <p:nvPr/>
          </p:nvSpPr>
          <p:spPr>
            <a:xfrm>
              <a:off x="5193066" y="5255129"/>
              <a:ext cx="599523" cy="284693"/>
            </a:xfrm>
            <a:prstGeom prst="rect">
              <a:avLst/>
            </a:prstGeom>
            <a:noFill/>
            <a:ln>
              <a:noFill/>
            </a:ln>
          </p:spPr>
          <p:txBody>
            <a:bodyPr wrap="none" lIns="0" tIns="0" rIns="0" bIns="0" rtlCol="0" anchor="ctr" anchorCtr="0">
              <a:spAutoFit/>
            </a:bodyPr>
            <a:lstStyle>
              <a:defPPr>
                <a:defRPr lang="en-US"/>
              </a:defPPr>
              <a:lvl1pPr algn="ctr">
                <a:spcAft>
                  <a:spcPts val="300"/>
                </a:spcAft>
                <a:defRPr sz="800" i="0">
                  <a:solidFill>
                    <a:schemeClr val="bg1"/>
                  </a:solidFill>
                </a:defRPr>
              </a:lvl1pPr>
            </a:lstStyle>
            <a:p>
              <a:r>
                <a:rPr lang="en-US" b="1" dirty="0"/>
                <a:t>Nancy Poz</a:t>
              </a:r>
            </a:p>
            <a:p>
              <a:r>
                <a:rPr lang="en-US" b="0" dirty="0"/>
                <a:t>Director</a:t>
              </a:r>
            </a:p>
          </p:txBody>
        </p:sp>
        <p:sp>
          <p:nvSpPr>
            <p:cNvPr id="177" name="TextBox 176"/>
            <p:cNvSpPr txBox="1"/>
            <p:nvPr/>
          </p:nvSpPr>
          <p:spPr>
            <a:xfrm>
              <a:off x="5096886" y="4638671"/>
              <a:ext cx="791883" cy="284693"/>
            </a:xfrm>
            <a:prstGeom prst="rect">
              <a:avLst/>
            </a:prstGeom>
            <a:noFill/>
            <a:ln>
              <a:noFill/>
            </a:ln>
          </p:spPr>
          <p:txBody>
            <a:bodyPr wrap="none" lIns="0" tIns="0" rIns="0" bIns="0" rtlCol="0" anchor="ctr" anchorCtr="0">
              <a:spAutoFit/>
            </a:bodyPr>
            <a:lstStyle>
              <a:defPPr>
                <a:defRPr lang="en-US"/>
              </a:defPPr>
              <a:lvl1pPr algn="ctr">
                <a:spcAft>
                  <a:spcPts val="300"/>
                </a:spcAft>
                <a:defRPr sz="800" i="0">
                  <a:solidFill>
                    <a:schemeClr val="bg1"/>
                  </a:solidFill>
                </a:defRPr>
              </a:lvl1pPr>
            </a:lstStyle>
            <a:p>
              <a:r>
                <a:rPr lang="en-US" b="1" dirty="0"/>
                <a:t>Ryan Downey</a:t>
              </a:r>
            </a:p>
            <a:p>
              <a:r>
                <a:rPr lang="en-US" b="0" dirty="0"/>
                <a:t>Director</a:t>
              </a:r>
            </a:p>
          </p:txBody>
        </p:sp>
        <p:sp>
          <p:nvSpPr>
            <p:cNvPr id="178" name="TextBox 177"/>
            <p:cNvSpPr txBox="1"/>
            <p:nvPr/>
          </p:nvSpPr>
          <p:spPr>
            <a:xfrm>
              <a:off x="3916264" y="4638671"/>
              <a:ext cx="990335" cy="284693"/>
            </a:xfrm>
            <a:prstGeom prst="rect">
              <a:avLst/>
            </a:prstGeom>
            <a:noFill/>
            <a:ln>
              <a:noFill/>
            </a:ln>
          </p:spPr>
          <p:txBody>
            <a:bodyPr wrap="none" lIns="45720" tIns="0" rIns="0" bIns="0" rtlCol="0" anchor="ctr" anchorCtr="0">
              <a:spAutoFit/>
            </a:bodyPr>
            <a:lstStyle>
              <a:defPPr>
                <a:defRPr lang="en-US"/>
              </a:defPPr>
              <a:lvl1pPr algn="ctr">
                <a:spcAft>
                  <a:spcPts val="300"/>
                </a:spcAft>
                <a:defRPr sz="800" i="0">
                  <a:solidFill>
                    <a:schemeClr val="bg1"/>
                  </a:solidFill>
                </a:defRPr>
              </a:lvl1pPr>
            </a:lstStyle>
            <a:p>
              <a:r>
                <a:rPr lang="en-US" b="1" dirty="0"/>
                <a:t>Michael Starr</a:t>
              </a:r>
            </a:p>
            <a:p>
              <a:r>
                <a:rPr lang="en-US" b="0" dirty="0"/>
                <a:t>Managing Director</a:t>
              </a:r>
            </a:p>
          </p:txBody>
        </p:sp>
        <p:sp>
          <p:nvSpPr>
            <p:cNvPr id="179" name="TextBox 178"/>
            <p:cNvSpPr txBox="1"/>
            <p:nvPr/>
          </p:nvSpPr>
          <p:spPr>
            <a:xfrm>
              <a:off x="4086983" y="5803388"/>
              <a:ext cx="648896" cy="284693"/>
            </a:xfrm>
            <a:prstGeom prst="rect">
              <a:avLst/>
            </a:prstGeom>
            <a:noFill/>
            <a:ln>
              <a:noFill/>
            </a:ln>
          </p:spPr>
          <p:txBody>
            <a:bodyPr wrap="none" lIns="45720" tIns="0" rIns="0" bIns="0" rtlCol="0" anchor="ctr" anchorCtr="0">
              <a:spAutoFit/>
            </a:bodyPr>
            <a:lstStyle>
              <a:defPPr>
                <a:defRPr lang="en-US"/>
              </a:defPPr>
              <a:lvl1pPr algn="ctr">
                <a:spcAft>
                  <a:spcPts val="300"/>
                </a:spcAft>
                <a:defRPr sz="800" i="0">
                  <a:solidFill>
                    <a:schemeClr val="bg1"/>
                  </a:solidFill>
                </a:defRPr>
              </a:lvl1pPr>
            </a:lstStyle>
            <a:p>
              <a:r>
                <a:rPr lang="en-US" b="1" dirty="0"/>
                <a:t>Jeff Saxon</a:t>
              </a:r>
            </a:p>
            <a:p>
              <a:r>
                <a:rPr lang="en-US" b="0" dirty="0"/>
                <a:t>Director</a:t>
              </a:r>
            </a:p>
          </p:txBody>
        </p:sp>
        <p:sp>
          <p:nvSpPr>
            <p:cNvPr id="180" name="TextBox 179"/>
            <p:cNvSpPr txBox="1"/>
            <p:nvPr/>
          </p:nvSpPr>
          <p:spPr>
            <a:xfrm>
              <a:off x="4061335" y="5255129"/>
              <a:ext cx="700192" cy="284693"/>
            </a:xfrm>
            <a:prstGeom prst="rect">
              <a:avLst/>
            </a:prstGeom>
            <a:noFill/>
            <a:ln>
              <a:noFill/>
            </a:ln>
          </p:spPr>
          <p:txBody>
            <a:bodyPr wrap="none" lIns="45720" tIns="0" rIns="0" bIns="0" rtlCol="0" anchor="ctr" anchorCtr="0">
              <a:spAutoFit/>
            </a:bodyPr>
            <a:lstStyle>
              <a:defPPr>
                <a:defRPr lang="en-US"/>
              </a:defPPr>
              <a:lvl1pPr algn="ctr">
                <a:spcAft>
                  <a:spcPts val="300"/>
                </a:spcAft>
                <a:defRPr sz="800" i="0">
                  <a:solidFill>
                    <a:schemeClr val="bg1"/>
                  </a:solidFill>
                </a:defRPr>
              </a:lvl1pPr>
            </a:lstStyle>
            <a:p>
              <a:r>
                <a:rPr lang="en-US" b="1" dirty="0" smtClean="0"/>
                <a:t>Dennis </a:t>
              </a:r>
              <a:r>
                <a:rPr lang="en-US" b="1" dirty="0"/>
                <a:t>Hsu</a:t>
              </a:r>
            </a:p>
            <a:p>
              <a:r>
                <a:rPr lang="en-US" b="0" dirty="0"/>
                <a:t>Director</a:t>
              </a:r>
            </a:p>
          </p:txBody>
        </p:sp>
        <p:sp>
          <p:nvSpPr>
            <p:cNvPr id="181" name="TextBox 180"/>
            <p:cNvSpPr txBox="1"/>
            <p:nvPr/>
          </p:nvSpPr>
          <p:spPr>
            <a:xfrm>
              <a:off x="6079821" y="3717890"/>
              <a:ext cx="1022075" cy="340093"/>
            </a:xfrm>
            <a:prstGeom prst="rect">
              <a:avLst/>
            </a:prstGeom>
            <a:noFill/>
            <a:ln>
              <a:noFill/>
            </a:ln>
          </p:spPr>
          <p:txBody>
            <a:bodyPr wrap="none" lIns="45720" tIns="27432" rIns="45720" bIns="27432" rtlCol="0" anchor="ctr" anchorCtr="0">
              <a:spAutoFit/>
            </a:bodyPr>
            <a:lstStyle>
              <a:defPPr>
                <a:defRPr lang="en-US"/>
              </a:defPPr>
              <a:lvl1pPr algn="ctr">
                <a:spcAft>
                  <a:spcPts val="300"/>
                </a:spcAft>
                <a:defRPr sz="800" i="0">
                  <a:solidFill>
                    <a:schemeClr val="bg1"/>
                  </a:solidFill>
                </a:defRPr>
              </a:lvl1pPr>
            </a:lstStyle>
            <a:p>
              <a:r>
                <a:rPr lang="en-US" b="1" dirty="0" err="1"/>
                <a:t>Anthi</a:t>
              </a:r>
              <a:r>
                <a:rPr lang="en-US" b="1" dirty="0"/>
                <a:t> </a:t>
              </a:r>
              <a:r>
                <a:rPr lang="en-US" b="1" dirty="0" err="1"/>
                <a:t>Simotas</a:t>
              </a:r>
              <a:endParaRPr lang="en-US" b="1" dirty="0"/>
            </a:p>
            <a:p>
              <a:r>
                <a:rPr lang="en-US" dirty="0"/>
                <a:t>Associate Director</a:t>
              </a:r>
            </a:p>
          </p:txBody>
        </p:sp>
        <p:cxnSp>
          <p:nvCxnSpPr>
            <p:cNvPr id="182" name="Straight Connector 181"/>
            <p:cNvCxnSpPr>
              <a:endCxn id="181" idx="0"/>
            </p:cNvCxnSpPr>
            <p:nvPr/>
          </p:nvCxnSpPr>
          <p:spPr bwMode="auto">
            <a:xfrm>
              <a:off x="6590859" y="3497136"/>
              <a:ext cx="0" cy="220754"/>
            </a:xfrm>
            <a:prstGeom prst="line">
              <a:avLst/>
            </a:prstGeom>
            <a:solidFill>
              <a:schemeClr val="accent1"/>
            </a:solidFill>
            <a:ln w="12700" cap="flat" cmpd="sng" algn="ctr">
              <a:solidFill>
                <a:srgbClr val="3D4B2B"/>
              </a:solidFill>
              <a:prstDash val="solid"/>
              <a:round/>
              <a:headEnd type="none" w="sm" len="sm"/>
              <a:tailEnd type="none" w="sm" len="sm"/>
            </a:ln>
            <a:effectLst/>
          </p:spPr>
        </p:cxnSp>
        <p:cxnSp>
          <p:nvCxnSpPr>
            <p:cNvPr id="183" name="Straight Connector 182"/>
            <p:cNvCxnSpPr/>
            <p:nvPr/>
          </p:nvCxnSpPr>
          <p:spPr bwMode="auto">
            <a:xfrm>
              <a:off x="3420751" y="2563947"/>
              <a:ext cx="1" cy="56539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4" name="Straight Connector 183"/>
            <p:cNvCxnSpPr/>
            <p:nvPr/>
          </p:nvCxnSpPr>
          <p:spPr bwMode="auto">
            <a:xfrm>
              <a:off x="3420752" y="3497136"/>
              <a:ext cx="0" cy="220754"/>
            </a:xfrm>
            <a:prstGeom prst="line">
              <a:avLst/>
            </a:prstGeom>
            <a:solidFill>
              <a:schemeClr val="accent1"/>
            </a:solidFill>
            <a:ln w="12700" cap="flat" cmpd="sng" algn="ctr">
              <a:solidFill>
                <a:srgbClr val="3D4B2B"/>
              </a:solidFill>
              <a:prstDash val="solid"/>
              <a:round/>
              <a:headEnd type="none" w="sm" len="sm"/>
              <a:tailEnd type="none" w="sm" len="sm"/>
            </a:ln>
            <a:effectLst/>
          </p:spPr>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MARKET DEBT ORGANIZATIONAL CHART</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5</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5" name="Oval 4"/>
          <p:cNvSpPr/>
          <p:nvPr/>
        </p:nvSpPr>
        <p:spPr bwMode="auto">
          <a:xfrm>
            <a:off x="3408540" y="3405715"/>
            <a:ext cx="2570856"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300"/>
              </a:spcAft>
              <a:buClrTx/>
              <a:buSzTx/>
              <a:buFontTx/>
              <a:buNone/>
              <a:tabLst/>
            </a:pPr>
            <a:r>
              <a:rPr kumimoji="0" lang="en-US" sz="800" i="0" u="none" strike="noStrike" cap="none" normalizeH="0" baseline="0" dirty="0" smtClean="0">
                <a:ln>
                  <a:noFill/>
                </a:ln>
                <a:solidFill>
                  <a:schemeClr val="tx1"/>
                </a:solidFill>
                <a:effectLst/>
              </a:rPr>
              <a:t>Emerging Market</a:t>
            </a:r>
            <a:r>
              <a:rPr kumimoji="0" lang="en-US" sz="800" i="0" u="none" strike="noStrike" cap="none" normalizeH="0" dirty="0" smtClean="0">
                <a:ln>
                  <a:noFill/>
                </a:ln>
                <a:solidFill>
                  <a:schemeClr val="tx1"/>
                </a:solidFill>
                <a:effectLst/>
              </a:rPr>
              <a:t> Debt</a:t>
            </a:r>
          </a:p>
          <a:p>
            <a:pPr marL="0" marR="0" indent="0" defTabSz="914400" rtl="0" eaLnBrk="0" fontAlgn="base" latinLnBrk="0" hangingPunct="0">
              <a:lnSpc>
                <a:spcPct val="100000"/>
              </a:lnSpc>
              <a:spcBef>
                <a:spcPct val="0"/>
              </a:spcBef>
              <a:spcAft>
                <a:spcPct val="0"/>
              </a:spcAft>
              <a:buClrTx/>
              <a:buSzTx/>
              <a:buFontTx/>
              <a:buNone/>
              <a:tabLst>
                <a:tab pos="571500" algn="l"/>
              </a:tabLst>
            </a:pPr>
            <a:r>
              <a:rPr lang="en-US" sz="800" b="0" i="0" baseline="0" dirty="0" smtClean="0"/>
              <a:t>	Michael Kimble</a:t>
            </a:r>
          </a:p>
          <a:p>
            <a:pPr marL="0" marR="0" indent="0" defTabSz="914400" rtl="0" eaLnBrk="0" fontAlgn="base" latinLnBrk="0" hangingPunct="0">
              <a:lnSpc>
                <a:spcPct val="100000"/>
              </a:lnSpc>
              <a:spcBef>
                <a:spcPct val="0"/>
              </a:spcBef>
              <a:spcAft>
                <a:spcPct val="0"/>
              </a:spcAft>
              <a:buClrTx/>
              <a:buSzTx/>
              <a:buFontTx/>
              <a:buNone/>
              <a:tabLst>
                <a:tab pos="571500" algn="l"/>
              </a:tabLst>
            </a:pPr>
            <a:r>
              <a:rPr kumimoji="0" lang="en-US" sz="800" b="0" i="0" u="none" strike="noStrike" cap="none" normalizeH="0" dirty="0" smtClean="0">
                <a:ln>
                  <a:noFill/>
                </a:ln>
                <a:solidFill>
                  <a:schemeClr val="tx1"/>
                </a:solidFill>
                <a:effectLst/>
              </a:rPr>
              <a:t>	Jakob Bak</a:t>
            </a:r>
          </a:p>
          <a:p>
            <a:pPr marL="0" marR="0" indent="0" defTabSz="914400" rtl="0" eaLnBrk="0" fontAlgn="base" latinLnBrk="0" hangingPunct="0">
              <a:lnSpc>
                <a:spcPct val="100000"/>
              </a:lnSpc>
              <a:spcBef>
                <a:spcPct val="0"/>
              </a:spcBef>
              <a:spcAft>
                <a:spcPct val="0"/>
              </a:spcAft>
              <a:buClrTx/>
              <a:buSzTx/>
              <a:buFontTx/>
              <a:buNone/>
              <a:tabLst>
                <a:tab pos="571500" algn="l"/>
              </a:tabLst>
            </a:pPr>
            <a:r>
              <a:rPr lang="en-US" sz="800" b="0" i="0" baseline="0" dirty="0" smtClean="0"/>
              <a:t>	Matt</a:t>
            </a:r>
            <a:r>
              <a:rPr lang="en-US" sz="800" b="0" i="0" dirty="0" smtClean="0"/>
              <a:t> Jacob</a:t>
            </a:r>
          </a:p>
        </p:txBody>
      </p:sp>
      <p:sp>
        <p:nvSpPr>
          <p:cNvPr id="6" name="Oval 5"/>
          <p:cNvSpPr/>
          <p:nvPr/>
        </p:nvSpPr>
        <p:spPr bwMode="auto">
          <a:xfrm>
            <a:off x="6100871" y="2719600"/>
            <a:ext cx="2570856"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t" anchorCtr="0" compatLnSpc="1">
            <a:prstTxWarp prst="textNoShape">
              <a:avLst/>
            </a:prstTxWarp>
          </a:bodyPr>
          <a:lstStyle/>
          <a:p>
            <a:pPr algn="ctr">
              <a:spcAft>
                <a:spcPts val="300"/>
              </a:spcAft>
            </a:pPr>
            <a:r>
              <a:rPr lang="en-US" sz="800" i="0" dirty="0" smtClean="0"/>
              <a:t>Corporate Credit Research</a:t>
            </a:r>
          </a:p>
          <a:p>
            <a:pPr>
              <a:tabLst>
                <a:tab pos="571500" algn="l"/>
              </a:tabLst>
            </a:pPr>
            <a:r>
              <a:rPr lang="en-US" sz="800" b="0" i="0" dirty="0" smtClean="0"/>
              <a:t>	Michael Starr</a:t>
            </a:r>
          </a:p>
          <a:p>
            <a:pPr>
              <a:tabLst>
                <a:tab pos="571500" algn="l"/>
              </a:tabLst>
            </a:pPr>
            <a:r>
              <a:rPr lang="en-US" sz="800" b="0" i="0" dirty="0" smtClean="0"/>
              <a:t>	Ryan Downey</a:t>
            </a:r>
          </a:p>
          <a:p>
            <a:pPr>
              <a:tabLst>
                <a:tab pos="571500" algn="l"/>
              </a:tabLst>
            </a:pPr>
            <a:r>
              <a:rPr lang="en-US" sz="800" b="0" i="0" dirty="0" smtClean="0"/>
              <a:t>	Dennis Hsu</a:t>
            </a:r>
          </a:p>
          <a:p>
            <a:pPr>
              <a:tabLst>
                <a:tab pos="571500" algn="l"/>
              </a:tabLst>
            </a:pPr>
            <a:r>
              <a:rPr lang="en-US" sz="800" b="0" i="0" dirty="0" smtClean="0"/>
              <a:t>	Nancy Poz</a:t>
            </a:r>
          </a:p>
          <a:p>
            <a:pPr>
              <a:tabLst>
                <a:tab pos="571500" algn="l"/>
              </a:tabLst>
            </a:pPr>
            <a:r>
              <a:rPr lang="en-US" sz="800" b="0" i="0" dirty="0" smtClean="0"/>
              <a:t>	Jeff Saxon</a:t>
            </a:r>
          </a:p>
          <a:p>
            <a:pPr>
              <a:tabLst>
                <a:tab pos="571500" algn="l"/>
              </a:tabLst>
            </a:pPr>
            <a:r>
              <a:rPr lang="en-US" sz="800" b="0" i="0" dirty="0" smtClean="0"/>
              <a:t>	Fran Schulman</a:t>
            </a:r>
            <a:endParaRPr lang="en-US" sz="800" b="0" i="0" dirty="0"/>
          </a:p>
        </p:txBody>
      </p:sp>
      <p:sp>
        <p:nvSpPr>
          <p:cNvPr id="7" name="Oval 6"/>
          <p:cNvSpPr/>
          <p:nvPr/>
        </p:nvSpPr>
        <p:spPr bwMode="auto">
          <a:xfrm>
            <a:off x="5043596" y="4940705"/>
            <a:ext cx="2765590"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300"/>
              </a:spcAft>
              <a:buClrTx/>
              <a:buSzTx/>
              <a:buFontTx/>
              <a:buNone/>
              <a:tabLst/>
            </a:pPr>
            <a:r>
              <a:rPr kumimoji="0" lang="en-US" sz="800" i="0" u="none" strike="noStrike" cap="none" normalizeH="0" baseline="0" dirty="0" smtClean="0">
                <a:ln>
                  <a:noFill/>
                </a:ln>
                <a:solidFill>
                  <a:schemeClr val="tx1"/>
                </a:solidFill>
                <a:effectLst/>
              </a:rPr>
              <a:t>Regional Expertise</a:t>
            </a:r>
            <a:endParaRPr kumimoji="0" lang="en-US" sz="800" i="0" u="none" strike="noStrike" cap="none" normalizeH="0" dirty="0" smtClean="0">
              <a:ln>
                <a:noFill/>
              </a:ln>
              <a:solidFill>
                <a:schemeClr val="tx1"/>
              </a:solidFill>
              <a:effectLst/>
            </a:endParaRPr>
          </a:p>
          <a:p>
            <a:pPr marL="0" marR="0" indent="0" defTabSz="914400" rtl="0" eaLnBrk="0" fontAlgn="base" latinLnBrk="0" hangingPunct="0">
              <a:lnSpc>
                <a:spcPct val="100000"/>
              </a:lnSpc>
              <a:spcBef>
                <a:spcPct val="0"/>
              </a:spcBef>
              <a:spcAft>
                <a:spcPct val="0"/>
              </a:spcAft>
              <a:buClrTx/>
              <a:buSzTx/>
              <a:buFontTx/>
              <a:buNone/>
              <a:tabLst>
                <a:tab pos="174625" algn="l"/>
                <a:tab pos="228600" algn="l"/>
              </a:tabLst>
            </a:pPr>
            <a:r>
              <a:rPr lang="en-US" sz="800" b="0" i="0" baseline="0" dirty="0" smtClean="0"/>
              <a:t>	Bernardo Mesa–Latin America</a:t>
            </a:r>
          </a:p>
          <a:p>
            <a:pPr marL="0" marR="0" indent="0" defTabSz="914400" rtl="0" eaLnBrk="0" fontAlgn="base" latinLnBrk="0" hangingPunct="0">
              <a:lnSpc>
                <a:spcPct val="100000"/>
              </a:lnSpc>
              <a:spcBef>
                <a:spcPct val="0"/>
              </a:spcBef>
              <a:spcAft>
                <a:spcPct val="0"/>
              </a:spcAft>
              <a:buClrTx/>
              <a:buSzTx/>
              <a:buFontTx/>
              <a:buNone/>
              <a:tabLst>
                <a:tab pos="174625" algn="l"/>
                <a:tab pos="228600" algn="l"/>
              </a:tabLst>
            </a:pPr>
            <a:r>
              <a:rPr kumimoji="0" lang="en-US" sz="800" b="0" i="0" u="none" strike="noStrike" cap="none" normalizeH="0" dirty="0" smtClean="0">
                <a:ln>
                  <a:noFill/>
                </a:ln>
                <a:solidFill>
                  <a:schemeClr val="tx1"/>
                </a:solidFill>
                <a:effectLst/>
              </a:rPr>
              <a:t>	Claude </a:t>
            </a:r>
            <a:r>
              <a:rPr kumimoji="0" lang="en-US" sz="800" b="0" i="0" u="none" strike="noStrike" cap="none" normalizeH="0" dirty="0" err="1" smtClean="0">
                <a:ln>
                  <a:noFill/>
                </a:ln>
                <a:solidFill>
                  <a:schemeClr val="tx1"/>
                </a:solidFill>
                <a:effectLst/>
              </a:rPr>
              <a:t>Athaide</a:t>
            </a:r>
            <a:r>
              <a:rPr lang="en-US" sz="800" b="0" i="0" dirty="0" smtClean="0"/>
              <a:t>–India</a:t>
            </a:r>
            <a:endParaRPr kumimoji="0" lang="en-US" sz="800" b="0" i="0" u="none" strike="noStrike" cap="none" normalizeH="0" dirty="0" smtClean="0">
              <a:ln>
                <a:noFill/>
              </a:ln>
              <a:solidFill>
                <a:schemeClr val="tx1"/>
              </a:solidFill>
              <a:effectLst/>
            </a:endParaRPr>
          </a:p>
          <a:p>
            <a:pPr marL="0" marR="0" indent="0" defTabSz="914400" rtl="0" eaLnBrk="0" fontAlgn="base" latinLnBrk="0" hangingPunct="0">
              <a:lnSpc>
                <a:spcPct val="100000"/>
              </a:lnSpc>
              <a:spcBef>
                <a:spcPct val="0"/>
              </a:spcBef>
              <a:spcAft>
                <a:spcPct val="0"/>
              </a:spcAft>
              <a:buClrTx/>
              <a:buSzTx/>
              <a:buFontTx/>
              <a:buNone/>
              <a:tabLst>
                <a:tab pos="174625" algn="l"/>
                <a:tab pos="228600" algn="l"/>
              </a:tabLst>
            </a:pPr>
            <a:r>
              <a:rPr lang="en-US" sz="800" b="0" i="0" baseline="0" dirty="0" smtClean="0"/>
              <a:t>	Andrew</a:t>
            </a:r>
            <a:r>
              <a:rPr lang="en-US" sz="800" b="0" i="0" dirty="0" smtClean="0"/>
              <a:t> Ruskulis–Eastern Europe</a:t>
            </a:r>
          </a:p>
          <a:p>
            <a:pPr marL="0" marR="0" indent="0" defTabSz="914400" rtl="0" eaLnBrk="0" fontAlgn="base" latinLnBrk="0" hangingPunct="0">
              <a:lnSpc>
                <a:spcPct val="100000"/>
              </a:lnSpc>
              <a:spcBef>
                <a:spcPct val="0"/>
              </a:spcBef>
              <a:spcAft>
                <a:spcPct val="0"/>
              </a:spcAft>
              <a:buClrTx/>
              <a:buSzTx/>
              <a:buFontTx/>
              <a:buNone/>
              <a:tabLst>
                <a:tab pos="174625" algn="l"/>
                <a:tab pos="228600" algn="l"/>
              </a:tabLst>
            </a:pPr>
            <a:r>
              <a:rPr kumimoji="0" lang="en-US" sz="800" b="0" i="0" u="none" strike="noStrike" cap="none" normalizeH="0" baseline="0" dirty="0" smtClean="0">
                <a:ln>
                  <a:noFill/>
                </a:ln>
                <a:solidFill>
                  <a:schemeClr val="tx1"/>
                </a:solidFill>
                <a:effectLst/>
              </a:rPr>
              <a:t>	</a:t>
            </a:r>
            <a:r>
              <a:rPr kumimoji="0" lang="en-US" sz="800" b="0" i="0" u="none" strike="noStrike" cap="none" normalizeH="0" baseline="0" dirty="0" err="1" smtClean="0">
                <a:ln>
                  <a:noFill/>
                </a:ln>
                <a:solidFill>
                  <a:schemeClr val="tx1"/>
                </a:solidFill>
                <a:effectLst/>
              </a:rPr>
              <a:t>Shu</a:t>
            </a:r>
            <a:r>
              <a:rPr lang="en-US" sz="800" b="0" i="0" dirty="0" smtClean="0"/>
              <a:t>-Yang Tan–Asia (ex India)</a:t>
            </a:r>
          </a:p>
          <a:p>
            <a:pPr marL="0" marR="0" indent="0" defTabSz="914400" rtl="0" eaLnBrk="0" fontAlgn="base" latinLnBrk="0" hangingPunct="0">
              <a:lnSpc>
                <a:spcPct val="100000"/>
              </a:lnSpc>
              <a:spcBef>
                <a:spcPct val="0"/>
              </a:spcBef>
              <a:spcAft>
                <a:spcPct val="0"/>
              </a:spcAft>
              <a:buClrTx/>
              <a:buSzTx/>
              <a:buFontTx/>
              <a:buNone/>
              <a:tabLst>
                <a:tab pos="174625" algn="l"/>
                <a:tab pos="228600" algn="l"/>
              </a:tabLst>
            </a:pPr>
            <a:r>
              <a:rPr kumimoji="0" lang="en-US" sz="800" b="0" i="0" u="none" strike="noStrike" cap="none" normalizeH="0" baseline="0" dirty="0" smtClean="0">
                <a:ln>
                  <a:noFill/>
                </a:ln>
                <a:solidFill>
                  <a:schemeClr val="tx1"/>
                </a:solidFill>
                <a:effectLst/>
              </a:rPr>
              <a:t>	Joanna</a:t>
            </a:r>
            <a:r>
              <a:rPr kumimoji="0" lang="en-US" sz="800" b="0" i="0" u="none" strike="noStrike" cap="none" normalizeH="0" dirty="0" smtClean="0">
                <a:ln>
                  <a:noFill/>
                </a:ln>
                <a:solidFill>
                  <a:schemeClr val="tx1"/>
                </a:solidFill>
                <a:effectLst/>
              </a:rPr>
              <a:t> Ng–China</a:t>
            </a:r>
            <a:endParaRPr kumimoji="0" lang="en-US" sz="800" b="0" i="0" u="none" strike="noStrike" cap="none" normalizeH="0" baseline="0" dirty="0" smtClean="0">
              <a:ln>
                <a:noFill/>
              </a:ln>
              <a:solidFill>
                <a:schemeClr val="tx1"/>
              </a:solidFill>
              <a:effectLst/>
            </a:endParaRPr>
          </a:p>
        </p:txBody>
      </p:sp>
      <p:sp>
        <p:nvSpPr>
          <p:cNvPr id="9" name="Oval 8"/>
          <p:cNvSpPr/>
          <p:nvPr/>
        </p:nvSpPr>
        <p:spPr bwMode="auto">
          <a:xfrm>
            <a:off x="1901601" y="4940705"/>
            <a:ext cx="2570856"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300"/>
              </a:spcAft>
              <a:buClrTx/>
              <a:buSzTx/>
              <a:buFontTx/>
              <a:buNone/>
              <a:tabLst/>
            </a:pPr>
            <a:r>
              <a:rPr kumimoji="0" lang="en-US" sz="900" i="0" u="none" strike="noStrike" cap="none" normalizeH="0" baseline="0" dirty="0" smtClean="0">
                <a:ln>
                  <a:noFill/>
                </a:ln>
                <a:solidFill>
                  <a:schemeClr val="tx1"/>
                </a:solidFill>
                <a:effectLst/>
              </a:rPr>
              <a:t>Risk Management</a:t>
            </a:r>
            <a:endParaRPr kumimoji="0" lang="en-US" sz="900" i="0" u="none" strike="noStrike" cap="none" normalizeH="0" dirty="0" smtClean="0">
              <a:ln>
                <a:noFill/>
              </a:ln>
              <a:solidFill>
                <a:schemeClr val="tx1"/>
              </a:solidFill>
              <a:effectLst/>
            </a:endParaRPr>
          </a:p>
          <a:p>
            <a:pPr marL="0" marR="0" indent="0" defTabSz="914400" rtl="0" eaLnBrk="0" fontAlgn="base" latinLnBrk="0" hangingPunct="0">
              <a:lnSpc>
                <a:spcPct val="100000"/>
              </a:lnSpc>
              <a:spcBef>
                <a:spcPct val="0"/>
              </a:spcBef>
              <a:spcAft>
                <a:spcPct val="0"/>
              </a:spcAft>
              <a:buClrTx/>
              <a:buSzTx/>
              <a:buFontTx/>
              <a:buNone/>
              <a:tabLst>
                <a:tab pos="517525" algn="l"/>
              </a:tabLst>
            </a:pPr>
            <a:r>
              <a:rPr lang="en-US" sz="900" b="0" i="0" baseline="0" dirty="0" smtClean="0"/>
              <a:t>	Steven Rich</a:t>
            </a:r>
          </a:p>
        </p:txBody>
      </p:sp>
      <p:sp>
        <p:nvSpPr>
          <p:cNvPr id="10" name="Oval 9"/>
          <p:cNvSpPr/>
          <p:nvPr/>
        </p:nvSpPr>
        <p:spPr bwMode="auto">
          <a:xfrm>
            <a:off x="691926" y="2719600"/>
            <a:ext cx="2570856"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300"/>
              </a:spcAft>
              <a:buClrTx/>
              <a:buSzTx/>
              <a:buFontTx/>
              <a:buNone/>
              <a:tabLst/>
            </a:pPr>
            <a:r>
              <a:rPr kumimoji="0" lang="en-US" sz="900" i="0" u="none" strike="noStrike" cap="none" normalizeH="0" baseline="0" dirty="0" smtClean="0">
                <a:ln>
                  <a:noFill/>
                </a:ln>
                <a:solidFill>
                  <a:schemeClr val="tx1"/>
                </a:solidFill>
                <a:effectLst/>
              </a:rPr>
              <a:t>Trading</a:t>
            </a:r>
            <a:endParaRPr kumimoji="0" lang="en-US" sz="900" i="0" u="none" strike="noStrike" cap="none" normalizeH="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en-US" sz="900" b="0" i="0" baseline="0" dirty="0" err="1" smtClean="0"/>
              <a:t>Seng</a:t>
            </a:r>
            <a:r>
              <a:rPr lang="en-US" sz="900" b="0" i="0" baseline="0" dirty="0" smtClean="0"/>
              <a:t> </a:t>
            </a:r>
            <a:r>
              <a:rPr lang="en-US" sz="900" b="0" i="0" baseline="0" dirty="0" err="1" smtClean="0"/>
              <a:t>Liew</a:t>
            </a:r>
            <a:endParaRPr lang="en-US" sz="900" b="0" i="0" baseline="0" dirty="0" smtClean="0"/>
          </a:p>
        </p:txBody>
      </p:sp>
      <p:sp>
        <p:nvSpPr>
          <p:cNvPr id="11" name="Oval 10"/>
          <p:cNvSpPr/>
          <p:nvPr/>
        </p:nvSpPr>
        <p:spPr bwMode="auto">
          <a:xfrm>
            <a:off x="3408540" y="1580787"/>
            <a:ext cx="2570856"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300"/>
              </a:spcAft>
              <a:buClrTx/>
              <a:buSzTx/>
              <a:buFontTx/>
              <a:buNone/>
              <a:tabLst/>
            </a:pPr>
            <a:r>
              <a:rPr kumimoji="0" lang="en-US" sz="900" i="0" u="none" strike="noStrike" cap="none" normalizeH="0" baseline="0" dirty="0" smtClean="0">
                <a:ln>
                  <a:noFill/>
                </a:ln>
                <a:solidFill>
                  <a:schemeClr val="tx1"/>
                </a:solidFill>
                <a:effectLst/>
              </a:rPr>
              <a:t>Asset</a:t>
            </a:r>
            <a:r>
              <a:rPr kumimoji="0" lang="en-US" sz="900" i="0" u="none" strike="noStrike" cap="none" normalizeH="0" dirty="0" smtClean="0">
                <a:ln>
                  <a:noFill/>
                </a:ln>
                <a:solidFill>
                  <a:schemeClr val="tx1"/>
                </a:solidFill>
                <a:effectLst/>
              </a:rPr>
              <a:t> Allocation</a:t>
            </a:r>
            <a:endParaRPr kumimoji="0" lang="en-US" sz="900" i="0" u="none" strike="noStrike" cap="none" normalizeH="0" baseline="0" dirty="0" smtClean="0">
              <a:ln>
                <a:noFill/>
              </a:ln>
              <a:solidFill>
                <a:schemeClr val="tx1"/>
              </a:solidFill>
              <a:effectLst/>
            </a:endParaRPr>
          </a:p>
          <a:p>
            <a:pPr algn="ctr"/>
            <a:r>
              <a:rPr lang="en-US" sz="900" b="0" i="0" dirty="0"/>
              <a:t>Dan </a:t>
            </a:r>
            <a:r>
              <a:rPr lang="en-US" sz="900" b="0" i="0" dirty="0" smtClean="0"/>
              <a:t>Roberts</a:t>
            </a:r>
            <a:endParaRPr lang="en-US" sz="900" b="0" i="0" dirty="0"/>
          </a:p>
        </p:txBody>
      </p:sp>
      <p:cxnSp>
        <p:nvCxnSpPr>
          <p:cNvPr id="13" name="Straight Connector 12"/>
          <p:cNvCxnSpPr>
            <a:stCxn id="5" idx="6"/>
            <a:endCxn id="6" idx="3"/>
          </p:cNvCxnSpPr>
          <p:nvPr/>
        </p:nvCxnSpPr>
        <p:spPr bwMode="auto">
          <a:xfrm flipV="1">
            <a:off x="5979396" y="3888677"/>
            <a:ext cx="497968" cy="201868"/>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5" idx="0"/>
            <a:endCxn id="11" idx="4"/>
          </p:cNvCxnSpPr>
          <p:nvPr/>
        </p:nvCxnSpPr>
        <p:spPr bwMode="auto">
          <a:xfrm flipV="1">
            <a:off x="4693968" y="2950446"/>
            <a:ext cx="0" cy="455269"/>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7" idx="0"/>
            <a:endCxn id="5" idx="5"/>
          </p:cNvCxnSpPr>
          <p:nvPr/>
        </p:nvCxnSpPr>
        <p:spPr bwMode="auto">
          <a:xfrm flipH="1" flipV="1">
            <a:off x="5602903" y="4574792"/>
            <a:ext cx="823488" cy="365913"/>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9" idx="0"/>
            <a:endCxn id="5" idx="3"/>
          </p:cNvCxnSpPr>
          <p:nvPr/>
        </p:nvCxnSpPr>
        <p:spPr bwMode="auto">
          <a:xfrm flipV="1">
            <a:off x="3187029" y="4574792"/>
            <a:ext cx="598004" cy="365913"/>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10" idx="5"/>
            <a:endCxn id="5" idx="2"/>
          </p:cNvCxnSpPr>
          <p:nvPr/>
        </p:nvCxnSpPr>
        <p:spPr bwMode="auto">
          <a:xfrm>
            <a:off x="2886289" y="3888677"/>
            <a:ext cx="522251" cy="201868"/>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9714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INVESTMENT PHILOSOPHY</a:t>
            </a:r>
          </a:p>
        </p:txBody>
      </p:sp>
      <p:sp>
        <p:nvSpPr>
          <p:cNvPr id="1024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fld id="{9B60EE9B-FBD6-4C33-8586-AD2B943D362F}" type="slidenum">
              <a:rPr lang="en-US" sz="700" b="0" i="0" smtClean="0"/>
              <a:pPr/>
              <a:t>6</a:t>
            </a:fld>
            <a:endParaRPr lang="en-US" sz="700" b="0" i="0" smtClean="0"/>
          </a:p>
        </p:txBody>
      </p:sp>
      <p:sp>
        <p:nvSpPr>
          <p:cNvPr id="1024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r>
              <a:rPr lang="nn-NO" sz="600" b="0" i="0" smtClean="0"/>
              <a:t>123111 EMD B</a:t>
            </a:r>
            <a:endParaRPr lang="en-US" sz="600" b="0" i="0" smtClean="0"/>
          </a:p>
        </p:txBody>
      </p:sp>
      <p:sp>
        <p:nvSpPr>
          <p:cNvPr id="10245" name="Text Box 3"/>
          <p:cNvSpPr txBox="1">
            <a:spLocks noChangeArrowheads="1"/>
          </p:cNvSpPr>
          <p:nvPr/>
        </p:nvSpPr>
        <p:spPr bwMode="auto">
          <a:xfrm>
            <a:off x="2286000" y="2516257"/>
            <a:ext cx="4800600" cy="534065"/>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2180" tIns="102180" rIns="102180" bIns="100584" anchor="ctr" anchorCtr="1">
            <a:no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Bef>
                <a:spcPts val="0"/>
              </a:spcBef>
            </a:pPr>
            <a:r>
              <a:rPr lang="en-US" sz="1100" i="0" dirty="0">
                <a:solidFill>
                  <a:schemeClr val="tx2"/>
                </a:solidFill>
              </a:rPr>
              <a:t>Philosophy</a:t>
            </a:r>
          </a:p>
        </p:txBody>
      </p:sp>
      <p:sp>
        <p:nvSpPr>
          <p:cNvPr id="10248" name="Rectangle 9"/>
          <p:cNvSpPr>
            <a:spLocks noChangeArrowheads="1"/>
          </p:cNvSpPr>
          <p:nvPr/>
        </p:nvSpPr>
        <p:spPr bwMode="auto">
          <a:xfrm>
            <a:off x="2286000" y="3050322"/>
            <a:ext cx="488632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82880" rIns="0" bIns="0">
            <a:spAutoFit/>
          </a:bodyPr>
          <a:lstStyle/>
          <a:p>
            <a:pPr>
              <a:lnSpc>
                <a:spcPct val="150000"/>
              </a:lnSpc>
              <a:spcBef>
                <a:spcPct val="100000"/>
              </a:spcBef>
            </a:pPr>
            <a:r>
              <a:rPr lang="en-US" sz="1200" b="0" i="0" dirty="0" smtClean="0"/>
              <a:t>Bond returns are asymmetric and driven by the market. We can capitalize on this asymmetry by identifying and eliminating uncompensated risk throughout the market cycle, but we cannot target returns.</a:t>
            </a:r>
            <a:endParaRPr lang="en-US" sz="1200" b="0" i="0" dirty="0"/>
          </a:p>
        </p:txBody>
      </p:sp>
    </p:spTree>
    <p:extLst>
      <p:ext uri="{BB962C8B-B14F-4D97-AF65-F5344CB8AC3E}">
        <p14:creationId xmlns:p14="http://schemas.microsoft.com/office/powerpoint/2010/main" val="503716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INVESTMENT PHILOSOPHY</a:t>
            </a:r>
          </a:p>
        </p:txBody>
      </p:sp>
      <p:sp>
        <p:nvSpPr>
          <p:cNvPr id="1126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fld id="{FD739652-6740-456C-AC9E-F25D22404215}" type="slidenum">
              <a:rPr lang="en-US" sz="700" b="0" i="0" smtClean="0"/>
              <a:pPr/>
              <a:t>7</a:t>
            </a:fld>
            <a:endParaRPr lang="en-US" sz="700" b="0" i="0" smtClean="0"/>
          </a:p>
        </p:txBody>
      </p:sp>
      <p:sp>
        <p:nvSpPr>
          <p:cNvPr id="1126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r>
              <a:rPr lang="nn-NO" sz="600" b="0" i="0" smtClean="0"/>
              <a:t>123111 EMD B</a:t>
            </a:r>
            <a:endParaRPr lang="en-US" sz="600" b="0" i="0" smtClean="0"/>
          </a:p>
        </p:txBody>
      </p:sp>
      <p:grpSp>
        <p:nvGrpSpPr>
          <p:cNvPr id="2" name="Group 1"/>
          <p:cNvGrpSpPr/>
          <p:nvPr/>
        </p:nvGrpSpPr>
        <p:grpSpPr>
          <a:xfrm>
            <a:off x="1757363" y="1524000"/>
            <a:ext cx="5840412" cy="3967162"/>
            <a:chOff x="1757363" y="2043113"/>
            <a:chExt cx="5840412" cy="3967162"/>
          </a:xfrm>
        </p:grpSpPr>
        <p:sp>
          <p:nvSpPr>
            <p:cNvPr id="11269" name="Freeform 3"/>
            <p:cNvSpPr>
              <a:spLocks/>
            </p:cNvSpPr>
            <p:nvPr/>
          </p:nvSpPr>
          <p:spPr bwMode="auto">
            <a:xfrm>
              <a:off x="2087563" y="2154238"/>
              <a:ext cx="5500687" cy="3384550"/>
            </a:xfrm>
            <a:custGeom>
              <a:avLst/>
              <a:gdLst>
                <a:gd name="T0" fmla="*/ 0 w 3300"/>
                <a:gd name="T1" fmla="*/ 2147483647 h 1999"/>
                <a:gd name="T2" fmla="*/ 2147483647 w 3300"/>
                <a:gd name="T3" fmla="*/ 2147483647 h 1999"/>
                <a:gd name="T4" fmla="*/ 2147483647 w 3300"/>
                <a:gd name="T5" fmla="*/ 2147483647 h 1999"/>
                <a:gd name="T6" fmla="*/ 2147483647 w 3300"/>
                <a:gd name="T7" fmla="*/ 2147483647 h 1999"/>
                <a:gd name="T8" fmla="*/ 2147483647 w 3300"/>
                <a:gd name="T9" fmla="*/ 2147483647 h 1999"/>
                <a:gd name="T10" fmla="*/ 2147483647 w 3300"/>
                <a:gd name="T11" fmla="*/ 2147483647 h 1999"/>
                <a:gd name="T12" fmla="*/ 2147483647 w 3300"/>
                <a:gd name="T13" fmla="*/ 2147483647 h 1999"/>
                <a:gd name="T14" fmla="*/ 2147483647 w 3300"/>
                <a:gd name="T15" fmla="*/ 2147483647 h 1999"/>
                <a:gd name="T16" fmla="*/ 2147483647 w 3300"/>
                <a:gd name="T17" fmla="*/ 2147483647 h 1999"/>
                <a:gd name="T18" fmla="*/ 2147483647 w 3300"/>
                <a:gd name="T19" fmla="*/ 2147483647 h 1999"/>
                <a:gd name="T20" fmla="*/ 2147483647 w 3300"/>
                <a:gd name="T21" fmla="*/ 2147483647 h 1999"/>
                <a:gd name="T22" fmla="*/ 2147483647 w 3300"/>
                <a:gd name="T23" fmla="*/ 2147483647 h 1999"/>
                <a:gd name="T24" fmla="*/ 0 w 3300"/>
                <a:gd name="T25" fmla="*/ 2147483647 h 1999"/>
                <a:gd name="T26" fmla="*/ 0 w 3300"/>
                <a:gd name="T27" fmla="*/ 2147483647 h 19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00"/>
                <a:gd name="T43" fmla="*/ 0 h 1999"/>
                <a:gd name="T44" fmla="*/ 3300 w 3300"/>
                <a:gd name="T45" fmla="*/ 1999 h 19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00" h="1999">
                  <a:moveTo>
                    <a:pt x="0" y="1801"/>
                  </a:moveTo>
                  <a:lnTo>
                    <a:pt x="828" y="1807"/>
                  </a:lnTo>
                  <a:cubicBezTo>
                    <a:pt x="1017" y="1795"/>
                    <a:pt x="1039" y="1768"/>
                    <a:pt x="1134" y="1729"/>
                  </a:cubicBezTo>
                  <a:cubicBezTo>
                    <a:pt x="1229" y="1690"/>
                    <a:pt x="1301" y="1653"/>
                    <a:pt x="1398" y="1573"/>
                  </a:cubicBezTo>
                  <a:cubicBezTo>
                    <a:pt x="1495" y="1493"/>
                    <a:pt x="1635" y="1422"/>
                    <a:pt x="1716" y="1249"/>
                  </a:cubicBezTo>
                  <a:cubicBezTo>
                    <a:pt x="1797" y="1076"/>
                    <a:pt x="1844" y="723"/>
                    <a:pt x="1884" y="535"/>
                  </a:cubicBezTo>
                  <a:cubicBezTo>
                    <a:pt x="1924" y="347"/>
                    <a:pt x="1909" y="0"/>
                    <a:pt x="1956" y="121"/>
                  </a:cubicBezTo>
                  <a:cubicBezTo>
                    <a:pt x="2003" y="242"/>
                    <a:pt x="2072" y="989"/>
                    <a:pt x="2166" y="1261"/>
                  </a:cubicBezTo>
                  <a:cubicBezTo>
                    <a:pt x="2260" y="1533"/>
                    <a:pt x="2401" y="1646"/>
                    <a:pt x="2520" y="1753"/>
                  </a:cubicBezTo>
                  <a:cubicBezTo>
                    <a:pt x="2639" y="1860"/>
                    <a:pt x="2750" y="1875"/>
                    <a:pt x="2880" y="1903"/>
                  </a:cubicBezTo>
                  <a:cubicBezTo>
                    <a:pt x="3010" y="1931"/>
                    <a:pt x="3230" y="1906"/>
                    <a:pt x="3300" y="1921"/>
                  </a:cubicBezTo>
                  <a:lnTo>
                    <a:pt x="3300" y="1993"/>
                  </a:lnTo>
                  <a:lnTo>
                    <a:pt x="0" y="1999"/>
                  </a:lnTo>
                  <a:lnTo>
                    <a:pt x="0" y="1801"/>
                  </a:lnTo>
                  <a:close/>
                </a:path>
              </a:pathLst>
            </a:custGeom>
            <a:solidFill>
              <a:srgbClr val="D8E2CC"/>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270" name="Text Box 4"/>
            <p:cNvSpPr txBox="1">
              <a:spLocks noChangeArrowheads="1"/>
            </p:cNvSpPr>
            <p:nvPr/>
          </p:nvSpPr>
          <p:spPr bwMode="auto">
            <a:xfrm>
              <a:off x="4462463" y="5857875"/>
              <a:ext cx="868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Bond Returns</a:t>
              </a:r>
            </a:p>
          </p:txBody>
        </p:sp>
        <p:sp>
          <p:nvSpPr>
            <p:cNvPr id="11271" name="Line 5"/>
            <p:cNvSpPr>
              <a:spLocks noChangeShapeType="1"/>
            </p:cNvSpPr>
            <p:nvPr/>
          </p:nvSpPr>
          <p:spPr bwMode="auto">
            <a:xfrm flipH="1">
              <a:off x="3100388" y="5935663"/>
              <a:ext cx="1057275" cy="0"/>
            </a:xfrm>
            <a:prstGeom prst="line">
              <a:avLst/>
            </a:prstGeom>
            <a:noFill/>
            <a:ln w="31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Text Box 6"/>
            <p:cNvSpPr txBox="1">
              <a:spLocks noChangeArrowheads="1"/>
            </p:cNvSpPr>
            <p:nvPr/>
          </p:nvSpPr>
          <p:spPr bwMode="auto">
            <a:xfrm>
              <a:off x="2532063" y="5857875"/>
              <a:ext cx="2524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Low</a:t>
              </a:r>
            </a:p>
          </p:txBody>
        </p:sp>
        <p:sp>
          <p:nvSpPr>
            <p:cNvPr id="11273" name="Text Box 7"/>
            <p:cNvSpPr txBox="1">
              <a:spLocks noChangeArrowheads="1"/>
            </p:cNvSpPr>
            <p:nvPr/>
          </p:nvSpPr>
          <p:spPr bwMode="auto">
            <a:xfrm>
              <a:off x="6964363" y="5857875"/>
              <a:ext cx="2905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High</a:t>
              </a:r>
            </a:p>
          </p:txBody>
        </p:sp>
        <p:sp>
          <p:nvSpPr>
            <p:cNvPr id="11274" name="Line 8"/>
            <p:cNvSpPr>
              <a:spLocks noChangeShapeType="1"/>
            </p:cNvSpPr>
            <p:nvPr/>
          </p:nvSpPr>
          <p:spPr bwMode="auto">
            <a:xfrm>
              <a:off x="5580063" y="5935663"/>
              <a:ext cx="1058862" cy="0"/>
            </a:xfrm>
            <a:prstGeom prst="line">
              <a:avLst/>
            </a:prstGeom>
            <a:noFill/>
            <a:ln w="31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5" name="Rectangle 9"/>
            <p:cNvSpPr>
              <a:spLocks noChangeArrowheads="1"/>
            </p:cNvSpPr>
            <p:nvPr/>
          </p:nvSpPr>
          <p:spPr bwMode="auto">
            <a:xfrm>
              <a:off x="4565650" y="2317750"/>
              <a:ext cx="1006475" cy="3221038"/>
            </a:xfrm>
            <a:prstGeom prst="rect">
              <a:avLst/>
            </a:prstGeom>
            <a:solidFill>
              <a:srgbClr val="EAEAEA">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en-US"/>
            </a:p>
          </p:txBody>
        </p:sp>
        <p:sp>
          <p:nvSpPr>
            <p:cNvPr id="11276" name="Line 10"/>
            <p:cNvSpPr>
              <a:spLocks noChangeShapeType="1"/>
            </p:cNvSpPr>
            <p:nvPr/>
          </p:nvSpPr>
          <p:spPr bwMode="auto">
            <a:xfrm>
              <a:off x="5097463" y="2317750"/>
              <a:ext cx="0" cy="321945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en-US"/>
            </a:p>
          </p:txBody>
        </p:sp>
        <p:sp>
          <p:nvSpPr>
            <p:cNvPr id="11277" name="Line 11"/>
            <p:cNvSpPr>
              <a:spLocks noChangeShapeType="1"/>
            </p:cNvSpPr>
            <p:nvPr/>
          </p:nvSpPr>
          <p:spPr bwMode="auto">
            <a:xfrm>
              <a:off x="4978400" y="2317750"/>
              <a:ext cx="0" cy="322421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1278" name="Text Box 12"/>
            <p:cNvSpPr txBox="1">
              <a:spLocks noChangeArrowheads="1"/>
            </p:cNvSpPr>
            <p:nvPr/>
          </p:nvSpPr>
          <p:spPr bwMode="auto">
            <a:xfrm rot="-5400000">
              <a:off x="1502569" y="3842544"/>
              <a:ext cx="6619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Frequency</a:t>
              </a:r>
            </a:p>
          </p:txBody>
        </p:sp>
        <p:sp>
          <p:nvSpPr>
            <p:cNvPr id="11279" name="Line 13"/>
            <p:cNvSpPr>
              <a:spLocks noChangeShapeType="1"/>
            </p:cNvSpPr>
            <p:nvPr/>
          </p:nvSpPr>
          <p:spPr bwMode="auto">
            <a:xfrm flipV="1">
              <a:off x="1839913" y="3306763"/>
              <a:ext cx="0" cy="233362"/>
            </a:xfrm>
            <a:prstGeom prst="line">
              <a:avLst/>
            </a:prstGeom>
            <a:noFill/>
            <a:ln w="31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0" name="Line 14"/>
            <p:cNvSpPr>
              <a:spLocks noChangeShapeType="1"/>
            </p:cNvSpPr>
            <p:nvPr/>
          </p:nvSpPr>
          <p:spPr bwMode="auto">
            <a:xfrm>
              <a:off x="1839913" y="4321175"/>
              <a:ext cx="0" cy="233363"/>
            </a:xfrm>
            <a:prstGeom prst="line">
              <a:avLst/>
            </a:prstGeom>
            <a:noFill/>
            <a:ln w="31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1" name="Text Box 15"/>
            <p:cNvSpPr txBox="1">
              <a:spLocks noChangeArrowheads="1"/>
            </p:cNvSpPr>
            <p:nvPr/>
          </p:nvSpPr>
          <p:spPr bwMode="auto">
            <a:xfrm rot="-5400000">
              <a:off x="1707357" y="4664869"/>
              <a:ext cx="2524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Low</a:t>
              </a:r>
            </a:p>
          </p:txBody>
        </p:sp>
        <p:sp>
          <p:nvSpPr>
            <p:cNvPr id="11282" name="Text Box 16"/>
            <p:cNvSpPr txBox="1">
              <a:spLocks noChangeArrowheads="1"/>
            </p:cNvSpPr>
            <p:nvPr/>
          </p:nvSpPr>
          <p:spPr bwMode="auto">
            <a:xfrm rot="-5400000">
              <a:off x="1689893" y="3015457"/>
              <a:ext cx="2905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High</a:t>
              </a:r>
            </a:p>
          </p:txBody>
        </p:sp>
        <p:sp>
          <p:nvSpPr>
            <p:cNvPr id="11283" name="AutoShape 17"/>
            <p:cNvSpPr>
              <a:spLocks noChangeArrowheads="1"/>
            </p:cNvSpPr>
            <p:nvPr/>
          </p:nvSpPr>
          <p:spPr bwMode="auto">
            <a:xfrm rot="-5396436">
              <a:off x="4971256" y="1967707"/>
              <a:ext cx="168275" cy="319088"/>
            </a:xfrm>
            <a:prstGeom prst="downArrow">
              <a:avLst>
                <a:gd name="adj1" fmla="val 50000"/>
                <a:gd name="adj2" fmla="val 47406"/>
              </a:avLst>
            </a:prstGeom>
            <a:gradFill rotWithShape="0">
              <a:gsLst>
                <a:gs pos="0">
                  <a:srgbClr val="FF9900"/>
                </a:gs>
                <a:gs pos="100000">
                  <a:schemeClr val="accent1"/>
                </a:gs>
              </a:gsLst>
              <a:lin ang="0" scaled="1"/>
            </a:gradFill>
            <a:ln>
              <a:noFill/>
            </a:ln>
            <a:extLst>
              <a:ext uri="{91240B29-F687-4F45-9708-019B960494DF}">
                <a14:hiddenLine xmlns:a14="http://schemas.microsoft.com/office/drawing/2010/main" w="22225">
                  <a:solidFill>
                    <a:srgbClr val="000000"/>
                  </a:solidFill>
                  <a:miter lim="800000"/>
                  <a:headEnd/>
                  <a:tailEnd/>
                </a14:hiddenLine>
              </a:ext>
            </a:extLst>
          </p:spPr>
          <p:txBody>
            <a:bodyPr lIns="92075" tIns="46038" rIns="92075" bIns="46038" anchor="ctr">
              <a:spAutoFit/>
            </a:bodyPr>
            <a:lstStyle/>
            <a:p>
              <a:endParaRPr lang="en-US"/>
            </a:p>
          </p:txBody>
        </p:sp>
        <p:sp>
          <p:nvSpPr>
            <p:cNvPr id="11284" name="Text Box 18"/>
            <p:cNvSpPr txBox="1">
              <a:spLocks noChangeArrowheads="1"/>
            </p:cNvSpPr>
            <p:nvPr/>
          </p:nvSpPr>
          <p:spPr bwMode="auto">
            <a:xfrm>
              <a:off x="4060825" y="2071688"/>
              <a:ext cx="566738"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sz="1000" b="0" i="0">
                  <a:solidFill>
                    <a:srgbClr val="FF9900"/>
                  </a:solidFill>
                </a:rPr>
                <a:t>Old Mean</a:t>
              </a:r>
            </a:p>
          </p:txBody>
        </p:sp>
        <p:sp>
          <p:nvSpPr>
            <p:cNvPr id="11285" name="Text Box 19"/>
            <p:cNvSpPr txBox="1">
              <a:spLocks noChangeArrowheads="1"/>
            </p:cNvSpPr>
            <p:nvPr/>
          </p:nvSpPr>
          <p:spPr bwMode="auto">
            <a:xfrm>
              <a:off x="5492750" y="2071688"/>
              <a:ext cx="6223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sz="1000" b="0" i="0"/>
                <a:t>New Mean</a:t>
              </a:r>
            </a:p>
          </p:txBody>
        </p:sp>
        <p:sp>
          <p:nvSpPr>
            <p:cNvPr id="11286" name="Text Box 20"/>
            <p:cNvSpPr txBox="1">
              <a:spLocks noChangeArrowheads="1"/>
            </p:cNvSpPr>
            <p:nvPr/>
          </p:nvSpPr>
          <p:spPr bwMode="auto">
            <a:xfrm>
              <a:off x="4576763" y="2678113"/>
              <a:ext cx="1001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sz="1800" i="0">
                  <a:solidFill>
                    <a:schemeClr val="tx2"/>
                  </a:solidFill>
                </a:rPr>
                <a:t>TARGET</a:t>
              </a:r>
            </a:p>
          </p:txBody>
        </p:sp>
        <p:sp>
          <p:nvSpPr>
            <p:cNvPr id="11287" name="Line 21"/>
            <p:cNvSpPr>
              <a:spLocks noChangeShapeType="1"/>
            </p:cNvSpPr>
            <p:nvPr/>
          </p:nvSpPr>
          <p:spPr bwMode="auto">
            <a:xfrm>
              <a:off x="2087563" y="5553075"/>
              <a:ext cx="55102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11288" name="Rectangle 23"/>
          <p:cNvSpPr>
            <a:spLocks noChangeArrowheads="1"/>
          </p:cNvSpPr>
          <p:nvPr/>
        </p:nvSpPr>
        <p:spPr bwMode="auto">
          <a:xfrm>
            <a:off x="411163" y="917575"/>
            <a:ext cx="401002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sz="1200" i="0" dirty="0"/>
              <a:t>Targets the “Sweet Spot” for Risk Compensation</a:t>
            </a:r>
          </a:p>
        </p:txBody>
      </p:sp>
      <p:sp>
        <p:nvSpPr>
          <p:cNvPr id="26" name="Text Box 27"/>
          <p:cNvSpPr txBox="1">
            <a:spLocks noChangeArrowheads="1"/>
          </p:cNvSpPr>
          <p:nvPr/>
        </p:nvSpPr>
        <p:spPr bwMode="auto">
          <a:xfrm>
            <a:off x="420688" y="6726238"/>
            <a:ext cx="7553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0" tIns="0" rIns="0" bIns="0" anchor="b">
            <a:spAutoFit/>
          </a:bodyPr>
          <a:lstStyle>
            <a:lvl1pPr defTabSz="966788" eaLnBrk="0" hangingPunct="0">
              <a:defRPr sz="2000" b="1" i="1">
                <a:solidFill>
                  <a:schemeClr val="tx1"/>
                </a:solidFill>
                <a:latin typeface="Verdana" pitchFamily="34" charset="0"/>
                <a:cs typeface="Arial" pitchFamily="34" charset="0"/>
              </a:defRPr>
            </a:lvl1pPr>
            <a:lvl2pPr marL="742950" indent="-285750" defTabSz="966788" eaLnBrk="0" hangingPunct="0">
              <a:defRPr sz="2000" b="1" i="1">
                <a:solidFill>
                  <a:schemeClr val="tx1"/>
                </a:solidFill>
                <a:latin typeface="Verdana" pitchFamily="34" charset="0"/>
                <a:cs typeface="Arial" pitchFamily="34" charset="0"/>
              </a:defRPr>
            </a:lvl2pPr>
            <a:lvl3pPr marL="1143000" indent="-228600" defTabSz="966788" eaLnBrk="0" hangingPunct="0">
              <a:defRPr sz="2000" b="1" i="1">
                <a:solidFill>
                  <a:schemeClr val="tx1"/>
                </a:solidFill>
                <a:latin typeface="Verdana" pitchFamily="34" charset="0"/>
                <a:cs typeface="Arial" pitchFamily="34" charset="0"/>
              </a:defRPr>
            </a:lvl3pPr>
            <a:lvl4pPr marL="1600200" indent="-228600" defTabSz="966788" eaLnBrk="0" hangingPunct="0">
              <a:defRPr sz="2000" b="1" i="1">
                <a:solidFill>
                  <a:schemeClr val="tx1"/>
                </a:solidFill>
                <a:latin typeface="Verdana" pitchFamily="34" charset="0"/>
                <a:cs typeface="Arial" pitchFamily="34" charset="0"/>
              </a:defRPr>
            </a:lvl4pPr>
            <a:lvl5pPr marL="2057400" indent="-228600" defTabSz="966788" eaLnBrk="0" hangingPunct="0">
              <a:defRPr sz="2000" b="1" i="1">
                <a:solidFill>
                  <a:schemeClr val="tx1"/>
                </a:solidFill>
                <a:latin typeface="Verdana" pitchFamily="34" charset="0"/>
                <a:cs typeface="Arial"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9pPr>
          </a:lstStyle>
          <a:p>
            <a:r>
              <a:rPr lang="en-US" sz="800" b="0" dirty="0" smtClean="0"/>
              <a:t>This </a:t>
            </a:r>
            <a:r>
              <a:rPr lang="en-US" sz="800" b="0" dirty="0"/>
              <a:t>graph illustrates a stylized distribution of one-year historical returns for high yield bonds.  Not every year had, or will have, a distribution similar to that shown.  The universe of bonds for this analysis is the BofA Merrill Lynch High Yield Master II Index (H0A0) except for those bonds in the index for which data could not be ascertained.</a:t>
            </a:r>
          </a:p>
        </p:txBody>
      </p:sp>
      <p:sp>
        <p:nvSpPr>
          <p:cNvPr id="30" name="Rounded Rectangle 29"/>
          <p:cNvSpPr/>
          <p:nvPr/>
        </p:nvSpPr>
        <p:spPr bwMode="auto">
          <a:xfrm flipH="1">
            <a:off x="3251200" y="6019800"/>
            <a:ext cx="3454400" cy="445008"/>
          </a:xfrm>
          <a:prstGeom prst="roundRect">
            <a:avLst/>
          </a:prstGeom>
          <a:solidFill>
            <a:srgbClr val="E3DA6B"/>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marL="0" marR="0" indent="0" algn="ctr" defTabSz="914400" rtl="0" eaLnBrk="0" fontAlgn="base" latinLnBrk="0" hangingPunct="0">
              <a:lnSpc>
                <a:spcPct val="150000"/>
              </a:lnSpc>
              <a:spcBef>
                <a:spcPts val="0"/>
              </a:spcBef>
              <a:spcAft>
                <a:spcPct val="0"/>
              </a:spcAft>
              <a:buClrTx/>
              <a:buSzTx/>
              <a:buFontTx/>
              <a:buNone/>
              <a:tabLst/>
            </a:pPr>
            <a:r>
              <a:rPr lang="en-US" sz="1000" i="0" dirty="0" smtClean="0"/>
              <a:t>Risk can be managed, not returns</a:t>
            </a:r>
            <a:endParaRPr kumimoji="0" lang="en-US" sz="100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57493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5"/>
          <p:cNvSpPr>
            <a:spLocks noGrp="1" noChangeArrowheads="1"/>
          </p:cNvSpPr>
          <p:nvPr>
            <p:ph type="title"/>
          </p:nvPr>
        </p:nvSpPr>
        <p:spPr/>
        <p:txBody>
          <a:bodyPr/>
          <a:lstStyle/>
          <a:p>
            <a:r>
              <a:rPr lang="en-US" dirty="0" smtClean="0"/>
              <a:t>PROCESS — ASSET ALLOCATION</a:t>
            </a:r>
          </a:p>
        </p:txBody>
      </p:sp>
      <p:sp>
        <p:nvSpPr>
          <p:cNvPr id="1229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0821D00B-C94F-4754-B5BC-12FF3B527117}" type="slidenum">
              <a:rPr lang="en-US" sz="700" b="0" i="0" smtClean="0"/>
              <a:pPr/>
              <a:t>8</a:t>
            </a:fld>
            <a:endParaRPr lang="en-US" sz="700" b="0" i="0" dirty="0" smtClean="0"/>
          </a:p>
        </p:txBody>
      </p:sp>
      <p:sp>
        <p:nvSpPr>
          <p:cNvPr id="1229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pt-BR" sz="600" b="0" i="0" smtClean="0"/>
              <a:t>123111 EMD B</a:t>
            </a:r>
            <a:endParaRPr lang="en-US" sz="600" b="0" i="0" dirty="0" smtClean="0"/>
          </a:p>
        </p:txBody>
      </p:sp>
      <p:grpSp>
        <p:nvGrpSpPr>
          <p:cNvPr id="2" name="Group 1"/>
          <p:cNvGrpSpPr/>
          <p:nvPr/>
        </p:nvGrpSpPr>
        <p:grpSpPr>
          <a:xfrm>
            <a:off x="533361" y="1306829"/>
            <a:ext cx="8509754" cy="5428091"/>
            <a:chOff x="533361" y="1453969"/>
            <a:chExt cx="8509754" cy="5428091"/>
          </a:xfrm>
        </p:grpSpPr>
        <p:sp>
          <p:nvSpPr>
            <p:cNvPr id="40" name="Rectangle 39"/>
            <p:cNvSpPr/>
            <p:nvPr/>
          </p:nvSpPr>
          <p:spPr bwMode="auto">
            <a:xfrm flipH="1">
              <a:off x="6391355" y="2146991"/>
              <a:ext cx="2651760" cy="4735069"/>
            </a:xfrm>
            <a:prstGeom prst="rect">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a:lnSpc>
                  <a:spcPct val="150000"/>
                </a:lnSpc>
                <a:spcBef>
                  <a:spcPts val="0"/>
                </a:spcBef>
              </a:pPr>
              <a:endParaRPr lang="en-US" sz="900" b="0" i="0" dirty="0"/>
            </a:p>
          </p:txBody>
        </p:sp>
        <p:sp>
          <p:nvSpPr>
            <p:cNvPr id="28" name="Right Arrow 27"/>
            <p:cNvSpPr/>
            <p:nvPr/>
          </p:nvSpPr>
          <p:spPr bwMode="auto">
            <a:xfrm>
              <a:off x="3147951" y="4260430"/>
              <a:ext cx="998112" cy="1381822"/>
            </a:xfrm>
            <a:prstGeom prst="rightArrow">
              <a:avLst>
                <a:gd name="adj1" fmla="val 70483"/>
                <a:gd name="adj2" fmla="val 58483"/>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a:lnSpc>
                  <a:spcPct val="150000"/>
                </a:lnSpc>
                <a:spcBef>
                  <a:spcPts val="0"/>
                </a:spcBef>
              </a:pPr>
              <a:endParaRPr lang="en-US" sz="900" b="0" i="0"/>
            </a:p>
          </p:txBody>
        </p:sp>
        <p:sp>
          <p:nvSpPr>
            <p:cNvPr id="8" name="Right Arrow 7"/>
            <p:cNvSpPr/>
            <p:nvPr/>
          </p:nvSpPr>
          <p:spPr bwMode="auto">
            <a:xfrm>
              <a:off x="3147951" y="2060714"/>
              <a:ext cx="998112" cy="1111952"/>
            </a:xfrm>
            <a:prstGeom prst="rightArrow">
              <a:avLst>
                <a:gd name="adj1" fmla="val 70483"/>
                <a:gd name="adj2" fmla="val 58483"/>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a:lnSpc>
                  <a:spcPct val="150000"/>
                </a:lnSpc>
                <a:spcBef>
                  <a:spcPts val="0"/>
                </a:spcBef>
              </a:pPr>
              <a:endParaRPr lang="en-US" sz="900" b="0" i="0"/>
            </a:p>
          </p:txBody>
        </p:sp>
        <p:sp>
          <p:nvSpPr>
            <p:cNvPr id="31" name="Rectangle 30"/>
            <p:cNvSpPr/>
            <p:nvPr/>
          </p:nvSpPr>
          <p:spPr bwMode="auto">
            <a:xfrm>
              <a:off x="4258711" y="1453969"/>
              <a:ext cx="1083976" cy="5428091"/>
            </a:xfrm>
            <a:prstGeom prst="rect">
              <a:avLst/>
            </a:prstGeom>
            <a:gradFill flip="none" rotWithShape="1">
              <a:gsLst>
                <a:gs pos="99333">
                  <a:srgbClr val="D4DCC6"/>
                </a:gs>
                <a:gs pos="0">
                  <a:srgbClr val="D4DCC6"/>
                </a:gs>
                <a:gs pos="50000">
                  <a:srgbClr val="EFF2EA"/>
                </a:gs>
                <a:gs pos="50000">
                  <a:srgbClr val="B8CBA1"/>
                </a:gs>
              </a:gsLst>
              <a:lin ang="0" scaled="1"/>
              <a:tileRect/>
            </a:gradFill>
            <a:ln w="12700" cap="flat" cmpd="sng" algn="ctr">
              <a:noFill/>
              <a:prstDash val="solid"/>
              <a:round/>
              <a:headEnd type="none" w="sm" len="sm"/>
              <a:tailEnd type="none" w="sm" len="sm"/>
            </a:ln>
            <a:effectLst/>
            <a:ex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lang="en-US" sz="1100" i="0" dirty="0" smtClean="0"/>
                <a:t>World</a:t>
              </a:r>
            </a:p>
            <a:p>
              <a:pPr marL="0" marR="0" indent="0" algn="ctr" defTabSz="914400" rtl="0" eaLnBrk="0" fontAlgn="base" latinLnBrk="0" hangingPunct="0">
                <a:lnSpc>
                  <a:spcPct val="150000"/>
                </a:lnSpc>
                <a:spcBef>
                  <a:spcPct val="0"/>
                </a:spcBef>
                <a:spcAft>
                  <a:spcPct val="0"/>
                </a:spcAft>
                <a:buClrTx/>
                <a:buSzTx/>
                <a:buFontTx/>
                <a:buNone/>
                <a:tabLst/>
              </a:pPr>
              <a:r>
                <a:rPr kumimoji="0" lang="en-US" sz="1100" i="0" u="none" strike="noStrike" cap="none" normalizeH="0" baseline="0" dirty="0" smtClean="0">
                  <a:ln>
                    <a:noFill/>
                  </a:ln>
                  <a:solidFill>
                    <a:schemeClr val="tx1"/>
                  </a:solidFill>
                  <a:effectLst/>
                </a:rPr>
                <a:t>Financial</a:t>
              </a:r>
              <a:endParaRPr lang="en-US" sz="1100" i="0" baseline="0" dirty="0" smtClean="0"/>
            </a:p>
            <a:p>
              <a:pPr marL="0" marR="0" indent="0" algn="ctr" defTabSz="914400" rtl="0" eaLnBrk="0" fontAlgn="base" latinLnBrk="0" hangingPunct="0">
                <a:lnSpc>
                  <a:spcPct val="150000"/>
                </a:lnSpc>
                <a:spcBef>
                  <a:spcPct val="0"/>
                </a:spcBef>
                <a:spcAft>
                  <a:spcPct val="0"/>
                </a:spcAft>
                <a:buClrTx/>
                <a:buSzTx/>
                <a:buFontTx/>
                <a:buNone/>
                <a:tabLst/>
              </a:pPr>
              <a:r>
                <a:rPr lang="en-US" sz="1100" i="0" baseline="0" dirty="0" smtClean="0"/>
                <a:t>System</a:t>
              </a:r>
              <a:endParaRPr kumimoji="0" lang="en-US" sz="1100" i="0" u="none" strike="noStrike" cap="none" normalizeH="0" baseline="0" dirty="0" smtClean="0">
                <a:ln>
                  <a:noFill/>
                </a:ln>
                <a:solidFill>
                  <a:schemeClr val="tx1"/>
                </a:solidFill>
                <a:effectLst/>
              </a:endParaRPr>
            </a:p>
          </p:txBody>
        </p:sp>
        <p:sp>
          <p:nvSpPr>
            <p:cNvPr id="23" name="Rectangle 22"/>
            <p:cNvSpPr/>
            <p:nvPr/>
          </p:nvSpPr>
          <p:spPr bwMode="auto">
            <a:xfrm flipH="1">
              <a:off x="600748" y="2146991"/>
              <a:ext cx="2651760" cy="4735069"/>
            </a:xfrm>
            <a:prstGeom prst="rect">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a:lnSpc>
                  <a:spcPct val="150000"/>
                </a:lnSpc>
                <a:spcBef>
                  <a:spcPts val="0"/>
                </a:spcBef>
              </a:pPr>
              <a:endParaRPr lang="en-US" sz="900" b="0" i="0" dirty="0"/>
            </a:p>
          </p:txBody>
        </p:sp>
        <p:cxnSp>
          <p:nvCxnSpPr>
            <p:cNvPr id="4" name="Straight Connector 3"/>
            <p:cNvCxnSpPr/>
            <p:nvPr/>
          </p:nvCxnSpPr>
          <p:spPr bwMode="auto">
            <a:xfrm>
              <a:off x="533361" y="3076483"/>
              <a:ext cx="2719147" cy="0"/>
            </a:xfrm>
            <a:prstGeom prst="line">
              <a:avLst/>
            </a:prstGeom>
            <a:solidFill>
              <a:schemeClr val="accent1"/>
            </a:solidFill>
            <a:ln w="12700" cap="flat" cmpd="sng" algn="ctr">
              <a:solidFill>
                <a:schemeClr val="bg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ight Arrow 29"/>
            <p:cNvSpPr/>
            <p:nvPr/>
          </p:nvSpPr>
          <p:spPr bwMode="auto">
            <a:xfrm rot="10800000">
              <a:off x="5466191" y="3626592"/>
              <a:ext cx="998112" cy="1111952"/>
            </a:xfrm>
            <a:prstGeom prst="rightArrow">
              <a:avLst>
                <a:gd name="adj1" fmla="val 70483"/>
                <a:gd name="adj2" fmla="val 58483"/>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a:lnSpc>
                  <a:spcPct val="150000"/>
                </a:lnSpc>
                <a:spcBef>
                  <a:spcPts val="0"/>
                </a:spcBef>
              </a:pPr>
              <a:endParaRPr lang="en-US" sz="900" b="0" i="0"/>
            </a:p>
          </p:txBody>
        </p:sp>
        <p:sp>
          <p:nvSpPr>
            <p:cNvPr id="33" name="Rectangle 32"/>
            <p:cNvSpPr>
              <a:spLocks noChangeArrowheads="1"/>
            </p:cNvSpPr>
            <p:nvPr/>
          </p:nvSpPr>
          <p:spPr bwMode="auto">
            <a:xfrm>
              <a:off x="669249" y="2267638"/>
              <a:ext cx="21867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p>
              <a:pPr defTabSz="966788">
                <a:spcBef>
                  <a:spcPts val="0"/>
                </a:spcBef>
                <a:spcAft>
                  <a:spcPts val="600"/>
                </a:spcAft>
              </a:pPr>
              <a:r>
                <a:rPr lang="en-US" sz="900" i="0" dirty="0" smtClean="0">
                  <a:solidFill>
                    <a:srgbClr val="3D4B2B"/>
                  </a:solidFill>
                </a:rPr>
                <a:t>U.S. Federal Reserve</a:t>
              </a:r>
            </a:p>
            <a:p>
              <a:pPr marL="114300" indent="-114300" defTabSz="966788">
                <a:spcAft>
                  <a:spcPts val="300"/>
                </a:spcAft>
                <a:buFont typeface="Arial" pitchFamily="34" charset="0"/>
                <a:buChar char="•"/>
              </a:pPr>
              <a:r>
                <a:rPr lang="en-US" sz="900" b="0" i="0" dirty="0" smtClean="0">
                  <a:solidFill>
                    <a:srgbClr val="3D4B2B"/>
                  </a:solidFill>
                </a:rPr>
                <a:t>85</a:t>
              </a:r>
              <a:r>
                <a:rPr lang="en-US" sz="900" b="0" i="0" dirty="0">
                  <a:solidFill>
                    <a:srgbClr val="3D4B2B"/>
                  </a:solidFill>
                </a:rPr>
                <a:t>% of </a:t>
              </a:r>
              <a:r>
                <a:rPr lang="en-US" sz="900" b="0" i="0" dirty="0" smtClean="0">
                  <a:solidFill>
                    <a:srgbClr val="3D4B2B"/>
                  </a:solidFill>
                </a:rPr>
                <a:t>all FX trades</a:t>
              </a:r>
            </a:p>
            <a:p>
              <a:pPr marL="114300" indent="-114300" defTabSz="966788">
                <a:spcAft>
                  <a:spcPts val="300"/>
                </a:spcAft>
                <a:buFont typeface="Arial" pitchFamily="34" charset="0"/>
                <a:buChar char="•"/>
              </a:pPr>
              <a:r>
                <a:rPr lang="en-US" sz="900" b="0" i="0" dirty="0" smtClean="0">
                  <a:solidFill>
                    <a:srgbClr val="3D4B2B"/>
                  </a:solidFill>
                </a:rPr>
                <a:t>62% </a:t>
              </a:r>
              <a:r>
                <a:rPr lang="en-US" sz="900" b="0" i="0" dirty="0">
                  <a:solidFill>
                    <a:srgbClr val="3D4B2B"/>
                  </a:solidFill>
                </a:rPr>
                <a:t>of world </a:t>
              </a:r>
              <a:r>
                <a:rPr lang="en-US" sz="900" b="0" i="0" dirty="0" smtClean="0">
                  <a:solidFill>
                    <a:srgbClr val="3D4B2B"/>
                  </a:solidFill>
                </a:rPr>
                <a:t>central bank reserves</a:t>
              </a:r>
              <a:endParaRPr lang="en-US" sz="900" b="0" i="0" dirty="0">
                <a:solidFill>
                  <a:srgbClr val="3D4B2B"/>
                </a:solidFill>
              </a:endParaRPr>
            </a:p>
            <a:p>
              <a:pPr marL="114300" indent="-114300" defTabSz="966788">
                <a:spcAft>
                  <a:spcPts val="300"/>
                </a:spcAft>
                <a:buFont typeface="Arial" pitchFamily="34" charset="0"/>
                <a:buChar char="•"/>
              </a:pPr>
              <a:r>
                <a:rPr lang="en-US" sz="900" b="0" i="0" dirty="0" smtClean="0">
                  <a:solidFill>
                    <a:srgbClr val="3D4B2B"/>
                  </a:solidFill>
                </a:rPr>
                <a:t>56% of world trade</a:t>
              </a:r>
            </a:p>
          </p:txBody>
        </p:sp>
        <p:sp>
          <p:nvSpPr>
            <p:cNvPr id="3" name="Rectangle 2"/>
            <p:cNvSpPr/>
            <p:nvPr/>
          </p:nvSpPr>
          <p:spPr bwMode="auto">
            <a:xfrm>
              <a:off x="600799" y="1453969"/>
              <a:ext cx="2651760" cy="346510"/>
            </a:xfrm>
            <a:prstGeom prst="rect">
              <a:avLst/>
            </a:prstGeom>
            <a:solidFill>
              <a:srgbClr val="6A824C"/>
            </a:solidFill>
            <a:ln w="12700" cap="flat" cmpd="sng" algn="ctr">
              <a:noFill/>
              <a:prstDash val="solid"/>
              <a:round/>
              <a:headEnd type="none" w="sm" len="sm"/>
              <a:tailEnd type="none" w="sm" len="sm"/>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14000"/>
                </a:lnSpc>
                <a:spcBef>
                  <a:spcPct val="0"/>
                </a:spcBef>
                <a:spcAft>
                  <a:spcPct val="0"/>
                </a:spcAft>
                <a:buClrTx/>
                <a:buSzTx/>
                <a:buFontTx/>
                <a:buNone/>
                <a:tabLst/>
              </a:pPr>
              <a:r>
                <a:rPr kumimoji="0" lang="en-US" sz="900" b="1" i="0" u="none" strike="noStrike" cap="none" normalizeH="0" dirty="0" smtClean="0">
                  <a:ln>
                    <a:noFill/>
                  </a:ln>
                  <a:solidFill>
                    <a:schemeClr val="bg1"/>
                  </a:solidFill>
                  <a:effectLst/>
                </a:rPr>
                <a:t>Actors</a:t>
              </a:r>
            </a:p>
          </p:txBody>
        </p:sp>
        <p:sp>
          <p:nvSpPr>
            <p:cNvPr id="36" name="Rectangle 35"/>
            <p:cNvSpPr/>
            <p:nvPr/>
          </p:nvSpPr>
          <p:spPr bwMode="auto">
            <a:xfrm>
              <a:off x="600799" y="1800481"/>
              <a:ext cx="2651760" cy="346510"/>
            </a:xfrm>
            <a:prstGeom prst="rect">
              <a:avLst/>
            </a:prstGeom>
            <a:solidFill>
              <a:srgbClr val="96A973"/>
            </a:solidFill>
            <a:ln w="12700" cap="flat" cmpd="sng" algn="ctr">
              <a:noFill/>
              <a:prstDash val="solid"/>
              <a:round/>
              <a:headEnd type="none" w="sm" len="sm"/>
              <a:tailEnd type="none" w="sm" len="sm"/>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14000"/>
                </a:lnSpc>
                <a:spcBef>
                  <a:spcPct val="0"/>
                </a:spcBef>
                <a:spcAft>
                  <a:spcPct val="0"/>
                </a:spcAft>
                <a:buClrTx/>
                <a:buSzTx/>
                <a:buFontTx/>
                <a:buNone/>
                <a:tabLst/>
              </a:pPr>
              <a:r>
                <a:rPr kumimoji="0" lang="en-US" sz="900" b="1" i="0" u="none" strike="noStrike" cap="none" normalizeH="0" dirty="0" smtClean="0">
                  <a:ln>
                    <a:noFill/>
                  </a:ln>
                  <a:solidFill>
                    <a:schemeClr val="bg1"/>
                  </a:solidFill>
                  <a:effectLst/>
                </a:rPr>
                <a:t>Free-Floating Currencies</a:t>
              </a:r>
            </a:p>
            <a:p>
              <a:pPr marL="0" marR="0" indent="0" algn="ctr" defTabSz="914400" rtl="0" eaLnBrk="0" fontAlgn="base" latinLnBrk="0" hangingPunct="0">
                <a:lnSpc>
                  <a:spcPct val="114000"/>
                </a:lnSpc>
                <a:spcBef>
                  <a:spcPct val="0"/>
                </a:spcBef>
                <a:spcAft>
                  <a:spcPct val="0"/>
                </a:spcAft>
                <a:buClrTx/>
                <a:buSzTx/>
                <a:buFontTx/>
                <a:buNone/>
                <a:tabLst/>
              </a:pPr>
              <a:r>
                <a:rPr lang="en-US" sz="900" i="0" dirty="0" smtClean="0">
                  <a:solidFill>
                    <a:schemeClr val="bg1"/>
                  </a:solidFill>
                </a:rPr>
                <a:t>Inflation Targets</a:t>
              </a:r>
              <a:endParaRPr kumimoji="0" lang="en-US" sz="900" b="1" i="0" u="none" strike="noStrike" cap="none" normalizeH="0" dirty="0" smtClean="0">
                <a:ln>
                  <a:noFill/>
                </a:ln>
                <a:solidFill>
                  <a:schemeClr val="bg1"/>
                </a:solidFill>
                <a:effectLst/>
              </a:endParaRPr>
            </a:p>
          </p:txBody>
        </p:sp>
        <p:sp>
          <p:nvSpPr>
            <p:cNvPr id="37" name="Rectangle 36"/>
            <p:cNvSpPr/>
            <p:nvPr/>
          </p:nvSpPr>
          <p:spPr bwMode="auto">
            <a:xfrm>
              <a:off x="6391355" y="1453969"/>
              <a:ext cx="2651760" cy="346510"/>
            </a:xfrm>
            <a:prstGeom prst="rect">
              <a:avLst/>
            </a:prstGeom>
            <a:solidFill>
              <a:srgbClr val="6A824C"/>
            </a:solidFill>
            <a:ln w="12700" cap="flat" cmpd="sng" algn="ctr">
              <a:noFill/>
              <a:prstDash val="solid"/>
              <a:round/>
              <a:headEnd type="none" w="sm" len="sm"/>
              <a:tailEnd type="none" w="sm" len="sm"/>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14000"/>
                </a:lnSpc>
                <a:spcBef>
                  <a:spcPct val="0"/>
                </a:spcBef>
                <a:spcAft>
                  <a:spcPct val="0"/>
                </a:spcAft>
                <a:buClrTx/>
                <a:buSzTx/>
                <a:buFontTx/>
                <a:buNone/>
                <a:tabLst/>
              </a:pPr>
              <a:r>
                <a:rPr kumimoji="0" lang="en-US" sz="900" b="1" i="0" u="none" strike="noStrike" cap="none" normalizeH="0" dirty="0" smtClean="0">
                  <a:ln>
                    <a:noFill/>
                  </a:ln>
                  <a:solidFill>
                    <a:schemeClr val="bg1"/>
                  </a:solidFill>
                  <a:effectLst/>
                </a:rPr>
                <a:t>Reactors</a:t>
              </a:r>
            </a:p>
          </p:txBody>
        </p:sp>
        <p:sp>
          <p:nvSpPr>
            <p:cNvPr id="38" name="Rectangle 37"/>
            <p:cNvSpPr/>
            <p:nvPr/>
          </p:nvSpPr>
          <p:spPr bwMode="auto">
            <a:xfrm>
              <a:off x="6391355" y="1800481"/>
              <a:ext cx="2651760" cy="346510"/>
            </a:xfrm>
            <a:prstGeom prst="rect">
              <a:avLst/>
            </a:prstGeom>
            <a:solidFill>
              <a:srgbClr val="96A973"/>
            </a:solidFill>
            <a:ln w="12700" cap="flat" cmpd="sng" algn="ctr">
              <a:noFill/>
              <a:prstDash val="solid"/>
              <a:round/>
              <a:headEnd type="none" w="sm" len="sm"/>
              <a:tailEnd type="none" w="sm" len="sm"/>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14000"/>
                </a:lnSpc>
                <a:spcBef>
                  <a:spcPct val="0"/>
                </a:spcBef>
                <a:spcAft>
                  <a:spcPct val="0"/>
                </a:spcAft>
                <a:buClrTx/>
                <a:buSzTx/>
                <a:buFontTx/>
                <a:buNone/>
                <a:tabLst/>
              </a:pPr>
              <a:r>
                <a:rPr kumimoji="0" lang="en-US" sz="900" b="1" i="0" u="none" strike="noStrike" cap="none" normalizeH="0" dirty="0" smtClean="0">
                  <a:ln>
                    <a:noFill/>
                  </a:ln>
                  <a:solidFill>
                    <a:schemeClr val="bg1"/>
                  </a:solidFill>
                  <a:effectLst/>
                </a:rPr>
                <a:t>Exchange Rate Targets</a:t>
              </a:r>
            </a:p>
            <a:p>
              <a:pPr marL="0" marR="0" indent="0" algn="ctr" defTabSz="914400" rtl="0" eaLnBrk="0" fontAlgn="base" latinLnBrk="0" hangingPunct="0">
                <a:lnSpc>
                  <a:spcPct val="114000"/>
                </a:lnSpc>
                <a:spcBef>
                  <a:spcPct val="0"/>
                </a:spcBef>
                <a:spcAft>
                  <a:spcPct val="0"/>
                </a:spcAft>
                <a:buClrTx/>
                <a:buSzTx/>
                <a:buFontTx/>
                <a:buNone/>
                <a:tabLst/>
              </a:pPr>
              <a:r>
                <a:rPr lang="en-US" sz="900" i="0" dirty="0" smtClean="0">
                  <a:solidFill>
                    <a:schemeClr val="bg1"/>
                  </a:solidFill>
                </a:rPr>
                <a:t>Closed Capital Accounts</a:t>
              </a:r>
              <a:endParaRPr kumimoji="0" lang="en-US" sz="900" b="1" i="0" u="none" strike="noStrike" cap="none" normalizeH="0" dirty="0" smtClean="0">
                <a:ln>
                  <a:noFill/>
                </a:ln>
                <a:solidFill>
                  <a:schemeClr val="bg1"/>
                </a:solidFill>
                <a:effectLst/>
              </a:endParaRPr>
            </a:p>
          </p:txBody>
        </p:sp>
        <p:sp>
          <p:nvSpPr>
            <p:cNvPr id="39" name="Rectangle 38"/>
            <p:cNvSpPr>
              <a:spLocks noChangeArrowheads="1"/>
            </p:cNvSpPr>
            <p:nvPr/>
          </p:nvSpPr>
          <p:spPr bwMode="auto">
            <a:xfrm>
              <a:off x="669249" y="3166384"/>
              <a:ext cx="2186734" cy="34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p>
              <a:pPr defTabSz="966788">
                <a:spcBef>
                  <a:spcPts val="0"/>
                </a:spcBef>
                <a:spcAft>
                  <a:spcPts val="600"/>
                </a:spcAft>
              </a:pPr>
              <a:r>
                <a:rPr lang="en-US" sz="900" i="0" dirty="0">
                  <a:solidFill>
                    <a:srgbClr val="3D4B2B"/>
                  </a:solidFill>
                </a:rPr>
                <a:t>European Central </a:t>
              </a:r>
              <a:r>
                <a:rPr lang="en-US" sz="900" i="0" dirty="0" smtClean="0">
                  <a:solidFill>
                    <a:srgbClr val="3D4B2B"/>
                  </a:solidFill>
                </a:rPr>
                <a:t>Bank</a:t>
              </a:r>
            </a:p>
            <a:p>
              <a:pPr marL="114300" indent="-114300" defTabSz="966788">
                <a:spcAft>
                  <a:spcPts val="300"/>
                </a:spcAft>
                <a:buFont typeface="Arial" pitchFamily="34" charset="0"/>
                <a:buChar char="•"/>
              </a:pPr>
              <a:r>
                <a:rPr lang="en-US" sz="900" b="0" i="0" dirty="0" smtClean="0">
                  <a:solidFill>
                    <a:srgbClr val="3D4B2B"/>
                  </a:solidFill>
                </a:rPr>
                <a:t>39% </a:t>
              </a:r>
              <a:r>
                <a:rPr lang="en-US" sz="900" b="0" i="0" dirty="0">
                  <a:solidFill>
                    <a:srgbClr val="3D4B2B"/>
                  </a:solidFill>
                </a:rPr>
                <a:t>of </a:t>
              </a:r>
              <a:r>
                <a:rPr lang="en-US" sz="900" b="0" i="0" dirty="0" smtClean="0">
                  <a:solidFill>
                    <a:srgbClr val="3D4B2B"/>
                  </a:solidFill>
                </a:rPr>
                <a:t>all FX trades</a:t>
              </a:r>
            </a:p>
            <a:p>
              <a:pPr marL="114300" indent="-114300" defTabSz="966788">
                <a:spcAft>
                  <a:spcPts val="300"/>
                </a:spcAft>
                <a:buFont typeface="Arial" pitchFamily="34" charset="0"/>
                <a:buChar char="•"/>
              </a:pPr>
              <a:r>
                <a:rPr lang="en-US" sz="900" b="0" i="0" dirty="0" smtClean="0">
                  <a:solidFill>
                    <a:srgbClr val="3D4B2B"/>
                  </a:solidFill>
                </a:rPr>
                <a:t>26% </a:t>
              </a:r>
              <a:r>
                <a:rPr lang="en-US" sz="900" b="0" i="0" dirty="0">
                  <a:solidFill>
                    <a:srgbClr val="3D4B2B"/>
                  </a:solidFill>
                </a:rPr>
                <a:t>of world central bank </a:t>
              </a:r>
              <a:r>
                <a:rPr lang="en-US" sz="900" b="0" i="0" dirty="0" smtClean="0">
                  <a:solidFill>
                    <a:srgbClr val="3D4B2B"/>
                  </a:solidFill>
                </a:rPr>
                <a:t>reserves</a:t>
              </a:r>
            </a:p>
            <a:p>
              <a:pPr defTabSz="966788">
                <a:spcBef>
                  <a:spcPts val="1200"/>
                </a:spcBef>
                <a:spcAft>
                  <a:spcPts val="600"/>
                </a:spcAft>
              </a:pPr>
              <a:r>
                <a:rPr lang="en-US" sz="900" i="0" dirty="0" smtClean="0">
                  <a:solidFill>
                    <a:srgbClr val="3D4B2B"/>
                  </a:solidFill>
                </a:rPr>
                <a:t>Bank of Japan</a:t>
              </a:r>
              <a:endParaRPr lang="en-US" sz="900" i="0" dirty="0">
                <a:solidFill>
                  <a:srgbClr val="3D4B2B"/>
                </a:solidFill>
              </a:endParaRPr>
            </a:p>
            <a:p>
              <a:pPr marL="114300" indent="-114300" defTabSz="966788">
                <a:spcAft>
                  <a:spcPts val="300"/>
                </a:spcAft>
                <a:buFont typeface="Arial" pitchFamily="34" charset="0"/>
                <a:buChar char="•"/>
              </a:pPr>
              <a:r>
                <a:rPr lang="en-US" sz="900" b="0" i="0" dirty="0" smtClean="0">
                  <a:solidFill>
                    <a:srgbClr val="3D4B2B"/>
                  </a:solidFill>
                </a:rPr>
                <a:t>19% </a:t>
              </a:r>
              <a:r>
                <a:rPr lang="en-US" sz="900" b="0" i="0" dirty="0">
                  <a:solidFill>
                    <a:srgbClr val="3D4B2B"/>
                  </a:solidFill>
                </a:rPr>
                <a:t>of all FX trades</a:t>
              </a:r>
            </a:p>
            <a:p>
              <a:pPr marL="114300" indent="-114300" defTabSz="966788">
                <a:spcAft>
                  <a:spcPts val="300"/>
                </a:spcAft>
                <a:buFont typeface="Arial" pitchFamily="34" charset="0"/>
                <a:buChar char="•"/>
              </a:pPr>
              <a:r>
                <a:rPr lang="en-US" sz="900" b="0" i="0" dirty="0" smtClean="0">
                  <a:solidFill>
                    <a:srgbClr val="3D4B2B"/>
                  </a:solidFill>
                </a:rPr>
                <a:t>4% </a:t>
              </a:r>
              <a:r>
                <a:rPr lang="en-US" sz="900" b="0" i="0" dirty="0">
                  <a:solidFill>
                    <a:srgbClr val="3D4B2B"/>
                  </a:solidFill>
                </a:rPr>
                <a:t>of world central bank reserves</a:t>
              </a:r>
            </a:p>
            <a:p>
              <a:pPr defTabSz="966788">
                <a:spcBef>
                  <a:spcPts val="1200"/>
                </a:spcBef>
                <a:spcAft>
                  <a:spcPts val="600"/>
                </a:spcAft>
              </a:pPr>
              <a:r>
                <a:rPr lang="en-US" sz="900" i="0" dirty="0" smtClean="0">
                  <a:solidFill>
                    <a:srgbClr val="3D4B2B"/>
                  </a:solidFill>
                </a:rPr>
                <a:t>Bank of England</a:t>
              </a:r>
              <a:endParaRPr lang="en-US" sz="900" i="0" dirty="0">
                <a:solidFill>
                  <a:srgbClr val="3D4B2B"/>
                </a:solidFill>
              </a:endParaRPr>
            </a:p>
            <a:p>
              <a:pPr marL="114300" indent="-114300" defTabSz="966788">
                <a:spcAft>
                  <a:spcPts val="300"/>
                </a:spcAft>
                <a:buFont typeface="Arial" pitchFamily="34" charset="0"/>
                <a:buChar char="•"/>
              </a:pPr>
              <a:r>
                <a:rPr lang="en-US" sz="900" b="0" i="0" dirty="0" smtClean="0">
                  <a:solidFill>
                    <a:srgbClr val="3D4B2B"/>
                  </a:solidFill>
                </a:rPr>
                <a:t>13% </a:t>
              </a:r>
              <a:r>
                <a:rPr lang="en-US" sz="900" b="0" i="0" dirty="0">
                  <a:solidFill>
                    <a:srgbClr val="3D4B2B"/>
                  </a:solidFill>
                </a:rPr>
                <a:t>of all FX trades</a:t>
              </a:r>
            </a:p>
            <a:p>
              <a:pPr marL="114300" indent="-114300" defTabSz="966788">
                <a:spcAft>
                  <a:spcPts val="300"/>
                </a:spcAft>
                <a:buFont typeface="Arial" pitchFamily="34" charset="0"/>
                <a:buChar char="•"/>
              </a:pPr>
              <a:r>
                <a:rPr lang="en-US" sz="900" b="0" i="0" dirty="0" smtClean="0">
                  <a:solidFill>
                    <a:srgbClr val="3D4B2B"/>
                  </a:solidFill>
                </a:rPr>
                <a:t>4% </a:t>
              </a:r>
              <a:r>
                <a:rPr lang="en-US" sz="900" b="0" i="0" dirty="0">
                  <a:solidFill>
                    <a:srgbClr val="3D4B2B"/>
                  </a:solidFill>
                </a:rPr>
                <a:t>of world central bank </a:t>
              </a:r>
              <a:r>
                <a:rPr lang="en-US" sz="900" b="0" i="0" dirty="0" smtClean="0">
                  <a:solidFill>
                    <a:srgbClr val="3D4B2B"/>
                  </a:solidFill>
                </a:rPr>
                <a:t>reserves</a:t>
              </a:r>
              <a:endParaRPr lang="en-US" sz="900" b="0" i="0" dirty="0">
                <a:solidFill>
                  <a:srgbClr val="3D4B2B"/>
                </a:solidFill>
              </a:endParaRPr>
            </a:p>
            <a:p>
              <a:pPr defTabSz="966788">
                <a:spcBef>
                  <a:spcPts val="1200"/>
                </a:spcBef>
                <a:spcAft>
                  <a:spcPts val="600"/>
                </a:spcAft>
              </a:pPr>
              <a:r>
                <a:rPr lang="en-US" sz="900" i="0" dirty="0">
                  <a:solidFill>
                    <a:srgbClr val="3D4B2B"/>
                  </a:solidFill>
                </a:rPr>
                <a:t>Central Bank of </a:t>
              </a:r>
              <a:r>
                <a:rPr lang="en-US" sz="900" i="0" dirty="0" smtClean="0">
                  <a:solidFill>
                    <a:srgbClr val="3D4B2B"/>
                  </a:solidFill>
                </a:rPr>
                <a:t>Canada</a:t>
              </a:r>
            </a:p>
            <a:p>
              <a:pPr marL="114300" indent="-114300" defTabSz="966788">
                <a:spcAft>
                  <a:spcPts val="300"/>
                </a:spcAft>
                <a:buFont typeface="Arial" pitchFamily="34" charset="0"/>
                <a:buChar char="•"/>
              </a:pPr>
              <a:r>
                <a:rPr lang="en-US" sz="900" b="0" i="0" dirty="0" smtClean="0">
                  <a:solidFill>
                    <a:srgbClr val="3D4B2B"/>
                  </a:solidFill>
                </a:rPr>
                <a:t>5.3% </a:t>
              </a:r>
              <a:r>
                <a:rPr lang="en-US" sz="900" b="0" i="0" dirty="0">
                  <a:solidFill>
                    <a:srgbClr val="3D4B2B"/>
                  </a:solidFill>
                </a:rPr>
                <a:t>of all FX trades</a:t>
              </a:r>
            </a:p>
            <a:p>
              <a:pPr marL="114300" indent="-114300" defTabSz="966788">
                <a:spcAft>
                  <a:spcPts val="300"/>
                </a:spcAft>
                <a:buFont typeface="Arial" pitchFamily="34" charset="0"/>
                <a:buChar char="•"/>
              </a:pPr>
              <a:r>
                <a:rPr lang="en-US" sz="900" b="0" i="0" dirty="0" smtClean="0">
                  <a:solidFill>
                    <a:srgbClr val="3D4B2B"/>
                  </a:solidFill>
                </a:rPr>
                <a:t>5% </a:t>
              </a:r>
              <a:r>
                <a:rPr lang="en-US" sz="900" b="0" i="0" dirty="0">
                  <a:solidFill>
                    <a:srgbClr val="3D4B2B"/>
                  </a:solidFill>
                </a:rPr>
                <a:t>of world central bank reserves</a:t>
              </a:r>
            </a:p>
            <a:p>
              <a:pPr defTabSz="966788">
                <a:spcBef>
                  <a:spcPts val="1200"/>
                </a:spcBef>
                <a:spcAft>
                  <a:spcPts val="600"/>
                </a:spcAft>
              </a:pPr>
              <a:r>
                <a:rPr lang="en-US" sz="900" i="0" dirty="0">
                  <a:solidFill>
                    <a:srgbClr val="3D4B2B"/>
                  </a:solidFill>
                </a:rPr>
                <a:t>Reserve Bank of Australia</a:t>
              </a:r>
            </a:p>
            <a:p>
              <a:pPr marL="114300" indent="-114300" defTabSz="966788">
                <a:spcAft>
                  <a:spcPts val="300"/>
                </a:spcAft>
                <a:buFont typeface="Arial" pitchFamily="34" charset="0"/>
                <a:buChar char="•"/>
              </a:pPr>
              <a:r>
                <a:rPr lang="en-US" sz="900" b="0" i="0" dirty="0" smtClean="0">
                  <a:solidFill>
                    <a:srgbClr val="3D4B2B"/>
                  </a:solidFill>
                </a:rPr>
                <a:t>7.6% </a:t>
              </a:r>
              <a:r>
                <a:rPr lang="en-US" sz="900" b="0" i="0" dirty="0">
                  <a:solidFill>
                    <a:srgbClr val="3D4B2B"/>
                  </a:solidFill>
                </a:rPr>
                <a:t>of all FX trades</a:t>
              </a:r>
            </a:p>
            <a:p>
              <a:pPr marL="114300" indent="-114300" defTabSz="966788">
                <a:spcAft>
                  <a:spcPts val="300"/>
                </a:spcAft>
                <a:buFont typeface="Arial" pitchFamily="34" charset="0"/>
                <a:buChar char="•"/>
              </a:pPr>
              <a:r>
                <a:rPr lang="en-US" sz="900" b="0" i="0" dirty="0" smtClean="0">
                  <a:solidFill>
                    <a:srgbClr val="3D4B2B"/>
                  </a:solidFill>
                </a:rPr>
                <a:t>8% </a:t>
              </a:r>
              <a:r>
                <a:rPr lang="en-US" sz="900" b="0" i="0" dirty="0">
                  <a:solidFill>
                    <a:srgbClr val="3D4B2B"/>
                  </a:solidFill>
                </a:rPr>
                <a:t>of world central bank reserves</a:t>
              </a:r>
            </a:p>
          </p:txBody>
        </p:sp>
        <p:sp>
          <p:nvSpPr>
            <p:cNvPr id="41" name="Rectangle 40"/>
            <p:cNvSpPr>
              <a:spLocks noChangeArrowheads="1"/>
            </p:cNvSpPr>
            <p:nvPr/>
          </p:nvSpPr>
          <p:spPr bwMode="auto">
            <a:xfrm>
              <a:off x="6623868" y="2267638"/>
              <a:ext cx="218673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p>
              <a:pPr defTabSz="966788">
                <a:spcBef>
                  <a:spcPts val="0"/>
                </a:spcBef>
                <a:spcAft>
                  <a:spcPts val="600"/>
                </a:spcAft>
              </a:pPr>
              <a:r>
                <a:rPr lang="en-US" sz="900" i="0" dirty="0" smtClean="0">
                  <a:solidFill>
                    <a:srgbClr val="3D4B2B"/>
                  </a:solidFill>
                </a:rPr>
                <a:t>The People’s Bank of China</a:t>
              </a:r>
            </a:p>
            <a:p>
              <a:pPr marL="114300" indent="-114300" defTabSz="966788">
                <a:spcAft>
                  <a:spcPts val="300"/>
                </a:spcAft>
                <a:buFont typeface="Arial" pitchFamily="34" charset="0"/>
                <a:buChar char="•"/>
              </a:pPr>
              <a:r>
                <a:rPr lang="en-US" sz="900" b="0" i="0" dirty="0" smtClean="0">
                  <a:solidFill>
                    <a:srgbClr val="3D4B2B"/>
                  </a:solidFill>
                </a:rPr>
                <a:t>1% </a:t>
              </a:r>
              <a:r>
                <a:rPr lang="en-US" sz="900" b="0" i="0" dirty="0">
                  <a:solidFill>
                    <a:srgbClr val="3D4B2B"/>
                  </a:solidFill>
                </a:rPr>
                <a:t>of all FX trades   </a:t>
              </a:r>
              <a:endParaRPr lang="en-US" sz="900" b="0" i="0" dirty="0" smtClean="0">
                <a:solidFill>
                  <a:srgbClr val="3D4B2B"/>
                </a:solidFill>
              </a:endParaRPr>
            </a:p>
            <a:p>
              <a:pPr defTabSz="966788">
                <a:spcBef>
                  <a:spcPts val="1200"/>
                </a:spcBef>
                <a:spcAft>
                  <a:spcPts val="600"/>
                </a:spcAft>
              </a:pPr>
              <a:r>
                <a:rPr lang="en-US" sz="900" i="0" dirty="0">
                  <a:solidFill>
                    <a:srgbClr val="3D4B2B"/>
                  </a:solidFill>
                </a:rPr>
                <a:t>Bank of Korea</a:t>
              </a:r>
            </a:p>
            <a:p>
              <a:pPr marL="114300" indent="-114300" defTabSz="966788">
                <a:spcAft>
                  <a:spcPts val="300"/>
                </a:spcAft>
                <a:buFont typeface="Arial" pitchFamily="34" charset="0"/>
                <a:buChar char="•"/>
              </a:pPr>
              <a:r>
                <a:rPr lang="en-US" sz="900" b="0" i="0" dirty="0" smtClean="0">
                  <a:solidFill>
                    <a:srgbClr val="3D4B2B"/>
                  </a:solidFill>
                </a:rPr>
                <a:t>2% </a:t>
              </a:r>
              <a:r>
                <a:rPr lang="en-US" sz="900" b="0" i="0" dirty="0">
                  <a:solidFill>
                    <a:srgbClr val="3D4B2B"/>
                  </a:solidFill>
                </a:rPr>
                <a:t>of all FX trades </a:t>
              </a:r>
            </a:p>
            <a:p>
              <a:pPr defTabSz="966788">
                <a:spcBef>
                  <a:spcPts val="1200"/>
                </a:spcBef>
                <a:spcAft>
                  <a:spcPts val="600"/>
                </a:spcAft>
              </a:pPr>
              <a:r>
                <a:rPr lang="en-US" sz="900" i="0" dirty="0" err="1">
                  <a:solidFill>
                    <a:srgbClr val="3D4B2B"/>
                  </a:solidFill>
                </a:rPr>
                <a:t>Banco</a:t>
              </a:r>
              <a:r>
                <a:rPr lang="en-US" sz="900" i="0" dirty="0">
                  <a:solidFill>
                    <a:srgbClr val="3D4B2B"/>
                  </a:solidFill>
                </a:rPr>
                <a:t> Central Do </a:t>
              </a:r>
              <a:r>
                <a:rPr lang="en-US" sz="900" i="0" dirty="0" err="1">
                  <a:solidFill>
                    <a:srgbClr val="3D4B2B"/>
                  </a:solidFill>
                </a:rPr>
                <a:t>Brasil</a:t>
              </a:r>
              <a:endParaRPr lang="en-US" sz="900" i="0" dirty="0">
                <a:solidFill>
                  <a:srgbClr val="3D4B2B"/>
                </a:solidFill>
              </a:endParaRPr>
            </a:p>
            <a:p>
              <a:pPr marL="114300" indent="-114300" defTabSz="966788">
                <a:spcAft>
                  <a:spcPts val="300"/>
                </a:spcAft>
                <a:buFont typeface="Arial" pitchFamily="34" charset="0"/>
                <a:buChar char="•"/>
              </a:pPr>
              <a:r>
                <a:rPr lang="en-US" sz="900" b="0" i="0" dirty="0" smtClean="0">
                  <a:solidFill>
                    <a:srgbClr val="3D4B2B"/>
                  </a:solidFill>
                </a:rPr>
                <a:t>1% </a:t>
              </a:r>
              <a:r>
                <a:rPr lang="en-US" sz="900" b="0" i="0" dirty="0">
                  <a:solidFill>
                    <a:srgbClr val="3D4B2B"/>
                  </a:solidFill>
                </a:rPr>
                <a:t>of all FX trades</a:t>
              </a:r>
            </a:p>
            <a:p>
              <a:pPr defTabSz="966788">
                <a:spcBef>
                  <a:spcPts val="1200"/>
                </a:spcBef>
                <a:spcAft>
                  <a:spcPts val="600"/>
                </a:spcAft>
              </a:pPr>
              <a:r>
                <a:rPr lang="en-US" sz="900" i="0" dirty="0">
                  <a:solidFill>
                    <a:srgbClr val="3D4B2B"/>
                  </a:solidFill>
                </a:rPr>
                <a:t>Central Bank of the Republic of China (Taiwan)</a:t>
              </a:r>
            </a:p>
            <a:p>
              <a:pPr marL="114300" indent="-114300" defTabSz="966788">
                <a:spcAft>
                  <a:spcPts val="300"/>
                </a:spcAft>
                <a:buFont typeface="Arial" pitchFamily="34" charset="0"/>
                <a:buChar char="•"/>
              </a:pPr>
              <a:r>
                <a:rPr lang="en-US" sz="900" b="0" i="0" dirty="0" smtClean="0">
                  <a:solidFill>
                    <a:srgbClr val="3D4B2B"/>
                  </a:solidFill>
                </a:rPr>
                <a:t>1% </a:t>
              </a:r>
              <a:r>
                <a:rPr lang="en-US" sz="900" b="0" i="0" dirty="0">
                  <a:solidFill>
                    <a:srgbClr val="3D4B2B"/>
                  </a:solidFill>
                </a:rPr>
                <a:t>of all FX trades</a:t>
              </a:r>
            </a:p>
            <a:p>
              <a:pPr defTabSz="966788">
                <a:spcBef>
                  <a:spcPts val="1200"/>
                </a:spcBef>
                <a:spcAft>
                  <a:spcPts val="600"/>
                </a:spcAft>
              </a:pPr>
              <a:r>
                <a:rPr lang="en-US" sz="900" i="0" dirty="0">
                  <a:solidFill>
                    <a:srgbClr val="3D4B2B"/>
                  </a:solidFill>
                </a:rPr>
                <a:t>Reserve Bank of India</a:t>
              </a:r>
            </a:p>
            <a:p>
              <a:pPr marL="114300" indent="-114300" defTabSz="966788">
                <a:spcAft>
                  <a:spcPts val="300"/>
                </a:spcAft>
                <a:buFont typeface="Arial" pitchFamily="34" charset="0"/>
                <a:buChar char="•"/>
              </a:pPr>
              <a:r>
                <a:rPr lang="en-US" sz="900" b="0" i="0" dirty="0" smtClean="0">
                  <a:solidFill>
                    <a:srgbClr val="3D4B2B"/>
                  </a:solidFill>
                </a:rPr>
                <a:t>1% </a:t>
              </a:r>
              <a:r>
                <a:rPr lang="en-US" sz="900" b="0" i="0" dirty="0">
                  <a:solidFill>
                    <a:srgbClr val="3D4B2B"/>
                  </a:solidFill>
                </a:rPr>
                <a:t>of all FX </a:t>
              </a:r>
              <a:r>
                <a:rPr lang="en-US" sz="900" b="0" i="0" dirty="0" smtClean="0">
                  <a:solidFill>
                    <a:srgbClr val="3D4B2B"/>
                  </a:solidFill>
                </a:rPr>
                <a:t>trades</a:t>
              </a:r>
              <a:endParaRPr lang="en-US" sz="900" b="0" i="0" dirty="0">
                <a:solidFill>
                  <a:srgbClr val="3D4B2B"/>
                </a:solidFill>
              </a:endParaRPr>
            </a:p>
          </p:txBody>
        </p:sp>
      </p:grpSp>
      <p:sp>
        <p:nvSpPr>
          <p:cNvPr id="42" name="Rectangle 23"/>
          <p:cNvSpPr>
            <a:spLocks noChangeArrowheads="1"/>
          </p:cNvSpPr>
          <p:nvPr/>
        </p:nvSpPr>
        <p:spPr bwMode="auto">
          <a:xfrm>
            <a:off x="411163" y="917575"/>
            <a:ext cx="194925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sz="1200" i="0" dirty="0">
                <a:solidFill>
                  <a:srgbClr val="3D4B2B"/>
                </a:solidFill>
              </a:rPr>
              <a:t>Monetary Policy is Key</a:t>
            </a:r>
            <a:endParaRPr lang="en-US" sz="1200" i="0" dirty="0"/>
          </a:p>
        </p:txBody>
      </p:sp>
      <p:sp>
        <p:nvSpPr>
          <p:cNvPr id="21" name="Text Box 27"/>
          <p:cNvSpPr txBox="1">
            <a:spLocks noChangeArrowheads="1"/>
          </p:cNvSpPr>
          <p:nvPr/>
        </p:nvSpPr>
        <p:spPr bwMode="auto">
          <a:xfrm>
            <a:off x="420688" y="6846729"/>
            <a:ext cx="75533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0" tIns="0" rIns="0" bIns="0" anchor="b">
            <a:spAutoFit/>
          </a:bodyPr>
          <a:lstStyle>
            <a:lvl1pPr defTabSz="966788" eaLnBrk="0" hangingPunct="0">
              <a:defRPr sz="2000" b="1" i="1">
                <a:solidFill>
                  <a:schemeClr val="tx1"/>
                </a:solidFill>
                <a:latin typeface="Verdana" pitchFamily="34" charset="0"/>
                <a:cs typeface="Arial" pitchFamily="34" charset="0"/>
              </a:defRPr>
            </a:lvl1pPr>
            <a:lvl2pPr marL="742950" indent="-285750" defTabSz="966788" eaLnBrk="0" hangingPunct="0">
              <a:defRPr sz="2000" b="1" i="1">
                <a:solidFill>
                  <a:schemeClr val="tx1"/>
                </a:solidFill>
                <a:latin typeface="Verdana" pitchFamily="34" charset="0"/>
                <a:cs typeface="Arial" pitchFamily="34" charset="0"/>
              </a:defRPr>
            </a:lvl2pPr>
            <a:lvl3pPr marL="1143000" indent="-228600" defTabSz="966788" eaLnBrk="0" hangingPunct="0">
              <a:defRPr sz="2000" b="1" i="1">
                <a:solidFill>
                  <a:schemeClr val="tx1"/>
                </a:solidFill>
                <a:latin typeface="Verdana" pitchFamily="34" charset="0"/>
                <a:cs typeface="Arial" pitchFamily="34" charset="0"/>
              </a:defRPr>
            </a:lvl3pPr>
            <a:lvl4pPr marL="1600200" indent="-228600" defTabSz="966788" eaLnBrk="0" hangingPunct="0">
              <a:defRPr sz="2000" b="1" i="1">
                <a:solidFill>
                  <a:schemeClr val="tx1"/>
                </a:solidFill>
                <a:latin typeface="Verdana" pitchFamily="34" charset="0"/>
                <a:cs typeface="Arial" pitchFamily="34" charset="0"/>
              </a:defRPr>
            </a:lvl4pPr>
            <a:lvl5pPr marL="2057400" indent="-228600" defTabSz="966788" eaLnBrk="0" hangingPunct="0">
              <a:defRPr sz="2000" b="1" i="1">
                <a:solidFill>
                  <a:schemeClr val="tx1"/>
                </a:solidFill>
                <a:latin typeface="Verdana" pitchFamily="34" charset="0"/>
                <a:cs typeface="Arial"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9pPr>
          </a:lstStyle>
          <a:p>
            <a:r>
              <a:rPr lang="en-US" sz="800" b="0" dirty="0" smtClean="0"/>
              <a:t>As of 12/31/10</a:t>
            </a:r>
          </a:p>
          <a:p>
            <a:r>
              <a:rPr lang="en-US" sz="800" b="0" dirty="0" smtClean="0"/>
              <a:t>Total FX trades do not add to 100% as there are two sides to each FX transaction.</a:t>
            </a:r>
          </a:p>
        </p:txBody>
      </p:sp>
    </p:spTree>
    <p:extLst>
      <p:ext uri="{BB962C8B-B14F-4D97-AF65-F5344CB8AC3E}">
        <p14:creationId xmlns:p14="http://schemas.microsoft.com/office/powerpoint/2010/main" val="2821318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KayShields">
  <a:themeElements>
    <a:clrScheme name="MSLLC">
      <a:dk1>
        <a:srgbClr val="3D4B2A"/>
      </a:dk1>
      <a:lt1>
        <a:srgbClr val="FFFFFF"/>
      </a:lt1>
      <a:dk2>
        <a:srgbClr val="3D4B2A"/>
      </a:dk2>
      <a:lt2>
        <a:srgbClr val="FFFFFF"/>
      </a:lt2>
      <a:accent1>
        <a:srgbClr val="CC6600"/>
      </a:accent1>
      <a:accent2>
        <a:srgbClr val="DCD969"/>
      </a:accent2>
      <a:accent3>
        <a:srgbClr val="006699"/>
      </a:accent3>
      <a:accent4>
        <a:srgbClr val="88C254"/>
      </a:accent4>
      <a:accent5>
        <a:srgbClr val="599EC5"/>
      </a:accent5>
      <a:accent6>
        <a:srgbClr val="F6C12C"/>
      </a:accent6>
      <a:hlink>
        <a:srgbClr val="A1A7B3"/>
      </a:hlink>
      <a:folHlink>
        <a:srgbClr val="CDC5B7"/>
      </a:folHlink>
    </a:clrScheme>
    <a:fontScheme name="MacKay Shields-Equit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1"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1" u="none" strike="noStrike" cap="none" normalizeH="0" baseline="0" smtClean="0">
            <a:ln>
              <a:noFill/>
            </a:ln>
            <a:solidFill>
              <a:schemeClr val="tx1"/>
            </a:solidFill>
            <a:effectLst/>
            <a:latin typeface="Verdana" pitchFamily="34" charset="0"/>
          </a:defRPr>
        </a:defPPr>
      </a:lstStyle>
    </a:lnDef>
  </a:objectDefaults>
  <a:extraClrSchemeLst>
    <a:extraClrScheme>
      <a:clrScheme name="MacKay Shields-Equit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cKay Shields-Equit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cKay Shields-Equit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cKay Shields-Equit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cKay Shields-Equit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cKay Shields-Equit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cKay Shields-Equit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cKay Shields-Equity 8">
        <a:dk1>
          <a:srgbClr val="3D4B2B"/>
        </a:dk1>
        <a:lt1>
          <a:srgbClr val="FFFFFF"/>
        </a:lt1>
        <a:dk2>
          <a:srgbClr val="3D4B2B"/>
        </a:dk2>
        <a:lt2>
          <a:srgbClr val="C0C0C0"/>
        </a:lt2>
        <a:accent1>
          <a:srgbClr val="6A824C"/>
        </a:accent1>
        <a:accent2>
          <a:srgbClr val="D8E2CC"/>
        </a:accent2>
        <a:accent3>
          <a:srgbClr val="FFFFFF"/>
        </a:accent3>
        <a:accent4>
          <a:srgbClr val="333F23"/>
        </a:accent4>
        <a:accent5>
          <a:srgbClr val="B9C1B2"/>
        </a:accent5>
        <a:accent6>
          <a:srgbClr val="C4CDB9"/>
        </a:accent6>
        <a:hlink>
          <a:srgbClr val="FFE2C5"/>
        </a:hlink>
        <a:folHlink>
          <a:srgbClr val="7DA98D"/>
        </a:folHlink>
      </a:clrScheme>
      <a:clrMap bg1="lt1" tx1="dk1" bg2="lt2" tx2="dk2" accent1="accent1" accent2="accent2" accent3="accent3" accent4="accent4" accent5="accent5" accent6="accent6" hlink="hlink" folHlink="folHlink"/>
    </a:extraClrScheme>
    <a:extraClrScheme>
      <a:clrScheme name="MacKay Shields-Equity 9">
        <a:dk1>
          <a:srgbClr val="3D4B2B"/>
        </a:dk1>
        <a:lt1>
          <a:srgbClr val="FFFFFF"/>
        </a:lt1>
        <a:dk2>
          <a:srgbClr val="3D4B2B"/>
        </a:dk2>
        <a:lt2>
          <a:srgbClr val="C0C0C0"/>
        </a:lt2>
        <a:accent1>
          <a:srgbClr val="336600"/>
        </a:accent1>
        <a:accent2>
          <a:srgbClr val="CC6600"/>
        </a:accent2>
        <a:accent3>
          <a:srgbClr val="FFFFFF"/>
        </a:accent3>
        <a:accent4>
          <a:srgbClr val="333F23"/>
        </a:accent4>
        <a:accent5>
          <a:srgbClr val="ADB8AA"/>
        </a:accent5>
        <a:accent6>
          <a:srgbClr val="B95C00"/>
        </a:accent6>
        <a:hlink>
          <a:srgbClr val="CCCC33"/>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cKayShields 9">
    <a:dk1>
      <a:srgbClr val="3D4B2B"/>
    </a:dk1>
    <a:lt1>
      <a:srgbClr val="FFFFFF"/>
    </a:lt1>
    <a:dk2>
      <a:srgbClr val="3D4B2B"/>
    </a:dk2>
    <a:lt2>
      <a:srgbClr val="C0C0C0"/>
    </a:lt2>
    <a:accent1>
      <a:srgbClr val="336600"/>
    </a:accent1>
    <a:accent2>
      <a:srgbClr val="CC6600"/>
    </a:accent2>
    <a:accent3>
      <a:srgbClr val="FFFFFF"/>
    </a:accent3>
    <a:accent4>
      <a:srgbClr val="333F23"/>
    </a:accent4>
    <a:accent5>
      <a:srgbClr val="ADB8AA"/>
    </a:accent5>
    <a:accent6>
      <a:srgbClr val="B95C00"/>
    </a:accent6>
    <a:hlink>
      <a:srgbClr val="CCCC33"/>
    </a:hlink>
    <a:folHlink>
      <a:srgbClr val="006699"/>
    </a:folHlink>
  </a:clrScheme>
  <a:fontScheme name="MacKayShield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MacKayShields</Template>
  <TotalTime>11473</TotalTime>
  <Words>2956</Words>
  <Application>Microsoft Office PowerPoint</Application>
  <PresentationFormat>Custom</PresentationFormat>
  <Paragraphs>669</Paragraphs>
  <Slides>44</Slides>
  <Notes>13</Notes>
  <HiddenSlides>0</HiddenSlides>
  <MMClips>0</MMClips>
  <ScaleCrop>false</ScaleCrop>
  <HeadingPairs>
    <vt:vector size="8" baseType="variant">
      <vt:variant>
        <vt:lpstr>Theme</vt:lpstr>
      </vt:variant>
      <vt:variant>
        <vt:i4>1</vt:i4>
      </vt:variant>
      <vt:variant>
        <vt:lpstr>Links</vt:lpstr>
      </vt:variant>
      <vt:variant>
        <vt:i4>23</vt:i4>
      </vt:variant>
      <vt:variant>
        <vt:lpstr>Embedded OLE Servers</vt:lpstr>
      </vt:variant>
      <vt:variant>
        <vt:i4>1</vt:i4>
      </vt:variant>
      <vt:variant>
        <vt:lpstr>Slide Titles</vt:lpstr>
      </vt:variant>
      <vt:variant>
        <vt:i4>44</vt:i4>
      </vt:variant>
    </vt:vector>
  </HeadingPairs>
  <TitlesOfParts>
    <vt:vector size="69" baseType="lpstr">
      <vt:lpstr>MacKayShields</vt:lpstr>
      <vt:lpstr>G:\Presentations\Standard Pages\Links\Date-New Quarter-Source for Links.docx!OLE_LINK25</vt:lpstr>
      <vt:lpstr>\\mackayfs\Groups\Presentations\Standard Pages\Links\FirmOverview.xlsx!Brochure-HYAC-FX!R1C1:R28C6</vt:lpstr>
      <vt:lpstr>\\mackayfs\Groups\Presentations\Standard Pages\Links\Date-New Quarter-Source for Links.docx!OLE_LINK23</vt:lpstr>
      <vt:lpstr>\\mackayfs\groups\Presentations-In Progress\EMD\BackUp\Links\Copy of EM_Correlation_Spread_Return-MSLLC.xlsx!Correlation &amp; Charts!R1C1:R30C8</vt:lpstr>
      <vt:lpstr>\\mackayfs\groups\Presentations-In Progress\EMD\BackUp\Links\StressFactorSlides-LINK.xlsx!Plot 1 Graph![StressFactorSlides-LINK.xlsx]Plot 1 Graph Chart 2</vt:lpstr>
      <vt:lpstr>\\mackayfs\groups\Presentations-In Progress\EMD\BackUp\Links\StressFactorSlides-LINK.xlsx!Plot 1!R1C1:R37C25</vt:lpstr>
      <vt:lpstr>\\mackayfs\groups\Presentations-In Progress\EMD\BackUp\Links\StressFactorSlides-LINK.xlsx!Plot 2!R1C1:R13C24</vt:lpstr>
      <vt:lpstr>\\mackayfs\groups\Presentations-In Progress\EMD\BackUp\Links\StressFactorSlides-LINK.xlsx!Plot 2 Graph![StressFactorSlides-LINK.xlsx]Plot 2 Graph Chart 5</vt:lpstr>
      <vt:lpstr>\\mackayfs\groups\Presentations-In Progress\EMD\BackUp\Links\Brazil-LINK.xlsx!Plot 2![Brazil-LINK.xlsx]Plot 2 Chart 5</vt:lpstr>
      <vt:lpstr>\\mackayfs\groups\Presentations-In Progress\EMD\BackUp\Links\Copy of Exchange_Rate_Agreements_Final-LINK.xlsx!Exchange Rate Arrangements!ExternalData_1</vt:lpstr>
      <vt:lpstr>\\mackayfs\groups\Presentations-In Progress\EMD\BackUp\Links\BIS_Currency_Distribution_of_Global_Foreign_Exchange_Market_Turnover-MSLLC.xlsx!FX Data!R5C2:R44C7</vt:lpstr>
      <vt:lpstr>\\mackayfs\groups\Presentations-In Progress\EMD\BackUp\Links\IMF_COFER_DATABASE-LINK.xlsx!Charts![IMF_COFER_DATABASE-LINK.xlsx]Charts Chart 6</vt:lpstr>
      <vt:lpstr>G:\Presentations\Standard Pages\Links\EMDcharac.xlsx!B-Largest Ovr-Under!R1C1:R15C16</vt:lpstr>
      <vt:lpstr>G:\Presentations\Standard Pages\Links\EMDcharac.xlsx!B-Charac!R1C1:R5C3</vt:lpstr>
      <vt:lpstr>\\mackayfs\groups\Presentations\Standard Pages\Links\EMDcharac.xlsx!B-Charac Cont'd!R1C2:R28C14</vt:lpstr>
      <vt:lpstr>\\mackayfs\Groups\Presentations\Worksheets\EMD.xlsx!BR-Annualized![EMD.xlsx]BR-Annualized Chart 1025</vt:lpstr>
      <vt:lpstr>\\mackayfs\groups\Presentations\Standard Pages\Biographies\Links\Global Fixed Income.docx!OLE_LINK36</vt:lpstr>
      <vt:lpstr>\\mackayfs\groups\Presentations\Standard Pages\Biographies\Links\Global Fixed Income.docx!OLE_LINK33</vt:lpstr>
      <vt:lpstr>\\mackayfs\groups\Presentations\Standard Pages\Biographies\Links\Global Fixed Income.docx!OLE_LINK1</vt:lpstr>
      <vt:lpstr>\\mackayfs\groups\Presentations\Standard Pages\Biographies\Links\Global Fixed Income.docx!OLE_LINK14</vt:lpstr>
      <vt:lpstr>\\mackayfs\groups\Presentations\Global High Yield-Hedged\Brochure\Links\Global Fixed Income.docx!OLE_LINK20</vt:lpstr>
      <vt:lpstr>\\mackayfs\groups\Presentations\Worksheets\EMD.xlsx!BR-Annual!R1C1:R12C8</vt:lpstr>
      <vt:lpstr>\\mackayfs\groups\Presentations\Worksheets\EMD.xlsx!BR-Disclosure!R5C1</vt:lpstr>
      <vt:lpstr>Document</vt:lpstr>
      <vt:lpstr>AGENDA</vt:lpstr>
      <vt:lpstr>FIRM OVERVIEW</vt:lpstr>
      <vt:lpstr>REPRESENTATIVE CLIENT LIST</vt:lpstr>
      <vt:lpstr>GLOBAL FIXED INCOME TEAM STRENGTHS</vt:lpstr>
      <vt:lpstr>GLOBAL FIXED INCOME</vt:lpstr>
      <vt:lpstr>EMERGING MARKET DEBT ORGANIZATIONAL CHART</vt:lpstr>
      <vt:lpstr>INVESTMENT PHILOSOPHY</vt:lpstr>
      <vt:lpstr>INVESTMENT PHILOSOPHY</vt:lpstr>
      <vt:lpstr>PROCESS — ASSET ALLOCATION</vt:lpstr>
      <vt:lpstr>CURRENCY PERFORMANCE</vt:lpstr>
      <vt:lpstr>CORRELATION OF SPREAD MARKETS</vt:lpstr>
      <vt:lpstr>TOP-DOWN MACRO ANALYSIS</vt:lpstr>
      <vt:lpstr>PROCESS—ASSET ALLOCATION</vt:lpstr>
      <vt:lpstr>EMERGING MARKET EFFICIENT FRONTIER</vt:lpstr>
      <vt:lpstr>FINANCIAL ASSETS</vt:lpstr>
      <vt:lpstr>BOND UNIVERSE</vt:lpstr>
      <vt:lpstr>SPREAD OVER U.S. TREASURY</vt:lpstr>
      <vt:lpstr>PROCESS─SOVEREIGN AND QUASI-SOVEREIGN RESEARCH</vt:lpstr>
      <vt:lpstr>SPREAD VS. STRESS FACTOR</vt:lpstr>
      <vt:lpstr>STRESS FACTOR</vt:lpstr>
      <vt:lpstr>STRESS FACTOR — EUROZONE</vt:lpstr>
      <vt:lpstr>PROCESS — CORPORATES</vt:lpstr>
      <vt:lpstr>PROCESS—CORPORATE RESEARCH</vt:lpstr>
      <vt:lpstr>PROCESS – CORPORATE RESEARCH</vt:lpstr>
      <vt:lpstr>PROCESS—CREDIT RESEARCH</vt:lpstr>
      <vt:lpstr>GLOBAL EXCHANGE RATE AGREEMENTS</vt:lpstr>
      <vt:lpstr>CURRENCY</vt:lpstr>
      <vt:lpstr>GLOBAL FOREIGN CURRENCY TRADES (% OF TOTAL)</vt:lpstr>
      <vt:lpstr>CURRENCY COMPOSITION</vt:lpstr>
      <vt:lpstr>RISK MANAGEMENT</vt:lpstr>
      <vt:lpstr>EMERGING MARKET DEBT ― CHARACTERISTICS</vt:lpstr>
      <vt:lpstr>EMERGING MARKET DEBT ― CHARACTERISTICS, CONTINUED</vt:lpstr>
      <vt:lpstr>EMERGING MARKET DEBT ― PERFORMANCE</vt:lpstr>
      <vt:lpstr>APPENDIX</vt:lpstr>
      <vt:lpstr>BIOGRAPHIES</vt:lpstr>
      <vt:lpstr>BIOGRAPHIES</vt:lpstr>
      <vt:lpstr>BIOGRAPHIES</vt:lpstr>
      <vt:lpstr>BIOGRAPHIES</vt:lpstr>
      <vt:lpstr>BIOGRAPHIES</vt:lpstr>
      <vt:lpstr>BIOGRAPHIES</vt:lpstr>
      <vt:lpstr>BIOGRAPHIES</vt:lpstr>
      <vt:lpstr>EMERGING MARKET DEBT ― PERFORMANCE</vt:lpstr>
      <vt:lpstr>MACKAY SHIELDS’ SCHEDULE OF PROFESSIONAL FEES</vt:lpstr>
      <vt:lpstr>PowerPoint Presentation</vt:lpstr>
    </vt:vector>
  </TitlesOfParts>
  <Company>Shields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Carlos Carrasco</dc:creator>
  <cp:lastModifiedBy>Brian Fagan</cp:lastModifiedBy>
  <cp:revision>1173</cp:revision>
  <cp:lastPrinted>2012-02-08T17:55:40Z</cp:lastPrinted>
  <dcterms:created xsi:type="dcterms:W3CDTF">2002-07-10T20:52:14Z</dcterms:created>
  <dcterms:modified xsi:type="dcterms:W3CDTF">2012-02-08T18:17:38Z</dcterms:modified>
</cp:coreProperties>
</file>