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5048-E506-4CE4-BCB9-B73F74D1B4AB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0AE1-1F0D-4644-B903-8BCCA59A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5048-E506-4CE4-BCB9-B73F74D1B4AB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0AE1-1F0D-4644-B903-8BCCA59A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5048-E506-4CE4-BCB9-B73F74D1B4AB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0AE1-1F0D-4644-B903-8BCCA59A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7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5048-E506-4CE4-BCB9-B73F74D1B4AB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0AE1-1F0D-4644-B903-8BCCA59A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5048-E506-4CE4-BCB9-B73F74D1B4AB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0AE1-1F0D-4644-B903-8BCCA59A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8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5048-E506-4CE4-BCB9-B73F74D1B4AB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0AE1-1F0D-4644-B903-8BCCA59A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4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5048-E506-4CE4-BCB9-B73F74D1B4AB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0AE1-1F0D-4644-B903-8BCCA59A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5048-E506-4CE4-BCB9-B73F74D1B4AB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0AE1-1F0D-4644-B903-8BCCA59A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5048-E506-4CE4-BCB9-B73F74D1B4AB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0AE1-1F0D-4644-B903-8BCCA59A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5048-E506-4CE4-BCB9-B73F74D1B4AB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0AE1-1F0D-4644-B903-8BCCA59A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5048-E506-4CE4-BCB9-B73F74D1B4AB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0AE1-1F0D-4644-B903-8BCCA59A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5048-E506-4CE4-BCB9-B73F74D1B4AB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F0AE1-1F0D-4644-B903-8BCCA59A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3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8" t="12041" r="6160" b="2423"/>
          <a:stretch/>
        </p:blipFill>
        <p:spPr bwMode="auto">
          <a:xfrm>
            <a:off x="457200" y="385496"/>
            <a:ext cx="8154089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81522" y="0"/>
            <a:ext cx="270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EDHEC Alternative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Fagan</dc:creator>
  <cp:lastModifiedBy>Brian Fagan</cp:lastModifiedBy>
  <cp:revision>2</cp:revision>
  <cp:lastPrinted>2012-06-12T16:22:08Z</cp:lastPrinted>
  <dcterms:created xsi:type="dcterms:W3CDTF">2012-06-12T15:21:44Z</dcterms:created>
  <dcterms:modified xsi:type="dcterms:W3CDTF">2012-06-12T21:52:42Z</dcterms:modified>
</cp:coreProperties>
</file>