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7D8D-4FDD-4DF2-A6A7-DC0B28DD407D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275F-D0C7-4162-832D-91C9D4D41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2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7D8D-4FDD-4DF2-A6A7-DC0B28DD407D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275F-D0C7-4162-832D-91C9D4D41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7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7D8D-4FDD-4DF2-A6A7-DC0B28DD407D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275F-D0C7-4162-832D-91C9D4D41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1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7D8D-4FDD-4DF2-A6A7-DC0B28DD407D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275F-D0C7-4162-832D-91C9D4D41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2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7D8D-4FDD-4DF2-A6A7-DC0B28DD407D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275F-D0C7-4162-832D-91C9D4D41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7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7D8D-4FDD-4DF2-A6A7-DC0B28DD407D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275F-D0C7-4162-832D-91C9D4D41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7D8D-4FDD-4DF2-A6A7-DC0B28DD407D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275F-D0C7-4162-832D-91C9D4D41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2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7D8D-4FDD-4DF2-A6A7-DC0B28DD407D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275F-D0C7-4162-832D-91C9D4D41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0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7D8D-4FDD-4DF2-A6A7-DC0B28DD407D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275F-D0C7-4162-832D-91C9D4D41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8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7D8D-4FDD-4DF2-A6A7-DC0B28DD407D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275F-D0C7-4162-832D-91C9D4D41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5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7D8D-4FDD-4DF2-A6A7-DC0B28DD407D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275F-D0C7-4162-832D-91C9D4D41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5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07D8D-4FDD-4DF2-A6A7-DC0B28DD407D}" type="datetimeFigureOut">
              <a:rPr lang="en-US" smtClean="0"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5275F-D0C7-4162-832D-91C9D4D41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9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15963"/>
            <a:ext cx="8991600" cy="543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118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42988"/>
            <a:ext cx="8991600" cy="477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789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614363"/>
            <a:ext cx="8991601" cy="563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107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381000"/>
            <a:ext cx="8902700" cy="437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105400"/>
            <a:ext cx="5391150" cy="1152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7405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2" y="381000"/>
            <a:ext cx="8855075" cy="454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914" y="5181600"/>
            <a:ext cx="5391150" cy="1152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3616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1000125"/>
            <a:ext cx="8915401" cy="486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249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890588"/>
            <a:ext cx="8991601" cy="5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651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Fagan</dc:creator>
  <cp:lastModifiedBy>Brian Fagan</cp:lastModifiedBy>
  <cp:revision>1</cp:revision>
  <dcterms:created xsi:type="dcterms:W3CDTF">2011-11-09T15:16:12Z</dcterms:created>
  <dcterms:modified xsi:type="dcterms:W3CDTF">2011-11-09T15:23:55Z</dcterms:modified>
</cp:coreProperties>
</file>