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87C5-CA2B-4638-8E62-655ECA7564E3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6FB-EE9E-4B62-BD86-C61CBFAD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4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87C5-CA2B-4638-8E62-655ECA7564E3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6FB-EE9E-4B62-BD86-C61CBFAD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87C5-CA2B-4638-8E62-655ECA7564E3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6FB-EE9E-4B62-BD86-C61CBFAD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87C5-CA2B-4638-8E62-655ECA7564E3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6FB-EE9E-4B62-BD86-C61CBFAD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87C5-CA2B-4638-8E62-655ECA7564E3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6FB-EE9E-4B62-BD86-C61CBFAD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87C5-CA2B-4638-8E62-655ECA7564E3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6FB-EE9E-4B62-BD86-C61CBFAD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1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87C5-CA2B-4638-8E62-655ECA7564E3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6FB-EE9E-4B62-BD86-C61CBFAD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87C5-CA2B-4638-8E62-655ECA7564E3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6FB-EE9E-4B62-BD86-C61CBFAD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87C5-CA2B-4638-8E62-655ECA7564E3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6FB-EE9E-4B62-BD86-C61CBFAD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87C5-CA2B-4638-8E62-655ECA7564E3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6FB-EE9E-4B62-BD86-C61CBFAD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87C5-CA2B-4638-8E62-655ECA7564E3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6FB-EE9E-4B62-BD86-C61CBFAD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87C5-CA2B-4638-8E62-655ECA7564E3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36FB-EE9E-4B62-BD86-C61CBFAD1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4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165225"/>
            <a:ext cx="7104063" cy="4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3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165225"/>
            <a:ext cx="7104063" cy="4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6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065213"/>
            <a:ext cx="7702550" cy="473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8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8651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Bak</dc:creator>
  <cp:lastModifiedBy>Brian Fagan</cp:lastModifiedBy>
  <cp:revision>7</cp:revision>
  <cp:lastPrinted>2014-02-10T16:40:29Z</cp:lastPrinted>
  <dcterms:created xsi:type="dcterms:W3CDTF">2014-02-04T19:07:13Z</dcterms:created>
  <dcterms:modified xsi:type="dcterms:W3CDTF">2014-02-10T21:53:55Z</dcterms:modified>
</cp:coreProperties>
</file>