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mackayfs\groups\Share\BFagan\iBoxx%20Total%20Return%20Swaps\iBoxx_USD_&amp;_EUR_Liquid_HY_Indi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100" dirty="0"/>
              <a:t>HE00 </a:t>
            </a:r>
            <a:r>
              <a:rPr lang="en-US" sz="1100" dirty="0" err="1"/>
              <a:t>vs</a:t>
            </a:r>
            <a:r>
              <a:rPr lang="en-US" sz="1100" dirty="0"/>
              <a:t> </a:t>
            </a:r>
            <a:r>
              <a:rPr lang="en-US" sz="1100" dirty="0" err="1"/>
              <a:t>iBoxx</a:t>
            </a:r>
            <a:r>
              <a:rPr lang="en-US" sz="1100" dirty="0"/>
              <a:t> EUR Liquid HY</a:t>
            </a:r>
          </a:p>
        </c:rich>
      </c:tx>
      <c:layout>
        <c:manualLayout>
          <c:xMode val="edge"/>
          <c:yMode val="edge"/>
          <c:x val="0.33586948370584113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608778590176228"/>
          <c:y val="9.9182118364236724E-2"/>
          <c:w val="0.80088020247469072"/>
          <c:h val="0.54528744390822115"/>
        </c:manualLayout>
      </c:layout>
      <c:lineChart>
        <c:grouping val="standard"/>
        <c:varyColors val="0"/>
        <c:ser>
          <c:idx val="0"/>
          <c:order val="0"/>
          <c:tx>
            <c:v>HE00</c:v>
          </c:tx>
          <c:marker>
            <c:symbol val="none"/>
          </c:marker>
          <c:cat>
            <c:numRef>
              <c:f>'Total Return'!$A$2:$A$1721</c:f>
              <c:numCache>
                <c:formatCode>m/d/yyyy</c:formatCode>
                <c:ptCount val="1720"/>
                <c:pt idx="0">
                  <c:v>38717</c:v>
                </c:pt>
                <c:pt idx="1">
                  <c:v>38720</c:v>
                </c:pt>
                <c:pt idx="2">
                  <c:v>38721</c:v>
                </c:pt>
                <c:pt idx="3">
                  <c:v>38722</c:v>
                </c:pt>
                <c:pt idx="4">
                  <c:v>38723</c:v>
                </c:pt>
                <c:pt idx="5">
                  <c:v>38726</c:v>
                </c:pt>
                <c:pt idx="6">
                  <c:v>38727</c:v>
                </c:pt>
                <c:pt idx="7">
                  <c:v>38728</c:v>
                </c:pt>
                <c:pt idx="8">
                  <c:v>38729</c:v>
                </c:pt>
                <c:pt idx="9">
                  <c:v>38730</c:v>
                </c:pt>
                <c:pt idx="10">
                  <c:v>38733</c:v>
                </c:pt>
                <c:pt idx="11">
                  <c:v>38734</c:v>
                </c:pt>
                <c:pt idx="12">
                  <c:v>38735</c:v>
                </c:pt>
                <c:pt idx="13">
                  <c:v>38736</c:v>
                </c:pt>
                <c:pt idx="14">
                  <c:v>38737</c:v>
                </c:pt>
                <c:pt idx="15">
                  <c:v>38740</c:v>
                </c:pt>
                <c:pt idx="16">
                  <c:v>38741</c:v>
                </c:pt>
                <c:pt idx="17">
                  <c:v>38742</c:v>
                </c:pt>
                <c:pt idx="18">
                  <c:v>38743</c:v>
                </c:pt>
                <c:pt idx="19">
                  <c:v>38744</c:v>
                </c:pt>
                <c:pt idx="20">
                  <c:v>38747</c:v>
                </c:pt>
                <c:pt idx="21">
                  <c:v>38748</c:v>
                </c:pt>
                <c:pt idx="22">
                  <c:v>38749</c:v>
                </c:pt>
                <c:pt idx="23">
                  <c:v>38750</c:v>
                </c:pt>
                <c:pt idx="24">
                  <c:v>38751</c:v>
                </c:pt>
                <c:pt idx="25">
                  <c:v>38754</c:v>
                </c:pt>
                <c:pt idx="26">
                  <c:v>38755</c:v>
                </c:pt>
                <c:pt idx="27">
                  <c:v>38756</c:v>
                </c:pt>
                <c:pt idx="28">
                  <c:v>38757</c:v>
                </c:pt>
                <c:pt idx="29">
                  <c:v>38758</c:v>
                </c:pt>
                <c:pt idx="30">
                  <c:v>38761</c:v>
                </c:pt>
                <c:pt idx="31">
                  <c:v>38762</c:v>
                </c:pt>
                <c:pt idx="32">
                  <c:v>38763</c:v>
                </c:pt>
                <c:pt idx="33">
                  <c:v>38764</c:v>
                </c:pt>
                <c:pt idx="34">
                  <c:v>38765</c:v>
                </c:pt>
                <c:pt idx="35">
                  <c:v>38768</c:v>
                </c:pt>
                <c:pt idx="36">
                  <c:v>38769</c:v>
                </c:pt>
                <c:pt idx="37">
                  <c:v>38770</c:v>
                </c:pt>
                <c:pt idx="38">
                  <c:v>38771</c:v>
                </c:pt>
                <c:pt idx="39">
                  <c:v>38772</c:v>
                </c:pt>
                <c:pt idx="40">
                  <c:v>38775</c:v>
                </c:pt>
                <c:pt idx="41">
                  <c:v>38776</c:v>
                </c:pt>
                <c:pt idx="42">
                  <c:v>38777</c:v>
                </c:pt>
                <c:pt idx="43">
                  <c:v>38778</c:v>
                </c:pt>
                <c:pt idx="44">
                  <c:v>38779</c:v>
                </c:pt>
                <c:pt idx="45">
                  <c:v>38782</c:v>
                </c:pt>
                <c:pt idx="46">
                  <c:v>38783</c:v>
                </c:pt>
                <c:pt idx="47">
                  <c:v>38784</c:v>
                </c:pt>
                <c:pt idx="48">
                  <c:v>38785</c:v>
                </c:pt>
                <c:pt idx="49">
                  <c:v>38786</c:v>
                </c:pt>
                <c:pt idx="50">
                  <c:v>38789</c:v>
                </c:pt>
                <c:pt idx="51">
                  <c:v>38790</c:v>
                </c:pt>
                <c:pt idx="52">
                  <c:v>38791</c:v>
                </c:pt>
                <c:pt idx="53">
                  <c:v>38792</c:v>
                </c:pt>
                <c:pt idx="54">
                  <c:v>38793</c:v>
                </c:pt>
                <c:pt idx="55">
                  <c:v>38796</c:v>
                </c:pt>
                <c:pt idx="56">
                  <c:v>38797</c:v>
                </c:pt>
                <c:pt idx="57">
                  <c:v>38798</c:v>
                </c:pt>
                <c:pt idx="58">
                  <c:v>38799</c:v>
                </c:pt>
                <c:pt idx="59">
                  <c:v>38800</c:v>
                </c:pt>
                <c:pt idx="60">
                  <c:v>38803</c:v>
                </c:pt>
                <c:pt idx="61">
                  <c:v>38804</c:v>
                </c:pt>
                <c:pt idx="62">
                  <c:v>38805</c:v>
                </c:pt>
                <c:pt idx="63">
                  <c:v>38806</c:v>
                </c:pt>
                <c:pt idx="64">
                  <c:v>38807</c:v>
                </c:pt>
                <c:pt idx="65">
                  <c:v>38810</c:v>
                </c:pt>
                <c:pt idx="66">
                  <c:v>38811</c:v>
                </c:pt>
                <c:pt idx="67">
                  <c:v>38812</c:v>
                </c:pt>
                <c:pt idx="68">
                  <c:v>38813</c:v>
                </c:pt>
                <c:pt idx="69">
                  <c:v>38814</c:v>
                </c:pt>
                <c:pt idx="70">
                  <c:v>38817</c:v>
                </c:pt>
                <c:pt idx="71">
                  <c:v>38818</c:v>
                </c:pt>
                <c:pt idx="72">
                  <c:v>38819</c:v>
                </c:pt>
                <c:pt idx="73">
                  <c:v>38820</c:v>
                </c:pt>
                <c:pt idx="74">
                  <c:v>38824</c:v>
                </c:pt>
                <c:pt idx="75">
                  <c:v>38825</c:v>
                </c:pt>
                <c:pt idx="76">
                  <c:v>38826</c:v>
                </c:pt>
                <c:pt idx="77">
                  <c:v>38827</c:v>
                </c:pt>
                <c:pt idx="78">
                  <c:v>38828</c:v>
                </c:pt>
                <c:pt idx="79">
                  <c:v>38831</c:v>
                </c:pt>
                <c:pt idx="80">
                  <c:v>38832</c:v>
                </c:pt>
                <c:pt idx="81">
                  <c:v>38833</c:v>
                </c:pt>
                <c:pt idx="82">
                  <c:v>38834</c:v>
                </c:pt>
                <c:pt idx="83">
                  <c:v>38835</c:v>
                </c:pt>
                <c:pt idx="84">
                  <c:v>38837</c:v>
                </c:pt>
                <c:pt idx="85">
                  <c:v>38838</c:v>
                </c:pt>
                <c:pt idx="86">
                  <c:v>38839</c:v>
                </c:pt>
                <c:pt idx="87">
                  <c:v>38840</c:v>
                </c:pt>
                <c:pt idx="88">
                  <c:v>38841</c:v>
                </c:pt>
                <c:pt idx="89">
                  <c:v>38842</c:v>
                </c:pt>
                <c:pt idx="90">
                  <c:v>38845</c:v>
                </c:pt>
                <c:pt idx="91">
                  <c:v>38846</c:v>
                </c:pt>
                <c:pt idx="92">
                  <c:v>38847</c:v>
                </c:pt>
                <c:pt idx="93">
                  <c:v>38848</c:v>
                </c:pt>
                <c:pt idx="94">
                  <c:v>38849</c:v>
                </c:pt>
                <c:pt idx="95">
                  <c:v>38852</c:v>
                </c:pt>
                <c:pt idx="96">
                  <c:v>38853</c:v>
                </c:pt>
                <c:pt idx="97">
                  <c:v>38854</c:v>
                </c:pt>
                <c:pt idx="98">
                  <c:v>38855</c:v>
                </c:pt>
                <c:pt idx="99">
                  <c:v>38856</c:v>
                </c:pt>
                <c:pt idx="100">
                  <c:v>38859</c:v>
                </c:pt>
                <c:pt idx="101">
                  <c:v>38860</c:v>
                </c:pt>
                <c:pt idx="102">
                  <c:v>38861</c:v>
                </c:pt>
                <c:pt idx="103">
                  <c:v>38862</c:v>
                </c:pt>
                <c:pt idx="104">
                  <c:v>38863</c:v>
                </c:pt>
                <c:pt idx="105">
                  <c:v>38866</c:v>
                </c:pt>
                <c:pt idx="106">
                  <c:v>38867</c:v>
                </c:pt>
                <c:pt idx="107">
                  <c:v>38868</c:v>
                </c:pt>
                <c:pt idx="108">
                  <c:v>38869</c:v>
                </c:pt>
                <c:pt idx="109">
                  <c:v>38870</c:v>
                </c:pt>
                <c:pt idx="110">
                  <c:v>38873</c:v>
                </c:pt>
                <c:pt idx="111">
                  <c:v>38874</c:v>
                </c:pt>
                <c:pt idx="112">
                  <c:v>38875</c:v>
                </c:pt>
                <c:pt idx="113">
                  <c:v>38876</c:v>
                </c:pt>
                <c:pt idx="114">
                  <c:v>38877</c:v>
                </c:pt>
                <c:pt idx="115">
                  <c:v>38880</c:v>
                </c:pt>
                <c:pt idx="116">
                  <c:v>38881</c:v>
                </c:pt>
                <c:pt idx="117">
                  <c:v>38882</c:v>
                </c:pt>
                <c:pt idx="118">
                  <c:v>38883</c:v>
                </c:pt>
                <c:pt idx="119">
                  <c:v>38884</c:v>
                </c:pt>
                <c:pt idx="120">
                  <c:v>38887</c:v>
                </c:pt>
                <c:pt idx="121">
                  <c:v>38888</c:v>
                </c:pt>
                <c:pt idx="122">
                  <c:v>38889</c:v>
                </c:pt>
                <c:pt idx="123">
                  <c:v>38890</c:v>
                </c:pt>
                <c:pt idx="124">
                  <c:v>38891</c:v>
                </c:pt>
                <c:pt idx="125">
                  <c:v>38894</c:v>
                </c:pt>
                <c:pt idx="126">
                  <c:v>38895</c:v>
                </c:pt>
                <c:pt idx="127">
                  <c:v>38896</c:v>
                </c:pt>
                <c:pt idx="128">
                  <c:v>38897</c:v>
                </c:pt>
                <c:pt idx="129">
                  <c:v>38898</c:v>
                </c:pt>
                <c:pt idx="130">
                  <c:v>38901</c:v>
                </c:pt>
                <c:pt idx="131">
                  <c:v>38902</c:v>
                </c:pt>
                <c:pt idx="132">
                  <c:v>38903</c:v>
                </c:pt>
                <c:pt idx="133">
                  <c:v>38904</c:v>
                </c:pt>
                <c:pt idx="134">
                  <c:v>38905</c:v>
                </c:pt>
                <c:pt idx="135">
                  <c:v>38908</c:v>
                </c:pt>
                <c:pt idx="136">
                  <c:v>38909</c:v>
                </c:pt>
                <c:pt idx="137">
                  <c:v>38910</c:v>
                </c:pt>
                <c:pt idx="138">
                  <c:v>38911</c:v>
                </c:pt>
                <c:pt idx="139">
                  <c:v>38912</c:v>
                </c:pt>
                <c:pt idx="140">
                  <c:v>38915</c:v>
                </c:pt>
                <c:pt idx="141">
                  <c:v>38916</c:v>
                </c:pt>
                <c:pt idx="142">
                  <c:v>38917</c:v>
                </c:pt>
                <c:pt idx="143">
                  <c:v>38918</c:v>
                </c:pt>
                <c:pt idx="144">
                  <c:v>38919</c:v>
                </c:pt>
                <c:pt idx="145">
                  <c:v>38922</c:v>
                </c:pt>
                <c:pt idx="146">
                  <c:v>38923</c:v>
                </c:pt>
                <c:pt idx="147">
                  <c:v>38924</c:v>
                </c:pt>
                <c:pt idx="148">
                  <c:v>38925</c:v>
                </c:pt>
                <c:pt idx="149">
                  <c:v>38926</c:v>
                </c:pt>
                <c:pt idx="150">
                  <c:v>38929</c:v>
                </c:pt>
                <c:pt idx="151">
                  <c:v>38930</c:v>
                </c:pt>
                <c:pt idx="152">
                  <c:v>38931</c:v>
                </c:pt>
                <c:pt idx="153">
                  <c:v>38932</c:v>
                </c:pt>
                <c:pt idx="154">
                  <c:v>38933</c:v>
                </c:pt>
                <c:pt idx="155">
                  <c:v>38936</c:v>
                </c:pt>
                <c:pt idx="156">
                  <c:v>38937</c:v>
                </c:pt>
                <c:pt idx="157">
                  <c:v>38938</c:v>
                </c:pt>
                <c:pt idx="158">
                  <c:v>38939</c:v>
                </c:pt>
                <c:pt idx="159">
                  <c:v>38940</c:v>
                </c:pt>
                <c:pt idx="160">
                  <c:v>38943</c:v>
                </c:pt>
                <c:pt idx="161">
                  <c:v>38944</c:v>
                </c:pt>
                <c:pt idx="162">
                  <c:v>38945</c:v>
                </c:pt>
                <c:pt idx="163">
                  <c:v>38946</c:v>
                </c:pt>
                <c:pt idx="164">
                  <c:v>38947</c:v>
                </c:pt>
                <c:pt idx="165">
                  <c:v>38950</c:v>
                </c:pt>
                <c:pt idx="166">
                  <c:v>38951</c:v>
                </c:pt>
                <c:pt idx="167">
                  <c:v>38952</c:v>
                </c:pt>
                <c:pt idx="168">
                  <c:v>38953</c:v>
                </c:pt>
                <c:pt idx="169">
                  <c:v>38954</c:v>
                </c:pt>
                <c:pt idx="170">
                  <c:v>38957</c:v>
                </c:pt>
                <c:pt idx="171">
                  <c:v>38958</c:v>
                </c:pt>
                <c:pt idx="172">
                  <c:v>38959</c:v>
                </c:pt>
                <c:pt idx="173">
                  <c:v>38960</c:v>
                </c:pt>
                <c:pt idx="174">
                  <c:v>38961</c:v>
                </c:pt>
                <c:pt idx="175">
                  <c:v>38964</c:v>
                </c:pt>
                <c:pt idx="176">
                  <c:v>38965</c:v>
                </c:pt>
                <c:pt idx="177">
                  <c:v>38966</c:v>
                </c:pt>
                <c:pt idx="178">
                  <c:v>38967</c:v>
                </c:pt>
                <c:pt idx="179">
                  <c:v>38968</c:v>
                </c:pt>
                <c:pt idx="180">
                  <c:v>38971</c:v>
                </c:pt>
                <c:pt idx="181">
                  <c:v>38972</c:v>
                </c:pt>
                <c:pt idx="182">
                  <c:v>38973</c:v>
                </c:pt>
                <c:pt idx="183">
                  <c:v>38974</c:v>
                </c:pt>
                <c:pt idx="184">
                  <c:v>38975</c:v>
                </c:pt>
                <c:pt idx="185">
                  <c:v>38978</c:v>
                </c:pt>
                <c:pt idx="186">
                  <c:v>38979</c:v>
                </c:pt>
                <c:pt idx="187">
                  <c:v>38980</c:v>
                </c:pt>
                <c:pt idx="188">
                  <c:v>38981</c:v>
                </c:pt>
                <c:pt idx="189">
                  <c:v>38982</c:v>
                </c:pt>
                <c:pt idx="190">
                  <c:v>38985</c:v>
                </c:pt>
                <c:pt idx="191">
                  <c:v>38986</c:v>
                </c:pt>
                <c:pt idx="192">
                  <c:v>38987</c:v>
                </c:pt>
                <c:pt idx="193">
                  <c:v>38988</c:v>
                </c:pt>
                <c:pt idx="194">
                  <c:v>38989</c:v>
                </c:pt>
                <c:pt idx="195">
                  <c:v>38990</c:v>
                </c:pt>
                <c:pt idx="196">
                  <c:v>38992</c:v>
                </c:pt>
                <c:pt idx="197">
                  <c:v>38993</c:v>
                </c:pt>
                <c:pt idx="198">
                  <c:v>38994</c:v>
                </c:pt>
                <c:pt idx="199">
                  <c:v>38995</c:v>
                </c:pt>
                <c:pt idx="200">
                  <c:v>38996</c:v>
                </c:pt>
                <c:pt idx="201">
                  <c:v>38999</c:v>
                </c:pt>
                <c:pt idx="202">
                  <c:v>39000</c:v>
                </c:pt>
                <c:pt idx="203">
                  <c:v>39001</c:v>
                </c:pt>
                <c:pt idx="204">
                  <c:v>39002</c:v>
                </c:pt>
                <c:pt idx="205">
                  <c:v>39003</c:v>
                </c:pt>
                <c:pt idx="206">
                  <c:v>39006</c:v>
                </c:pt>
                <c:pt idx="207">
                  <c:v>39007</c:v>
                </c:pt>
                <c:pt idx="208">
                  <c:v>39008</c:v>
                </c:pt>
                <c:pt idx="209">
                  <c:v>39009</c:v>
                </c:pt>
                <c:pt idx="210">
                  <c:v>39010</c:v>
                </c:pt>
                <c:pt idx="211">
                  <c:v>39013</c:v>
                </c:pt>
                <c:pt idx="212">
                  <c:v>39014</c:v>
                </c:pt>
                <c:pt idx="213">
                  <c:v>39015</c:v>
                </c:pt>
                <c:pt idx="214">
                  <c:v>39016</c:v>
                </c:pt>
                <c:pt idx="215">
                  <c:v>39017</c:v>
                </c:pt>
                <c:pt idx="216">
                  <c:v>39020</c:v>
                </c:pt>
                <c:pt idx="217">
                  <c:v>39021</c:v>
                </c:pt>
                <c:pt idx="218">
                  <c:v>39022</c:v>
                </c:pt>
                <c:pt idx="219">
                  <c:v>39023</c:v>
                </c:pt>
                <c:pt idx="220">
                  <c:v>39024</c:v>
                </c:pt>
                <c:pt idx="221">
                  <c:v>39027</c:v>
                </c:pt>
                <c:pt idx="222">
                  <c:v>39028</c:v>
                </c:pt>
                <c:pt idx="223">
                  <c:v>39029</c:v>
                </c:pt>
                <c:pt idx="224">
                  <c:v>39030</c:v>
                </c:pt>
                <c:pt idx="225">
                  <c:v>39031</c:v>
                </c:pt>
                <c:pt idx="226">
                  <c:v>39034</c:v>
                </c:pt>
                <c:pt idx="227">
                  <c:v>39035</c:v>
                </c:pt>
                <c:pt idx="228">
                  <c:v>39036</c:v>
                </c:pt>
                <c:pt idx="229">
                  <c:v>39037</c:v>
                </c:pt>
                <c:pt idx="230">
                  <c:v>39038</c:v>
                </c:pt>
                <c:pt idx="231">
                  <c:v>39041</c:v>
                </c:pt>
                <c:pt idx="232">
                  <c:v>39042</c:v>
                </c:pt>
                <c:pt idx="233">
                  <c:v>39043</c:v>
                </c:pt>
                <c:pt idx="234">
                  <c:v>39044</c:v>
                </c:pt>
                <c:pt idx="235">
                  <c:v>39045</c:v>
                </c:pt>
                <c:pt idx="236">
                  <c:v>39048</c:v>
                </c:pt>
                <c:pt idx="237">
                  <c:v>39049</c:v>
                </c:pt>
                <c:pt idx="238">
                  <c:v>39050</c:v>
                </c:pt>
                <c:pt idx="239">
                  <c:v>39051</c:v>
                </c:pt>
                <c:pt idx="240">
                  <c:v>39052</c:v>
                </c:pt>
                <c:pt idx="241">
                  <c:v>39055</c:v>
                </c:pt>
                <c:pt idx="242">
                  <c:v>39056</c:v>
                </c:pt>
                <c:pt idx="243">
                  <c:v>39057</c:v>
                </c:pt>
                <c:pt idx="244">
                  <c:v>39058</c:v>
                </c:pt>
                <c:pt idx="245">
                  <c:v>39059</c:v>
                </c:pt>
                <c:pt idx="246">
                  <c:v>39062</c:v>
                </c:pt>
                <c:pt idx="247">
                  <c:v>39063</c:v>
                </c:pt>
                <c:pt idx="248">
                  <c:v>39064</c:v>
                </c:pt>
                <c:pt idx="249">
                  <c:v>39065</c:v>
                </c:pt>
                <c:pt idx="250">
                  <c:v>39066</c:v>
                </c:pt>
                <c:pt idx="251">
                  <c:v>39069</c:v>
                </c:pt>
                <c:pt idx="252">
                  <c:v>39070</c:v>
                </c:pt>
                <c:pt idx="253">
                  <c:v>39071</c:v>
                </c:pt>
                <c:pt idx="254">
                  <c:v>39072</c:v>
                </c:pt>
                <c:pt idx="255">
                  <c:v>39073</c:v>
                </c:pt>
                <c:pt idx="256">
                  <c:v>39077</c:v>
                </c:pt>
                <c:pt idx="257">
                  <c:v>39078</c:v>
                </c:pt>
                <c:pt idx="258">
                  <c:v>39079</c:v>
                </c:pt>
                <c:pt idx="259">
                  <c:v>39080</c:v>
                </c:pt>
                <c:pt idx="260">
                  <c:v>39082</c:v>
                </c:pt>
                <c:pt idx="261">
                  <c:v>39084</c:v>
                </c:pt>
                <c:pt idx="262">
                  <c:v>39085</c:v>
                </c:pt>
                <c:pt idx="263">
                  <c:v>39086</c:v>
                </c:pt>
                <c:pt idx="264">
                  <c:v>39087</c:v>
                </c:pt>
                <c:pt idx="265">
                  <c:v>39090</c:v>
                </c:pt>
                <c:pt idx="266">
                  <c:v>39091</c:v>
                </c:pt>
                <c:pt idx="267">
                  <c:v>39092</c:v>
                </c:pt>
                <c:pt idx="268">
                  <c:v>39093</c:v>
                </c:pt>
                <c:pt idx="269">
                  <c:v>39094</c:v>
                </c:pt>
                <c:pt idx="270">
                  <c:v>39097</c:v>
                </c:pt>
                <c:pt idx="271">
                  <c:v>39098</c:v>
                </c:pt>
                <c:pt idx="272">
                  <c:v>39099</c:v>
                </c:pt>
                <c:pt idx="273">
                  <c:v>39100</c:v>
                </c:pt>
                <c:pt idx="274">
                  <c:v>39101</c:v>
                </c:pt>
                <c:pt idx="275">
                  <c:v>39104</c:v>
                </c:pt>
                <c:pt idx="276">
                  <c:v>39105</c:v>
                </c:pt>
                <c:pt idx="277">
                  <c:v>39106</c:v>
                </c:pt>
                <c:pt idx="278">
                  <c:v>39107</c:v>
                </c:pt>
                <c:pt idx="279">
                  <c:v>39108</c:v>
                </c:pt>
                <c:pt idx="280">
                  <c:v>39111</c:v>
                </c:pt>
                <c:pt idx="281">
                  <c:v>39112</c:v>
                </c:pt>
                <c:pt idx="282">
                  <c:v>39113</c:v>
                </c:pt>
                <c:pt idx="283">
                  <c:v>39114</c:v>
                </c:pt>
                <c:pt idx="284">
                  <c:v>39115</c:v>
                </c:pt>
                <c:pt idx="285">
                  <c:v>39118</c:v>
                </c:pt>
                <c:pt idx="286">
                  <c:v>39119</c:v>
                </c:pt>
                <c:pt idx="287">
                  <c:v>39120</c:v>
                </c:pt>
                <c:pt idx="288">
                  <c:v>39121</c:v>
                </c:pt>
                <c:pt idx="289">
                  <c:v>39122</c:v>
                </c:pt>
                <c:pt idx="290">
                  <c:v>39125</c:v>
                </c:pt>
                <c:pt idx="291">
                  <c:v>39126</c:v>
                </c:pt>
                <c:pt idx="292">
                  <c:v>39127</c:v>
                </c:pt>
                <c:pt idx="293">
                  <c:v>39128</c:v>
                </c:pt>
                <c:pt idx="294">
                  <c:v>39129</c:v>
                </c:pt>
                <c:pt idx="295">
                  <c:v>39132</c:v>
                </c:pt>
                <c:pt idx="296">
                  <c:v>39133</c:v>
                </c:pt>
                <c:pt idx="297">
                  <c:v>39134</c:v>
                </c:pt>
                <c:pt idx="298">
                  <c:v>39135</c:v>
                </c:pt>
                <c:pt idx="299">
                  <c:v>39136</c:v>
                </c:pt>
                <c:pt idx="300">
                  <c:v>39139</c:v>
                </c:pt>
                <c:pt idx="301">
                  <c:v>39140</c:v>
                </c:pt>
                <c:pt idx="302">
                  <c:v>39141</c:v>
                </c:pt>
                <c:pt idx="303">
                  <c:v>39142</c:v>
                </c:pt>
                <c:pt idx="304">
                  <c:v>39143</c:v>
                </c:pt>
                <c:pt idx="305">
                  <c:v>39146</c:v>
                </c:pt>
                <c:pt idx="306">
                  <c:v>39147</c:v>
                </c:pt>
                <c:pt idx="307">
                  <c:v>39148</c:v>
                </c:pt>
                <c:pt idx="308">
                  <c:v>39149</c:v>
                </c:pt>
                <c:pt idx="309">
                  <c:v>39150</c:v>
                </c:pt>
                <c:pt idx="310">
                  <c:v>39153</c:v>
                </c:pt>
                <c:pt idx="311">
                  <c:v>39154</c:v>
                </c:pt>
                <c:pt idx="312">
                  <c:v>39155</c:v>
                </c:pt>
                <c:pt idx="313">
                  <c:v>39156</c:v>
                </c:pt>
                <c:pt idx="314">
                  <c:v>39157</c:v>
                </c:pt>
                <c:pt idx="315">
                  <c:v>39160</c:v>
                </c:pt>
                <c:pt idx="316">
                  <c:v>39161</c:v>
                </c:pt>
                <c:pt idx="317">
                  <c:v>39162</c:v>
                </c:pt>
                <c:pt idx="318">
                  <c:v>39163</c:v>
                </c:pt>
                <c:pt idx="319">
                  <c:v>39164</c:v>
                </c:pt>
                <c:pt idx="320">
                  <c:v>39167</c:v>
                </c:pt>
                <c:pt idx="321">
                  <c:v>39168</c:v>
                </c:pt>
                <c:pt idx="322">
                  <c:v>39169</c:v>
                </c:pt>
                <c:pt idx="323">
                  <c:v>39170</c:v>
                </c:pt>
                <c:pt idx="324">
                  <c:v>39171</c:v>
                </c:pt>
                <c:pt idx="325">
                  <c:v>39172</c:v>
                </c:pt>
                <c:pt idx="326">
                  <c:v>39174</c:v>
                </c:pt>
                <c:pt idx="327">
                  <c:v>39175</c:v>
                </c:pt>
                <c:pt idx="328">
                  <c:v>39176</c:v>
                </c:pt>
                <c:pt idx="329">
                  <c:v>39177</c:v>
                </c:pt>
                <c:pt idx="330">
                  <c:v>39181</c:v>
                </c:pt>
                <c:pt idx="331">
                  <c:v>39182</c:v>
                </c:pt>
                <c:pt idx="332">
                  <c:v>39183</c:v>
                </c:pt>
                <c:pt idx="333">
                  <c:v>39184</c:v>
                </c:pt>
                <c:pt idx="334">
                  <c:v>39185</c:v>
                </c:pt>
                <c:pt idx="335">
                  <c:v>39188</c:v>
                </c:pt>
                <c:pt idx="336">
                  <c:v>39189</c:v>
                </c:pt>
                <c:pt idx="337">
                  <c:v>39190</c:v>
                </c:pt>
                <c:pt idx="338">
                  <c:v>39191</c:v>
                </c:pt>
                <c:pt idx="339">
                  <c:v>39192</c:v>
                </c:pt>
                <c:pt idx="340">
                  <c:v>39195</c:v>
                </c:pt>
                <c:pt idx="341">
                  <c:v>39196</c:v>
                </c:pt>
                <c:pt idx="342">
                  <c:v>39197</c:v>
                </c:pt>
                <c:pt idx="343">
                  <c:v>39198</c:v>
                </c:pt>
                <c:pt idx="344">
                  <c:v>39199</c:v>
                </c:pt>
                <c:pt idx="345">
                  <c:v>39202</c:v>
                </c:pt>
                <c:pt idx="346">
                  <c:v>39203</c:v>
                </c:pt>
                <c:pt idx="347">
                  <c:v>39204</c:v>
                </c:pt>
                <c:pt idx="348">
                  <c:v>39205</c:v>
                </c:pt>
                <c:pt idx="349">
                  <c:v>39206</c:v>
                </c:pt>
                <c:pt idx="350">
                  <c:v>39209</c:v>
                </c:pt>
                <c:pt idx="351">
                  <c:v>39210</c:v>
                </c:pt>
                <c:pt idx="352">
                  <c:v>39211</c:v>
                </c:pt>
                <c:pt idx="353">
                  <c:v>39212</c:v>
                </c:pt>
                <c:pt idx="354">
                  <c:v>39213</c:v>
                </c:pt>
                <c:pt idx="355">
                  <c:v>39216</c:v>
                </c:pt>
                <c:pt idx="356">
                  <c:v>39217</c:v>
                </c:pt>
                <c:pt idx="357">
                  <c:v>39218</c:v>
                </c:pt>
                <c:pt idx="358">
                  <c:v>39219</c:v>
                </c:pt>
                <c:pt idx="359">
                  <c:v>39220</c:v>
                </c:pt>
                <c:pt idx="360">
                  <c:v>39223</c:v>
                </c:pt>
                <c:pt idx="361">
                  <c:v>39224</c:v>
                </c:pt>
                <c:pt idx="362">
                  <c:v>39225</c:v>
                </c:pt>
                <c:pt idx="363">
                  <c:v>39226</c:v>
                </c:pt>
                <c:pt idx="364">
                  <c:v>39227</c:v>
                </c:pt>
                <c:pt idx="365">
                  <c:v>39231</c:v>
                </c:pt>
                <c:pt idx="366">
                  <c:v>39232</c:v>
                </c:pt>
                <c:pt idx="367">
                  <c:v>39233</c:v>
                </c:pt>
                <c:pt idx="368">
                  <c:v>39234</c:v>
                </c:pt>
                <c:pt idx="369">
                  <c:v>39237</c:v>
                </c:pt>
                <c:pt idx="370">
                  <c:v>39238</c:v>
                </c:pt>
                <c:pt idx="371">
                  <c:v>39239</c:v>
                </c:pt>
                <c:pt idx="372">
                  <c:v>39240</c:v>
                </c:pt>
                <c:pt idx="373">
                  <c:v>39241</c:v>
                </c:pt>
                <c:pt idx="374">
                  <c:v>39244</c:v>
                </c:pt>
                <c:pt idx="375">
                  <c:v>39245</c:v>
                </c:pt>
                <c:pt idx="376">
                  <c:v>39246</c:v>
                </c:pt>
                <c:pt idx="377">
                  <c:v>39247</c:v>
                </c:pt>
                <c:pt idx="378">
                  <c:v>39248</c:v>
                </c:pt>
                <c:pt idx="379">
                  <c:v>39251</c:v>
                </c:pt>
                <c:pt idx="380">
                  <c:v>39252</c:v>
                </c:pt>
                <c:pt idx="381">
                  <c:v>39253</c:v>
                </c:pt>
                <c:pt idx="382">
                  <c:v>39254</c:v>
                </c:pt>
                <c:pt idx="383">
                  <c:v>39255</c:v>
                </c:pt>
                <c:pt idx="384">
                  <c:v>39258</c:v>
                </c:pt>
                <c:pt idx="385">
                  <c:v>39259</c:v>
                </c:pt>
                <c:pt idx="386">
                  <c:v>39260</c:v>
                </c:pt>
                <c:pt idx="387">
                  <c:v>39261</c:v>
                </c:pt>
                <c:pt idx="388">
                  <c:v>39262</c:v>
                </c:pt>
                <c:pt idx="389">
                  <c:v>39263</c:v>
                </c:pt>
                <c:pt idx="390">
                  <c:v>39265</c:v>
                </c:pt>
                <c:pt idx="391">
                  <c:v>39266</c:v>
                </c:pt>
                <c:pt idx="392">
                  <c:v>39267</c:v>
                </c:pt>
                <c:pt idx="393">
                  <c:v>39268</c:v>
                </c:pt>
                <c:pt idx="394">
                  <c:v>39269</c:v>
                </c:pt>
                <c:pt idx="395">
                  <c:v>39272</c:v>
                </c:pt>
                <c:pt idx="396">
                  <c:v>39273</c:v>
                </c:pt>
                <c:pt idx="397">
                  <c:v>39274</c:v>
                </c:pt>
                <c:pt idx="398">
                  <c:v>39275</c:v>
                </c:pt>
                <c:pt idx="399">
                  <c:v>39276</c:v>
                </c:pt>
                <c:pt idx="400">
                  <c:v>39279</c:v>
                </c:pt>
                <c:pt idx="401">
                  <c:v>39280</c:v>
                </c:pt>
                <c:pt idx="402">
                  <c:v>39281</c:v>
                </c:pt>
                <c:pt idx="403">
                  <c:v>39282</c:v>
                </c:pt>
                <c:pt idx="404">
                  <c:v>39283</c:v>
                </c:pt>
                <c:pt idx="405">
                  <c:v>39286</c:v>
                </c:pt>
                <c:pt idx="406">
                  <c:v>39287</c:v>
                </c:pt>
                <c:pt idx="407">
                  <c:v>39288</c:v>
                </c:pt>
                <c:pt idx="408">
                  <c:v>39289</c:v>
                </c:pt>
                <c:pt idx="409">
                  <c:v>39290</c:v>
                </c:pt>
                <c:pt idx="410">
                  <c:v>39293</c:v>
                </c:pt>
                <c:pt idx="411">
                  <c:v>39294</c:v>
                </c:pt>
                <c:pt idx="412">
                  <c:v>39295</c:v>
                </c:pt>
                <c:pt idx="413">
                  <c:v>39296</c:v>
                </c:pt>
                <c:pt idx="414">
                  <c:v>39297</c:v>
                </c:pt>
                <c:pt idx="415">
                  <c:v>39300</c:v>
                </c:pt>
                <c:pt idx="416">
                  <c:v>39301</c:v>
                </c:pt>
                <c:pt idx="417">
                  <c:v>39302</c:v>
                </c:pt>
                <c:pt idx="418">
                  <c:v>39303</c:v>
                </c:pt>
                <c:pt idx="419">
                  <c:v>39304</c:v>
                </c:pt>
                <c:pt idx="420">
                  <c:v>39307</c:v>
                </c:pt>
                <c:pt idx="421">
                  <c:v>39308</c:v>
                </c:pt>
                <c:pt idx="422">
                  <c:v>39309</c:v>
                </c:pt>
                <c:pt idx="423">
                  <c:v>39310</c:v>
                </c:pt>
                <c:pt idx="424">
                  <c:v>39311</c:v>
                </c:pt>
                <c:pt idx="425">
                  <c:v>39314</c:v>
                </c:pt>
                <c:pt idx="426">
                  <c:v>39315</c:v>
                </c:pt>
                <c:pt idx="427">
                  <c:v>39316</c:v>
                </c:pt>
                <c:pt idx="428">
                  <c:v>39317</c:v>
                </c:pt>
                <c:pt idx="429">
                  <c:v>39318</c:v>
                </c:pt>
                <c:pt idx="430">
                  <c:v>39321</c:v>
                </c:pt>
                <c:pt idx="431">
                  <c:v>39322</c:v>
                </c:pt>
                <c:pt idx="432">
                  <c:v>39323</c:v>
                </c:pt>
                <c:pt idx="433">
                  <c:v>39324</c:v>
                </c:pt>
                <c:pt idx="434">
                  <c:v>39325</c:v>
                </c:pt>
                <c:pt idx="435">
                  <c:v>39328</c:v>
                </c:pt>
                <c:pt idx="436">
                  <c:v>39329</c:v>
                </c:pt>
                <c:pt idx="437">
                  <c:v>39330</c:v>
                </c:pt>
                <c:pt idx="438">
                  <c:v>39331</c:v>
                </c:pt>
                <c:pt idx="439">
                  <c:v>39332</c:v>
                </c:pt>
                <c:pt idx="440">
                  <c:v>39335</c:v>
                </c:pt>
                <c:pt idx="441">
                  <c:v>39336</c:v>
                </c:pt>
                <c:pt idx="442">
                  <c:v>39337</c:v>
                </c:pt>
                <c:pt idx="443">
                  <c:v>39338</c:v>
                </c:pt>
                <c:pt idx="444">
                  <c:v>39339</c:v>
                </c:pt>
                <c:pt idx="445">
                  <c:v>39342</c:v>
                </c:pt>
                <c:pt idx="446">
                  <c:v>39343</c:v>
                </c:pt>
                <c:pt idx="447">
                  <c:v>39344</c:v>
                </c:pt>
                <c:pt idx="448">
                  <c:v>39345</c:v>
                </c:pt>
                <c:pt idx="449">
                  <c:v>39346</c:v>
                </c:pt>
                <c:pt idx="450">
                  <c:v>39349</c:v>
                </c:pt>
                <c:pt idx="451">
                  <c:v>39350</c:v>
                </c:pt>
                <c:pt idx="452">
                  <c:v>39351</c:v>
                </c:pt>
                <c:pt idx="453">
                  <c:v>39352</c:v>
                </c:pt>
                <c:pt idx="454">
                  <c:v>39353</c:v>
                </c:pt>
                <c:pt idx="455">
                  <c:v>39355</c:v>
                </c:pt>
                <c:pt idx="456">
                  <c:v>39356</c:v>
                </c:pt>
                <c:pt idx="457">
                  <c:v>39357</c:v>
                </c:pt>
                <c:pt idx="458">
                  <c:v>39358</c:v>
                </c:pt>
                <c:pt idx="459">
                  <c:v>39359</c:v>
                </c:pt>
                <c:pt idx="460">
                  <c:v>39360</c:v>
                </c:pt>
                <c:pt idx="461">
                  <c:v>39363</c:v>
                </c:pt>
                <c:pt idx="462">
                  <c:v>39364</c:v>
                </c:pt>
                <c:pt idx="463">
                  <c:v>39365</c:v>
                </c:pt>
                <c:pt idx="464">
                  <c:v>39366</c:v>
                </c:pt>
                <c:pt idx="465">
                  <c:v>39367</c:v>
                </c:pt>
                <c:pt idx="466">
                  <c:v>39370</c:v>
                </c:pt>
                <c:pt idx="467">
                  <c:v>39371</c:v>
                </c:pt>
                <c:pt idx="468">
                  <c:v>39372</c:v>
                </c:pt>
                <c:pt idx="469">
                  <c:v>39373</c:v>
                </c:pt>
                <c:pt idx="470">
                  <c:v>39374</c:v>
                </c:pt>
                <c:pt idx="471">
                  <c:v>39377</c:v>
                </c:pt>
                <c:pt idx="472">
                  <c:v>39378</c:v>
                </c:pt>
                <c:pt idx="473">
                  <c:v>39379</c:v>
                </c:pt>
                <c:pt idx="474">
                  <c:v>39380</c:v>
                </c:pt>
                <c:pt idx="475">
                  <c:v>39381</c:v>
                </c:pt>
                <c:pt idx="476">
                  <c:v>39384</c:v>
                </c:pt>
                <c:pt idx="477">
                  <c:v>39385</c:v>
                </c:pt>
                <c:pt idx="478">
                  <c:v>39386</c:v>
                </c:pt>
                <c:pt idx="479">
                  <c:v>39387</c:v>
                </c:pt>
                <c:pt idx="480">
                  <c:v>39388</c:v>
                </c:pt>
                <c:pt idx="481">
                  <c:v>39391</c:v>
                </c:pt>
                <c:pt idx="482">
                  <c:v>39392</c:v>
                </c:pt>
                <c:pt idx="483">
                  <c:v>39393</c:v>
                </c:pt>
                <c:pt idx="484">
                  <c:v>39394</c:v>
                </c:pt>
                <c:pt idx="485">
                  <c:v>39395</c:v>
                </c:pt>
                <c:pt idx="486">
                  <c:v>39398</c:v>
                </c:pt>
                <c:pt idx="487">
                  <c:v>39399</c:v>
                </c:pt>
                <c:pt idx="488">
                  <c:v>39400</c:v>
                </c:pt>
                <c:pt idx="489">
                  <c:v>39401</c:v>
                </c:pt>
                <c:pt idx="490">
                  <c:v>39402</c:v>
                </c:pt>
                <c:pt idx="491">
                  <c:v>39405</c:v>
                </c:pt>
                <c:pt idx="492">
                  <c:v>39406</c:v>
                </c:pt>
                <c:pt idx="493">
                  <c:v>39407</c:v>
                </c:pt>
                <c:pt idx="494">
                  <c:v>39408</c:v>
                </c:pt>
                <c:pt idx="495">
                  <c:v>39409</c:v>
                </c:pt>
                <c:pt idx="496">
                  <c:v>39412</c:v>
                </c:pt>
                <c:pt idx="497">
                  <c:v>39413</c:v>
                </c:pt>
                <c:pt idx="498">
                  <c:v>39414</c:v>
                </c:pt>
                <c:pt idx="499">
                  <c:v>39415</c:v>
                </c:pt>
                <c:pt idx="500">
                  <c:v>39416</c:v>
                </c:pt>
                <c:pt idx="501">
                  <c:v>39419</c:v>
                </c:pt>
                <c:pt idx="502">
                  <c:v>39420</c:v>
                </c:pt>
                <c:pt idx="503">
                  <c:v>39421</c:v>
                </c:pt>
                <c:pt idx="504">
                  <c:v>39422</c:v>
                </c:pt>
                <c:pt idx="505">
                  <c:v>39423</c:v>
                </c:pt>
                <c:pt idx="506">
                  <c:v>39426</c:v>
                </c:pt>
                <c:pt idx="507">
                  <c:v>39427</c:v>
                </c:pt>
                <c:pt idx="508">
                  <c:v>39428</c:v>
                </c:pt>
                <c:pt idx="509">
                  <c:v>39429</c:v>
                </c:pt>
                <c:pt idx="510">
                  <c:v>39430</c:v>
                </c:pt>
                <c:pt idx="511">
                  <c:v>39433</c:v>
                </c:pt>
                <c:pt idx="512">
                  <c:v>39434</c:v>
                </c:pt>
                <c:pt idx="513">
                  <c:v>39435</c:v>
                </c:pt>
                <c:pt idx="514">
                  <c:v>39436</c:v>
                </c:pt>
                <c:pt idx="515">
                  <c:v>39437</c:v>
                </c:pt>
                <c:pt idx="516">
                  <c:v>39440</c:v>
                </c:pt>
                <c:pt idx="517">
                  <c:v>39442</c:v>
                </c:pt>
                <c:pt idx="518">
                  <c:v>39443</c:v>
                </c:pt>
                <c:pt idx="519">
                  <c:v>39444</c:v>
                </c:pt>
                <c:pt idx="520">
                  <c:v>39447</c:v>
                </c:pt>
                <c:pt idx="521">
                  <c:v>39449</c:v>
                </c:pt>
                <c:pt idx="522">
                  <c:v>39450</c:v>
                </c:pt>
                <c:pt idx="523">
                  <c:v>39451</c:v>
                </c:pt>
                <c:pt idx="524">
                  <c:v>39454</c:v>
                </c:pt>
                <c:pt idx="525">
                  <c:v>39455</c:v>
                </c:pt>
                <c:pt idx="526">
                  <c:v>39456</c:v>
                </c:pt>
                <c:pt idx="527">
                  <c:v>39457</c:v>
                </c:pt>
                <c:pt idx="528">
                  <c:v>39458</c:v>
                </c:pt>
                <c:pt idx="529">
                  <c:v>39461</c:v>
                </c:pt>
                <c:pt idx="530">
                  <c:v>39462</c:v>
                </c:pt>
                <c:pt idx="531">
                  <c:v>39463</c:v>
                </c:pt>
                <c:pt idx="532">
                  <c:v>39464</c:v>
                </c:pt>
                <c:pt idx="533">
                  <c:v>39465</c:v>
                </c:pt>
                <c:pt idx="534">
                  <c:v>39468</c:v>
                </c:pt>
                <c:pt idx="535">
                  <c:v>39469</c:v>
                </c:pt>
                <c:pt idx="536">
                  <c:v>39470</c:v>
                </c:pt>
                <c:pt idx="537">
                  <c:v>39471</c:v>
                </c:pt>
                <c:pt idx="538">
                  <c:v>39472</c:v>
                </c:pt>
                <c:pt idx="539">
                  <c:v>39475</c:v>
                </c:pt>
                <c:pt idx="540">
                  <c:v>39476</c:v>
                </c:pt>
                <c:pt idx="541">
                  <c:v>39477</c:v>
                </c:pt>
                <c:pt idx="542">
                  <c:v>39478</c:v>
                </c:pt>
                <c:pt idx="543">
                  <c:v>39479</c:v>
                </c:pt>
                <c:pt idx="544">
                  <c:v>39482</c:v>
                </c:pt>
                <c:pt idx="545">
                  <c:v>39483</c:v>
                </c:pt>
                <c:pt idx="546">
                  <c:v>39484</c:v>
                </c:pt>
                <c:pt idx="547">
                  <c:v>39485</c:v>
                </c:pt>
                <c:pt idx="548">
                  <c:v>39486</c:v>
                </c:pt>
                <c:pt idx="549">
                  <c:v>39489</c:v>
                </c:pt>
                <c:pt idx="550">
                  <c:v>39490</c:v>
                </c:pt>
                <c:pt idx="551">
                  <c:v>39491</c:v>
                </c:pt>
                <c:pt idx="552">
                  <c:v>39492</c:v>
                </c:pt>
                <c:pt idx="553">
                  <c:v>39493</c:v>
                </c:pt>
                <c:pt idx="554">
                  <c:v>39496</c:v>
                </c:pt>
                <c:pt idx="555">
                  <c:v>39497</c:v>
                </c:pt>
                <c:pt idx="556">
                  <c:v>39498</c:v>
                </c:pt>
                <c:pt idx="557">
                  <c:v>39499</c:v>
                </c:pt>
                <c:pt idx="558">
                  <c:v>39500</c:v>
                </c:pt>
                <c:pt idx="559">
                  <c:v>39503</c:v>
                </c:pt>
                <c:pt idx="560">
                  <c:v>39504</c:v>
                </c:pt>
                <c:pt idx="561">
                  <c:v>39505</c:v>
                </c:pt>
                <c:pt idx="562">
                  <c:v>39506</c:v>
                </c:pt>
                <c:pt idx="563">
                  <c:v>39507</c:v>
                </c:pt>
                <c:pt idx="564">
                  <c:v>39510</c:v>
                </c:pt>
                <c:pt idx="565">
                  <c:v>39511</c:v>
                </c:pt>
                <c:pt idx="566">
                  <c:v>39512</c:v>
                </c:pt>
                <c:pt idx="567">
                  <c:v>39513</c:v>
                </c:pt>
                <c:pt idx="568">
                  <c:v>39514</c:v>
                </c:pt>
                <c:pt idx="569">
                  <c:v>39517</c:v>
                </c:pt>
                <c:pt idx="570">
                  <c:v>39518</c:v>
                </c:pt>
                <c:pt idx="571">
                  <c:v>39519</c:v>
                </c:pt>
                <c:pt idx="572">
                  <c:v>39520</c:v>
                </c:pt>
                <c:pt idx="573">
                  <c:v>39521</c:v>
                </c:pt>
                <c:pt idx="574">
                  <c:v>39524</c:v>
                </c:pt>
                <c:pt idx="575">
                  <c:v>39525</c:v>
                </c:pt>
                <c:pt idx="576">
                  <c:v>39526</c:v>
                </c:pt>
                <c:pt idx="577">
                  <c:v>39527</c:v>
                </c:pt>
                <c:pt idx="578">
                  <c:v>39531</c:v>
                </c:pt>
                <c:pt idx="579">
                  <c:v>39532</c:v>
                </c:pt>
                <c:pt idx="580">
                  <c:v>39533</c:v>
                </c:pt>
                <c:pt idx="581">
                  <c:v>39534</c:v>
                </c:pt>
                <c:pt idx="582">
                  <c:v>39535</c:v>
                </c:pt>
                <c:pt idx="583">
                  <c:v>39538</c:v>
                </c:pt>
                <c:pt idx="584">
                  <c:v>39539</c:v>
                </c:pt>
                <c:pt idx="585">
                  <c:v>39540</c:v>
                </c:pt>
                <c:pt idx="586">
                  <c:v>39541</c:v>
                </c:pt>
                <c:pt idx="587">
                  <c:v>39542</c:v>
                </c:pt>
                <c:pt idx="588">
                  <c:v>39545</c:v>
                </c:pt>
                <c:pt idx="589">
                  <c:v>39546</c:v>
                </c:pt>
                <c:pt idx="590">
                  <c:v>39547</c:v>
                </c:pt>
                <c:pt idx="591">
                  <c:v>39548</c:v>
                </c:pt>
                <c:pt idx="592">
                  <c:v>39549</c:v>
                </c:pt>
                <c:pt idx="593">
                  <c:v>39552</c:v>
                </c:pt>
                <c:pt idx="594">
                  <c:v>39553</c:v>
                </c:pt>
                <c:pt idx="595">
                  <c:v>39554</c:v>
                </c:pt>
                <c:pt idx="596">
                  <c:v>39555</c:v>
                </c:pt>
                <c:pt idx="597">
                  <c:v>39556</c:v>
                </c:pt>
                <c:pt idx="598">
                  <c:v>39559</c:v>
                </c:pt>
                <c:pt idx="599">
                  <c:v>39560</c:v>
                </c:pt>
                <c:pt idx="600">
                  <c:v>39561</c:v>
                </c:pt>
                <c:pt idx="601">
                  <c:v>39562</c:v>
                </c:pt>
                <c:pt idx="602">
                  <c:v>39563</c:v>
                </c:pt>
                <c:pt idx="603">
                  <c:v>39566</c:v>
                </c:pt>
                <c:pt idx="604">
                  <c:v>39567</c:v>
                </c:pt>
                <c:pt idx="605">
                  <c:v>39568</c:v>
                </c:pt>
                <c:pt idx="606">
                  <c:v>39569</c:v>
                </c:pt>
                <c:pt idx="607">
                  <c:v>39570</c:v>
                </c:pt>
                <c:pt idx="608">
                  <c:v>39573</c:v>
                </c:pt>
                <c:pt idx="609">
                  <c:v>39574</c:v>
                </c:pt>
                <c:pt idx="610">
                  <c:v>39575</c:v>
                </c:pt>
                <c:pt idx="611">
                  <c:v>39576</c:v>
                </c:pt>
                <c:pt idx="612">
                  <c:v>39577</c:v>
                </c:pt>
                <c:pt idx="613">
                  <c:v>39580</c:v>
                </c:pt>
                <c:pt idx="614">
                  <c:v>39581</c:v>
                </c:pt>
                <c:pt idx="615">
                  <c:v>39582</c:v>
                </c:pt>
                <c:pt idx="616">
                  <c:v>39583</c:v>
                </c:pt>
                <c:pt idx="617">
                  <c:v>39584</c:v>
                </c:pt>
                <c:pt idx="618">
                  <c:v>39587</c:v>
                </c:pt>
                <c:pt idx="619">
                  <c:v>39588</c:v>
                </c:pt>
                <c:pt idx="620">
                  <c:v>39589</c:v>
                </c:pt>
                <c:pt idx="621">
                  <c:v>39590</c:v>
                </c:pt>
                <c:pt idx="622">
                  <c:v>39591</c:v>
                </c:pt>
                <c:pt idx="623">
                  <c:v>39594</c:v>
                </c:pt>
                <c:pt idx="624">
                  <c:v>39595</c:v>
                </c:pt>
                <c:pt idx="625">
                  <c:v>39596</c:v>
                </c:pt>
                <c:pt idx="626">
                  <c:v>39597</c:v>
                </c:pt>
                <c:pt idx="627">
                  <c:v>39598</c:v>
                </c:pt>
                <c:pt idx="628">
                  <c:v>39599</c:v>
                </c:pt>
                <c:pt idx="629">
                  <c:v>39601</c:v>
                </c:pt>
                <c:pt idx="630">
                  <c:v>39602</c:v>
                </c:pt>
                <c:pt idx="631">
                  <c:v>39603</c:v>
                </c:pt>
                <c:pt idx="632">
                  <c:v>39604</c:v>
                </c:pt>
                <c:pt idx="633">
                  <c:v>39605</c:v>
                </c:pt>
                <c:pt idx="634">
                  <c:v>39608</c:v>
                </c:pt>
                <c:pt idx="635">
                  <c:v>39609</c:v>
                </c:pt>
                <c:pt idx="636">
                  <c:v>39610</c:v>
                </c:pt>
                <c:pt idx="637">
                  <c:v>39611</c:v>
                </c:pt>
                <c:pt idx="638">
                  <c:v>39612</c:v>
                </c:pt>
                <c:pt idx="639">
                  <c:v>39615</c:v>
                </c:pt>
                <c:pt idx="640">
                  <c:v>39616</c:v>
                </c:pt>
                <c:pt idx="641">
                  <c:v>39617</c:v>
                </c:pt>
                <c:pt idx="642">
                  <c:v>39618</c:v>
                </c:pt>
                <c:pt idx="643">
                  <c:v>39619</c:v>
                </c:pt>
                <c:pt idx="644">
                  <c:v>39622</c:v>
                </c:pt>
                <c:pt idx="645">
                  <c:v>39623</c:v>
                </c:pt>
                <c:pt idx="646">
                  <c:v>39624</c:v>
                </c:pt>
                <c:pt idx="647">
                  <c:v>39625</c:v>
                </c:pt>
                <c:pt idx="648">
                  <c:v>39626</c:v>
                </c:pt>
                <c:pt idx="649">
                  <c:v>39629</c:v>
                </c:pt>
                <c:pt idx="650">
                  <c:v>39630</c:v>
                </c:pt>
                <c:pt idx="651">
                  <c:v>39631</c:v>
                </c:pt>
                <c:pt idx="652">
                  <c:v>39632</c:v>
                </c:pt>
                <c:pt idx="653">
                  <c:v>39633</c:v>
                </c:pt>
                <c:pt idx="654">
                  <c:v>39636</c:v>
                </c:pt>
                <c:pt idx="655">
                  <c:v>39637</c:v>
                </c:pt>
                <c:pt idx="656">
                  <c:v>39638</c:v>
                </c:pt>
                <c:pt idx="657">
                  <c:v>39639</c:v>
                </c:pt>
                <c:pt idx="658">
                  <c:v>39640</c:v>
                </c:pt>
                <c:pt idx="659">
                  <c:v>39643</c:v>
                </c:pt>
                <c:pt idx="660">
                  <c:v>39644</c:v>
                </c:pt>
                <c:pt idx="661">
                  <c:v>39645</c:v>
                </c:pt>
                <c:pt idx="662">
                  <c:v>39646</c:v>
                </c:pt>
                <c:pt idx="663">
                  <c:v>39647</c:v>
                </c:pt>
                <c:pt idx="664">
                  <c:v>39650</c:v>
                </c:pt>
                <c:pt idx="665">
                  <c:v>39651</c:v>
                </c:pt>
                <c:pt idx="666">
                  <c:v>39652</c:v>
                </c:pt>
                <c:pt idx="667">
                  <c:v>39653</c:v>
                </c:pt>
                <c:pt idx="668">
                  <c:v>39654</c:v>
                </c:pt>
                <c:pt idx="669">
                  <c:v>39657</c:v>
                </c:pt>
                <c:pt idx="670">
                  <c:v>39658</c:v>
                </c:pt>
                <c:pt idx="671">
                  <c:v>39659</c:v>
                </c:pt>
                <c:pt idx="672">
                  <c:v>39660</c:v>
                </c:pt>
                <c:pt idx="673">
                  <c:v>39661</c:v>
                </c:pt>
                <c:pt idx="674">
                  <c:v>39664</c:v>
                </c:pt>
                <c:pt idx="675">
                  <c:v>39665</c:v>
                </c:pt>
                <c:pt idx="676">
                  <c:v>39666</c:v>
                </c:pt>
                <c:pt idx="677">
                  <c:v>39667</c:v>
                </c:pt>
                <c:pt idx="678">
                  <c:v>39668</c:v>
                </c:pt>
                <c:pt idx="679">
                  <c:v>39671</c:v>
                </c:pt>
                <c:pt idx="680">
                  <c:v>39672</c:v>
                </c:pt>
                <c:pt idx="681">
                  <c:v>39673</c:v>
                </c:pt>
                <c:pt idx="682">
                  <c:v>39674</c:v>
                </c:pt>
                <c:pt idx="683">
                  <c:v>39675</c:v>
                </c:pt>
                <c:pt idx="684">
                  <c:v>39678</c:v>
                </c:pt>
                <c:pt idx="685">
                  <c:v>39679</c:v>
                </c:pt>
                <c:pt idx="686">
                  <c:v>39680</c:v>
                </c:pt>
                <c:pt idx="687">
                  <c:v>39681</c:v>
                </c:pt>
                <c:pt idx="688">
                  <c:v>39682</c:v>
                </c:pt>
                <c:pt idx="689">
                  <c:v>39685</c:v>
                </c:pt>
                <c:pt idx="690">
                  <c:v>39686</c:v>
                </c:pt>
                <c:pt idx="691">
                  <c:v>39687</c:v>
                </c:pt>
                <c:pt idx="692">
                  <c:v>39688</c:v>
                </c:pt>
                <c:pt idx="693">
                  <c:v>39689</c:v>
                </c:pt>
                <c:pt idx="694">
                  <c:v>39691</c:v>
                </c:pt>
                <c:pt idx="695">
                  <c:v>39692</c:v>
                </c:pt>
                <c:pt idx="696">
                  <c:v>39693</c:v>
                </c:pt>
                <c:pt idx="697">
                  <c:v>39694</c:v>
                </c:pt>
                <c:pt idx="698">
                  <c:v>39695</c:v>
                </c:pt>
                <c:pt idx="699">
                  <c:v>39696</c:v>
                </c:pt>
                <c:pt idx="700">
                  <c:v>39699</c:v>
                </c:pt>
                <c:pt idx="701">
                  <c:v>39700</c:v>
                </c:pt>
                <c:pt idx="702">
                  <c:v>39701</c:v>
                </c:pt>
                <c:pt idx="703">
                  <c:v>39702</c:v>
                </c:pt>
                <c:pt idx="704">
                  <c:v>39703</c:v>
                </c:pt>
                <c:pt idx="705">
                  <c:v>39706</c:v>
                </c:pt>
                <c:pt idx="706">
                  <c:v>39707</c:v>
                </c:pt>
                <c:pt idx="707">
                  <c:v>39708</c:v>
                </c:pt>
                <c:pt idx="708">
                  <c:v>39709</c:v>
                </c:pt>
                <c:pt idx="709">
                  <c:v>39710</c:v>
                </c:pt>
                <c:pt idx="710">
                  <c:v>39713</c:v>
                </c:pt>
                <c:pt idx="711">
                  <c:v>39714</c:v>
                </c:pt>
                <c:pt idx="712">
                  <c:v>39715</c:v>
                </c:pt>
                <c:pt idx="713">
                  <c:v>39716</c:v>
                </c:pt>
                <c:pt idx="714">
                  <c:v>39717</c:v>
                </c:pt>
                <c:pt idx="715">
                  <c:v>39720</c:v>
                </c:pt>
                <c:pt idx="716">
                  <c:v>39721</c:v>
                </c:pt>
                <c:pt idx="717">
                  <c:v>39722</c:v>
                </c:pt>
                <c:pt idx="718">
                  <c:v>39723</c:v>
                </c:pt>
                <c:pt idx="719">
                  <c:v>39724</c:v>
                </c:pt>
                <c:pt idx="720">
                  <c:v>39727</c:v>
                </c:pt>
                <c:pt idx="721">
                  <c:v>39728</c:v>
                </c:pt>
                <c:pt idx="722">
                  <c:v>39729</c:v>
                </c:pt>
                <c:pt idx="723">
                  <c:v>39730</c:v>
                </c:pt>
                <c:pt idx="724">
                  <c:v>39731</c:v>
                </c:pt>
                <c:pt idx="725">
                  <c:v>39734</c:v>
                </c:pt>
                <c:pt idx="726">
                  <c:v>39735</c:v>
                </c:pt>
                <c:pt idx="727">
                  <c:v>39736</c:v>
                </c:pt>
                <c:pt idx="728">
                  <c:v>39737</c:v>
                </c:pt>
                <c:pt idx="729">
                  <c:v>39738</c:v>
                </c:pt>
                <c:pt idx="730">
                  <c:v>39741</c:v>
                </c:pt>
                <c:pt idx="731">
                  <c:v>39742</c:v>
                </c:pt>
                <c:pt idx="732">
                  <c:v>39743</c:v>
                </c:pt>
                <c:pt idx="733">
                  <c:v>39744</c:v>
                </c:pt>
                <c:pt idx="734">
                  <c:v>39745</c:v>
                </c:pt>
                <c:pt idx="735">
                  <c:v>39748</c:v>
                </c:pt>
                <c:pt idx="736">
                  <c:v>39749</c:v>
                </c:pt>
                <c:pt idx="737">
                  <c:v>39750</c:v>
                </c:pt>
                <c:pt idx="738">
                  <c:v>39751</c:v>
                </c:pt>
                <c:pt idx="739">
                  <c:v>39752</c:v>
                </c:pt>
                <c:pt idx="740">
                  <c:v>39755</c:v>
                </c:pt>
                <c:pt idx="741">
                  <c:v>39756</c:v>
                </c:pt>
                <c:pt idx="742">
                  <c:v>39757</c:v>
                </c:pt>
                <c:pt idx="743">
                  <c:v>39758</c:v>
                </c:pt>
                <c:pt idx="744">
                  <c:v>39759</c:v>
                </c:pt>
                <c:pt idx="745">
                  <c:v>39762</c:v>
                </c:pt>
                <c:pt idx="746">
                  <c:v>39763</c:v>
                </c:pt>
                <c:pt idx="747">
                  <c:v>39764</c:v>
                </c:pt>
                <c:pt idx="748">
                  <c:v>39765</c:v>
                </c:pt>
                <c:pt idx="749">
                  <c:v>39766</c:v>
                </c:pt>
                <c:pt idx="750">
                  <c:v>39769</c:v>
                </c:pt>
                <c:pt idx="751">
                  <c:v>39770</c:v>
                </c:pt>
                <c:pt idx="752">
                  <c:v>39771</c:v>
                </c:pt>
                <c:pt idx="753">
                  <c:v>39772</c:v>
                </c:pt>
                <c:pt idx="754">
                  <c:v>39773</c:v>
                </c:pt>
                <c:pt idx="755">
                  <c:v>39776</c:v>
                </c:pt>
                <c:pt idx="756">
                  <c:v>39777</c:v>
                </c:pt>
                <c:pt idx="757">
                  <c:v>39778</c:v>
                </c:pt>
                <c:pt idx="758">
                  <c:v>39779</c:v>
                </c:pt>
                <c:pt idx="759">
                  <c:v>39780</c:v>
                </c:pt>
                <c:pt idx="760">
                  <c:v>39782</c:v>
                </c:pt>
                <c:pt idx="761">
                  <c:v>39783</c:v>
                </c:pt>
                <c:pt idx="762">
                  <c:v>39784</c:v>
                </c:pt>
                <c:pt idx="763">
                  <c:v>39785</c:v>
                </c:pt>
                <c:pt idx="764">
                  <c:v>39786</c:v>
                </c:pt>
                <c:pt idx="765">
                  <c:v>39787</c:v>
                </c:pt>
                <c:pt idx="766">
                  <c:v>39790</c:v>
                </c:pt>
                <c:pt idx="767">
                  <c:v>39791</c:v>
                </c:pt>
                <c:pt idx="768">
                  <c:v>39792</c:v>
                </c:pt>
                <c:pt idx="769">
                  <c:v>39793</c:v>
                </c:pt>
                <c:pt idx="770">
                  <c:v>39794</c:v>
                </c:pt>
                <c:pt idx="771">
                  <c:v>39797</c:v>
                </c:pt>
                <c:pt idx="772">
                  <c:v>39798</c:v>
                </c:pt>
                <c:pt idx="773">
                  <c:v>39799</c:v>
                </c:pt>
                <c:pt idx="774">
                  <c:v>39800</c:v>
                </c:pt>
                <c:pt idx="775">
                  <c:v>39801</c:v>
                </c:pt>
                <c:pt idx="776">
                  <c:v>39804</c:v>
                </c:pt>
                <c:pt idx="777">
                  <c:v>39805</c:v>
                </c:pt>
                <c:pt idx="778">
                  <c:v>39806</c:v>
                </c:pt>
                <c:pt idx="779">
                  <c:v>39808</c:v>
                </c:pt>
                <c:pt idx="780">
                  <c:v>39811</c:v>
                </c:pt>
                <c:pt idx="781">
                  <c:v>39812</c:v>
                </c:pt>
                <c:pt idx="782">
                  <c:v>39813</c:v>
                </c:pt>
                <c:pt idx="783">
                  <c:v>39815</c:v>
                </c:pt>
                <c:pt idx="784">
                  <c:v>39818</c:v>
                </c:pt>
                <c:pt idx="785">
                  <c:v>39819</c:v>
                </c:pt>
                <c:pt idx="786">
                  <c:v>39820</c:v>
                </c:pt>
                <c:pt idx="787">
                  <c:v>39821</c:v>
                </c:pt>
                <c:pt idx="788">
                  <c:v>39822</c:v>
                </c:pt>
                <c:pt idx="789">
                  <c:v>39825</c:v>
                </c:pt>
                <c:pt idx="790">
                  <c:v>39826</c:v>
                </c:pt>
                <c:pt idx="791">
                  <c:v>39827</c:v>
                </c:pt>
                <c:pt idx="792">
                  <c:v>39828</c:v>
                </c:pt>
                <c:pt idx="793">
                  <c:v>39829</c:v>
                </c:pt>
                <c:pt idx="794">
                  <c:v>39832</c:v>
                </c:pt>
                <c:pt idx="795">
                  <c:v>39833</c:v>
                </c:pt>
                <c:pt idx="796">
                  <c:v>39834</c:v>
                </c:pt>
                <c:pt idx="797">
                  <c:v>39835</c:v>
                </c:pt>
                <c:pt idx="798">
                  <c:v>39836</c:v>
                </c:pt>
                <c:pt idx="799">
                  <c:v>39839</c:v>
                </c:pt>
                <c:pt idx="800">
                  <c:v>39840</c:v>
                </c:pt>
                <c:pt idx="801">
                  <c:v>39841</c:v>
                </c:pt>
                <c:pt idx="802">
                  <c:v>39842</c:v>
                </c:pt>
                <c:pt idx="803">
                  <c:v>39843</c:v>
                </c:pt>
                <c:pt idx="804">
                  <c:v>39844</c:v>
                </c:pt>
                <c:pt idx="805">
                  <c:v>39846</c:v>
                </c:pt>
                <c:pt idx="806">
                  <c:v>39847</c:v>
                </c:pt>
                <c:pt idx="807">
                  <c:v>39848</c:v>
                </c:pt>
                <c:pt idx="808">
                  <c:v>39849</c:v>
                </c:pt>
                <c:pt idx="809">
                  <c:v>39850</c:v>
                </c:pt>
                <c:pt idx="810">
                  <c:v>39853</c:v>
                </c:pt>
                <c:pt idx="811">
                  <c:v>39854</c:v>
                </c:pt>
                <c:pt idx="812">
                  <c:v>39855</c:v>
                </c:pt>
                <c:pt idx="813">
                  <c:v>39856</c:v>
                </c:pt>
                <c:pt idx="814">
                  <c:v>39857</c:v>
                </c:pt>
                <c:pt idx="815">
                  <c:v>39860</c:v>
                </c:pt>
                <c:pt idx="816">
                  <c:v>39861</c:v>
                </c:pt>
                <c:pt idx="817">
                  <c:v>39862</c:v>
                </c:pt>
                <c:pt idx="818">
                  <c:v>39863</c:v>
                </c:pt>
                <c:pt idx="819">
                  <c:v>39864</c:v>
                </c:pt>
                <c:pt idx="820">
                  <c:v>39867</c:v>
                </c:pt>
                <c:pt idx="821">
                  <c:v>39868</c:v>
                </c:pt>
                <c:pt idx="822">
                  <c:v>39869</c:v>
                </c:pt>
                <c:pt idx="823">
                  <c:v>39870</c:v>
                </c:pt>
                <c:pt idx="824">
                  <c:v>39871</c:v>
                </c:pt>
                <c:pt idx="825">
                  <c:v>39872</c:v>
                </c:pt>
                <c:pt idx="826">
                  <c:v>39874</c:v>
                </c:pt>
                <c:pt idx="827">
                  <c:v>39875</c:v>
                </c:pt>
                <c:pt idx="828">
                  <c:v>39876</c:v>
                </c:pt>
                <c:pt idx="829">
                  <c:v>39877</c:v>
                </c:pt>
                <c:pt idx="830">
                  <c:v>39878</c:v>
                </c:pt>
                <c:pt idx="831">
                  <c:v>39881</c:v>
                </c:pt>
                <c:pt idx="832">
                  <c:v>39882</c:v>
                </c:pt>
                <c:pt idx="833">
                  <c:v>39883</c:v>
                </c:pt>
                <c:pt idx="834">
                  <c:v>39884</c:v>
                </c:pt>
                <c:pt idx="835">
                  <c:v>39885</c:v>
                </c:pt>
                <c:pt idx="836">
                  <c:v>39888</c:v>
                </c:pt>
                <c:pt idx="837">
                  <c:v>39889</c:v>
                </c:pt>
                <c:pt idx="838">
                  <c:v>39890</c:v>
                </c:pt>
                <c:pt idx="839">
                  <c:v>39891</c:v>
                </c:pt>
                <c:pt idx="840">
                  <c:v>39892</c:v>
                </c:pt>
                <c:pt idx="841">
                  <c:v>39895</c:v>
                </c:pt>
                <c:pt idx="842">
                  <c:v>39896</c:v>
                </c:pt>
                <c:pt idx="843">
                  <c:v>39897</c:v>
                </c:pt>
                <c:pt idx="844">
                  <c:v>39898</c:v>
                </c:pt>
                <c:pt idx="845">
                  <c:v>39899</c:v>
                </c:pt>
                <c:pt idx="846">
                  <c:v>39902</c:v>
                </c:pt>
                <c:pt idx="847">
                  <c:v>39903</c:v>
                </c:pt>
                <c:pt idx="848">
                  <c:v>39904</c:v>
                </c:pt>
                <c:pt idx="849">
                  <c:v>39905</c:v>
                </c:pt>
                <c:pt idx="850">
                  <c:v>39906</c:v>
                </c:pt>
                <c:pt idx="851">
                  <c:v>39909</c:v>
                </c:pt>
                <c:pt idx="852">
                  <c:v>39910</c:v>
                </c:pt>
                <c:pt idx="853">
                  <c:v>39911</c:v>
                </c:pt>
                <c:pt idx="854">
                  <c:v>39912</c:v>
                </c:pt>
                <c:pt idx="855">
                  <c:v>39916</c:v>
                </c:pt>
                <c:pt idx="856">
                  <c:v>39917</c:v>
                </c:pt>
                <c:pt idx="857">
                  <c:v>39918</c:v>
                </c:pt>
                <c:pt idx="858">
                  <c:v>39919</c:v>
                </c:pt>
                <c:pt idx="859">
                  <c:v>39920</c:v>
                </c:pt>
                <c:pt idx="860">
                  <c:v>39923</c:v>
                </c:pt>
                <c:pt idx="861">
                  <c:v>39924</c:v>
                </c:pt>
                <c:pt idx="862">
                  <c:v>39925</c:v>
                </c:pt>
                <c:pt idx="863">
                  <c:v>39926</c:v>
                </c:pt>
                <c:pt idx="864">
                  <c:v>39927</c:v>
                </c:pt>
                <c:pt idx="865">
                  <c:v>39930</c:v>
                </c:pt>
                <c:pt idx="866">
                  <c:v>39931</c:v>
                </c:pt>
                <c:pt idx="867">
                  <c:v>39932</c:v>
                </c:pt>
                <c:pt idx="868">
                  <c:v>39933</c:v>
                </c:pt>
                <c:pt idx="869">
                  <c:v>39934</c:v>
                </c:pt>
                <c:pt idx="870">
                  <c:v>39937</c:v>
                </c:pt>
                <c:pt idx="871">
                  <c:v>39938</c:v>
                </c:pt>
                <c:pt idx="872">
                  <c:v>39939</c:v>
                </c:pt>
                <c:pt idx="873">
                  <c:v>39940</c:v>
                </c:pt>
                <c:pt idx="874">
                  <c:v>39941</c:v>
                </c:pt>
                <c:pt idx="875">
                  <c:v>39944</c:v>
                </c:pt>
                <c:pt idx="876">
                  <c:v>39945</c:v>
                </c:pt>
                <c:pt idx="877">
                  <c:v>39946</c:v>
                </c:pt>
                <c:pt idx="878">
                  <c:v>39947</c:v>
                </c:pt>
                <c:pt idx="879">
                  <c:v>39948</c:v>
                </c:pt>
                <c:pt idx="880">
                  <c:v>39951</c:v>
                </c:pt>
                <c:pt idx="881">
                  <c:v>39952</c:v>
                </c:pt>
                <c:pt idx="882">
                  <c:v>39953</c:v>
                </c:pt>
                <c:pt idx="883">
                  <c:v>39954</c:v>
                </c:pt>
                <c:pt idx="884">
                  <c:v>39955</c:v>
                </c:pt>
                <c:pt idx="885">
                  <c:v>39958</c:v>
                </c:pt>
                <c:pt idx="886">
                  <c:v>39959</c:v>
                </c:pt>
                <c:pt idx="887">
                  <c:v>39960</c:v>
                </c:pt>
                <c:pt idx="888">
                  <c:v>39961</c:v>
                </c:pt>
                <c:pt idx="889">
                  <c:v>39962</c:v>
                </c:pt>
                <c:pt idx="890">
                  <c:v>39964</c:v>
                </c:pt>
                <c:pt idx="891">
                  <c:v>39965</c:v>
                </c:pt>
                <c:pt idx="892">
                  <c:v>39966</c:v>
                </c:pt>
                <c:pt idx="893">
                  <c:v>39967</c:v>
                </c:pt>
                <c:pt idx="894">
                  <c:v>39968</c:v>
                </c:pt>
                <c:pt idx="895">
                  <c:v>39969</c:v>
                </c:pt>
                <c:pt idx="896">
                  <c:v>39972</c:v>
                </c:pt>
                <c:pt idx="897">
                  <c:v>39973</c:v>
                </c:pt>
                <c:pt idx="898">
                  <c:v>39974</c:v>
                </c:pt>
                <c:pt idx="899">
                  <c:v>39975</c:v>
                </c:pt>
                <c:pt idx="900">
                  <c:v>39976</c:v>
                </c:pt>
                <c:pt idx="901">
                  <c:v>39979</c:v>
                </c:pt>
                <c:pt idx="902">
                  <c:v>39980</c:v>
                </c:pt>
                <c:pt idx="903">
                  <c:v>39981</c:v>
                </c:pt>
                <c:pt idx="904">
                  <c:v>39982</c:v>
                </c:pt>
                <c:pt idx="905">
                  <c:v>39983</c:v>
                </c:pt>
                <c:pt idx="906">
                  <c:v>39986</c:v>
                </c:pt>
                <c:pt idx="907">
                  <c:v>39987</c:v>
                </c:pt>
                <c:pt idx="908">
                  <c:v>39988</c:v>
                </c:pt>
                <c:pt idx="909">
                  <c:v>39989</c:v>
                </c:pt>
                <c:pt idx="910">
                  <c:v>39990</c:v>
                </c:pt>
                <c:pt idx="911">
                  <c:v>39993</c:v>
                </c:pt>
                <c:pt idx="912">
                  <c:v>39994</c:v>
                </c:pt>
                <c:pt idx="913">
                  <c:v>39995</c:v>
                </c:pt>
                <c:pt idx="914">
                  <c:v>39996</c:v>
                </c:pt>
                <c:pt idx="915">
                  <c:v>39997</c:v>
                </c:pt>
                <c:pt idx="916">
                  <c:v>40000</c:v>
                </c:pt>
                <c:pt idx="917">
                  <c:v>40001</c:v>
                </c:pt>
                <c:pt idx="918">
                  <c:v>40002</c:v>
                </c:pt>
                <c:pt idx="919">
                  <c:v>40003</c:v>
                </c:pt>
                <c:pt idx="920">
                  <c:v>40004</c:v>
                </c:pt>
                <c:pt idx="921">
                  <c:v>40007</c:v>
                </c:pt>
                <c:pt idx="922">
                  <c:v>40008</c:v>
                </c:pt>
                <c:pt idx="923">
                  <c:v>40009</c:v>
                </c:pt>
                <c:pt idx="924">
                  <c:v>40010</c:v>
                </c:pt>
                <c:pt idx="925">
                  <c:v>40011</c:v>
                </c:pt>
                <c:pt idx="926">
                  <c:v>40014</c:v>
                </c:pt>
                <c:pt idx="927">
                  <c:v>40015</c:v>
                </c:pt>
                <c:pt idx="928">
                  <c:v>40016</c:v>
                </c:pt>
                <c:pt idx="929">
                  <c:v>40017</c:v>
                </c:pt>
                <c:pt idx="930">
                  <c:v>40018</c:v>
                </c:pt>
                <c:pt idx="931">
                  <c:v>40021</c:v>
                </c:pt>
                <c:pt idx="932">
                  <c:v>40022</c:v>
                </c:pt>
                <c:pt idx="933">
                  <c:v>40023</c:v>
                </c:pt>
                <c:pt idx="934">
                  <c:v>40024</c:v>
                </c:pt>
                <c:pt idx="935">
                  <c:v>40025</c:v>
                </c:pt>
                <c:pt idx="936">
                  <c:v>40028</c:v>
                </c:pt>
                <c:pt idx="937">
                  <c:v>40029</c:v>
                </c:pt>
                <c:pt idx="938">
                  <c:v>40030</c:v>
                </c:pt>
                <c:pt idx="939">
                  <c:v>40031</c:v>
                </c:pt>
                <c:pt idx="940">
                  <c:v>40032</c:v>
                </c:pt>
                <c:pt idx="941">
                  <c:v>40035</c:v>
                </c:pt>
                <c:pt idx="942">
                  <c:v>40036</c:v>
                </c:pt>
                <c:pt idx="943">
                  <c:v>40037</c:v>
                </c:pt>
                <c:pt idx="944">
                  <c:v>40038</c:v>
                </c:pt>
                <c:pt idx="945">
                  <c:v>40039</c:v>
                </c:pt>
                <c:pt idx="946">
                  <c:v>40042</c:v>
                </c:pt>
                <c:pt idx="947">
                  <c:v>40043</c:v>
                </c:pt>
                <c:pt idx="948">
                  <c:v>40044</c:v>
                </c:pt>
                <c:pt idx="949">
                  <c:v>40045</c:v>
                </c:pt>
                <c:pt idx="950">
                  <c:v>40046</c:v>
                </c:pt>
                <c:pt idx="951">
                  <c:v>40049</c:v>
                </c:pt>
                <c:pt idx="952">
                  <c:v>40050</c:v>
                </c:pt>
                <c:pt idx="953">
                  <c:v>40051</c:v>
                </c:pt>
                <c:pt idx="954">
                  <c:v>40052</c:v>
                </c:pt>
                <c:pt idx="955">
                  <c:v>40053</c:v>
                </c:pt>
                <c:pt idx="956">
                  <c:v>40056</c:v>
                </c:pt>
                <c:pt idx="957">
                  <c:v>40057</c:v>
                </c:pt>
                <c:pt idx="958">
                  <c:v>40058</c:v>
                </c:pt>
                <c:pt idx="959">
                  <c:v>40059</c:v>
                </c:pt>
                <c:pt idx="960">
                  <c:v>40060</c:v>
                </c:pt>
                <c:pt idx="961">
                  <c:v>40063</c:v>
                </c:pt>
                <c:pt idx="962">
                  <c:v>40064</c:v>
                </c:pt>
                <c:pt idx="963">
                  <c:v>40065</c:v>
                </c:pt>
                <c:pt idx="964">
                  <c:v>40066</c:v>
                </c:pt>
                <c:pt idx="965">
                  <c:v>40067</c:v>
                </c:pt>
                <c:pt idx="966">
                  <c:v>40070</c:v>
                </c:pt>
                <c:pt idx="967">
                  <c:v>40071</c:v>
                </c:pt>
                <c:pt idx="968">
                  <c:v>40072</c:v>
                </c:pt>
                <c:pt idx="969">
                  <c:v>40073</c:v>
                </c:pt>
                <c:pt idx="970">
                  <c:v>40074</c:v>
                </c:pt>
                <c:pt idx="971">
                  <c:v>40077</c:v>
                </c:pt>
                <c:pt idx="972">
                  <c:v>40078</c:v>
                </c:pt>
                <c:pt idx="973">
                  <c:v>40079</c:v>
                </c:pt>
                <c:pt idx="974">
                  <c:v>40080</c:v>
                </c:pt>
                <c:pt idx="975">
                  <c:v>40081</c:v>
                </c:pt>
                <c:pt idx="976">
                  <c:v>40084</c:v>
                </c:pt>
                <c:pt idx="977">
                  <c:v>40085</c:v>
                </c:pt>
                <c:pt idx="978">
                  <c:v>40086</c:v>
                </c:pt>
                <c:pt idx="979">
                  <c:v>40087</c:v>
                </c:pt>
                <c:pt idx="980">
                  <c:v>40088</c:v>
                </c:pt>
                <c:pt idx="981">
                  <c:v>40091</c:v>
                </c:pt>
                <c:pt idx="982">
                  <c:v>40092</c:v>
                </c:pt>
                <c:pt idx="983">
                  <c:v>40093</c:v>
                </c:pt>
                <c:pt idx="984">
                  <c:v>40094</c:v>
                </c:pt>
                <c:pt idx="985">
                  <c:v>40095</c:v>
                </c:pt>
                <c:pt idx="986">
                  <c:v>40098</c:v>
                </c:pt>
                <c:pt idx="987">
                  <c:v>40099</c:v>
                </c:pt>
                <c:pt idx="988">
                  <c:v>40100</c:v>
                </c:pt>
                <c:pt idx="989">
                  <c:v>40101</c:v>
                </c:pt>
                <c:pt idx="990">
                  <c:v>40102</c:v>
                </c:pt>
                <c:pt idx="991">
                  <c:v>40105</c:v>
                </c:pt>
                <c:pt idx="992">
                  <c:v>40106</c:v>
                </c:pt>
                <c:pt idx="993">
                  <c:v>40107</c:v>
                </c:pt>
                <c:pt idx="994">
                  <c:v>40108</c:v>
                </c:pt>
                <c:pt idx="995">
                  <c:v>40109</c:v>
                </c:pt>
                <c:pt idx="996">
                  <c:v>40112</c:v>
                </c:pt>
                <c:pt idx="997">
                  <c:v>40113</c:v>
                </c:pt>
                <c:pt idx="998">
                  <c:v>40114</c:v>
                </c:pt>
                <c:pt idx="999">
                  <c:v>40115</c:v>
                </c:pt>
                <c:pt idx="1000">
                  <c:v>40116</c:v>
                </c:pt>
                <c:pt idx="1001">
                  <c:v>40117</c:v>
                </c:pt>
                <c:pt idx="1002">
                  <c:v>40119</c:v>
                </c:pt>
                <c:pt idx="1003">
                  <c:v>40120</c:v>
                </c:pt>
                <c:pt idx="1004">
                  <c:v>40121</c:v>
                </c:pt>
                <c:pt idx="1005">
                  <c:v>40122</c:v>
                </c:pt>
                <c:pt idx="1006">
                  <c:v>40123</c:v>
                </c:pt>
                <c:pt idx="1007">
                  <c:v>40126</c:v>
                </c:pt>
                <c:pt idx="1008">
                  <c:v>40127</c:v>
                </c:pt>
                <c:pt idx="1009">
                  <c:v>40128</c:v>
                </c:pt>
                <c:pt idx="1010">
                  <c:v>40129</c:v>
                </c:pt>
                <c:pt idx="1011">
                  <c:v>40130</c:v>
                </c:pt>
                <c:pt idx="1012">
                  <c:v>40133</c:v>
                </c:pt>
                <c:pt idx="1013">
                  <c:v>40134</c:v>
                </c:pt>
                <c:pt idx="1014">
                  <c:v>40135</c:v>
                </c:pt>
                <c:pt idx="1015">
                  <c:v>40136</c:v>
                </c:pt>
                <c:pt idx="1016">
                  <c:v>40137</c:v>
                </c:pt>
                <c:pt idx="1017">
                  <c:v>40140</c:v>
                </c:pt>
                <c:pt idx="1018">
                  <c:v>40141</c:v>
                </c:pt>
                <c:pt idx="1019">
                  <c:v>40142</c:v>
                </c:pt>
                <c:pt idx="1020">
                  <c:v>40143</c:v>
                </c:pt>
                <c:pt idx="1021">
                  <c:v>40144</c:v>
                </c:pt>
                <c:pt idx="1022">
                  <c:v>40147</c:v>
                </c:pt>
                <c:pt idx="1023">
                  <c:v>40148</c:v>
                </c:pt>
                <c:pt idx="1024">
                  <c:v>40149</c:v>
                </c:pt>
                <c:pt idx="1025">
                  <c:v>40150</c:v>
                </c:pt>
                <c:pt idx="1026">
                  <c:v>40151</c:v>
                </c:pt>
                <c:pt idx="1027">
                  <c:v>40154</c:v>
                </c:pt>
                <c:pt idx="1028">
                  <c:v>40155</c:v>
                </c:pt>
                <c:pt idx="1029">
                  <c:v>40156</c:v>
                </c:pt>
                <c:pt idx="1030">
                  <c:v>40157</c:v>
                </c:pt>
                <c:pt idx="1031">
                  <c:v>40158</c:v>
                </c:pt>
                <c:pt idx="1032">
                  <c:v>40161</c:v>
                </c:pt>
                <c:pt idx="1033">
                  <c:v>40162</c:v>
                </c:pt>
                <c:pt idx="1034">
                  <c:v>40163</c:v>
                </c:pt>
                <c:pt idx="1035">
                  <c:v>40164</c:v>
                </c:pt>
                <c:pt idx="1036">
                  <c:v>40165</c:v>
                </c:pt>
                <c:pt idx="1037">
                  <c:v>40168</c:v>
                </c:pt>
                <c:pt idx="1038">
                  <c:v>40169</c:v>
                </c:pt>
                <c:pt idx="1039">
                  <c:v>40170</c:v>
                </c:pt>
                <c:pt idx="1040">
                  <c:v>40171</c:v>
                </c:pt>
                <c:pt idx="1041">
                  <c:v>40175</c:v>
                </c:pt>
                <c:pt idx="1042">
                  <c:v>40176</c:v>
                </c:pt>
                <c:pt idx="1043">
                  <c:v>40177</c:v>
                </c:pt>
                <c:pt idx="1044">
                  <c:v>40178</c:v>
                </c:pt>
                <c:pt idx="1045">
                  <c:v>40182</c:v>
                </c:pt>
                <c:pt idx="1046">
                  <c:v>40183</c:v>
                </c:pt>
                <c:pt idx="1047">
                  <c:v>40184</c:v>
                </c:pt>
                <c:pt idx="1048">
                  <c:v>40185</c:v>
                </c:pt>
                <c:pt idx="1049">
                  <c:v>40186</c:v>
                </c:pt>
                <c:pt idx="1050">
                  <c:v>40189</c:v>
                </c:pt>
                <c:pt idx="1051">
                  <c:v>40190</c:v>
                </c:pt>
                <c:pt idx="1052">
                  <c:v>40191</c:v>
                </c:pt>
                <c:pt idx="1053">
                  <c:v>40192</c:v>
                </c:pt>
                <c:pt idx="1054">
                  <c:v>40193</c:v>
                </c:pt>
                <c:pt idx="1055">
                  <c:v>40196</c:v>
                </c:pt>
                <c:pt idx="1056">
                  <c:v>40197</c:v>
                </c:pt>
                <c:pt idx="1057">
                  <c:v>40198</c:v>
                </c:pt>
                <c:pt idx="1058">
                  <c:v>40199</c:v>
                </c:pt>
                <c:pt idx="1059">
                  <c:v>40200</c:v>
                </c:pt>
                <c:pt idx="1060">
                  <c:v>40203</c:v>
                </c:pt>
                <c:pt idx="1061">
                  <c:v>40204</c:v>
                </c:pt>
                <c:pt idx="1062">
                  <c:v>40205</c:v>
                </c:pt>
                <c:pt idx="1063">
                  <c:v>40206</c:v>
                </c:pt>
                <c:pt idx="1064">
                  <c:v>40207</c:v>
                </c:pt>
                <c:pt idx="1065">
                  <c:v>40209</c:v>
                </c:pt>
                <c:pt idx="1066">
                  <c:v>40210</c:v>
                </c:pt>
                <c:pt idx="1067">
                  <c:v>40211</c:v>
                </c:pt>
                <c:pt idx="1068">
                  <c:v>40212</c:v>
                </c:pt>
                <c:pt idx="1069">
                  <c:v>40213</c:v>
                </c:pt>
                <c:pt idx="1070">
                  <c:v>40214</c:v>
                </c:pt>
                <c:pt idx="1071">
                  <c:v>40217</c:v>
                </c:pt>
                <c:pt idx="1072">
                  <c:v>40218</c:v>
                </c:pt>
                <c:pt idx="1073">
                  <c:v>40219</c:v>
                </c:pt>
                <c:pt idx="1074">
                  <c:v>40220</c:v>
                </c:pt>
                <c:pt idx="1075">
                  <c:v>40221</c:v>
                </c:pt>
                <c:pt idx="1076">
                  <c:v>40224</c:v>
                </c:pt>
                <c:pt idx="1077">
                  <c:v>40225</c:v>
                </c:pt>
                <c:pt idx="1078">
                  <c:v>40226</c:v>
                </c:pt>
                <c:pt idx="1079">
                  <c:v>40227</c:v>
                </c:pt>
                <c:pt idx="1080">
                  <c:v>40228</c:v>
                </c:pt>
                <c:pt idx="1081">
                  <c:v>40231</c:v>
                </c:pt>
                <c:pt idx="1082">
                  <c:v>40232</c:v>
                </c:pt>
                <c:pt idx="1083">
                  <c:v>40233</c:v>
                </c:pt>
                <c:pt idx="1084">
                  <c:v>40234</c:v>
                </c:pt>
                <c:pt idx="1085">
                  <c:v>40235</c:v>
                </c:pt>
                <c:pt idx="1086">
                  <c:v>40237</c:v>
                </c:pt>
                <c:pt idx="1087">
                  <c:v>40238</c:v>
                </c:pt>
                <c:pt idx="1088">
                  <c:v>40239</c:v>
                </c:pt>
                <c:pt idx="1089">
                  <c:v>40240</c:v>
                </c:pt>
                <c:pt idx="1090">
                  <c:v>40241</c:v>
                </c:pt>
                <c:pt idx="1091">
                  <c:v>40242</c:v>
                </c:pt>
                <c:pt idx="1092">
                  <c:v>40245</c:v>
                </c:pt>
                <c:pt idx="1093">
                  <c:v>40246</c:v>
                </c:pt>
                <c:pt idx="1094">
                  <c:v>40247</c:v>
                </c:pt>
                <c:pt idx="1095">
                  <c:v>40248</c:v>
                </c:pt>
                <c:pt idx="1096">
                  <c:v>40249</c:v>
                </c:pt>
                <c:pt idx="1097">
                  <c:v>40252</c:v>
                </c:pt>
                <c:pt idx="1098">
                  <c:v>40253</c:v>
                </c:pt>
                <c:pt idx="1099">
                  <c:v>40254</c:v>
                </c:pt>
                <c:pt idx="1100">
                  <c:v>40255</c:v>
                </c:pt>
                <c:pt idx="1101">
                  <c:v>40256</c:v>
                </c:pt>
                <c:pt idx="1102">
                  <c:v>40259</c:v>
                </c:pt>
                <c:pt idx="1103">
                  <c:v>40260</c:v>
                </c:pt>
                <c:pt idx="1104">
                  <c:v>40261</c:v>
                </c:pt>
                <c:pt idx="1105">
                  <c:v>40262</c:v>
                </c:pt>
                <c:pt idx="1106">
                  <c:v>40263</c:v>
                </c:pt>
                <c:pt idx="1107">
                  <c:v>40266</c:v>
                </c:pt>
                <c:pt idx="1108">
                  <c:v>40267</c:v>
                </c:pt>
                <c:pt idx="1109">
                  <c:v>40268</c:v>
                </c:pt>
                <c:pt idx="1110">
                  <c:v>40269</c:v>
                </c:pt>
                <c:pt idx="1111">
                  <c:v>40273</c:v>
                </c:pt>
                <c:pt idx="1112">
                  <c:v>40274</c:v>
                </c:pt>
                <c:pt idx="1113">
                  <c:v>40275</c:v>
                </c:pt>
                <c:pt idx="1114">
                  <c:v>40276</c:v>
                </c:pt>
                <c:pt idx="1115">
                  <c:v>40277</c:v>
                </c:pt>
                <c:pt idx="1116">
                  <c:v>40280</c:v>
                </c:pt>
                <c:pt idx="1117">
                  <c:v>40281</c:v>
                </c:pt>
                <c:pt idx="1118">
                  <c:v>40282</c:v>
                </c:pt>
                <c:pt idx="1119">
                  <c:v>40283</c:v>
                </c:pt>
                <c:pt idx="1120">
                  <c:v>40284</c:v>
                </c:pt>
                <c:pt idx="1121">
                  <c:v>40287</c:v>
                </c:pt>
                <c:pt idx="1122">
                  <c:v>40288</c:v>
                </c:pt>
                <c:pt idx="1123">
                  <c:v>40289</c:v>
                </c:pt>
                <c:pt idx="1124">
                  <c:v>40290</c:v>
                </c:pt>
                <c:pt idx="1125">
                  <c:v>40291</c:v>
                </c:pt>
                <c:pt idx="1126">
                  <c:v>40294</c:v>
                </c:pt>
                <c:pt idx="1127">
                  <c:v>40295</c:v>
                </c:pt>
                <c:pt idx="1128">
                  <c:v>40296</c:v>
                </c:pt>
                <c:pt idx="1129">
                  <c:v>40297</c:v>
                </c:pt>
                <c:pt idx="1130">
                  <c:v>40298</c:v>
                </c:pt>
                <c:pt idx="1131">
                  <c:v>40301</c:v>
                </c:pt>
                <c:pt idx="1132">
                  <c:v>40302</c:v>
                </c:pt>
                <c:pt idx="1133">
                  <c:v>40303</c:v>
                </c:pt>
                <c:pt idx="1134">
                  <c:v>40304</c:v>
                </c:pt>
                <c:pt idx="1135">
                  <c:v>40305</c:v>
                </c:pt>
                <c:pt idx="1136">
                  <c:v>40308</c:v>
                </c:pt>
                <c:pt idx="1137">
                  <c:v>40309</c:v>
                </c:pt>
                <c:pt idx="1138">
                  <c:v>40310</c:v>
                </c:pt>
                <c:pt idx="1139">
                  <c:v>40311</c:v>
                </c:pt>
                <c:pt idx="1140">
                  <c:v>40312</c:v>
                </c:pt>
                <c:pt idx="1141">
                  <c:v>40315</c:v>
                </c:pt>
                <c:pt idx="1142">
                  <c:v>40316</c:v>
                </c:pt>
                <c:pt idx="1143">
                  <c:v>40317</c:v>
                </c:pt>
                <c:pt idx="1144">
                  <c:v>40318</c:v>
                </c:pt>
                <c:pt idx="1145">
                  <c:v>40319</c:v>
                </c:pt>
                <c:pt idx="1146">
                  <c:v>40322</c:v>
                </c:pt>
                <c:pt idx="1147">
                  <c:v>40323</c:v>
                </c:pt>
                <c:pt idx="1148">
                  <c:v>40324</c:v>
                </c:pt>
                <c:pt idx="1149">
                  <c:v>40325</c:v>
                </c:pt>
                <c:pt idx="1150">
                  <c:v>40326</c:v>
                </c:pt>
                <c:pt idx="1151">
                  <c:v>40329</c:v>
                </c:pt>
                <c:pt idx="1152">
                  <c:v>40330</c:v>
                </c:pt>
                <c:pt idx="1153">
                  <c:v>40331</c:v>
                </c:pt>
                <c:pt idx="1154">
                  <c:v>40332</c:v>
                </c:pt>
                <c:pt idx="1155">
                  <c:v>40333</c:v>
                </c:pt>
                <c:pt idx="1156">
                  <c:v>40336</c:v>
                </c:pt>
                <c:pt idx="1157">
                  <c:v>40337</c:v>
                </c:pt>
                <c:pt idx="1158">
                  <c:v>40338</c:v>
                </c:pt>
                <c:pt idx="1159">
                  <c:v>40339</c:v>
                </c:pt>
                <c:pt idx="1160">
                  <c:v>40340</c:v>
                </c:pt>
                <c:pt idx="1161">
                  <c:v>40343</c:v>
                </c:pt>
                <c:pt idx="1162">
                  <c:v>40344</c:v>
                </c:pt>
                <c:pt idx="1163">
                  <c:v>40345</c:v>
                </c:pt>
                <c:pt idx="1164">
                  <c:v>40346</c:v>
                </c:pt>
                <c:pt idx="1165">
                  <c:v>40347</c:v>
                </c:pt>
                <c:pt idx="1166">
                  <c:v>40350</c:v>
                </c:pt>
                <c:pt idx="1167">
                  <c:v>40351</c:v>
                </c:pt>
                <c:pt idx="1168">
                  <c:v>40352</c:v>
                </c:pt>
                <c:pt idx="1169">
                  <c:v>40353</c:v>
                </c:pt>
                <c:pt idx="1170">
                  <c:v>40354</c:v>
                </c:pt>
                <c:pt idx="1171">
                  <c:v>40357</c:v>
                </c:pt>
                <c:pt idx="1172">
                  <c:v>40358</c:v>
                </c:pt>
                <c:pt idx="1173">
                  <c:v>40359</c:v>
                </c:pt>
                <c:pt idx="1174">
                  <c:v>40360</c:v>
                </c:pt>
                <c:pt idx="1175">
                  <c:v>40361</c:v>
                </c:pt>
                <c:pt idx="1176">
                  <c:v>40364</c:v>
                </c:pt>
                <c:pt idx="1177">
                  <c:v>40365</c:v>
                </c:pt>
                <c:pt idx="1178">
                  <c:v>40366</c:v>
                </c:pt>
                <c:pt idx="1179">
                  <c:v>40367</c:v>
                </c:pt>
                <c:pt idx="1180">
                  <c:v>40368</c:v>
                </c:pt>
                <c:pt idx="1181">
                  <c:v>40371</c:v>
                </c:pt>
                <c:pt idx="1182">
                  <c:v>40372</c:v>
                </c:pt>
                <c:pt idx="1183">
                  <c:v>40373</c:v>
                </c:pt>
                <c:pt idx="1184">
                  <c:v>40374</c:v>
                </c:pt>
                <c:pt idx="1185">
                  <c:v>40375</c:v>
                </c:pt>
                <c:pt idx="1186">
                  <c:v>40378</c:v>
                </c:pt>
                <c:pt idx="1187">
                  <c:v>40379</c:v>
                </c:pt>
                <c:pt idx="1188">
                  <c:v>40380</c:v>
                </c:pt>
                <c:pt idx="1189">
                  <c:v>40381</c:v>
                </c:pt>
                <c:pt idx="1190">
                  <c:v>40382</c:v>
                </c:pt>
                <c:pt idx="1191">
                  <c:v>40385</c:v>
                </c:pt>
                <c:pt idx="1192">
                  <c:v>40386</c:v>
                </c:pt>
                <c:pt idx="1193">
                  <c:v>40387</c:v>
                </c:pt>
                <c:pt idx="1194">
                  <c:v>40388</c:v>
                </c:pt>
                <c:pt idx="1195">
                  <c:v>40389</c:v>
                </c:pt>
                <c:pt idx="1196">
                  <c:v>40390</c:v>
                </c:pt>
                <c:pt idx="1197">
                  <c:v>40392</c:v>
                </c:pt>
                <c:pt idx="1198">
                  <c:v>40393</c:v>
                </c:pt>
                <c:pt idx="1199">
                  <c:v>40394</c:v>
                </c:pt>
                <c:pt idx="1200">
                  <c:v>40395</c:v>
                </c:pt>
                <c:pt idx="1201">
                  <c:v>40396</c:v>
                </c:pt>
                <c:pt idx="1202">
                  <c:v>40399</c:v>
                </c:pt>
                <c:pt idx="1203">
                  <c:v>40400</c:v>
                </c:pt>
                <c:pt idx="1204">
                  <c:v>40401</c:v>
                </c:pt>
                <c:pt idx="1205">
                  <c:v>40402</c:v>
                </c:pt>
                <c:pt idx="1206">
                  <c:v>40403</c:v>
                </c:pt>
                <c:pt idx="1207">
                  <c:v>40406</c:v>
                </c:pt>
                <c:pt idx="1208">
                  <c:v>40407</c:v>
                </c:pt>
                <c:pt idx="1209">
                  <c:v>40408</c:v>
                </c:pt>
                <c:pt idx="1210">
                  <c:v>40409</c:v>
                </c:pt>
                <c:pt idx="1211">
                  <c:v>40410</c:v>
                </c:pt>
                <c:pt idx="1212">
                  <c:v>40413</c:v>
                </c:pt>
                <c:pt idx="1213">
                  <c:v>40414</c:v>
                </c:pt>
                <c:pt idx="1214">
                  <c:v>40415</c:v>
                </c:pt>
                <c:pt idx="1215">
                  <c:v>40416</c:v>
                </c:pt>
                <c:pt idx="1216">
                  <c:v>40417</c:v>
                </c:pt>
                <c:pt idx="1217">
                  <c:v>40420</c:v>
                </c:pt>
                <c:pt idx="1218">
                  <c:v>40421</c:v>
                </c:pt>
                <c:pt idx="1219">
                  <c:v>40422</c:v>
                </c:pt>
                <c:pt idx="1220">
                  <c:v>40423</c:v>
                </c:pt>
                <c:pt idx="1221">
                  <c:v>40424</c:v>
                </c:pt>
                <c:pt idx="1222">
                  <c:v>40427</c:v>
                </c:pt>
                <c:pt idx="1223">
                  <c:v>40428</c:v>
                </c:pt>
                <c:pt idx="1224">
                  <c:v>40429</c:v>
                </c:pt>
                <c:pt idx="1225">
                  <c:v>40430</c:v>
                </c:pt>
                <c:pt idx="1226">
                  <c:v>40431</c:v>
                </c:pt>
                <c:pt idx="1227">
                  <c:v>40434</c:v>
                </c:pt>
                <c:pt idx="1228">
                  <c:v>40435</c:v>
                </c:pt>
                <c:pt idx="1229">
                  <c:v>40436</c:v>
                </c:pt>
                <c:pt idx="1230">
                  <c:v>40437</c:v>
                </c:pt>
                <c:pt idx="1231">
                  <c:v>40438</c:v>
                </c:pt>
                <c:pt idx="1232">
                  <c:v>40441</c:v>
                </c:pt>
                <c:pt idx="1233">
                  <c:v>40442</c:v>
                </c:pt>
                <c:pt idx="1234">
                  <c:v>40443</c:v>
                </c:pt>
                <c:pt idx="1235">
                  <c:v>40444</c:v>
                </c:pt>
                <c:pt idx="1236">
                  <c:v>40445</c:v>
                </c:pt>
                <c:pt idx="1237">
                  <c:v>40448</c:v>
                </c:pt>
                <c:pt idx="1238">
                  <c:v>40449</c:v>
                </c:pt>
                <c:pt idx="1239">
                  <c:v>40450</c:v>
                </c:pt>
                <c:pt idx="1240">
                  <c:v>40451</c:v>
                </c:pt>
                <c:pt idx="1241">
                  <c:v>40452</c:v>
                </c:pt>
                <c:pt idx="1242">
                  <c:v>40455</c:v>
                </c:pt>
                <c:pt idx="1243">
                  <c:v>40456</c:v>
                </c:pt>
                <c:pt idx="1244">
                  <c:v>40457</c:v>
                </c:pt>
                <c:pt idx="1245">
                  <c:v>40458</c:v>
                </c:pt>
                <c:pt idx="1246">
                  <c:v>40459</c:v>
                </c:pt>
                <c:pt idx="1247">
                  <c:v>40462</c:v>
                </c:pt>
                <c:pt idx="1248">
                  <c:v>40463</c:v>
                </c:pt>
                <c:pt idx="1249">
                  <c:v>40464</c:v>
                </c:pt>
                <c:pt idx="1250">
                  <c:v>40465</c:v>
                </c:pt>
                <c:pt idx="1251">
                  <c:v>40466</c:v>
                </c:pt>
                <c:pt idx="1252">
                  <c:v>40469</c:v>
                </c:pt>
                <c:pt idx="1253">
                  <c:v>40470</c:v>
                </c:pt>
                <c:pt idx="1254">
                  <c:v>40471</c:v>
                </c:pt>
                <c:pt idx="1255">
                  <c:v>40472</c:v>
                </c:pt>
                <c:pt idx="1256">
                  <c:v>40473</c:v>
                </c:pt>
                <c:pt idx="1257">
                  <c:v>40476</c:v>
                </c:pt>
                <c:pt idx="1258">
                  <c:v>40477</c:v>
                </c:pt>
                <c:pt idx="1259">
                  <c:v>40478</c:v>
                </c:pt>
                <c:pt idx="1260">
                  <c:v>40479</c:v>
                </c:pt>
                <c:pt idx="1261">
                  <c:v>40480</c:v>
                </c:pt>
                <c:pt idx="1262">
                  <c:v>40482</c:v>
                </c:pt>
                <c:pt idx="1263">
                  <c:v>40483</c:v>
                </c:pt>
                <c:pt idx="1264">
                  <c:v>40484</c:v>
                </c:pt>
                <c:pt idx="1265">
                  <c:v>40485</c:v>
                </c:pt>
                <c:pt idx="1266">
                  <c:v>40486</c:v>
                </c:pt>
                <c:pt idx="1267">
                  <c:v>40487</c:v>
                </c:pt>
                <c:pt idx="1268">
                  <c:v>40490</c:v>
                </c:pt>
                <c:pt idx="1269">
                  <c:v>40491</c:v>
                </c:pt>
                <c:pt idx="1270">
                  <c:v>40492</c:v>
                </c:pt>
                <c:pt idx="1271">
                  <c:v>40493</c:v>
                </c:pt>
                <c:pt idx="1272">
                  <c:v>40494</c:v>
                </c:pt>
                <c:pt idx="1273">
                  <c:v>40497</c:v>
                </c:pt>
                <c:pt idx="1274">
                  <c:v>40498</c:v>
                </c:pt>
                <c:pt idx="1275">
                  <c:v>40499</c:v>
                </c:pt>
                <c:pt idx="1276">
                  <c:v>40500</c:v>
                </c:pt>
                <c:pt idx="1277">
                  <c:v>40501</c:v>
                </c:pt>
                <c:pt idx="1278">
                  <c:v>40504</c:v>
                </c:pt>
                <c:pt idx="1279">
                  <c:v>40505</c:v>
                </c:pt>
                <c:pt idx="1280">
                  <c:v>40506</c:v>
                </c:pt>
                <c:pt idx="1281">
                  <c:v>40507</c:v>
                </c:pt>
                <c:pt idx="1282">
                  <c:v>40508</c:v>
                </c:pt>
                <c:pt idx="1283">
                  <c:v>40511</c:v>
                </c:pt>
                <c:pt idx="1284">
                  <c:v>40512</c:v>
                </c:pt>
                <c:pt idx="1285">
                  <c:v>40513</c:v>
                </c:pt>
                <c:pt idx="1286">
                  <c:v>40514</c:v>
                </c:pt>
                <c:pt idx="1287">
                  <c:v>40515</c:v>
                </c:pt>
                <c:pt idx="1288">
                  <c:v>40518</c:v>
                </c:pt>
                <c:pt idx="1289">
                  <c:v>40519</c:v>
                </c:pt>
                <c:pt idx="1290">
                  <c:v>40520</c:v>
                </c:pt>
                <c:pt idx="1291">
                  <c:v>40521</c:v>
                </c:pt>
                <c:pt idx="1292">
                  <c:v>40522</c:v>
                </c:pt>
                <c:pt idx="1293">
                  <c:v>40525</c:v>
                </c:pt>
                <c:pt idx="1294">
                  <c:v>40526</c:v>
                </c:pt>
                <c:pt idx="1295">
                  <c:v>40527</c:v>
                </c:pt>
                <c:pt idx="1296">
                  <c:v>40528</c:v>
                </c:pt>
                <c:pt idx="1297">
                  <c:v>40529</c:v>
                </c:pt>
                <c:pt idx="1298">
                  <c:v>40532</c:v>
                </c:pt>
                <c:pt idx="1299">
                  <c:v>40533</c:v>
                </c:pt>
                <c:pt idx="1300">
                  <c:v>40534</c:v>
                </c:pt>
                <c:pt idx="1301">
                  <c:v>40535</c:v>
                </c:pt>
                <c:pt idx="1302">
                  <c:v>40536</c:v>
                </c:pt>
                <c:pt idx="1303">
                  <c:v>40539</c:v>
                </c:pt>
                <c:pt idx="1304">
                  <c:v>40540</c:v>
                </c:pt>
                <c:pt idx="1305">
                  <c:v>40541</c:v>
                </c:pt>
                <c:pt idx="1306">
                  <c:v>40542</c:v>
                </c:pt>
                <c:pt idx="1307">
                  <c:v>40543</c:v>
                </c:pt>
                <c:pt idx="1308">
                  <c:v>40546</c:v>
                </c:pt>
                <c:pt idx="1309">
                  <c:v>40547</c:v>
                </c:pt>
                <c:pt idx="1310">
                  <c:v>40548</c:v>
                </c:pt>
                <c:pt idx="1311">
                  <c:v>40549</c:v>
                </c:pt>
                <c:pt idx="1312">
                  <c:v>40550</c:v>
                </c:pt>
                <c:pt idx="1313">
                  <c:v>40553</c:v>
                </c:pt>
                <c:pt idx="1314">
                  <c:v>40554</c:v>
                </c:pt>
                <c:pt idx="1315">
                  <c:v>40555</c:v>
                </c:pt>
                <c:pt idx="1316">
                  <c:v>40556</c:v>
                </c:pt>
                <c:pt idx="1317">
                  <c:v>40557</c:v>
                </c:pt>
                <c:pt idx="1318">
                  <c:v>40560</c:v>
                </c:pt>
                <c:pt idx="1319">
                  <c:v>40561</c:v>
                </c:pt>
                <c:pt idx="1320">
                  <c:v>40562</c:v>
                </c:pt>
                <c:pt idx="1321">
                  <c:v>40563</c:v>
                </c:pt>
                <c:pt idx="1322">
                  <c:v>40564</c:v>
                </c:pt>
                <c:pt idx="1323">
                  <c:v>40567</c:v>
                </c:pt>
                <c:pt idx="1324">
                  <c:v>40568</c:v>
                </c:pt>
                <c:pt idx="1325">
                  <c:v>40569</c:v>
                </c:pt>
                <c:pt idx="1326">
                  <c:v>40570</c:v>
                </c:pt>
                <c:pt idx="1327">
                  <c:v>40571</c:v>
                </c:pt>
                <c:pt idx="1328">
                  <c:v>40574</c:v>
                </c:pt>
                <c:pt idx="1329">
                  <c:v>40575</c:v>
                </c:pt>
                <c:pt idx="1330">
                  <c:v>40576</c:v>
                </c:pt>
                <c:pt idx="1331">
                  <c:v>40577</c:v>
                </c:pt>
                <c:pt idx="1332">
                  <c:v>40578</c:v>
                </c:pt>
                <c:pt idx="1333">
                  <c:v>40581</c:v>
                </c:pt>
                <c:pt idx="1334">
                  <c:v>40582</c:v>
                </c:pt>
                <c:pt idx="1335">
                  <c:v>40583</c:v>
                </c:pt>
                <c:pt idx="1336">
                  <c:v>40584</c:v>
                </c:pt>
                <c:pt idx="1337">
                  <c:v>40585</c:v>
                </c:pt>
                <c:pt idx="1338">
                  <c:v>40588</c:v>
                </c:pt>
                <c:pt idx="1339">
                  <c:v>40589</c:v>
                </c:pt>
                <c:pt idx="1340">
                  <c:v>40590</c:v>
                </c:pt>
                <c:pt idx="1341">
                  <c:v>40591</c:v>
                </c:pt>
                <c:pt idx="1342">
                  <c:v>40592</c:v>
                </c:pt>
                <c:pt idx="1343">
                  <c:v>40595</c:v>
                </c:pt>
                <c:pt idx="1344">
                  <c:v>40596</c:v>
                </c:pt>
                <c:pt idx="1345">
                  <c:v>40597</c:v>
                </c:pt>
                <c:pt idx="1346">
                  <c:v>40598</c:v>
                </c:pt>
                <c:pt idx="1347">
                  <c:v>40599</c:v>
                </c:pt>
                <c:pt idx="1348">
                  <c:v>40602</c:v>
                </c:pt>
                <c:pt idx="1349">
                  <c:v>40603</c:v>
                </c:pt>
                <c:pt idx="1350">
                  <c:v>40604</c:v>
                </c:pt>
                <c:pt idx="1351">
                  <c:v>40605</c:v>
                </c:pt>
                <c:pt idx="1352">
                  <c:v>40606</c:v>
                </c:pt>
                <c:pt idx="1353">
                  <c:v>40609</c:v>
                </c:pt>
                <c:pt idx="1354">
                  <c:v>40610</c:v>
                </c:pt>
                <c:pt idx="1355">
                  <c:v>40611</c:v>
                </c:pt>
                <c:pt idx="1356">
                  <c:v>40612</c:v>
                </c:pt>
                <c:pt idx="1357">
                  <c:v>40613</c:v>
                </c:pt>
                <c:pt idx="1358">
                  <c:v>40616</c:v>
                </c:pt>
                <c:pt idx="1359">
                  <c:v>40617</c:v>
                </c:pt>
                <c:pt idx="1360">
                  <c:v>40618</c:v>
                </c:pt>
                <c:pt idx="1361">
                  <c:v>40619</c:v>
                </c:pt>
                <c:pt idx="1362">
                  <c:v>40620</c:v>
                </c:pt>
                <c:pt idx="1363">
                  <c:v>40623</c:v>
                </c:pt>
                <c:pt idx="1364">
                  <c:v>40624</c:v>
                </c:pt>
                <c:pt idx="1365">
                  <c:v>40625</c:v>
                </c:pt>
                <c:pt idx="1366">
                  <c:v>40626</c:v>
                </c:pt>
                <c:pt idx="1367">
                  <c:v>40627</c:v>
                </c:pt>
                <c:pt idx="1368">
                  <c:v>40630</c:v>
                </c:pt>
                <c:pt idx="1369">
                  <c:v>40631</c:v>
                </c:pt>
                <c:pt idx="1370">
                  <c:v>40632</c:v>
                </c:pt>
                <c:pt idx="1371">
                  <c:v>40633</c:v>
                </c:pt>
                <c:pt idx="1372">
                  <c:v>40634</c:v>
                </c:pt>
                <c:pt idx="1373">
                  <c:v>40637</c:v>
                </c:pt>
                <c:pt idx="1374">
                  <c:v>40638</c:v>
                </c:pt>
                <c:pt idx="1375">
                  <c:v>40639</c:v>
                </c:pt>
                <c:pt idx="1376">
                  <c:v>40640</c:v>
                </c:pt>
                <c:pt idx="1377">
                  <c:v>40641</c:v>
                </c:pt>
                <c:pt idx="1378">
                  <c:v>40644</c:v>
                </c:pt>
                <c:pt idx="1379">
                  <c:v>40645</c:v>
                </c:pt>
                <c:pt idx="1380">
                  <c:v>40646</c:v>
                </c:pt>
                <c:pt idx="1381">
                  <c:v>40647</c:v>
                </c:pt>
                <c:pt idx="1382">
                  <c:v>40648</c:v>
                </c:pt>
                <c:pt idx="1383">
                  <c:v>40651</c:v>
                </c:pt>
                <c:pt idx="1384">
                  <c:v>40652</c:v>
                </c:pt>
                <c:pt idx="1385">
                  <c:v>40653</c:v>
                </c:pt>
                <c:pt idx="1386">
                  <c:v>40654</c:v>
                </c:pt>
                <c:pt idx="1387">
                  <c:v>40658</c:v>
                </c:pt>
                <c:pt idx="1388">
                  <c:v>40659</c:v>
                </c:pt>
                <c:pt idx="1389">
                  <c:v>40660</c:v>
                </c:pt>
                <c:pt idx="1390">
                  <c:v>40661</c:v>
                </c:pt>
                <c:pt idx="1391">
                  <c:v>40662</c:v>
                </c:pt>
                <c:pt idx="1392">
                  <c:v>40663</c:v>
                </c:pt>
                <c:pt idx="1393">
                  <c:v>40665</c:v>
                </c:pt>
                <c:pt idx="1394">
                  <c:v>40666</c:v>
                </c:pt>
                <c:pt idx="1395">
                  <c:v>40667</c:v>
                </c:pt>
                <c:pt idx="1396">
                  <c:v>40668</c:v>
                </c:pt>
                <c:pt idx="1397">
                  <c:v>40669</c:v>
                </c:pt>
                <c:pt idx="1398">
                  <c:v>40672</c:v>
                </c:pt>
                <c:pt idx="1399">
                  <c:v>40673</c:v>
                </c:pt>
                <c:pt idx="1400">
                  <c:v>40674</c:v>
                </c:pt>
                <c:pt idx="1401">
                  <c:v>40675</c:v>
                </c:pt>
                <c:pt idx="1402">
                  <c:v>40676</c:v>
                </c:pt>
                <c:pt idx="1403">
                  <c:v>40679</c:v>
                </c:pt>
                <c:pt idx="1404">
                  <c:v>40680</c:v>
                </c:pt>
                <c:pt idx="1405">
                  <c:v>40681</c:v>
                </c:pt>
                <c:pt idx="1406">
                  <c:v>40682</c:v>
                </c:pt>
                <c:pt idx="1407">
                  <c:v>40683</c:v>
                </c:pt>
                <c:pt idx="1408">
                  <c:v>40686</c:v>
                </c:pt>
                <c:pt idx="1409">
                  <c:v>40687</c:v>
                </c:pt>
                <c:pt idx="1410">
                  <c:v>40688</c:v>
                </c:pt>
                <c:pt idx="1411">
                  <c:v>40689</c:v>
                </c:pt>
                <c:pt idx="1412">
                  <c:v>40690</c:v>
                </c:pt>
                <c:pt idx="1413">
                  <c:v>40693</c:v>
                </c:pt>
                <c:pt idx="1414">
                  <c:v>40694</c:v>
                </c:pt>
                <c:pt idx="1415">
                  <c:v>40695</c:v>
                </c:pt>
                <c:pt idx="1416">
                  <c:v>40696</c:v>
                </c:pt>
                <c:pt idx="1417">
                  <c:v>40697</c:v>
                </c:pt>
                <c:pt idx="1418">
                  <c:v>40700</c:v>
                </c:pt>
                <c:pt idx="1419">
                  <c:v>40701</c:v>
                </c:pt>
                <c:pt idx="1420">
                  <c:v>40702</c:v>
                </c:pt>
                <c:pt idx="1421">
                  <c:v>40703</c:v>
                </c:pt>
                <c:pt idx="1422">
                  <c:v>40704</c:v>
                </c:pt>
                <c:pt idx="1423">
                  <c:v>40707</c:v>
                </c:pt>
                <c:pt idx="1424">
                  <c:v>40708</c:v>
                </c:pt>
                <c:pt idx="1425">
                  <c:v>40709</c:v>
                </c:pt>
                <c:pt idx="1426">
                  <c:v>40710</c:v>
                </c:pt>
                <c:pt idx="1427">
                  <c:v>40711</c:v>
                </c:pt>
                <c:pt idx="1428">
                  <c:v>40714</c:v>
                </c:pt>
                <c:pt idx="1429">
                  <c:v>40715</c:v>
                </c:pt>
                <c:pt idx="1430">
                  <c:v>40716</c:v>
                </c:pt>
                <c:pt idx="1431">
                  <c:v>40717</c:v>
                </c:pt>
                <c:pt idx="1432">
                  <c:v>40718</c:v>
                </c:pt>
                <c:pt idx="1433">
                  <c:v>40721</c:v>
                </c:pt>
                <c:pt idx="1434">
                  <c:v>40722</c:v>
                </c:pt>
                <c:pt idx="1435">
                  <c:v>40723</c:v>
                </c:pt>
                <c:pt idx="1436">
                  <c:v>40724</c:v>
                </c:pt>
                <c:pt idx="1437">
                  <c:v>40725</c:v>
                </c:pt>
                <c:pt idx="1438">
                  <c:v>40728</c:v>
                </c:pt>
                <c:pt idx="1439">
                  <c:v>40729</c:v>
                </c:pt>
                <c:pt idx="1440">
                  <c:v>40730</c:v>
                </c:pt>
                <c:pt idx="1441">
                  <c:v>40731</c:v>
                </c:pt>
                <c:pt idx="1442">
                  <c:v>40732</c:v>
                </c:pt>
                <c:pt idx="1443">
                  <c:v>40735</c:v>
                </c:pt>
                <c:pt idx="1444">
                  <c:v>40736</c:v>
                </c:pt>
                <c:pt idx="1445">
                  <c:v>40737</c:v>
                </c:pt>
                <c:pt idx="1446">
                  <c:v>40738</c:v>
                </c:pt>
                <c:pt idx="1447">
                  <c:v>40739</c:v>
                </c:pt>
                <c:pt idx="1448">
                  <c:v>40742</c:v>
                </c:pt>
                <c:pt idx="1449">
                  <c:v>40743</c:v>
                </c:pt>
                <c:pt idx="1450">
                  <c:v>40744</c:v>
                </c:pt>
                <c:pt idx="1451">
                  <c:v>40745</c:v>
                </c:pt>
                <c:pt idx="1452">
                  <c:v>40746</c:v>
                </c:pt>
                <c:pt idx="1453">
                  <c:v>40749</c:v>
                </c:pt>
                <c:pt idx="1454">
                  <c:v>40750</c:v>
                </c:pt>
                <c:pt idx="1455">
                  <c:v>40751</c:v>
                </c:pt>
                <c:pt idx="1456">
                  <c:v>40752</c:v>
                </c:pt>
                <c:pt idx="1457">
                  <c:v>40753</c:v>
                </c:pt>
                <c:pt idx="1458">
                  <c:v>40755</c:v>
                </c:pt>
                <c:pt idx="1459">
                  <c:v>40756</c:v>
                </c:pt>
                <c:pt idx="1460">
                  <c:v>40757</c:v>
                </c:pt>
                <c:pt idx="1461">
                  <c:v>40758</c:v>
                </c:pt>
                <c:pt idx="1462">
                  <c:v>40759</c:v>
                </c:pt>
                <c:pt idx="1463">
                  <c:v>40760</c:v>
                </c:pt>
                <c:pt idx="1464">
                  <c:v>40763</c:v>
                </c:pt>
                <c:pt idx="1465">
                  <c:v>40764</c:v>
                </c:pt>
                <c:pt idx="1466">
                  <c:v>40765</c:v>
                </c:pt>
                <c:pt idx="1467">
                  <c:v>40766</c:v>
                </c:pt>
                <c:pt idx="1468">
                  <c:v>40767</c:v>
                </c:pt>
                <c:pt idx="1469">
                  <c:v>40770</c:v>
                </c:pt>
                <c:pt idx="1470">
                  <c:v>40771</c:v>
                </c:pt>
                <c:pt idx="1471">
                  <c:v>40772</c:v>
                </c:pt>
                <c:pt idx="1472">
                  <c:v>40773</c:v>
                </c:pt>
                <c:pt idx="1473">
                  <c:v>40774</c:v>
                </c:pt>
                <c:pt idx="1474">
                  <c:v>40777</c:v>
                </c:pt>
                <c:pt idx="1475">
                  <c:v>40778</c:v>
                </c:pt>
                <c:pt idx="1476">
                  <c:v>40779</c:v>
                </c:pt>
                <c:pt idx="1477">
                  <c:v>40780</c:v>
                </c:pt>
                <c:pt idx="1478">
                  <c:v>40781</c:v>
                </c:pt>
                <c:pt idx="1479">
                  <c:v>40784</c:v>
                </c:pt>
                <c:pt idx="1480">
                  <c:v>40785</c:v>
                </c:pt>
                <c:pt idx="1481">
                  <c:v>40786</c:v>
                </c:pt>
                <c:pt idx="1482">
                  <c:v>40787</c:v>
                </c:pt>
                <c:pt idx="1483">
                  <c:v>40788</c:v>
                </c:pt>
                <c:pt idx="1484">
                  <c:v>40791</c:v>
                </c:pt>
                <c:pt idx="1485">
                  <c:v>40792</c:v>
                </c:pt>
                <c:pt idx="1486">
                  <c:v>40793</c:v>
                </c:pt>
                <c:pt idx="1487">
                  <c:v>40794</c:v>
                </c:pt>
                <c:pt idx="1488">
                  <c:v>40795</c:v>
                </c:pt>
                <c:pt idx="1489">
                  <c:v>40798</c:v>
                </c:pt>
                <c:pt idx="1490">
                  <c:v>40799</c:v>
                </c:pt>
                <c:pt idx="1491">
                  <c:v>40800</c:v>
                </c:pt>
                <c:pt idx="1492">
                  <c:v>40801</c:v>
                </c:pt>
                <c:pt idx="1493">
                  <c:v>40802</c:v>
                </c:pt>
                <c:pt idx="1494">
                  <c:v>40805</c:v>
                </c:pt>
                <c:pt idx="1495">
                  <c:v>40806</c:v>
                </c:pt>
                <c:pt idx="1496">
                  <c:v>40807</c:v>
                </c:pt>
                <c:pt idx="1497">
                  <c:v>40808</c:v>
                </c:pt>
                <c:pt idx="1498">
                  <c:v>40809</c:v>
                </c:pt>
                <c:pt idx="1499">
                  <c:v>40812</c:v>
                </c:pt>
                <c:pt idx="1500">
                  <c:v>40813</c:v>
                </c:pt>
                <c:pt idx="1501">
                  <c:v>40814</c:v>
                </c:pt>
                <c:pt idx="1502">
                  <c:v>40815</c:v>
                </c:pt>
                <c:pt idx="1503">
                  <c:v>40816</c:v>
                </c:pt>
                <c:pt idx="1504">
                  <c:v>40819</c:v>
                </c:pt>
                <c:pt idx="1505">
                  <c:v>40820</c:v>
                </c:pt>
                <c:pt idx="1506">
                  <c:v>40821</c:v>
                </c:pt>
                <c:pt idx="1507">
                  <c:v>40822</c:v>
                </c:pt>
                <c:pt idx="1508">
                  <c:v>40823</c:v>
                </c:pt>
                <c:pt idx="1509">
                  <c:v>40826</c:v>
                </c:pt>
                <c:pt idx="1510">
                  <c:v>40827</c:v>
                </c:pt>
                <c:pt idx="1511">
                  <c:v>40828</c:v>
                </c:pt>
                <c:pt idx="1512">
                  <c:v>40829</c:v>
                </c:pt>
                <c:pt idx="1513">
                  <c:v>40830</c:v>
                </c:pt>
                <c:pt idx="1514">
                  <c:v>40833</c:v>
                </c:pt>
                <c:pt idx="1515">
                  <c:v>40834</c:v>
                </c:pt>
                <c:pt idx="1516">
                  <c:v>40835</c:v>
                </c:pt>
                <c:pt idx="1517">
                  <c:v>40836</c:v>
                </c:pt>
                <c:pt idx="1518">
                  <c:v>40837</c:v>
                </c:pt>
                <c:pt idx="1519">
                  <c:v>40840</c:v>
                </c:pt>
                <c:pt idx="1520">
                  <c:v>40841</c:v>
                </c:pt>
                <c:pt idx="1521">
                  <c:v>40842</c:v>
                </c:pt>
                <c:pt idx="1522">
                  <c:v>40843</c:v>
                </c:pt>
                <c:pt idx="1523">
                  <c:v>40844</c:v>
                </c:pt>
                <c:pt idx="1524">
                  <c:v>40847</c:v>
                </c:pt>
                <c:pt idx="1525">
                  <c:v>40848</c:v>
                </c:pt>
                <c:pt idx="1526">
                  <c:v>40849</c:v>
                </c:pt>
                <c:pt idx="1527">
                  <c:v>40850</c:v>
                </c:pt>
                <c:pt idx="1528">
                  <c:v>40851</c:v>
                </c:pt>
                <c:pt idx="1529">
                  <c:v>40854</c:v>
                </c:pt>
                <c:pt idx="1530">
                  <c:v>40855</c:v>
                </c:pt>
                <c:pt idx="1531">
                  <c:v>40856</c:v>
                </c:pt>
                <c:pt idx="1532">
                  <c:v>40857</c:v>
                </c:pt>
                <c:pt idx="1533">
                  <c:v>40858</c:v>
                </c:pt>
                <c:pt idx="1534">
                  <c:v>40861</c:v>
                </c:pt>
                <c:pt idx="1535">
                  <c:v>40862</c:v>
                </c:pt>
                <c:pt idx="1536">
                  <c:v>40863</c:v>
                </c:pt>
                <c:pt idx="1537">
                  <c:v>40864</c:v>
                </c:pt>
                <c:pt idx="1538">
                  <c:v>40865</c:v>
                </c:pt>
                <c:pt idx="1539">
                  <c:v>40868</c:v>
                </c:pt>
                <c:pt idx="1540">
                  <c:v>40869</c:v>
                </c:pt>
                <c:pt idx="1541">
                  <c:v>40870</c:v>
                </c:pt>
                <c:pt idx="1542">
                  <c:v>40871</c:v>
                </c:pt>
                <c:pt idx="1543">
                  <c:v>40872</c:v>
                </c:pt>
                <c:pt idx="1544">
                  <c:v>40875</c:v>
                </c:pt>
                <c:pt idx="1545">
                  <c:v>40876</c:v>
                </c:pt>
                <c:pt idx="1546">
                  <c:v>40877</c:v>
                </c:pt>
                <c:pt idx="1547">
                  <c:v>40878</c:v>
                </c:pt>
                <c:pt idx="1548">
                  <c:v>40879</c:v>
                </c:pt>
                <c:pt idx="1549">
                  <c:v>40882</c:v>
                </c:pt>
                <c:pt idx="1550">
                  <c:v>40883</c:v>
                </c:pt>
                <c:pt idx="1551">
                  <c:v>40884</c:v>
                </c:pt>
                <c:pt idx="1552">
                  <c:v>40885</c:v>
                </c:pt>
                <c:pt idx="1553">
                  <c:v>40886</c:v>
                </c:pt>
                <c:pt idx="1554">
                  <c:v>40889</c:v>
                </c:pt>
                <c:pt idx="1555">
                  <c:v>40890</c:v>
                </c:pt>
                <c:pt idx="1556">
                  <c:v>40891</c:v>
                </c:pt>
                <c:pt idx="1557">
                  <c:v>40892</c:v>
                </c:pt>
                <c:pt idx="1558">
                  <c:v>40893</c:v>
                </c:pt>
                <c:pt idx="1559">
                  <c:v>40896</c:v>
                </c:pt>
                <c:pt idx="1560">
                  <c:v>40897</c:v>
                </c:pt>
                <c:pt idx="1561">
                  <c:v>40898</c:v>
                </c:pt>
                <c:pt idx="1562">
                  <c:v>40899</c:v>
                </c:pt>
                <c:pt idx="1563">
                  <c:v>40900</c:v>
                </c:pt>
                <c:pt idx="1564">
                  <c:v>40904</c:v>
                </c:pt>
                <c:pt idx="1565">
                  <c:v>40905</c:v>
                </c:pt>
                <c:pt idx="1566">
                  <c:v>40906</c:v>
                </c:pt>
                <c:pt idx="1567">
                  <c:v>40907</c:v>
                </c:pt>
                <c:pt idx="1568">
                  <c:v>40908</c:v>
                </c:pt>
                <c:pt idx="1569">
                  <c:v>40911</c:v>
                </c:pt>
                <c:pt idx="1570">
                  <c:v>40912</c:v>
                </c:pt>
                <c:pt idx="1571">
                  <c:v>40913</c:v>
                </c:pt>
                <c:pt idx="1572">
                  <c:v>40914</c:v>
                </c:pt>
                <c:pt idx="1573">
                  <c:v>40917</c:v>
                </c:pt>
                <c:pt idx="1574">
                  <c:v>40918</c:v>
                </c:pt>
                <c:pt idx="1575">
                  <c:v>40919</c:v>
                </c:pt>
                <c:pt idx="1576">
                  <c:v>40920</c:v>
                </c:pt>
                <c:pt idx="1577">
                  <c:v>40921</c:v>
                </c:pt>
                <c:pt idx="1578">
                  <c:v>40924</c:v>
                </c:pt>
                <c:pt idx="1579">
                  <c:v>40925</c:v>
                </c:pt>
                <c:pt idx="1580">
                  <c:v>40926</c:v>
                </c:pt>
                <c:pt idx="1581">
                  <c:v>40927</c:v>
                </c:pt>
                <c:pt idx="1582">
                  <c:v>40928</c:v>
                </c:pt>
                <c:pt idx="1583">
                  <c:v>40931</c:v>
                </c:pt>
                <c:pt idx="1584">
                  <c:v>40932</c:v>
                </c:pt>
                <c:pt idx="1585">
                  <c:v>40933</c:v>
                </c:pt>
                <c:pt idx="1586">
                  <c:v>40934</c:v>
                </c:pt>
                <c:pt idx="1587">
                  <c:v>40935</c:v>
                </c:pt>
                <c:pt idx="1588">
                  <c:v>40938</c:v>
                </c:pt>
                <c:pt idx="1589">
                  <c:v>40939</c:v>
                </c:pt>
                <c:pt idx="1590">
                  <c:v>40940</c:v>
                </c:pt>
                <c:pt idx="1591">
                  <c:v>40941</c:v>
                </c:pt>
                <c:pt idx="1592">
                  <c:v>40942</c:v>
                </c:pt>
                <c:pt idx="1593">
                  <c:v>40945</c:v>
                </c:pt>
                <c:pt idx="1594">
                  <c:v>40946</c:v>
                </c:pt>
                <c:pt idx="1595">
                  <c:v>40947</c:v>
                </c:pt>
                <c:pt idx="1596">
                  <c:v>40948</c:v>
                </c:pt>
                <c:pt idx="1597">
                  <c:v>40949</c:v>
                </c:pt>
                <c:pt idx="1598">
                  <c:v>40952</c:v>
                </c:pt>
                <c:pt idx="1599">
                  <c:v>40953</c:v>
                </c:pt>
                <c:pt idx="1600">
                  <c:v>40954</c:v>
                </c:pt>
                <c:pt idx="1601">
                  <c:v>40955</c:v>
                </c:pt>
                <c:pt idx="1602">
                  <c:v>40956</c:v>
                </c:pt>
                <c:pt idx="1603">
                  <c:v>40959</c:v>
                </c:pt>
                <c:pt idx="1604">
                  <c:v>40960</c:v>
                </c:pt>
                <c:pt idx="1605">
                  <c:v>40961</c:v>
                </c:pt>
                <c:pt idx="1606">
                  <c:v>40962</c:v>
                </c:pt>
                <c:pt idx="1607">
                  <c:v>40963</c:v>
                </c:pt>
                <c:pt idx="1608">
                  <c:v>40966</c:v>
                </c:pt>
                <c:pt idx="1609">
                  <c:v>40967</c:v>
                </c:pt>
                <c:pt idx="1610">
                  <c:v>40968</c:v>
                </c:pt>
                <c:pt idx="1611">
                  <c:v>40969</c:v>
                </c:pt>
                <c:pt idx="1612">
                  <c:v>40970</c:v>
                </c:pt>
                <c:pt idx="1613">
                  <c:v>40973</c:v>
                </c:pt>
                <c:pt idx="1614">
                  <c:v>40974</c:v>
                </c:pt>
                <c:pt idx="1615">
                  <c:v>40975</c:v>
                </c:pt>
                <c:pt idx="1616">
                  <c:v>40976</c:v>
                </c:pt>
                <c:pt idx="1617">
                  <c:v>40977</c:v>
                </c:pt>
                <c:pt idx="1618">
                  <c:v>40980</c:v>
                </c:pt>
                <c:pt idx="1619">
                  <c:v>40981</c:v>
                </c:pt>
                <c:pt idx="1620">
                  <c:v>40982</c:v>
                </c:pt>
                <c:pt idx="1621">
                  <c:v>40983</c:v>
                </c:pt>
                <c:pt idx="1622">
                  <c:v>40984</c:v>
                </c:pt>
                <c:pt idx="1623">
                  <c:v>40987</c:v>
                </c:pt>
                <c:pt idx="1624">
                  <c:v>40988</c:v>
                </c:pt>
                <c:pt idx="1625">
                  <c:v>40989</c:v>
                </c:pt>
                <c:pt idx="1626">
                  <c:v>40990</c:v>
                </c:pt>
                <c:pt idx="1627">
                  <c:v>40991</c:v>
                </c:pt>
                <c:pt idx="1628">
                  <c:v>40994</c:v>
                </c:pt>
                <c:pt idx="1629">
                  <c:v>40995</c:v>
                </c:pt>
                <c:pt idx="1630">
                  <c:v>40996</c:v>
                </c:pt>
                <c:pt idx="1631">
                  <c:v>40997</c:v>
                </c:pt>
                <c:pt idx="1632">
                  <c:v>40998</c:v>
                </c:pt>
                <c:pt idx="1633">
                  <c:v>40999</c:v>
                </c:pt>
                <c:pt idx="1634">
                  <c:v>41001</c:v>
                </c:pt>
                <c:pt idx="1635">
                  <c:v>41002</c:v>
                </c:pt>
                <c:pt idx="1636">
                  <c:v>41003</c:v>
                </c:pt>
                <c:pt idx="1637">
                  <c:v>41004</c:v>
                </c:pt>
                <c:pt idx="1638">
                  <c:v>41008</c:v>
                </c:pt>
                <c:pt idx="1639">
                  <c:v>41009</c:v>
                </c:pt>
                <c:pt idx="1640">
                  <c:v>41010</c:v>
                </c:pt>
                <c:pt idx="1641">
                  <c:v>41011</c:v>
                </c:pt>
                <c:pt idx="1642">
                  <c:v>41012</c:v>
                </c:pt>
                <c:pt idx="1643">
                  <c:v>41015</c:v>
                </c:pt>
                <c:pt idx="1644">
                  <c:v>41016</c:v>
                </c:pt>
                <c:pt idx="1645">
                  <c:v>41017</c:v>
                </c:pt>
                <c:pt idx="1646">
                  <c:v>41018</c:v>
                </c:pt>
                <c:pt idx="1647">
                  <c:v>41019</c:v>
                </c:pt>
                <c:pt idx="1648">
                  <c:v>41022</c:v>
                </c:pt>
                <c:pt idx="1649">
                  <c:v>41023</c:v>
                </c:pt>
                <c:pt idx="1650">
                  <c:v>41024</c:v>
                </c:pt>
                <c:pt idx="1651">
                  <c:v>41025</c:v>
                </c:pt>
                <c:pt idx="1652">
                  <c:v>41026</c:v>
                </c:pt>
                <c:pt idx="1653">
                  <c:v>41029</c:v>
                </c:pt>
                <c:pt idx="1654">
                  <c:v>41030</c:v>
                </c:pt>
                <c:pt idx="1655">
                  <c:v>41031</c:v>
                </c:pt>
                <c:pt idx="1656">
                  <c:v>41032</c:v>
                </c:pt>
                <c:pt idx="1657">
                  <c:v>41033</c:v>
                </c:pt>
                <c:pt idx="1658">
                  <c:v>41036</c:v>
                </c:pt>
                <c:pt idx="1659">
                  <c:v>41037</c:v>
                </c:pt>
                <c:pt idx="1660">
                  <c:v>41038</c:v>
                </c:pt>
                <c:pt idx="1661">
                  <c:v>41039</c:v>
                </c:pt>
                <c:pt idx="1662">
                  <c:v>41040</c:v>
                </c:pt>
                <c:pt idx="1663">
                  <c:v>41043</c:v>
                </c:pt>
                <c:pt idx="1664">
                  <c:v>41044</c:v>
                </c:pt>
                <c:pt idx="1665">
                  <c:v>41045</c:v>
                </c:pt>
                <c:pt idx="1666">
                  <c:v>41046</c:v>
                </c:pt>
                <c:pt idx="1667">
                  <c:v>41047</c:v>
                </c:pt>
                <c:pt idx="1668">
                  <c:v>41050</c:v>
                </c:pt>
                <c:pt idx="1669">
                  <c:v>41051</c:v>
                </c:pt>
                <c:pt idx="1670">
                  <c:v>41052</c:v>
                </c:pt>
                <c:pt idx="1671">
                  <c:v>41053</c:v>
                </c:pt>
                <c:pt idx="1672">
                  <c:v>41054</c:v>
                </c:pt>
                <c:pt idx="1673">
                  <c:v>41057</c:v>
                </c:pt>
                <c:pt idx="1674">
                  <c:v>41058</c:v>
                </c:pt>
                <c:pt idx="1675">
                  <c:v>41059</c:v>
                </c:pt>
                <c:pt idx="1676">
                  <c:v>41060</c:v>
                </c:pt>
                <c:pt idx="1677">
                  <c:v>41061</c:v>
                </c:pt>
                <c:pt idx="1678">
                  <c:v>41064</c:v>
                </c:pt>
                <c:pt idx="1679">
                  <c:v>41065</c:v>
                </c:pt>
                <c:pt idx="1680">
                  <c:v>41066</c:v>
                </c:pt>
                <c:pt idx="1681">
                  <c:v>41067</c:v>
                </c:pt>
                <c:pt idx="1682">
                  <c:v>41068</c:v>
                </c:pt>
                <c:pt idx="1683">
                  <c:v>41071</c:v>
                </c:pt>
                <c:pt idx="1684">
                  <c:v>41072</c:v>
                </c:pt>
                <c:pt idx="1685">
                  <c:v>41073</c:v>
                </c:pt>
                <c:pt idx="1686">
                  <c:v>41074</c:v>
                </c:pt>
                <c:pt idx="1687">
                  <c:v>41075</c:v>
                </c:pt>
                <c:pt idx="1688">
                  <c:v>41078</c:v>
                </c:pt>
                <c:pt idx="1689">
                  <c:v>41079</c:v>
                </c:pt>
                <c:pt idx="1690">
                  <c:v>41080</c:v>
                </c:pt>
                <c:pt idx="1691">
                  <c:v>41081</c:v>
                </c:pt>
                <c:pt idx="1692">
                  <c:v>41082</c:v>
                </c:pt>
                <c:pt idx="1693">
                  <c:v>41085</c:v>
                </c:pt>
                <c:pt idx="1694">
                  <c:v>41086</c:v>
                </c:pt>
                <c:pt idx="1695">
                  <c:v>41087</c:v>
                </c:pt>
                <c:pt idx="1696">
                  <c:v>41088</c:v>
                </c:pt>
                <c:pt idx="1697">
                  <c:v>41089</c:v>
                </c:pt>
                <c:pt idx="1698">
                  <c:v>41090</c:v>
                </c:pt>
                <c:pt idx="1699">
                  <c:v>41092</c:v>
                </c:pt>
                <c:pt idx="1700">
                  <c:v>41093</c:v>
                </c:pt>
                <c:pt idx="1701">
                  <c:v>41094</c:v>
                </c:pt>
                <c:pt idx="1702">
                  <c:v>41095</c:v>
                </c:pt>
                <c:pt idx="1703">
                  <c:v>41096</c:v>
                </c:pt>
                <c:pt idx="1704">
                  <c:v>41099</c:v>
                </c:pt>
                <c:pt idx="1705">
                  <c:v>41100</c:v>
                </c:pt>
                <c:pt idx="1706">
                  <c:v>41101</c:v>
                </c:pt>
                <c:pt idx="1707">
                  <c:v>41102</c:v>
                </c:pt>
                <c:pt idx="1708">
                  <c:v>41103</c:v>
                </c:pt>
                <c:pt idx="1709">
                  <c:v>41106</c:v>
                </c:pt>
                <c:pt idx="1710">
                  <c:v>41107</c:v>
                </c:pt>
                <c:pt idx="1711">
                  <c:v>41108</c:v>
                </c:pt>
                <c:pt idx="1712">
                  <c:v>41109</c:v>
                </c:pt>
                <c:pt idx="1713">
                  <c:v>41110</c:v>
                </c:pt>
                <c:pt idx="1714">
                  <c:v>41113</c:v>
                </c:pt>
                <c:pt idx="1715">
                  <c:v>41114</c:v>
                </c:pt>
                <c:pt idx="1716">
                  <c:v>41115</c:v>
                </c:pt>
                <c:pt idx="1717">
                  <c:v>41116</c:v>
                </c:pt>
                <c:pt idx="1718">
                  <c:v>41117</c:v>
                </c:pt>
                <c:pt idx="1719">
                  <c:v>41120</c:v>
                </c:pt>
              </c:numCache>
            </c:numRef>
          </c:cat>
          <c:val>
            <c:numRef>
              <c:f>'Total Return'!$D$2:$D$1721</c:f>
              <c:numCache>
                <c:formatCode>0.00</c:formatCode>
                <c:ptCount val="1720"/>
                <c:pt idx="0">
                  <c:v>100</c:v>
                </c:pt>
                <c:pt idx="1">
                  <c:v>100.05939841287439</c:v>
                </c:pt>
                <c:pt idx="2">
                  <c:v>100.47677126067188</c:v>
                </c:pt>
                <c:pt idx="3">
                  <c:v>100.88543234124781</c:v>
                </c:pt>
                <c:pt idx="4">
                  <c:v>101.05174789729614</c:v>
                </c:pt>
                <c:pt idx="5">
                  <c:v>101.53960686170461</c:v>
                </c:pt>
                <c:pt idx="6">
                  <c:v>101.57445393059092</c:v>
                </c:pt>
                <c:pt idx="7">
                  <c:v>101.54198279821958</c:v>
                </c:pt>
                <c:pt idx="8">
                  <c:v>101.53168707332134</c:v>
                </c:pt>
                <c:pt idx="9">
                  <c:v>101.3930907766144</c:v>
                </c:pt>
                <c:pt idx="10">
                  <c:v>101.26954207783564</c:v>
                </c:pt>
                <c:pt idx="11">
                  <c:v>101.28062978157219</c:v>
                </c:pt>
                <c:pt idx="12">
                  <c:v>101.17054472304496</c:v>
                </c:pt>
                <c:pt idx="13">
                  <c:v>101.3083490409136</c:v>
                </c:pt>
                <c:pt idx="14">
                  <c:v>101.39071484009943</c:v>
                </c:pt>
                <c:pt idx="15">
                  <c:v>101.469912723932</c:v>
                </c:pt>
                <c:pt idx="16">
                  <c:v>101.67978711608824</c:v>
                </c:pt>
                <c:pt idx="17">
                  <c:v>101.76294489411241</c:v>
                </c:pt>
                <c:pt idx="18">
                  <c:v>101.70592241775297</c:v>
                </c:pt>
                <c:pt idx="19">
                  <c:v>101.79066415345379</c:v>
                </c:pt>
                <c:pt idx="20">
                  <c:v>102.17794180539494</c:v>
                </c:pt>
                <c:pt idx="21">
                  <c:v>102.18823753029318</c:v>
                </c:pt>
                <c:pt idx="22">
                  <c:v>102.28961082159884</c:v>
                </c:pt>
                <c:pt idx="23">
                  <c:v>102.40840764734763</c:v>
                </c:pt>
                <c:pt idx="24">
                  <c:v>102.20566106473632</c:v>
                </c:pt>
                <c:pt idx="25">
                  <c:v>102.06389685267608</c:v>
                </c:pt>
                <c:pt idx="26">
                  <c:v>102.03776155101133</c:v>
                </c:pt>
                <c:pt idx="27">
                  <c:v>101.66315556048342</c:v>
                </c:pt>
                <c:pt idx="28">
                  <c:v>101.76928072481901</c:v>
                </c:pt>
                <c:pt idx="29">
                  <c:v>101.75740104224414</c:v>
                </c:pt>
                <c:pt idx="30">
                  <c:v>101.78036842855556</c:v>
                </c:pt>
                <c:pt idx="31">
                  <c:v>101.73047376174105</c:v>
                </c:pt>
                <c:pt idx="32">
                  <c:v>101.88966150824447</c:v>
                </c:pt>
                <c:pt idx="33">
                  <c:v>102.06389685267608</c:v>
                </c:pt>
                <c:pt idx="34">
                  <c:v>102.28961082159883</c:v>
                </c:pt>
                <c:pt idx="35">
                  <c:v>102.29832258882041</c:v>
                </c:pt>
                <c:pt idx="36">
                  <c:v>102.36801672659305</c:v>
                </c:pt>
                <c:pt idx="37">
                  <c:v>102.37593651497629</c:v>
                </c:pt>
                <c:pt idx="38">
                  <c:v>102.41632743573089</c:v>
                </c:pt>
                <c:pt idx="39">
                  <c:v>102.3791044303296</c:v>
                </c:pt>
                <c:pt idx="40">
                  <c:v>102.26030760458079</c:v>
                </c:pt>
                <c:pt idx="41">
                  <c:v>102.36247287472477</c:v>
                </c:pt>
                <c:pt idx="42">
                  <c:v>102.37118464194636</c:v>
                </c:pt>
                <c:pt idx="43">
                  <c:v>102.33871350957502</c:v>
                </c:pt>
                <c:pt idx="44">
                  <c:v>102.22783647220946</c:v>
                </c:pt>
                <c:pt idx="45">
                  <c:v>102.37356057846135</c:v>
                </c:pt>
                <c:pt idx="46">
                  <c:v>102.4123675415393</c:v>
                </c:pt>
                <c:pt idx="47">
                  <c:v>102.34584131911996</c:v>
                </c:pt>
                <c:pt idx="48">
                  <c:v>102.40523973199436</c:v>
                </c:pt>
                <c:pt idx="49">
                  <c:v>102.40840764734764</c:v>
                </c:pt>
                <c:pt idx="50">
                  <c:v>102.58343497061756</c:v>
                </c:pt>
                <c:pt idx="51">
                  <c:v>102.51136489632995</c:v>
                </c:pt>
                <c:pt idx="52">
                  <c:v>102.68718419843819</c:v>
                </c:pt>
                <c:pt idx="53">
                  <c:v>102.75608635737252</c:v>
                </c:pt>
                <c:pt idx="54">
                  <c:v>102.59610663203078</c:v>
                </c:pt>
                <c:pt idx="55">
                  <c:v>102.82498851630683</c:v>
                </c:pt>
                <c:pt idx="56">
                  <c:v>102.94140940554065</c:v>
                </c:pt>
                <c:pt idx="57">
                  <c:v>103.01110354331331</c:v>
                </c:pt>
                <c:pt idx="58">
                  <c:v>103.09901319436743</c:v>
                </c:pt>
                <c:pt idx="59">
                  <c:v>103.13782015744538</c:v>
                </c:pt>
                <c:pt idx="60">
                  <c:v>103.28433624253559</c:v>
                </c:pt>
                <c:pt idx="61">
                  <c:v>103.28275228485893</c:v>
                </c:pt>
                <c:pt idx="62">
                  <c:v>103.06970997734938</c:v>
                </c:pt>
                <c:pt idx="63">
                  <c:v>103.1481158823436</c:v>
                </c:pt>
                <c:pt idx="64">
                  <c:v>103.25344906784088</c:v>
                </c:pt>
                <c:pt idx="65">
                  <c:v>103.55756894175786</c:v>
                </c:pt>
                <c:pt idx="66">
                  <c:v>103.43243628530243</c:v>
                </c:pt>
                <c:pt idx="67">
                  <c:v>103.41738868737424</c:v>
                </c:pt>
                <c:pt idx="68">
                  <c:v>103.22652178733783</c:v>
                </c:pt>
                <c:pt idx="69">
                  <c:v>103.07762976573264</c:v>
                </c:pt>
                <c:pt idx="70">
                  <c:v>102.99051209351686</c:v>
                </c:pt>
                <c:pt idx="71">
                  <c:v>103.10772496158903</c:v>
                </c:pt>
                <c:pt idx="72">
                  <c:v>103.10455704623573</c:v>
                </c:pt>
                <c:pt idx="73">
                  <c:v>103.12752443254715</c:v>
                </c:pt>
                <c:pt idx="74">
                  <c:v>103.20830627405634</c:v>
                </c:pt>
                <c:pt idx="75">
                  <c:v>103.22018595663121</c:v>
                </c:pt>
                <c:pt idx="76">
                  <c:v>103.42055660272756</c:v>
                </c:pt>
                <c:pt idx="77">
                  <c:v>103.60429569321906</c:v>
                </c:pt>
                <c:pt idx="78">
                  <c:v>103.7151727305846</c:v>
                </c:pt>
                <c:pt idx="79">
                  <c:v>103.77536312229732</c:v>
                </c:pt>
                <c:pt idx="80">
                  <c:v>103.83317757749508</c:v>
                </c:pt>
                <c:pt idx="81">
                  <c:v>103.8395134082017</c:v>
                </c:pt>
                <c:pt idx="82">
                  <c:v>103.98761345096854</c:v>
                </c:pt>
                <c:pt idx="83">
                  <c:v>104.08344289040593</c:v>
                </c:pt>
                <c:pt idx="84">
                  <c:v>104.1230418323222</c:v>
                </c:pt>
                <c:pt idx="85">
                  <c:v>104.14284130328033</c:v>
                </c:pt>
                <c:pt idx="86">
                  <c:v>104.19669586428645</c:v>
                </c:pt>
                <c:pt idx="87">
                  <c:v>104.19986377963976</c:v>
                </c:pt>
                <c:pt idx="88">
                  <c:v>104.10324236136407</c:v>
                </c:pt>
                <c:pt idx="89">
                  <c:v>104.02958832939981</c:v>
                </c:pt>
                <c:pt idx="90">
                  <c:v>104.11037017090899</c:v>
                </c:pt>
                <c:pt idx="91">
                  <c:v>104.16976858378342</c:v>
                </c:pt>
                <c:pt idx="92">
                  <c:v>104.26243010786749</c:v>
                </c:pt>
                <c:pt idx="93">
                  <c:v>104.32420445725687</c:v>
                </c:pt>
                <c:pt idx="94">
                  <c:v>104.31866060538859</c:v>
                </c:pt>
                <c:pt idx="95">
                  <c:v>104.24659053110096</c:v>
                </c:pt>
                <c:pt idx="96">
                  <c:v>104.26084615019082</c:v>
                </c:pt>
                <c:pt idx="97">
                  <c:v>104.2505504252926</c:v>
                </c:pt>
                <c:pt idx="98">
                  <c:v>104.00978885844167</c:v>
                </c:pt>
                <c:pt idx="99">
                  <c:v>103.93059097460912</c:v>
                </c:pt>
                <c:pt idx="100">
                  <c:v>103.85614496380651</c:v>
                </c:pt>
                <c:pt idx="101">
                  <c:v>103.69537325962645</c:v>
                </c:pt>
                <c:pt idx="102">
                  <c:v>103.73338824386607</c:v>
                </c:pt>
                <c:pt idx="103">
                  <c:v>103.84505726006998</c:v>
                </c:pt>
                <c:pt idx="104">
                  <c:v>104.03909207545972</c:v>
                </c:pt>
                <c:pt idx="105">
                  <c:v>104.14284130328035</c:v>
                </c:pt>
                <c:pt idx="106">
                  <c:v>104.26005417135251</c:v>
                </c:pt>
                <c:pt idx="107">
                  <c:v>104.14046536676535</c:v>
                </c:pt>
                <c:pt idx="108">
                  <c:v>104.18719211822656</c:v>
                </c:pt>
                <c:pt idx="109">
                  <c:v>104.28064562114895</c:v>
                </c:pt>
                <c:pt idx="110">
                  <c:v>104.46359273280213</c:v>
                </c:pt>
                <c:pt idx="111">
                  <c:v>104.39785848922112</c:v>
                </c:pt>
                <c:pt idx="112">
                  <c:v>104.40102640457442</c:v>
                </c:pt>
                <c:pt idx="113">
                  <c:v>104.35192371659824</c:v>
                </c:pt>
                <c:pt idx="114">
                  <c:v>104.39785848922111</c:v>
                </c:pt>
                <c:pt idx="115">
                  <c:v>104.48656011911358</c:v>
                </c:pt>
                <c:pt idx="116">
                  <c:v>104.51744729380826</c:v>
                </c:pt>
                <c:pt idx="117">
                  <c:v>104.35509163195154</c:v>
                </c:pt>
                <c:pt idx="118">
                  <c:v>104.28935738837053</c:v>
                </c:pt>
                <c:pt idx="119">
                  <c:v>104.29648519791547</c:v>
                </c:pt>
                <c:pt idx="120">
                  <c:v>104.24659053110095</c:v>
                </c:pt>
                <c:pt idx="121">
                  <c:v>104.10561829787903</c:v>
                </c:pt>
                <c:pt idx="122">
                  <c:v>103.97018991652538</c:v>
                </c:pt>
                <c:pt idx="123">
                  <c:v>103.70250106917139</c:v>
                </c:pt>
                <c:pt idx="124">
                  <c:v>103.4102608778293</c:v>
                </c:pt>
                <c:pt idx="125">
                  <c:v>103.3445266342483</c:v>
                </c:pt>
                <c:pt idx="126">
                  <c:v>103.30413571349369</c:v>
                </c:pt>
                <c:pt idx="127">
                  <c:v>103.36511808404475</c:v>
                </c:pt>
                <c:pt idx="128">
                  <c:v>103.60112777786573</c:v>
                </c:pt>
                <c:pt idx="129">
                  <c:v>103.88861609617786</c:v>
                </c:pt>
                <c:pt idx="130">
                  <c:v>104.14204932444203</c:v>
                </c:pt>
                <c:pt idx="131">
                  <c:v>104.44300128300569</c:v>
                </c:pt>
                <c:pt idx="132">
                  <c:v>104.36538735684978</c:v>
                </c:pt>
                <c:pt idx="133">
                  <c:v>104.22995897549615</c:v>
                </c:pt>
                <c:pt idx="134">
                  <c:v>104.31153279584366</c:v>
                </c:pt>
                <c:pt idx="135">
                  <c:v>104.33608413983175</c:v>
                </c:pt>
                <c:pt idx="136">
                  <c:v>104.42953764275416</c:v>
                </c:pt>
                <c:pt idx="137">
                  <c:v>104.46755262699378</c:v>
                </c:pt>
                <c:pt idx="138">
                  <c:v>104.47388845770037</c:v>
                </c:pt>
                <c:pt idx="139">
                  <c:v>104.35509163195155</c:v>
                </c:pt>
                <c:pt idx="140">
                  <c:v>104.39627453154449</c:v>
                </c:pt>
                <c:pt idx="141">
                  <c:v>104.43745743113742</c:v>
                </c:pt>
                <c:pt idx="142">
                  <c:v>104.54595853198801</c:v>
                </c:pt>
                <c:pt idx="143">
                  <c:v>104.6520836963236</c:v>
                </c:pt>
                <c:pt idx="144">
                  <c:v>104.713858045713</c:v>
                </c:pt>
                <c:pt idx="145">
                  <c:v>104.83027893494685</c:v>
                </c:pt>
                <c:pt idx="146">
                  <c:v>104.93482014160583</c:v>
                </c:pt>
                <c:pt idx="147">
                  <c:v>105.01005813124675</c:v>
                </c:pt>
                <c:pt idx="148">
                  <c:v>105.12964693583388</c:v>
                </c:pt>
                <c:pt idx="149">
                  <c:v>105.18350149684001</c:v>
                </c:pt>
                <c:pt idx="150">
                  <c:v>105.37516037571476</c:v>
                </c:pt>
                <c:pt idx="151">
                  <c:v>105.39733578318786</c:v>
                </c:pt>
                <c:pt idx="152">
                  <c:v>105.39733578318786</c:v>
                </c:pt>
                <c:pt idx="153">
                  <c:v>105.44089461929576</c:v>
                </c:pt>
                <c:pt idx="154">
                  <c:v>105.60404225999082</c:v>
                </c:pt>
                <c:pt idx="155">
                  <c:v>105.69274388988327</c:v>
                </c:pt>
                <c:pt idx="156">
                  <c:v>105.79253322351228</c:v>
                </c:pt>
                <c:pt idx="157">
                  <c:v>105.84797174219507</c:v>
                </c:pt>
                <c:pt idx="158">
                  <c:v>105.82658831356028</c:v>
                </c:pt>
                <c:pt idx="159">
                  <c:v>105.89073859946467</c:v>
                </c:pt>
                <c:pt idx="160">
                  <c:v>105.93192149905758</c:v>
                </c:pt>
                <c:pt idx="161">
                  <c:v>106.03725468455487</c:v>
                </c:pt>
                <c:pt idx="162">
                  <c:v>106.11803652606407</c:v>
                </c:pt>
                <c:pt idx="163">
                  <c:v>106.21307398666312</c:v>
                </c:pt>
                <c:pt idx="164">
                  <c:v>106.24396116135783</c:v>
                </c:pt>
                <c:pt idx="165">
                  <c:v>106.25900875928602</c:v>
                </c:pt>
                <c:pt idx="166">
                  <c:v>106.33820664311855</c:v>
                </c:pt>
                <c:pt idx="167">
                  <c:v>106.29464780701065</c:v>
                </c:pt>
                <c:pt idx="168">
                  <c:v>106.30969540493884</c:v>
                </c:pt>
                <c:pt idx="169">
                  <c:v>106.31682321448375</c:v>
                </c:pt>
                <c:pt idx="170">
                  <c:v>106.37780558503481</c:v>
                </c:pt>
                <c:pt idx="171">
                  <c:v>106.4142366115978</c:v>
                </c:pt>
                <c:pt idx="172">
                  <c:v>106.63282277097561</c:v>
                </c:pt>
                <c:pt idx="173">
                  <c:v>106.76429125813763</c:v>
                </c:pt>
                <c:pt idx="174">
                  <c:v>106.82448164985038</c:v>
                </c:pt>
                <c:pt idx="175">
                  <c:v>107.01455657104849</c:v>
                </c:pt>
                <c:pt idx="176">
                  <c:v>107.04227583038988</c:v>
                </c:pt>
                <c:pt idx="177">
                  <c:v>107.01614052872516</c:v>
                </c:pt>
                <c:pt idx="178">
                  <c:v>106.95357420049744</c:v>
                </c:pt>
                <c:pt idx="179">
                  <c:v>107.03910791503658</c:v>
                </c:pt>
                <c:pt idx="180">
                  <c:v>107.11909777770745</c:v>
                </c:pt>
                <c:pt idx="181">
                  <c:v>107.1111779893242</c:v>
                </c:pt>
                <c:pt idx="182">
                  <c:v>107.12147371422245</c:v>
                </c:pt>
                <c:pt idx="183">
                  <c:v>107.15632078310875</c:v>
                </c:pt>
                <c:pt idx="184">
                  <c:v>107.17532827522857</c:v>
                </c:pt>
                <c:pt idx="185">
                  <c:v>107.14048120634226</c:v>
                </c:pt>
                <c:pt idx="186">
                  <c:v>107.06128332250969</c:v>
                </c:pt>
                <c:pt idx="187">
                  <c:v>107.1016742432643</c:v>
                </c:pt>
                <c:pt idx="188">
                  <c:v>107.14285714285721</c:v>
                </c:pt>
                <c:pt idx="189">
                  <c:v>107.1357293333123</c:v>
                </c:pt>
                <c:pt idx="190">
                  <c:v>107.2481903283545</c:v>
                </c:pt>
                <c:pt idx="191">
                  <c:v>107.29412510097737</c:v>
                </c:pt>
                <c:pt idx="192">
                  <c:v>107.33847591592361</c:v>
                </c:pt>
                <c:pt idx="193">
                  <c:v>107.41292192672621</c:v>
                </c:pt>
                <c:pt idx="194">
                  <c:v>107.46677648773233</c:v>
                </c:pt>
                <c:pt idx="195">
                  <c:v>107.48736793752879</c:v>
                </c:pt>
                <c:pt idx="196">
                  <c:v>107.53884656201994</c:v>
                </c:pt>
                <c:pt idx="197">
                  <c:v>107.57844550393622</c:v>
                </c:pt>
                <c:pt idx="198">
                  <c:v>107.69169847781676</c:v>
                </c:pt>
                <c:pt idx="199">
                  <c:v>107.77644021351759</c:v>
                </c:pt>
                <c:pt idx="200">
                  <c:v>107.85009424548184</c:v>
                </c:pt>
                <c:pt idx="201">
                  <c:v>107.89048516623645</c:v>
                </c:pt>
                <c:pt idx="202">
                  <c:v>108.01007397082357</c:v>
                </c:pt>
                <c:pt idx="203">
                  <c:v>108.04254510319493</c:v>
                </c:pt>
                <c:pt idx="204">
                  <c:v>108.09402372768609</c:v>
                </c:pt>
                <c:pt idx="205">
                  <c:v>108.18034942106357</c:v>
                </c:pt>
                <c:pt idx="206">
                  <c:v>108.3498328924652</c:v>
                </c:pt>
                <c:pt idx="207">
                  <c:v>108.402895474633</c:v>
                </c:pt>
                <c:pt idx="208">
                  <c:v>108.4741735700823</c:v>
                </c:pt>
                <c:pt idx="209">
                  <c:v>108.53594791947168</c:v>
                </c:pt>
                <c:pt idx="210">
                  <c:v>108.58505060744785</c:v>
                </c:pt>
                <c:pt idx="211">
                  <c:v>108.69751160249007</c:v>
                </c:pt>
                <c:pt idx="212">
                  <c:v>108.69592764481344</c:v>
                </c:pt>
                <c:pt idx="213">
                  <c:v>108.75057418465788</c:v>
                </c:pt>
                <c:pt idx="214">
                  <c:v>108.91213786767626</c:v>
                </c:pt>
                <c:pt idx="215">
                  <c:v>108.99133575150881</c:v>
                </c:pt>
                <c:pt idx="216">
                  <c:v>109.04281437599997</c:v>
                </c:pt>
                <c:pt idx="217">
                  <c:v>109.15527537104217</c:v>
                </c:pt>
                <c:pt idx="218">
                  <c:v>109.27169626027602</c:v>
                </c:pt>
                <c:pt idx="219">
                  <c:v>109.33822248269534</c:v>
                </c:pt>
                <c:pt idx="220">
                  <c:v>109.37782142461162</c:v>
                </c:pt>
                <c:pt idx="221">
                  <c:v>109.55680864207316</c:v>
                </c:pt>
                <c:pt idx="222">
                  <c:v>109.68114931969026</c:v>
                </c:pt>
                <c:pt idx="223">
                  <c:v>109.68431723504355</c:v>
                </c:pt>
                <c:pt idx="224">
                  <c:v>109.69857285413342</c:v>
                </c:pt>
                <c:pt idx="225">
                  <c:v>109.80469801846901</c:v>
                </c:pt>
                <c:pt idx="226">
                  <c:v>109.83796112967869</c:v>
                </c:pt>
                <c:pt idx="227">
                  <c:v>109.92428682305616</c:v>
                </c:pt>
                <c:pt idx="228">
                  <c:v>110.05496333137985</c:v>
                </c:pt>
                <c:pt idx="229">
                  <c:v>110.08505852723624</c:v>
                </c:pt>
                <c:pt idx="230">
                  <c:v>110.22603076045817</c:v>
                </c:pt>
                <c:pt idx="231">
                  <c:v>110.29255698287751</c:v>
                </c:pt>
                <c:pt idx="232">
                  <c:v>110.30522864429071</c:v>
                </c:pt>
                <c:pt idx="233">
                  <c:v>110.28067730030264</c:v>
                </c:pt>
                <c:pt idx="234">
                  <c:v>110.16742432642211</c:v>
                </c:pt>
                <c:pt idx="235">
                  <c:v>110.20227139530841</c:v>
                </c:pt>
                <c:pt idx="236">
                  <c:v>110.22919867581146</c:v>
                </c:pt>
                <c:pt idx="237">
                  <c:v>110.1365371517274</c:v>
                </c:pt>
                <c:pt idx="238">
                  <c:v>110.17059224177541</c:v>
                </c:pt>
                <c:pt idx="239">
                  <c:v>110.24107835838637</c:v>
                </c:pt>
                <c:pt idx="240">
                  <c:v>110.3662110148418</c:v>
                </c:pt>
                <c:pt idx="241">
                  <c:v>110.44144900448271</c:v>
                </c:pt>
                <c:pt idx="242">
                  <c:v>110.5657896820998</c:v>
                </c:pt>
                <c:pt idx="243">
                  <c:v>110.60855653936937</c:v>
                </c:pt>
                <c:pt idx="244">
                  <c:v>110.7249774286032</c:v>
                </c:pt>
                <c:pt idx="245">
                  <c:v>110.72418544976487</c:v>
                </c:pt>
                <c:pt idx="246">
                  <c:v>110.81526301617231</c:v>
                </c:pt>
                <c:pt idx="247">
                  <c:v>110.80892718546569</c:v>
                </c:pt>
                <c:pt idx="248">
                  <c:v>110.79229562986086</c:v>
                </c:pt>
                <c:pt idx="249">
                  <c:v>110.79546354521415</c:v>
                </c:pt>
                <c:pt idx="250">
                  <c:v>110.83031061410047</c:v>
                </c:pt>
                <c:pt idx="251">
                  <c:v>110.86911757717843</c:v>
                </c:pt>
                <c:pt idx="252">
                  <c:v>110.84852612738196</c:v>
                </c:pt>
                <c:pt idx="253">
                  <c:v>110.86832559834011</c:v>
                </c:pt>
                <c:pt idx="254">
                  <c:v>110.86911757717843</c:v>
                </c:pt>
                <c:pt idx="255">
                  <c:v>110.87307747137005</c:v>
                </c:pt>
                <c:pt idx="256">
                  <c:v>110.95702722823253</c:v>
                </c:pt>
                <c:pt idx="257">
                  <c:v>110.95940316474751</c:v>
                </c:pt>
                <c:pt idx="258">
                  <c:v>111.00771387388535</c:v>
                </c:pt>
                <c:pt idx="259">
                  <c:v>111.07265613862805</c:v>
                </c:pt>
                <c:pt idx="260">
                  <c:v>111.1027513344844</c:v>
                </c:pt>
                <c:pt idx="261">
                  <c:v>111.21679628720327</c:v>
                </c:pt>
                <c:pt idx="262">
                  <c:v>111.28569844613757</c:v>
                </c:pt>
                <c:pt idx="263">
                  <c:v>111.30233000174242</c:v>
                </c:pt>
                <c:pt idx="264">
                  <c:v>111.26114710214949</c:v>
                </c:pt>
                <c:pt idx="265">
                  <c:v>111.31737759967061</c:v>
                </c:pt>
                <c:pt idx="266">
                  <c:v>111.39419954698816</c:v>
                </c:pt>
                <c:pt idx="267">
                  <c:v>111.37677601254501</c:v>
                </c:pt>
                <c:pt idx="268">
                  <c:v>111.41083110259299</c:v>
                </c:pt>
                <c:pt idx="269">
                  <c:v>111.45518191753921</c:v>
                </c:pt>
                <c:pt idx="270">
                  <c:v>111.55497125116823</c:v>
                </c:pt>
                <c:pt idx="271">
                  <c:v>111.65792850015053</c:v>
                </c:pt>
                <c:pt idx="272">
                  <c:v>111.7719734528694</c:v>
                </c:pt>
                <c:pt idx="273">
                  <c:v>111.89552215164817</c:v>
                </c:pt>
                <c:pt idx="274">
                  <c:v>111.90740183422302</c:v>
                </c:pt>
                <c:pt idx="275">
                  <c:v>112.06975749607975</c:v>
                </c:pt>
                <c:pt idx="276">
                  <c:v>112.10460456496607</c:v>
                </c:pt>
                <c:pt idx="277">
                  <c:v>112.14657944339731</c:v>
                </c:pt>
                <c:pt idx="278">
                  <c:v>112.25745648076287</c:v>
                </c:pt>
                <c:pt idx="279">
                  <c:v>112.20439389859506</c:v>
                </c:pt>
                <c:pt idx="280">
                  <c:v>112.20201796208009</c:v>
                </c:pt>
                <c:pt idx="281">
                  <c:v>112.13865965501404</c:v>
                </c:pt>
                <c:pt idx="282">
                  <c:v>112.09668477658279</c:v>
                </c:pt>
                <c:pt idx="283">
                  <c:v>112.20993775046331</c:v>
                </c:pt>
                <c:pt idx="284">
                  <c:v>112.19647411021178</c:v>
                </c:pt>
                <c:pt idx="285">
                  <c:v>112.29626344384079</c:v>
                </c:pt>
                <c:pt idx="286">
                  <c:v>112.43644369822439</c:v>
                </c:pt>
                <c:pt idx="287">
                  <c:v>112.4459474442843</c:v>
                </c:pt>
                <c:pt idx="288">
                  <c:v>112.52831324347017</c:v>
                </c:pt>
                <c:pt idx="289">
                  <c:v>112.54415282023666</c:v>
                </c:pt>
                <c:pt idx="290">
                  <c:v>112.56078437584151</c:v>
                </c:pt>
                <c:pt idx="291">
                  <c:v>112.51168168786532</c:v>
                </c:pt>
                <c:pt idx="292">
                  <c:v>112.65027798457228</c:v>
                </c:pt>
                <c:pt idx="293">
                  <c:v>112.79045823895589</c:v>
                </c:pt>
                <c:pt idx="294">
                  <c:v>112.87440799581839</c:v>
                </c:pt>
                <c:pt idx="295">
                  <c:v>112.97578128712406</c:v>
                </c:pt>
                <c:pt idx="296">
                  <c:v>113.03993157302841</c:v>
                </c:pt>
                <c:pt idx="297">
                  <c:v>113.09457811287287</c:v>
                </c:pt>
                <c:pt idx="298">
                  <c:v>113.18248776392697</c:v>
                </c:pt>
                <c:pt idx="299">
                  <c:v>113.11279362615434</c:v>
                </c:pt>
                <c:pt idx="300">
                  <c:v>113.20941504443005</c:v>
                </c:pt>
                <c:pt idx="301">
                  <c:v>113.01379627136367</c:v>
                </c:pt>
                <c:pt idx="302">
                  <c:v>112.6843330746203</c:v>
                </c:pt>
                <c:pt idx="303">
                  <c:v>112.72234805885994</c:v>
                </c:pt>
                <c:pt idx="304">
                  <c:v>112.65027798457231</c:v>
                </c:pt>
                <c:pt idx="305">
                  <c:v>112.22102545419992</c:v>
                </c:pt>
                <c:pt idx="306">
                  <c:v>112.06104572885818</c:v>
                </c:pt>
                <c:pt idx="307">
                  <c:v>112.21864951768494</c:v>
                </c:pt>
                <c:pt idx="308">
                  <c:v>112.42852390984119</c:v>
                </c:pt>
                <c:pt idx="309">
                  <c:v>112.51168168786536</c:v>
                </c:pt>
                <c:pt idx="310">
                  <c:v>112.63443840780582</c:v>
                </c:pt>
                <c:pt idx="311">
                  <c:v>112.54652875675171</c:v>
                </c:pt>
                <c:pt idx="312">
                  <c:v>112.3121030206074</c:v>
                </c:pt>
                <c:pt idx="313">
                  <c:v>112.31843885131399</c:v>
                </c:pt>
                <c:pt idx="314">
                  <c:v>112.29309552848758</c:v>
                </c:pt>
                <c:pt idx="315">
                  <c:v>112.4277319310029</c:v>
                </c:pt>
                <c:pt idx="316">
                  <c:v>112.38813298908661</c:v>
                </c:pt>
                <c:pt idx="317">
                  <c:v>112.56316031235654</c:v>
                </c:pt>
                <c:pt idx="318">
                  <c:v>112.65740579411727</c:v>
                </c:pt>
                <c:pt idx="319">
                  <c:v>112.69225286300359</c:v>
                </c:pt>
                <c:pt idx="320">
                  <c:v>112.81580156178235</c:v>
                </c:pt>
                <c:pt idx="321">
                  <c:v>112.84035290577043</c:v>
                </c:pt>
                <c:pt idx="322">
                  <c:v>112.78808230244096</c:v>
                </c:pt>
                <c:pt idx="323">
                  <c:v>112.79837802733917</c:v>
                </c:pt>
                <c:pt idx="324">
                  <c:v>112.7896662601176</c:v>
                </c:pt>
                <c:pt idx="325">
                  <c:v>112.79996198501583</c:v>
                </c:pt>
                <c:pt idx="326">
                  <c:v>112.76669887380616</c:v>
                </c:pt>
                <c:pt idx="327">
                  <c:v>112.82134541365063</c:v>
                </c:pt>
                <c:pt idx="328">
                  <c:v>112.86094435556689</c:v>
                </c:pt>
                <c:pt idx="329">
                  <c:v>112.88628767839332</c:v>
                </c:pt>
                <c:pt idx="330">
                  <c:v>112.97102941409413</c:v>
                </c:pt>
                <c:pt idx="331">
                  <c:v>112.99795669459719</c:v>
                </c:pt>
                <c:pt idx="332">
                  <c:v>113.04389146722006</c:v>
                </c:pt>
                <c:pt idx="333">
                  <c:v>113.09378613403459</c:v>
                </c:pt>
                <c:pt idx="334">
                  <c:v>113.12942518175923</c:v>
                </c:pt>
                <c:pt idx="335">
                  <c:v>113.27356533033448</c:v>
                </c:pt>
                <c:pt idx="336">
                  <c:v>113.34563540462207</c:v>
                </c:pt>
                <c:pt idx="337">
                  <c:v>113.41532954239474</c:v>
                </c:pt>
                <c:pt idx="338">
                  <c:v>113.38285841002339</c:v>
                </c:pt>
                <c:pt idx="339">
                  <c:v>113.48502368016739</c:v>
                </c:pt>
                <c:pt idx="340">
                  <c:v>113.59827665404792</c:v>
                </c:pt>
                <c:pt idx="341">
                  <c:v>113.61807612500607</c:v>
                </c:pt>
                <c:pt idx="342">
                  <c:v>113.61094831546113</c:v>
                </c:pt>
                <c:pt idx="343">
                  <c:v>113.64975527853908</c:v>
                </c:pt>
                <c:pt idx="344">
                  <c:v>113.62203601919769</c:v>
                </c:pt>
                <c:pt idx="345">
                  <c:v>113.71311358560511</c:v>
                </c:pt>
                <c:pt idx="346">
                  <c:v>113.73449701423992</c:v>
                </c:pt>
                <c:pt idx="347">
                  <c:v>113.77172001964122</c:v>
                </c:pt>
                <c:pt idx="348">
                  <c:v>113.76855210428793</c:v>
                </c:pt>
                <c:pt idx="349">
                  <c:v>113.8667574802403</c:v>
                </c:pt>
                <c:pt idx="350">
                  <c:v>113.91110829518652</c:v>
                </c:pt>
                <c:pt idx="351">
                  <c:v>113.95545911013276</c:v>
                </c:pt>
                <c:pt idx="352">
                  <c:v>113.99980992507901</c:v>
                </c:pt>
                <c:pt idx="353">
                  <c:v>114.04099282467192</c:v>
                </c:pt>
                <c:pt idx="354">
                  <c:v>114.06158427446836</c:v>
                </c:pt>
                <c:pt idx="355">
                  <c:v>114.15582975622908</c:v>
                </c:pt>
                <c:pt idx="356">
                  <c:v>114.1843409944088</c:v>
                </c:pt>
                <c:pt idx="357">
                  <c:v>114.18196505789383</c:v>
                </c:pt>
                <c:pt idx="358">
                  <c:v>114.17800516370221</c:v>
                </c:pt>
                <c:pt idx="359">
                  <c:v>114.20493244420527</c:v>
                </c:pt>
                <c:pt idx="360">
                  <c:v>114.36016029651704</c:v>
                </c:pt>
                <c:pt idx="361">
                  <c:v>114.430646413128</c:v>
                </c:pt>
                <c:pt idx="362">
                  <c:v>114.45678171479275</c:v>
                </c:pt>
                <c:pt idx="363">
                  <c:v>114.43143839196632</c:v>
                </c:pt>
                <c:pt idx="364">
                  <c:v>114.42827047661302</c:v>
                </c:pt>
                <c:pt idx="365">
                  <c:v>114.50905231812222</c:v>
                </c:pt>
                <c:pt idx="366">
                  <c:v>114.51776408534379</c:v>
                </c:pt>
                <c:pt idx="367">
                  <c:v>114.50192450857728</c:v>
                </c:pt>
                <c:pt idx="368">
                  <c:v>114.49083680484071</c:v>
                </c:pt>
                <c:pt idx="369">
                  <c:v>114.57082666751158</c:v>
                </c:pt>
                <c:pt idx="370">
                  <c:v>114.54310740817019</c:v>
                </c:pt>
                <c:pt idx="371">
                  <c:v>114.48766888948741</c:v>
                </c:pt>
                <c:pt idx="372">
                  <c:v>114.1233586238577</c:v>
                </c:pt>
                <c:pt idx="373">
                  <c:v>113.86121362837198</c:v>
                </c:pt>
                <c:pt idx="374">
                  <c:v>113.93486766033624</c:v>
                </c:pt>
                <c:pt idx="375">
                  <c:v>113.8683414379169</c:v>
                </c:pt>
                <c:pt idx="376">
                  <c:v>113.59906863288626</c:v>
                </c:pt>
                <c:pt idx="377">
                  <c:v>113.68777026277868</c:v>
                </c:pt>
                <c:pt idx="378">
                  <c:v>113.76776012544954</c:v>
                </c:pt>
                <c:pt idx="379">
                  <c:v>113.87071737443185</c:v>
                </c:pt>
                <c:pt idx="380">
                  <c:v>113.90081257028824</c:v>
                </c:pt>
                <c:pt idx="381">
                  <c:v>113.91348423170143</c:v>
                </c:pt>
                <c:pt idx="382">
                  <c:v>113.7044018183835</c:v>
                </c:pt>
                <c:pt idx="383">
                  <c:v>113.71548952212005</c:v>
                </c:pt>
                <c:pt idx="384">
                  <c:v>113.5737253100598</c:v>
                </c:pt>
                <c:pt idx="385">
                  <c:v>113.48819159552065</c:v>
                </c:pt>
                <c:pt idx="386">
                  <c:v>113.27039741498115</c:v>
                </c:pt>
                <c:pt idx="387">
                  <c:v>113.21812681165167</c:v>
                </c:pt>
                <c:pt idx="388">
                  <c:v>113.06765083236984</c:v>
                </c:pt>
                <c:pt idx="389">
                  <c:v>113.08903426100464</c:v>
                </c:pt>
                <c:pt idx="390">
                  <c:v>112.82451332900395</c:v>
                </c:pt>
                <c:pt idx="391">
                  <c:v>112.8070897945608</c:v>
                </c:pt>
                <c:pt idx="392">
                  <c:v>112.85381654602199</c:v>
                </c:pt>
                <c:pt idx="393">
                  <c:v>112.8609443555669</c:v>
                </c:pt>
                <c:pt idx="394">
                  <c:v>112.80629781572246</c:v>
                </c:pt>
                <c:pt idx="395">
                  <c:v>112.7611550219379</c:v>
                </c:pt>
                <c:pt idx="396">
                  <c:v>112.47841857665571</c:v>
                </c:pt>
                <c:pt idx="397">
                  <c:v>112.06738155956481</c:v>
                </c:pt>
                <c:pt idx="398">
                  <c:v>111.97234409896578</c:v>
                </c:pt>
                <c:pt idx="399">
                  <c:v>112.05470989815163</c:v>
                </c:pt>
                <c:pt idx="400">
                  <c:v>112.2218174330383</c:v>
                </c:pt>
                <c:pt idx="401">
                  <c:v>112.05075000395999</c:v>
                </c:pt>
                <c:pt idx="402">
                  <c:v>111.87889059604336</c:v>
                </c:pt>
                <c:pt idx="403">
                  <c:v>111.89473017280987</c:v>
                </c:pt>
                <c:pt idx="404">
                  <c:v>111.58348248934797</c:v>
                </c:pt>
                <c:pt idx="405">
                  <c:v>111.28411448846097</c:v>
                </c:pt>
                <c:pt idx="406">
                  <c:v>111.01721761994528</c:v>
                </c:pt>
                <c:pt idx="407">
                  <c:v>110.88020528091498</c:v>
                </c:pt>
                <c:pt idx="408">
                  <c:v>110.34878748039861</c:v>
                </c:pt>
                <c:pt idx="409">
                  <c:v>108.67771213153195</c:v>
                </c:pt>
                <c:pt idx="410">
                  <c:v>108.07105634137464</c:v>
                </c:pt>
                <c:pt idx="411">
                  <c:v>109.09587695816778</c:v>
                </c:pt>
                <c:pt idx="412">
                  <c:v>108.62544152820247</c:v>
                </c:pt>
                <c:pt idx="413">
                  <c:v>108.91926567722119</c:v>
                </c:pt>
                <c:pt idx="414">
                  <c:v>109.19883420715007</c:v>
                </c:pt>
                <c:pt idx="415">
                  <c:v>109.11250851377258</c:v>
                </c:pt>
                <c:pt idx="416">
                  <c:v>109.44751556238425</c:v>
                </c:pt>
                <c:pt idx="417">
                  <c:v>109.99160502431383</c:v>
                </c:pt>
                <c:pt idx="418">
                  <c:v>109.9535900400742</c:v>
                </c:pt>
                <c:pt idx="419">
                  <c:v>109.78569052634923</c:v>
                </c:pt>
                <c:pt idx="420">
                  <c:v>109.91003120396631</c:v>
                </c:pt>
                <c:pt idx="421">
                  <c:v>109.77460282261266</c:v>
                </c:pt>
                <c:pt idx="422">
                  <c:v>109.43246796445607</c:v>
                </c:pt>
                <c:pt idx="423">
                  <c:v>109.11092455609595</c:v>
                </c:pt>
                <c:pt idx="424">
                  <c:v>108.80046885147236</c:v>
                </c:pt>
                <c:pt idx="425">
                  <c:v>108.84006779338864</c:v>
                </c:pt>
                <c:pt idx="426">
                  <c:v>108.72839877718475</c:v>
                </c:pt>
                <c:pt idx="427">
                  <c:v>108.54941155972321</c:v>
                </c:pt>
                <c:pt idx="428">
                  <c:v>108.81076457637059</c:v>
                </c:pt>
                <c:pt idx="429">
                  <c:v>108.81947634359216</c:v>
                </c:pt>
                <c:pt idx="430">
                  <c:v>108.88600256601151</c:v>
                </c:pt>
                <c:pt idx="431">
                  <c:v>109.02301490504182</c:v>
                </c:pt>
                <c:pt idx="432">
                  <c:v>108.90263412161636</c:v>
                </c:pt>
                <c:pt idx="433">
                  <c:v>108.7291907560231</c:v>
                </c:pt>
                <c:pt idx="434">
                  <c:v>108.70780732738829</c:v>
                </c:pt>
                <c:pt idx="435">
                  <c:v>108.83848383571198</c:v>
                </c:pt>
                <c:pt idx="436">
                  <c:v>108.84402768758028</c:v>
                </c:pt>
                <c:pt idx="437">
                  <c:v>108.92243359257451</c:v>
                </c:pt>
                <c:pt idx="438">
                  <c:v>108.89392235439479</c:v>
                </c:pt>
                <c:pt idx="439">
                  <c:v>108.97312023822732</c:v>
                </c:pt>
                <c:pt idx="440">
                  <c:v>108.84006779338864</c:v>
                </c:pt>
                <c:pt idx="441">
                  <c:v>108.80046885147236</c:v>
                </c:pt>
                <c:pt idx="442">
                  <c:v>108.76720574026271</c:v>
                </c:pt>
                <c:pt idx="443">
                  <c:v>108.69988753900505</c:v>
                </c:pt>
                <c:pt idx="444">
                  <c:v>108.74899022698122</c:v>
                </c:pt>
                <c:pt idx="445">
                  <c:v>108.88996246020317</c:v>
                </c:pt>
                <c:pt idx="446">
                  <c:v>108.97945606893396</c:v>
                </c:pt>
                <c:pt idx="447">
                  <c:v>109.73025200766645</c:v>
                </c:pt>
                <c:pt idx="448">
                  <c:v>109.9401263998227</c:v>
                </c:pt>
                <c:pt idx="449">
                  <c:v>110.20939920485337</c:v>
                </c:pt>
                <c:pt idx="450">
                  <c:v>110.71309774602834</c:v>
                </c:pt>
                <c:pt idx="451">
                  <c:v>110.76299241284283</c:v>
                </c:pt>
                <c:pt idx="452">
                  <c:v>111.13601444569413</c:v>
                </c:pt>
                <c:pt idx="453">
                  <c:v>111.1534379801373</c:v>
                </c:pt>
                <c:pt idx="454">
                  <c:v>111.1257187207959</c:v>
                </c:pt>
                <c:pt idx="455">
                  <c:v>111.16927755690381</c:v>
                </c:pt>
                <c:pt idx="456">
                  <c:v>111.21125243533504</c:v>
                </c:pt>
                <c:pt idx="457">
                  <c:v>111.16531766271217</c:v>
                </c:pt>
                <c:pt idx="458">
                  <c:v>111.24055565235309</c:v>
                </c:pt>
                <c:pt idx="459">
                  <c:v>111.32450540921559</c:v>
                </c:pt>
                <c:pt idx="460">
                  <c:v>111.5953621719229</c:v>
                </c:pt>
                <c:pt idx="461">
                  <c:v>111.80365260640248</c:v>
                </c:pt>
                <c:pt idx="462">
                  <c:v>112.19409817369694</c:v>
                </c:pt>
                <c:pt idx="463">
                  <c:v>112.51564158205706</c:v>
                </c:pt>
                <c:pt idx="464">
                  <c:v>112.76590689496791</c:v>
                </c:pt>
                <c:pt idx="465">
                  <c:v>112.68512505345872</c:v>
                </c:pt>
                <c:pt idx="466">
                  <c:v>112.98211711783075</c:v>
                </c:pt>
                <c:pt idx="467">
                  <c:v>112.74452346633313</c:v>
                </c:pt>
                <c:pt idx="468">
                  <c:v>112.74848336052476</c:v>
                </c:pt>
                <c:pt idx="469">
                  <c:v>112.33744634343385</c:v>
                </c:pt>
                <c:pt idx="470">
                  <c:v>112.12282007824767</c:v>
                </c:pt>
                <c:pt idx="471">
                  <c:v>111.70782316696514</c:v>
                </c:pt>
                <c:pt idx="472">
                  <c:v>112.0174868927504</c:v>
                </c:pt>
                <c:pt idx="473">
                  <c:v>112.09193290355299</c:v>
                </c:pt>
                <c:pt idx="474">
                  <c:v>112.17746661809213</c:v>
                </c:pt>
                <c:pt idx="475">
                  <c:v>112.20122598324188</c:v>
                </c:pt>
                <c:pt idx="476">
                  <c:v>112.26062439611631</c:v>
                </c:pt>
                <c:pt idx="477">
                  <c:v>112.15053933758907</c:v>
                </c:pt>
                <c:pt idx="478">
                  <c:v>112.11014841683445</c:v>
                </c:pt>
                <c:pt idx="479">
                  <c:v>112.07213343259482</c:v>
                </c:pt>
                <c:pt idx="480">
                  <c:v>111.91928151679802</c:v>
                </c:pt>
                <c:pt idx="481">
                  <c:v>111.49398888061725</c:v>
                </c:pt>
                <c:pt idx="482">
                  <c:v>111.6230814312643</c:v>
                </c:pt>
                <c:pt idx="483">
                  <c:v>111.44805410799437</c:v>
                </c:pt>
                <c:pt idx="484">
                  <c:v>111.1597738108439</c:v>
                </c:pt>
                <c:pt idx="485">
                  <c:v>110.58400519538131</c:v>
                </c:pt>
                <c:pt idx="486">
                  <c:v>110.38284257044666</c:v>
                </c:pt>
                <c:pt idx="487">
                  <c:v>110.06209114092485</c:v>
                </c:pt>
                <c:pt idx="488">
                  <c:v>110.16900828409878</c:v>
                </c:pt>
                <c:pt idx="489">
                  <c:v>109.8981515213915</c:v>
                </c:pt>
                <c:pt idx="490">
                  <c:v>109.36039789016851</c:v>
                </c:pt>
                <c:pt idx="491">
                  <c:v>109.0206389685269</c:v>
                </c:pt>
                <c:pt idx="492">
                  <c:v>108.58980248047784</c:v>
                </c:pt>
                <c:pt idx="493">
                  <c:v>107.73446533508638</c:v>
                </c:pt>
                <c:pt idx="494">
                  <c:v>107.60378882676267</c:v>
                </c:pt>
                <c:pt idx="495">
                  <c:v>107.69249045665514</c:v>
                </c:pt>
                <c:pt idx="496">
                  <c:v>107.84455039361362</c:v>
                </c:pt>
                <c:pt idx="497">
                  <c:v>107.62675621307412</c:v>
                </c:pt>
                <c:pt idx="498">
                  <c:v>107.96176326168579</c:v>
                </c:pt>
                <c:pt idx="499">
                  <c:v>108.47100565472905</c:v>
                </c:pt>
                <c:pt idx="500">
                  <c:v>108.61197788795099</c:v>
                </c:pt>
                <c:pt idx="501">
                  <c:v>108.69751160249014</c:v>
                </c:pt>
                <c:pt idx="502">
                  <c:v>108.67533619501702</c:v>
                </c:pt>
                <c:pt idx="503">
                  <c:v>108.45516607796256</c:v>
                </c:pt>
                <c:pt idx="504">
                  <c:v>108.29043447959087</c:v>
                </c:pt>
                <c:pt idx="505">
                  <c:v>108.18906118828519</c:v>
                </c:pt>
                <c:pt idx="506">
                  <c:v>108.27617886050101</c:v>
                </c:pt>
                <c:pt idx="507">
                  <c:v>108.48922116801056</c:v>
                </c:pt>
                <c:pt idx="508">
                  <c:v>108.52565219457351</c:v>
                </c:pt>
                <c:pt idx="509">
                  <c:v>108.58109071325627</c:v>
                </c:pt>
                <c:pt idx="510">
                  <c:v>108.607226014921</c:v>
                </c:pt>
                <c:pt idx="511">
                  <c:v>108.74027845975968</c:v>
                </c:pt>
                <c:pt idx="512">
                  <c:v>108.65236880870556</c:v>
                </c:pt>
                <c:pt idx="513">
                  <c:v>108.64207308380732</c:v>
                </c:pt>
                <c:pt idx="514">
                  <c:v>108.45358212028587</c:v>
                </c:pt>
                <c:pt idx="515">
                  <c:v>108.38547194018989</c:v>
                </c:pt>
                <c:pt idx="516">
                  <c:v>108.45675003563916</c:v>
                </c:pt>
                <c:pt idx="517">
                  <c:v>108.50110085058539</c:v>
                </c:pt>
                <c:pt idx="518">
                  <c:v>108.51218855432197</c:v>
                </c:pt>
                <c:pt idx="519">
                  <c:v>108.52090032154354</c:v>
                </c:pt>
                <c:pt idx="520">
                  <c:v>108.58821852280121</c:v>
                </c:pt>
                <c:pt idx="521">
                  <c:v>108.75453407884953</c:v>
                </c:pt>
                <c:pt idx="522">
                  <c:v>108.67771213153198</c:v>
                </c:pt>
                <c:pt idx="523">
                  <c:v>108.36488049039342</c:v>
                </c:pt>
                <c:pt idx="524">
                  <c:v>108.18589327293188</c:v>
                </c:pt>
                <c:pt idx="525">
                  <c:v>107.90553276416466</c:v>
                </c:pt>
                <c:pt idx="526">
                  <c:v>106.81656186146718</c:v>
                </c:pt>
                <c:pt idx="527">
                  <c:v>106.43403608255599</c:v>
                </c:pt>
                <c:pt idx="528">
                  <c:v>106.20119430408833</c:v>
                </c:pt>
                <c:pt idx="529">
                  <c:v>105.80203696957231</c:v>
                </c:pt>
                <c:pt idx="530">
                  <c:v>105.79015728699741</c:v>
                </c:pt>
                <c:pt idx="531">
                  <c:v>105.6214657944341</c:v>
                </c:pt>
                <c:pt idx="532">
                  <c:v>105.21597262921148</c:v>
                </c:pt>
                <c:pt idx="533">
                  <c:v>104.99501053331868</c:v>
                </c:pt>
                <c:pt idx="534">
                  <c:v>104.45408898674239</c:v>
                </c:pt>
                <c:pt idx="535">
                  <c:v>103.23840146991284</c:v>
                </c:pt>
                <c:pt idx="536">
                  <c:v>103.41263681434445</c:v>
                </c:pt>
                <c:pt idx="537">
                  <c:v>103.30888758652382</c:v>
                </c:pt>
                <c:pt idx="538">
                  <c:v>103.85060111193842</c:v>
                </c:pt>
                <c:pt idx="539">
                  <c:v>103.94167867834584</c:v>
                </c:pt>
                <c:pt idx="540">
                  <c:v>104.20223971615491</c:v>
                </c:pt>
                <c:pt idx="541">
                  <c:v>104.19669586428662</c:v>
                </c:pt>
                <c:pt idx="542">
                  <c:v>103.65102244468039</c:v>
                </c:pt>
                <c:pt idx="543">
                  <c:v>103.87356849824984</c:v>
                </c:pt>
                <c:pt idx="544">
                  <c:v>103.96543804349557</c:v>
                </c:pt>
                <c:pt idx="545">
                  <c:v>103.51005021145845</c:v>
                </c:pt>
                <c:pt idx="546">
                  <c:v>102.98180032629537</c:v>
                </c:pt>
                <c:pt idx="547">
                  <c:v>102.88676286569631</c:v>
                </c:pt>
                <c:pt idx="548">
                  <c:v>102.56759539385116</c:v>
                </c:pt>
                <c:pt idx="549">
                  <c:v>101.88649359289127</c:v>
                </c:pt>
                <c:pt idx="550">
                  <c:v>101.19113617284152</c:v>
                </c:pt>
                <c:pt idx="551">
                  <c:v>101.39309077661453</c:v>
                </c:pt>
                <c:pt idx="552">
                  <c:v>101.98865886303525</c:v>
                </c:pt>
                <c:pt idx="553">
                  <c:v>101.76373687295083</c:v>
                </c:pt>
                <c:pt idx="554">
                  <c:v>101.71463418497467</c:v>
                </c:pt>
                <c:pt idx="555">
                  <c:v>101.64098015301039</c:v>
                </c:pt>
                <c:pt idx="556">
                  <c:v>101.24895062803931</c:v>
                </c:pt>
                <c:pt idx="557">
                  <c:v>101.37012339030309</c:v>
                </c:pt>
                <c:pt idx="558">
                  <c:v>101.56891007872279</c:v>
                </c:pt>
                <c:pt idx="559">
                  <c:v>102.23734021826947</c:v>
                </c:pt>
                <c:pt idx="560">
                  <c:v>102.35138517098835</c:v>
                </c:pt>
                <c:pt idx="561">
                  <c:v>102.36009693820992</c:v>
                </c:pt>
                <c:pt idx="562">
                  <c:v>102.3759365149764</c:v>
                </c:pt>
                <c:pt idx="563">
                  <c:v>102.25476375271262</c:v>
                </c:pt>
                <c:pt idx="564">
                  <c:v>101.97044334975378</c:v>
                </c:pt>
                <c:pt idx="565">
                  <c:v>101.91975670410096</c:v>
                </c:pt>
                <c:pt idx="566">
                  <c:v>102.09320006969422</c:v>
                </c:pt>
                <c:pt idx="567">
                  <c:v>102.00687437631676</c:v>
                </c:pt>
                <c:pt idx="568">
                  <c:v>101.48258438534531</c:v>
                </c:pt>
                <c:pt idx="569">
                  <c:v>101.57524590942938</c:v>
                </c:pt>
                <c:pt idx="570">
                  <c:v>101.48020844883033</c:v>
                </c:pt>
                <c:pt idx="571">
                  <c:v>101.37725119984803</c:v>
                </c:pt>
                <c:pt idx="572">
                  <c:v>100.61457557854064</c:v>
                </c:pt>
                <c:pt idx="573">
                  <c:v>100.74842000221764</c:v>
                </c:pt>
                <c:pt idx="574">
                  <c:v>100.4981546893068</c:v>
                </c:pt>
                <c:pt idx="575">
                  <c:v>100.63516702833711</c:v>
                </c:pt>
                <c:pt idx="576">
                  <c:v>100.73733229848109</c:v>
                </c:pt>
                <c:pt idx="577">
                  <c:v>100.64546275323534</c:v>
                </c:pt>
                <c:pt idx="578">
                  <c:v>100.73733229848108</c:v>
                </c:pt>
                <c:pt idx="579">
                  <c:v>101.25687041642256</c:v>
                </c:pt>
                <c:pt idx="580">
                  <c:v>101.69483471401655</c:v>
                </c:pt>
                <c:pt idx="581">
                  <c:v>101.76690478830416</c:v>
                </c:pt>
                <c:pt idx="582">
                  <c:v>101.99737063025687</c:v>
                </c:pt>
                <c:pt idx="583">
                  <c:v>101.8365989260768</c:v>
                </c:pt>
                <c:pt idx="584">
                  <c:v>102.14388671534708</c:v>
                </c:pt>
                <c:pt idx="585">
                  <c:v>102.59769058970754</c:v>
                </c:pt>
                <c:pt idx="586">
                  <c:v>103.05624633709799</c:v>
                </c:pt>
                <c:pt idx="587">
                  <c:v>103.8220898737587</c:v>
                </c:pt>
                <c:pt idx="588">
                  <c:v>104.71227408803649</c:v>
                </c:pt>
                <c:pt idx="589">
                  <c:v>104.60931683905419</c:v>
                </c:pt>
                <c:pt idx="590">
                  <c:v>104.5039836535569</c:v>
                </c:pt>
                <c:pt idx="591">
                  <c:v>104.2426306369095</c:v>
                </c:pt>
                <c:pt idx="592">
                  <c:v>104.58397351622776</c:v>
                </c:pt>
                <c:pt idx="593">
                  <c:v>104.45646492325736</c:v>
                </c:pt>
                <c:pt idx="594">
                  <c:v>104.49923178052693</c:v>
                </c:pt>
                <c:pt idx="595">
                  <c:v>104.77800833161747</c:v>
                </c:pt>
                <c:pt idx="596">
                  <c:v>105.16607796239691</c:v>
                </c:pt>
                <c:pt idx="597">
                  <c:v>105.51534063009844</c:v>
                </c:pt>
                <c:pt idx="598">
                  <c:v>105.84084393265019</c:v>
                </c:pt>
                <c:pt idx="599">
                  <c:v>106.12437235677069</c:v>
                </c:pt>
                <c:pt idx="600">
                  <c:v>106.54966499295145</c:v>
                </c:pt>
                <c:pt idx="601">
                  <c:v>106.56788050623294</c:v>
                </c:pt>
                <c:pt idx="602">
                  <c:v>106.75161959672444</c:v>
                </c:pt>
                <c:pt idx="603">
                  <c:v>107.24977428603114</c:v>
                </c:pt>
                <c:pt idx="604">
                  <c:v>107.48261606449883</c:v>
                </c:pt>
                <c:pt idx="605">
                  <c:v>107.5594380118164</c:v>
                </c:pt>
                <c:pt idx="606">
                  <c:v>107.58319737696617</c:v>
                </c:pt>
                <c:pt idx="607">
                  <c:v>108.17242963268029</c:v>
                </c:pt>
                <c:pt idx="608">
                  <c:v>108.25162751651283</c:v>
                </c:pt>
                <c:pt idx="609">
                  <c:v>108.41081526301625</c:v>
                </c:pt>
                <c:pt idx="610">
                  <c:v>108.46625378169902</c:v>
                </c:pt>
                <c:pt idx="611">
                  <c:v>108.4282387974594</c:v>
                </c:pt>
                <c:pt idx="612">
                  <c:v>108.42507088210611</c:v>
                </c:pt>
                <c:pt idx="613">
                  <c:v>108.4773414854356</c:v>
                </c:pt>
                <c:pt idx="614">
                  <c:v>108.54465968669328</c:v>
                </c:pt>
                <c:pt idx="615">
                  <c:v>108.63494527426238</c:v>
                </c:pt>
                <c:pt idx="616">
                  <c:v>108.6539527663822</c:v>
                </c:pt>
                <c:pt idx="617">
                  <c:v>108.90342610045471</c:v>
                </c:pt>
                <c:pt idx="618">
                  <c:v>109.2867438582042</c:v>
                </c:pt>
                <c:pt idx="619">
                  <c:v>109.4799866947556</c:v>
                </c:pt>
                <c:pt idx="620">
                  <c:v>109.63125465287577</c:v>
                </c:pt>
                <c:pt idx="621">
                  <c:v>109.27644813330599</c:v>
                </c:pt>
                <c:pt idx="622">
                  <c:v>109.10696466190433</c:v>
                </c:pt>
                <c:pt idx="623">
                  <c:v>109.1592352652338</c:v>
                </c:pt>
                <c:pt idx="624">
                  <c:v>108.96916034403571</c:v>
                </c:pt>
                <c:pt idx="625">
                  <c:v>109.03647854529336</c:v>
                </c:pt>
                <c:pt idx="626">
                  <c:v>109.00559137059868</c:v>
                </c:pt>
                <c:pt idx="627">
                  <c:v>108.83135602616707</c:v>
                </c:pt>
                <c:pt idx="628">
                  <c:v>108.85273945480185</c:v>
                </c:pt>
                <c:pt idx="629">
                  <c:v>108.82264425894549</c:v>
                </c:pt>
                <c:pt idx="630">
                  <c:v>108.37200829993829</c:v>
                </c:pt>
                <c:pt idx="631">
                  <c:v>108.21915638414148</c:v>
                </c:pt>
                <c:pt idx="632">
                  <c:v>108.1455023521772</c:v>
                </c:pt>
                <c:pt idx="633">
                  <c:v>108.27697083933924</c:v>
                </c:pt>
                <c:pt idx="634">
                  <c:v>108.00611407663193</c:v>
                </c:pt>
                <c:pt idx="635">
                  <c:v>107.25611011673773</c:v>
                </c:pt>
                <c:pt idx="636">
                  <c:v>107.14444110053385</c:v>
                </c:pt>
                <c:pt idx="637">
                  <c:v>107.11909777770742</c:v>
                </c:pt>
                <c:pt idx="638">
                  <c:v>107.13810526982722</c:v>
                </c:pt>
                <c:pt idx="639">
                  <c:v>107.38995454041471</c:v>
                </c:pt>
                <c:pt idx="640">
                  <c:v>107.46519253005562</c:v>
                </c:pt>
                <c:pt idx="641">
                  <c:v>107.31630050845042</c:v>
                </c:pt>
                <c:pt idx="642">
                  <c:v>106.96466190423395</c:v>
                </c:pt>
                <c:pt idx="643">
                  <c:v>106.44670774396911</c:v>
                </c:pt>
                <c:pt idx="644">
                  <c:v>106.30573551074718</c:v>
                </c:pt>
                <c:pt idx="645">
                  <c:v>105.42901493672093</c:v>
                </c:pt>
                <c:pt idx="646">
                  <c:v>104.86987787686316</c:v>
                </c:pt>
                <c:pt idx="647">
                  <c:v>104.63624411955716</c:v>
                </c:pt>
                <c:pt idx="648">
                  <c:v>103.67082191563846</c:v>
                </c:pt>
                <c:pt idx="649">
                  <c:v>103.53618551312312</c:v>
                </c:pt>
                <c:pt idx="650">
                  <c:v>103.19721857031983</c:v>
                </c:pt>
                <c:pt idx="651">
                  <c:v>102.85429173332493</c:v>
                </c:pt>
                <c:pt idx="652">
                  <c:v>101.29250946414714</c:v>
                </c:pt>
                <c:pt idx="653">
                  <c:v>101.33606830025505</c:v>
                </c:pt>
                <c:pt idx="654">
                  <c:v>101.14995327324857</c:v>
                </c:pt>
                <c:pt idx="655">
                  <c:v>100.88147244705625</c:v>
                </c:pt>
                <c:pt idx="656">
                  <c:v>101.31310091394363</c:v>
                </c:pt>
                <c:pt idx="657">
                  <c:v>101.02323665911652</c:v>
                </c:pt>
                <c:pt idx="658">
                  <c:v>101.13252973880543</c:v>
                </c:pt>
                <c:pt idx="659">
                  <c:v>101.41051431105765</c:v>
                </c:pt>
                <c:pt idx="660">
                  <c:v>101.11193828900896</c:v>
                </c:pt>
                <c:pt idx="661">
                  <c:v>100.89572806614612</c:v>
                </c:pt>
                <c:pt idx="662">
                  <c:v>100.93295107154742</c:v>
                </c:pt>
                <c:pt idx="663">
                  <c:v>100.93611898690071</c:v>
                </c:pt>
                <c:pt idx="664">
                  <c:v>101.5958373592258</c:v>
                </c:pt>
                <c:pt idx="665">
                  <c:v>101.4928801102435</c:v>
                </c:pt>
                <c:pt idx="666">
                  <c:v>101.68691492563322</c:v>
                </c:pt>
                <c:pt idx="667">
                  <c:v>101.71701012148958</c:v>
                </c:pt>
                <c:pt idx="668">
                  <c:v>101.69958658704643</c:v>
                </c:pt>
                <c:pt idx="669">
                  <c:v>101.9514358576339</c:v>
                </c:pt>
                <c:pt idx="670">
                  <c:v>101.95539575182555</c:v>
                </c:pt>
                <c:pt idx="671">
                  <c:v>101.86748610077142</c:v>
                </c:pt>
                <c:pt idx="672">
                  <c:v>101.92213264061587</c:v>
                </c:pt>
                <c:pt idx="673">
                  <c:v>101.03749227820633</c:v>
                </c:pt>
                <c:pt idx="674">
                  <c:v>100.95433450018217</c:v>
                </c:pt>
                <c:pt idx="675">
                  <c:v>101.01927676492485</c:v>
                </c:pt>
                <c:pt idx="676">
                  <c:v>101.19984794006307</c:v>
                </c:pt>
                <c:pt idx="677">
                  <c:v>101.19509606703312</c:v>
                </c:pt>
                <c:pt idx="678">
                  <c:v>101.2600383317758</c:v>
                </c:pt>
                <c:pt idx="679">
                  <c:v>101.55148654427956</c:v>
                </c:pt>
                <c:pt idx="680">
                  <c:v>102.15101452489192</c:v>
                </c:pt>
                <c:pt idx="681">
                  <c:v>102.10428777343071</c:v>
                </c:pt>
                <c:pt idx="682">
                  <c:v>102.05993695848449</c:v>
                </c:pt>
                <c:pt idx="683">
                  <c:v>102.3284177846768</c:v>
                </c:pt>
                <c:pt idx="684">
                  <c:v>102.73232699222278</c:v>
                </c:pt>
                <c:pt idx="685">
                  <c:v>102.53354030380309</c:v>
                </c:pt>
                <c:pt idx="686">
                  <c:v>102.60323444157572</c:v>
                </c:pt>
                <c:pt idx="687">
                  <c:v>102.4377108643657</c:v>
                </c:pt>
                <c:pt idx="688">
                  <c:v>102.33158570003009</c:v>
                </c:pt>
                <c:pt idx="689">
                  <c:v>102.45513439880887</c:v>
                </c:pt>
                <c:pt idx="690">
                  <c:v>102.45751033532383</c:v>
                </c:pt>
                <c:pt idx="691">
                  <c:v>102.47572584860531</c:v>
                </c:pt>
                <c:pt idx="692">
                  <c:v>102.37831245149128</c:v>
                </c:pt>
                <c:pt idx="693">
                  <c:v>102.67213660051002</c:v>
                </c:pt>
                <c:pt idx="694">
                  <c:v>102.70619169055801</c:v>
                </c:pt>
                <c:pt idx="695">
                  <c:v>102.81786070676191</c:v>
                </c:pt>
                <c:pt idx="696">
                  <c:v>103.03882280265469</c:v>
                </c:pt>
                <c:pt idx="697">
                  <c:v>103.00476771260669</c:v>
                </c:pt>
                <c:pt idx="698">
                  <c:v>103.22652178733782</c:v>
                </c:pt>
                <c:pt idx="699">
                  <c:v>102.92477784993582</c:v>
                </c:pt>
                <c:pt idx="700">
                  <c:v>103.21781002011625</c:v>
                </c:pt>
                <c:pt idx="701">
                  <c:v>103.03486290846308</c:v>
                </c:pt>
                <c:pt idx="702">
                  <c:v>102.95883293998384</c:v>
                </c:pt>
                <c:pt idx="703">
                  <c:v>102.65471306606685</c:v>
                </c:pt>
                <c:pt idx="704">
                  <c:v>102.73311897106107</c:v>
                </c:pt>
                <c:pt idx="705">
                  <c:v>101.81600747628019</c:v>
                </c:pt>
                <c:pt idx="706">
                  <c:v>100.14018025438357</c:v>
                </c:pt>
                <c:pt idx="707">
                  <c:v>99.845564126526497</c:v>
                </c:pt>
                <c:pt idx="708">
                  <c:v>98.586317773589045</c:v>
                </c:pt>
                <c:pt idx="709">
                  <c:v>99.575499342657523</c:v>
                </c:pt>
                <c:pt idx="710">
                  <c:v>99.634897755531924</c:v>
                </c:pt>
                <c:pt idx="711">
                  <c:v>98.77718467362547</c:v>
                </c:pt>
                <c:pt idx="712">
                  <c:v>98.370899529564525</c:v>
                </c:pt>
                <c:pt idx="713">
                  <c:v>96.350561512996322</c:v>
                </c:pt>
                <c:pt idx="714">
                  <c:v>95.713018548144333</c:v>
                </c:pt>
                <c:pt idx="715">
                  <c:v>94.626423581961831</c:v>
                </c:pt>
                <c:pt idx="716">
                  <c:v>92.404130961620652</c:v>
                </c:pt>
                <c:pt idx="717">
                  <c:v>93.03692205344268</c:v>
                </c:pt>
                <c:pt idx="718">
                  <c:v>91.811730790553227</c:v>
                </c:pt>
                <c:pt idx="719">
                  <c:v>90.39171273343571</c:v>
                </c:pt>
                <c:pt idx="720">
                  <c:v>87.657009804697964</c:v>
                </c:pt>
                <c:pt idx="721">
                  <c:v>86.768409548096827</c:v>
                </c:pt>
                <c:pt idx="722">
                  <c:v>84.962697796714821</c:v>
                </c:pt>
                <c:pt idx="723">
                  <c:v>82.974830912517973</c:v>
                </c:pt>
                <c:pt idx="724">
                  <c:v>78.477183089667804</c:v>
                </c:pt>
                <c:pt idx="725">
                  <c:v>79.197883832543951</c:v>
                </c:pt>
                <c:pt idx="726">
                  <c:v>79.60416897660491</c:v>
                </c:pt>
                <c:pt idx="727">
                  <c:v>79.597833145898292</c:v>
                </c:pt>
                <c:pt idx="728">
                  <c:v>78.317203364326062</c:v>
                </c:pt>
                <c:pt idx="729">
                  <c:v>77.625805838467954</c:v>
                </c:pt>
                <c:pt idx="730">
                  <c:v>77.131611043352891</c:v>
                </c:pt>
                <c:pt idx="731">
                  <c:v>76.587521581423303</c:v>
                </c:pt>
                <c:pt idx="732">
                  <c:v>75.467663504031137</c:v>
                </c:pt>
                <c:pt idx="733">
                  <c:v>74.646381448687649</c:v>
                </c:pt>
                <c:pt idx="734">
                  <c:v>73.455245275846181</c:v>
                </c:pt>
                <c:pt idx="735">
                  <c:v>72.102545419986328</c:v>
                </c:pt>
                <c:pt idx="736">
                  <c:v>72.677522056610599</c:v>
                </c:pt>
                <c:pt idx="737">
                  <c:v>73.779956599559625</c:v>
                </c:pt>
                <c:pt idx="738">
                  <c:v>75.794750764259533</c:v>
                </c:pt>
                <c:pt idx="739">
                  <c:v>75.174631333850712</c:v>
                </c:pt>
                <c:pt idx="740">
                  <c:v>75.466079546354479</c:v>
                </c:pt>
                <c:pt idx="741">
                  <c:v>76.266770151901511</c:v>
                </c:pt>
                <c:pt idx="742">
                  <c:v>76.924112587711633</c:v>
                </c:pt>
                <c:pt idx="743">
                  <c:v>77.05637305371198</c:v>
                </c:pt>
                <c:pt idx="744">
                  <c:v>77.125275212646287</c:v>
                </c:pt>
                <c:pt idx="745">
                  <c:v>77.30188649359286</c:v>
                </c:pt>
                <c:pt idx="746">
                  <c:v>76.943120079831445</c:v>
                </c:pt>
                <c:pt idx="747">
                  <c:v>76.954999762406331</c:v>
                </c:pt>
                <c:pt idx="748">
                  <c:v>76.305577114979471</c:v>
                </c:pt>
                <c:pt idx="749">
                  <c:v>76.176484564332426</c:v>
                </c:pt>
                <c:pt idx="750">
                  <c:v>75.335403038030819</c:v>
                </c:pt>
                <c:pt idx="751">
                  <c:v>74.575895332076712</c:v>
                </c:pt>
                <c:pt idx="752">
                  <c:v>73.208939857127007</c:v>
                </c:pt>
                <c:pt idx="753">
                  <c:v>71.218697036415179</c:v>
                </c:pt>
                <c:pt idx="754">
                  <c:v>70.648472272820868</c:v>
                </c:pt>
                <c:pt idx="755">
                  <c:v>70.164573202604018</c:v>
                </c:pt>
                <c:pt idx="756">
                  <c:v>70.521755658688789</c:v>
                </c:pt>
                <c:pt idx="757">
                  <c:v>70.889233839671789</c:v>
                </c:pt>
                <c:pt idx="758">
                  <c:v>70.866266453360353</c:v>
                </c:pt>
                <c:pt idx="759">
                  <c:v>71.29393502605609</c:v>
                </c:pt>
                <c:pt idx="760">
                  <c:v>71.343037714032263</c:v>
                </c:pt>
                <c:pt idx="761">
                  <c:v>70.973183596534284</c:v>
                </c:pt>
                <c:pt idx="762">
                  <c:v>70.815579807707522</c:v>
                </c:pt>
                <c:pt idx="763">
                  <c:v>70.880522072450205</c:v>
                </c:pt>
                <c:pt idx="764">
                  <c:v>70.800532209779334</c:v>
                </c:pt>
                <c:pt idx="765">
                  <c:v>70.375239573598577</c:v>
                </c:pt>
                <c:pt idx="766">
                  <c:v>69.998257646555672</c:v>
                </c:pt>
                <c:pt idx="767">
                  <c:v>70.048152313370181</c:v>
                </c:pt>
                <c:pt idx="768">
                  <c:v>70.050528249885161</c:v>
                </c:pt>
                <c:pt idx="769">
                  <c:v>69.675922259357222</c:v>
                </c:pt>
                <c:pt idx="770">
                  <c:v>68.945717770421169</c:v>
                </c:pt>
                <c:pt idx="771">
                  <c:v>68.921958405271411</c:v>
                </c:pt>
                <c:pt idx="772">
                  <c:v>68.967101199055946</c:v>
                </c:pt>
                <c:pt idx="773">
                  <c:v>69.336163337715604</c:v>
                </c:pt>
                <c:pt idx="774">
                  <c:v>69.289436586254411</c:v>
                </c:pt>
                <c:pt idx="775">
                  <c:v>69.588012608303103</c:v>
                </c:pt>
                <c:pt idx="776">
                  <c:v>69.767791804602979</c:v>
                </c:pt>
                <c:pt idx="777">
                  <c:v>70.054488144076785</c:v>
                </c:pt>
                <c:pt idx="778">
                  <c:v>70.224763594316755</c:v>
                </c:pt>
                <c:pt idx="779">
                  <c:v>70.273866282292929</c:v>
                </c:pt>
                <c:pt idx="780">
                  <c:v>70.504332124245636</c:v>
                </c:pt>
                <c:pt idx="781">
                  <c:v>70.999318898199022</c:v>
                </c:pt>
                <c:pt idx="782">
                  <c:v>71.429363407409738</c:v>
                </c:pt>
                <c:pt idx="783">
                  <c:v>71.510937227757253</c:v>
                </c:pt>
                <c:pt idx="784">
                  <c:v>74.008838483835689</c:v>
                </c:pt>
                <c:pt idx="785">
                  <c:v>75.399553323935166</c:v>
                </c:pt>
                <c:pt idx="786">
                  <c:v>76.740373497220148</c:v>
                </c:pt>
                <c:pt idx="787">
                  <c:v>77.281295043796405</c:v>
                </c:pt>
                <c:pt idx="788">
                  <c:v>78.470055280122892</c:v>
                </c:pt>
                <c:pt idx="789">
                  <c:v>79.198675811382302</c:v>
                </c:pt>
                <c:pt idx="790">
                  <c:v>79.521011198580752</c:v>
                </c:pt>
                <c:pt idx="791">
                  <c:v>79.205803620927227</c:v>
                </c:pt>
                <c:pt idx="792">
                  <c:v>78.721112571872055</c:v>
                </c:pt>
                <c:pt idx="793">
                  <c:v>79.115518033358128</c:v>
                </c:pt>
                <c:pt idx="794">
                  <c:v>79.568529928880281</c:v>
                </c:pt>
                <c:pt idx="795">
                  <c:v>79.591497315191717</c:v>
                </c:pt>
                <c:pt idx="796">
                  <c:v>78.264140782158279</c:v>
                </c:pt>
                <c:pt idx="797">
                  <c:v>77.925965818193319</c:v>
                </c:pt>
                <c:pt idx="798">
                  <c:v>77.811128886636126</c:v>
                </c:pt>
                <c:pt idx="799">
                  <c:v>77.497505266659246</c:v>
                </c:pt>
                <c:pt idx="800">
                  <c:v>77.854687722744018</c:v>
                </c:pt>
                <c:pt idx="801">
                  <c:v>78.01466744808576</c:v>
                </c:pt>
                <c:pt idx="802">
                  <c:v>78.573804507943521</c:v>
                </c:pt>
                <c:pt idx="803">
                  <c:v>78.870004593477233</c:v>
                </c:pt>
                <c:pt idx="804">
                  <c:v>78.595187936578313</c:v>
                </c:pt>
                <c:pt idx="805">
                  <c:v>78.591228042386675</c:v>
                </c:pt>
                <c:pt idx="806">
                  <c:v>78.756751619596699</c:v>
                </c:pt>
                <c:pt idx="807">
                  <c:v>79.262826097286649</c:v>
                </c:pt>
                <c:pt idx="808">
                  <c:v>79.340440023442554</c:v>
                </c:pt>
                <c:pt idx="809">
                  <c:v>79.632680214784642</c:v>
                </c:pt>
                <c:pt idx="810">
                  <c:v>79.8180032629528</c:v>
                </c:pt>
                <c:pt idx="811">
                  <c:v>79.845722522294196</c:v>
                </c:pt>
                <c:pt idx="812">
                  <c:v>79.554274309790443</c:v>
                </c:pt>
                <c:pt idx="813">
                  <c:v>79.619216574533127</c:v>
                </c:pt>
                <c:pt idx="814">
                  <c:v>79.408550203538567</c:v>
                </c:pt>
                <c:pt idx="815">
                  <c:v>79.281041610568167</c:v>
                </c:pt>
                <c:pt idx="816">
                  <c:v>78.732992254446955</c:v>
                </c:pt>
                <c:pt idx="817">
                  <c:v>78.410656867248505</c:v>
                </c:pt>
                <c:pt idx="818">
                  <c:v>78.122376570098041</c:v>
                </c:pt>
                <c:pt idx="819">
                  <c:v>78.123960527774699</c:v>
                </c:pt>
                <c:pt idx="820">
                  <c:v>77.967940696624581</c:v>
                </c:pt>
                <c:pt idx="821">
                  <c:v>77.318518049197706</c:v>
                </c:pt>
                <c:pt idx="822">
                  <c:v>77.06825273628688</c:v>
                </c:pt>
                <c:pt idx="823">
                  <c:v>76.546338681830406</c:v>
                </c:pt>
                <c:pt idx="824">
                  <c:v>76.058479717421932</c:v>
                </c:pt>
                <c:pt idx="825">
                  <c:v>76.112334278428065</c:v>
                </c:pt>
                <c:pt idx="826">
                  <c:v>75.664866234774195</c:v>
                </c:pt>
                <c:pt idx="827">
                  <c:v>75.073258042545092</c:v>
                </c:pt>
                <c:pt idx="828">
                  <c:v>74.242472241141698</c:v>
                </c:pt>
                <c:pt idx="829">
                  <c:v>73.564538355535134</c:v>
                </c:pt>
                <c:pt idx="830">
                  <c:v>73.071135539258378</c:v>
                </c:pt>
                <c:pt idx="831">
                  <c:v>72.58169261717326</c:v>
                </c:pt>
                <c:pt idx="832">
                  <c:v>71.931477990908078</c:v>
                </c:pt>
                <c:pt idx="833">
                  <c:v>72.384489886430245</c:v>
                </c:pt>
                <c:pt idx="834">
                  <c:v>72.331427304262434</c:v>
                </c:pt>
                <c:pt idx="835">
                  <c:v>72.886604469928585</c:v>
                </c:pt>
                <c:pt idx="836">
                  <c:v>73.489300365894238</c:v>
                </c:pt>
                <c:pt idx="837">
                  <c:v>73.722934123200247</c:v>
                </c:pt>
                <c:pt idx="838">
                  <c:v>73.746693488350019</c:v>
                </c:pt>
                <c:pt idx="839">
                  <c:v>74.504617236627467</c:v>
                </c:pt>
                <c:pt idx="840">
                  <c:v>74.579855226268393</c:v>
                </c:pt>
                <c:pt idx="841">
                  <c:v>74.984556412652708</c:v>
                </c:pt>
                <c:pt idx="842">
                  <c:v>75.603091885384856</c:v>
                </c:pt>
                <c:pt idx="843">
                  <c:v>75.736144330223539</c:v>
                </c:pt>
                <c:pt idx="844">
                  <c:v>76.232715061853582</c:v>
                </c:pt>
                <c:pt idx="845">
                  <c:v>77.149034577796115</c:v>
                </c:pt>
                <c:pt idx="846">
                  <c:v>77.118939381939754</c:v>
                </c:pt>
                <c:pt idx="847">
                  <c:v>77.142698747089511</c:v>
                </c:pt>
                <c:pt idx="848">
                  <c:v>76.875009899735502</c:v>
                </c:pt>
                <c:pt idx="849">
                  <c:v>76.734829645351908</c:v>
                </c:pt>
                <c:pt idx="850">
                  <c:v>77.130819064514625</c:v>
                </c:pt>
                <c:pt idx="851">
                  <c:v>77.641645415234535</c:v>
                </c:pt>
                <c:pt idx="852">
                  <c:v>78.343338665990885</c:v>
                </c:pt>
                <c:pt idx="853">
                  <c:v>78.630826984303027</c:v>
                </c:pt>
                <c:pt idx="854">
                  <c:v>78.941282688926592</c:v>
                </c:pt>
                <c:pt idx="855">
                  <c:v>79.04028004371726</c:v>
                </c:pt>
                <c:pt idx="856">
                  <c:v>79.437853420556621</c:v>
                </c:pt>
                <c:pt idx="857">
                  <c:v>80.207656851408956</c:v>
                </c:pt>
                <c:pt idx="858">
                  <c:v>81.225349658657152</c:v>
                </c:pt>
                <c:pt idx="859">
                  <c:v>81.898531671233769</c:v>
                </c:pt>
                <c:pt idx="860">
                  <c:v>82.380054804935639</c:v>
                </c:pt>
                <c:pt idx="861">
                  <c:v>81.774982972455007</c:v>
                </c:pt>
                <c:pt idx="862">
                  <c:v>81.574612326358661</c:v>
                </c:pt>
                <c:pt idx="863">
                  <c:v>81.931002803605097</c:v>
                </c:pt>
                <c:pt idx="864">
                  <c:v>82.258090063833507</c:v>
                </c:pt>
                <c:pt idx="865">
                  <c:v>82.918600414996916</c:v>
                </c:pt>
                <c:pt idx="866">
                  <c:v>83.351812839560949</c:v>
                </c:pt>
                <c:pt idx="867">
                  <c:v>83.913325835933676</c:v>
                </c:pt>
                <c:pt idx="868">
                  <c:v>84.694216970522561</c:v>
                </c:pt>
                <c:pt idx="869">
                  <c:v>84.719560293348962</c:v>
                </c:pt>
                <c:pt idx="870">
                  <c:v>85.544010264045767</c:v>
                </c:pt>
                <c:pt idx="871">
                  <c:v>86.952940617426719</c:v>
                </c:pt>
                <c:pt idx="872">
                  <c:v>87.760759032518678</c:v>
                </c:pt>
                <c:pt idx="873">
                  <c:v>89.056436412019096</c:v>
                </c:pt>
                <c:pt idx="874">
                  <c:v>89.683683651972842</c:v>
                </c:pt>
                <c:pt idx="875">
                  <c:v>90.112144203506915</c:v>
                </c:pt>
                <c:pt idx="876">
                  <c:v>89.983051652859857</c:v>
                </c:pt>
                <c:pt idx="877">
                  <c:v>90.176294489411276</c:v>
                </c:pt>
                <c:pt idx="878">
                  <c:v>89.828615779386411</c:v>
                </c:pt>
                <c:pt idx="879">
                  <c:v>90.089176817195479</c:v>
                </c:pt>
                <c:pt idx="880">
                  <c:v>90.168374701028029</c:v>
                </c:pt>
                <c:pt idx="881">
                  <c:v>90.980944989149918</c:v>
                </c:pt>
                <c:pt idx="882">
                  <c:v>92.168913246638084</c:v>
                </c:pt>
                <c:pt idx="883">
                  <c:v>92.602125671202103</c:v>
                </c:pt>
                <c:pt idx="884">
                  <c:v>93.066225270460805</c:v>
                </c:pt>
                <c:pt idx="885">
                  <c:v>93.162846688736522</c:v>
                </c:pt>
                <c:pt idx="886">
                  <c:v>93.30936277382672</c:v>
                </c:pt>
                <c:pt idx="887">
                  <c:v>93.396480446042531</c:v>
                </c:pt>
                <c:pt idx="888">
                  <c:v>94.042735178116089</c:v>
                </c:pt>
                <c:pt idx="889">
                  <c:v>95.201400218586187</c:v>
                </c:pt>
                <c:pt idx="890">
                  <c:v>95.240207181664132</c:v>
                </c:pt>
                <c:pt idx="891">
                  <c:v>95.907053363534146</c:v>
                </c:pt>
                <c:pt idx="892">
                  <c:v>96.340265788098165</c:v>
                </c:pt>
                <c:pt idx="893">
                  <c:v>96.965929070375282</c:v>
                </c:pt>
                <c:pt idx="894">
                  <c:v>97.016615716028113</c:v>
                </c:pt>
                <c:pt idx="895">
                  <c:v>97.447452204077166</c:v>
                </c:pt>
                <c:pt idx="896">
                  <c:v>97.572584860532587</c:v>
                </c:pt>
                <c:pt idx="897">
                  <c:v>97.540905706999581</c:v>
                </c:pt>
                <c:pt idx="898">
                  <c:v>97.844233602078219</c:v>
                </c:pt>
                <c:pt idx="899">
                  <c:v>98.473064799708609</c:v>
                </c:pt>
                <c:pt idx="900">
                  <c:v>98.704322620499639</c:v>
                </c:pt>
                <c:pt idx="901">
                  <c:v>99.167630240920019</c:v>
                </c:pt>
                <c:pt idx="902">
                  <c:v>98.923700758715782</c:v>
                </c:pt>
                <c:pt idx="903">
                  <c:v>98.707490535852941</c:v>
                </c:pt>
                <c:pt idx="904">
                  <c:v>98.035100502114645</c:v>
                </c:pt>
                <c:pt idx="905">
                  <c:v>97.833937877179991</c:v>
                </c:pt>
                <c:pt idx="906">
                  <c:v>97.670790236484947</c:v>
                </c:pt>
                <c:pt idx="907">
                  <c:v>96.802781429680252</c:v>
                </c:pt>
                <c:pt idx="908">
                  <c:v>96.96751302805194</c:v>
                </c:pt>
                <c:pt idx="909">
                  <c:v>97.461707823167018</c:v>
                </c:pt>
                <c:pt idx="910">
                  <c:v>97.761867802892354</c:v>
                </c:pt>
                <c:pt idx="911">
                  <c:v>98.118258280138789</c:v>
                </c:pt>
                <c:pt idx="912">
                  <c:v>98.904693266595942</c:v>
                </c:pt>
                <c:pt idx="913">
                  <c:v>99.298306749243693</c:v>
                </c:pt>
                <c:pt idx="914">
                  <c:v>99.666576909065029</c:v>
                </c:pt>
                <c:pt idx="915">
                  <c:v>99.444030855495569</c:v>
                </c:pt>
                <c:pt idx="916">
                  <c:v>99.426607321052416</c:v>
                </c:pt>
                <c:pt idx="917">
                  <c:v>99.520060823974802</c:v>
                </c:pt>
                <c:pt idx="918">
                  <c:v>99.606386517352291</c:v>
                </c:pt>
                <c:pt idx="919">
                  <c:v>99.463830326453703</c:v>
                </c:pt>
                <c:pt idx="920">
                  <c:v>99.440862940142267</c:v>
                </c:pt>
                <c:pt idx="921">
                  <c:v>99.467790220645327</c:v>
                </c:pt>
                <c:pt idx="922">
                  <c:v>99.913674306622539</c:v>
                </c:pt>
                <c:pt idx="923">
                  <c:v>100.52033009677982</c:v>
                </c:pt>
                <c:pt idx="924">
                  <c:v>100.48073115486355</c:v>
                </c:pt>
                <c:pt idx="925">
                  <c:v>101.09134683921246</c:v>
                </c:pt>
                <c:pt idx="926">
                  <c:v>101.91579680990924</c:v>
                </c:pt>
                <c:pt idx="927">
                  <c:v>102.51453281168327</c:v>
                </c:pt>
                <c:pt idx="928">
                  <c:v>102.93665753251072</c:v>
                </c:pt>
                <c:pt idx="929">
                  <c:v>103.45540367161389</c:v>
                </c:pt>
                <c:pt idx="930">
                  <c:v>104.11987391696893</c:v>
                </c:pt>
                <c:pt idx="931">
                  <c:v>104.92610837438423</c:v>
                </c:pt>
                <c:pt idx="932">
                  <c:v>105.69670378407488</c:v>
                </c:pt>
                <c:pt idx="933">
                  <c:v>105.78223749861404</c:v>
                </c:pt>
                <c:pt idx="934">
                  <c:v>106.3603820505916</c:v>
                </c:pt>
                <c:pt idx="935">
                  <c:v>107.10880205280912</c:v>
                </c:pt>
                <c:pt idx="936">
                  <c:v>107.98156273264375</c:v>
                </c:pt>
                <c:pt idx="937">
                  <c:v>108.84640362409515</c:v>
                </c:pt>
                <c:pt idx="938">
                  <c:v>109.10934059841918</c:v>
                </c:pt>
                <c:pt idx="939">
                  <c:v>109.64471829312717</c:v>
                </c:pt>
                <c:pt idx="940">
                  <c:v>109.75638730933106</c:v>
                </c:pt>
                <c:pt idx="941">
                  <c:v>110.2157350355598</c:v>
                </c:pt>
                <c:pt idx="942">
                  <c:v>110.34799550156016</c:v>
                </c:pt>
                <c:pt idx="943">
                  <c:v>109.99556491850535</c:v>
                </c:pt>
                <c:pt idx="944">
                  <c:v>110.19039171273342</c:v>
                </c:pt>
                <c:pt idx="945">
                  <c:v>110.4050179779196</c:v>
                </c:pt>
                <c:pt idx="946">
                  <c:v>110.34482758620688</c:v>
                </c:pt>
                <c:pt idx="947">
                  <c:v>110.24187033722457</c:v>
                </c:pt>
                <c:pt idx="948">
                  <c:v>110.15396068617042</c:v>
                </c:pt>
                <c:pt idx="949">
                  <c:v>110.09693820981099</c:v>
                </c:pt>
                <c:pt idx="950">
                  <c:v>109.83479321432527</c:v>
                </c:pt>
                <c:pt idx="951">
                  <c:v>110.07476280233787</c:v>
                </c:pt>
                <c:pt idx="952">
                  <c:v>110.19672754343998</c:v>
                </c:pt>
                <c:pt idx="953">
                  <c:v>110.45016077170413</c:v>
                </c:pt>
                <c:pt idx="954">
                  <c:v>110.92138818050776</c:v>
                </c:pt>
                <c:pt idx="955">
                  <c:v>111.16056578968204</c:v>
                </c:pt>
                <c:pt idx="956">
                  <c:v>111.17957328180184</c:v>
                </c:pt>
                <c:pt idx="957">
                  <c:v>111.05919249837635</c:v>
                </c:pt>
                <c:pt idx="958">
                  <c:v>110.90792454025619</c:v>
                </c:pt>
                <c:pt idx="959">
                  <c:v>111.17878130296349</c:v>
                </c:pt>
                <c:pt idx="960">
                  <c:v>111.13601444569392</c:v>
                </c:pt>
                <c:pt idx="961">
                  <c:v>111.43221453122763</c:v>
                </c:pt>
                <c:pt idx="962">
                  <c:v>111.92720130518103</c:v>
                </c:pt>
                <c:pt idx="963">
                  <c:v>112.32794259737371</c:v>
                </c:pt>
                <c:pt idx="964">
                  <c:v>112.94568609126756</c:v>
                </c:pt>
                <c:pt idx="965">
                  <c:v>113.51353491834692</c:v>
                </c:pt>
                <c:pt idx="966">
                  <c:v>114.29363407409747</c:v>
                </c:pt>
                <c:pt idx="967">
                  <c:v>115.17352256347704</c:v>
                </c:pt>
                <c:pt idx="968">
                  <c:v>115.96154150761083</c:v>
                </c:pt>
                <c:pt idx="969">
                  <c:v>116.65214705463063</c:v>
                </c:pt>
                <c:pt idx="970">
                  <c:v>116.90795621940975</c:v>
                </c:pt>
                <c:pt idx="971">
                  <c:v>117.33245687675219</c:v>
                </c:pt>
                <c:pt idx="972">
                  <c:v>117.81160407393908</c:v>
                </c:pt>
                <c:pt idx="973">
                  <c:v>118.25828013875463</c:v>
                </c:pt>
                <c:pt idx="974">
                  <c:v>118.89503112476829</c:v>
                </c:pt>
                <c:pt idx="975">
                  <c:v>118.94730172809777</c:v>
                </c:pt>
                <c:pt idx="976">
                  <c:v>119.14054456464918</c:v>
                </c:pt>
                <c:pt idx="977">
                  <c:v>119.52861419542864</c:v>
                </c:pt>
                <c:pt idx="978">
                  <c:v>119.88183675732178</c:v>
                </c:pt>
                <c:pt idx="979">
                  <c:v>119.77175169879453</c:v>
                </c:pt>
                <c:pt idx="980">
                  <c:v>119.27201305181117</c:v>
                </c:pt>
                <c:pt idx="981">
                  <c:v>119.39239383523665</c:v>
                </c:pt>
                <c:pt idx="982">
                  <c:v>119.71472922243508</c:v>
                </c:pt>
                <c:pt idx="983">
                  <c:v>119.95707474696266</c:v>
                </c:pt>
                <c:pt idx="984">
                  <c:v>120.14635768932244</c:v>
                </c:pt>
                <c:pt idx="985">
                  <c:v>120.24297910759813</c:v>
                </c:pt>
                <c:pt idx="986">
                  <c:v>120.56056262176665</c:v>
                </c:pt>
                <c:pt idx="987">
                  <c:v>120.64609633630579</c:v>
                </c:pt>
                <c:pt idx="988">
                  <c:v>121.06901303597157</c:v>
                </c:pt>
                <c:pt idx="989">
                  <c:v>121.3097746028225</c:v>
                </c:pt>
                <c:pt idx="990">
                  <c:v>121.47292224351752</c:v>
                </c:pt>
                <c:pt idx="991">
                  <c:v>121.5465762754818</c:v>
                </c:pt>
                <c:pt idx="992">
                  <c:v>122.05977856271667</c:v>
                </c:pt>
                <c:pt idx="993">
                  <c:v>122.06057054155499</c:v>
                </c:pt>
                <c:pt idx="994">
                  <c:v>122.07799407599813</c:v>
                </c:pt>
                <c:pt idx="995">
                  <c:v>122.22767807644165</c:v>
                </c:pt>
                <c:pt idx="996">
                  <c:v>122.66247445868231</c:v>
                </c:pt>
                <c:pt idx="997">
                  <c:v>122.7028653794369</c:v>
                </c:pt>
                <c:pt idx="998">
                  <c:v>122.47556745283751</c:v>
                </c:pt>
                <c:pt idx="999">
                  <c:v>121.97978870004579</c:v>
                </c:pt>
                <c:pt idx="1000">
                  <c:v>122.25143744159141</c:v>
                </c:pt>
                <c:pt idx="1001">
                  <c:v>122.2759887855795</c:v>
                </c:pt>
                <c:pt idx="1002">
                  <c:v>122.3353871984539</c:v>
                </c:pt>
                <c:pt idx="1003">
                  <c:v>121.90375873156655</c:v>
                </c:pt>
                <c:pt idx="1004">
                  <c:v>121.93543788509956</c:v>
                </c:pt>
                <c:pt idx="1005">
                  <c:v>121.71526776804509</c:v>
                </c:pt>
                <c:pt idx="1006">
                  <c:v>121.8213929323807</c:v>
                </c:pt>
                <c:pt idx="1007">
                  <c:v>122.12788874281266</c:v>
                </c:pt>
                <c:pt idx="1008">
                  <c:v>122.37181822501691</c:v>
                </c:pt>
                <c:pt idx="1009">
                  <c:v>122.64346696656251</c:v>
                </c:pt>
                <c:pt idx="1010">
                  <c:v>122.59594823626298</c:v>
                </c:pt>
                <c:pt idx="1011">
                  <c:v>122.63396322050261</c:v>
                </c:pt>
                <c:pt idx="1012">
                  <c:v>122.72583276574836</c:v>
                </c:pt>
                <c:pt idx="1013">
                  <c:v>122.88343655457511</c:v>
                </c:pt>
                <c:pt idx="1014">
                  <c:v>122.98797776123408</c:v>
                </c:pt>
                <c:pt idx="1015">
                  <c:v>123.03628847037193</c:v>
                </c:pt>
                <c:pt idx="1016">
                  <c:v>122.9697622479526</c:v>
                </c:pt>
                <c:pt idx="1017">
                  <c:v>122.94600288280284</c:v>
                </c:pt>
                <c:pt idx="1018">
                  <c:v>122.85254937988046</c:v>
                </c:pt>
                <c:pt idx="1019">
                  <c:v>122.929371327198</c:v>
                </c:pt>
                <c:pt idx="1020">
                  <c:v>122.95233871350946</c:v>
                </c:pt>
                <c:pt idx="1021">
                  <c:v>122.21263047851349</c:v>
                </c:pt>
                <c:pt idx="1022">
                  <c:v>122.00671598054889</c:v>
                </c:pt>
                <c:pt idx="1023">
                  <c:v>122.19679090174701</c:v>
                </c:pt>
                <c:pt idx="1024">
                  <c:v>122.36231447895702</c:v>
                </c:pt>
                <c:pt idx="1025">
                  <c:v>122.69336163337702</c:v>
                </c:pt>
                <c:pt idx="1026">
                  <c:v>122.86442906245532</c:v>
                </c:pt>
                <c:pt idx="1027">
                  <c:v>123.04579221643183</c:v>
                </c:pt>
                <c:pt idx="1028">
                  <c:v>123.24378692601319</c:v>
                </c:pt>
                <c:pt idx="1029">
                  <c:v>123.22953130692332</c:v>
                </c:pt>
                <c:pt idx="1030">
                  <c:v>123.1669649786956</c:v>
                </c:pt>
                <c:pt idx="1031">
                  <c:v>123.22002756086343</c:v>
                </c:pt>
                <c:pt idx="1032">
                  <c:v>123.48930036589408</c:v>
                </c:pt>
                <c:pt idx="1033">
                  <c:v>123.55503460947509</c:v>
                </c:pt>
                <c:pt idx="1034">
                  <c:v>123.81876356263744</c:v>
                </c:pt>
                <c:pt idx="1035">
                  <c:v>124.10783583862622</c:v>
                </c:pt>
                <c:pt idx="1036">
                  <c:v>124.34226157477057</c:v>
                </c:pt>
                <c:pt idx="1037">
                  <c:v>124.48560974450747</c:v>
                </c:pt>
                <c:pt idx="1038">
                  <c:v>124.49432151172904</c:v>
                </c:pt>
                <c:pt idx="1039">
                  <c:v>124.5275846229387</c:v>
                </c:pt>
                <c:pt idx="1040">
                  <c:v>124.54976003041185</c:v>
                </c:pt>
                <c:pt idx="1041">
                  <c:v>124.65430123707078</c:v>
                </c:pt>
                <c:pt idx="1042">
                  <c:v>124.72161943832845</c:v>
                </c:pt>
                <c:pt idx="1043">
                  <c:v>124.89506280392172</c:v>
                </c:pt>
                <c:pt idx="1044">
                  <c:v>124.91327831720322</c:v>
                </c:pt>
                <c:pt idx="1045">
                  <c:v>125.93017914561307</c:v>
                </c:pt>
                <c:pt idx="1046">
                  <c:v>126.94787195286125</c:v>
                </c:pt>
                <c:pt idx="1047">
                  <c:v>127.95685299288787</c:v>
                </c:pt>
                <c:pt idx="1048">
                  <c:v>128.80506232873441</c:v>
                </c:pt>
                <c:pt idx="1049">
                  <c:v>129.43389352636481</c:v>
                </c:pt>
                <c:pt idx="1050">
                  <c:v>130.18548144393563</c:v>
                </c:pt>
                <c:pt idx="1051">
                  <c:v>130.34942106346901</c:v>
                </c:pt>
                <c:pt idx="1052">
                  <c:v>129.94392789824639</c:v>
                </c:pt>
                <c:pt idx="1053">
                  <c:v>129.94867977127635</c:v>
                </c:pt>
                <c:pt idx="1054">
                  <c:v>130.09757179288155</c:v>
                </c:pt>
                <c:pt idx="1055">
                  <c:v>129.98669475551597</c:v>
                </c:pt>
                <c:pt idx="1056">
                  <c:v>130.0310455704622</c:v>
                </c:pt>
                <c:pt idx="1057">
                  <c:v>129.916208638905</c:v>
                </c:pt>
                <c:pt idx="1058">
                  <c:v>129.76414870194654</c:v>
                </c:pt>
                <c:pt idx="1059">
                  <c:v>129.18125227693901</c:v>
                </c:pt>
                <c:pt idx="1060">
                  <c:v>129.16303676365752</c:v>
                </c:pt>
                <c:pt idx="1061">
                  <c:v>128.96820996942944</c:v>
                </c:pt>
                <c:pt idx="1062">
                  <c:v>128.94603456195634</c:v>
                </c:pt>
                <c:pt idx="1063">
                  <c:v>129.04423993790869</c:v>
                </c:pt>
                <c:pt idx="1064">
                  <c:v>128.91197947190832</c:v>
                </c:pt>
                <c:pt idx="1065">
                  <c:v>128.95078643498627</c:v>
                </c:pt>
                <c:pt idx="1066">
                  <c:v>128.65141843409927</c:v>
                </c:pt>
                <c:pt idx="1067">
                  <c:v>128.86842063580045</c:v>
                </c:pt>
                <c:pt idx="1068">
                  <c:v>129.26916192799311</c:v>
                </c:pt>
                <c:pt idx="1069">
                  <c:v>129.19629987486715</c:v>
                </c:pt>
                <c:pt idx="1070">
                  <c:v>128.54766920627861</c:v>
                </c:pt>
                <c:pt idx="1071">
                  <c:v>128.50015047597907</c:v>
                </c:pt>
                <c:pt idx="1072">
                  <c:v>128.1683113427207</c:v>
                </c:pt>
                <c:pt idx="1073">
                  <c:v>128.2958199356911</c:v>
                </c:pt>
                <c:pt idx="1074">
                  <c:v>128.18969477135551</c:v>
                </c:pt>
                <c:pt idx="1075">
                  <c:v>127.20605705415529</c:v>
                </c:pt>
                <c:pt idx="1076">
                  <c:v>126.96450350846602</c:v>
                </c:pt>
                <c:pt idx="1077">
                  <c:v>126.76413286236969</c:v>
                </c:pt>
                <c:pt idx="1078">
                  <c:v>127.37474854671861</c:v>
                </c:pt>
                <c:pt idx="1079">
                  <c:v>127.79608128870774</c:v>
                </c:pt>
                <c:pt idx="1080">
                  <c:v>128.09782522610973</c:v>
                </c:pt>
                <c:pt idx="1081">
                  <c:v>128.79159868848282</c:v>
                </c:pt>
                <c:pt idx="1082">
                  <c:v>128.89851583165677</c:v>
                </c:pt>
                <c:pt idx="1083">
                  <c:v>128.90881155655501</c:v>
                </c:pt>
                <c:pt idx="1084">
                  <c:v>129.01652067856728</c:v>
                </c:pt>
                <c:pt idx="1085">
                  <c:v>129.1226458429029</c:v>
                </c:pt>
                <c:pt idx="1086">
                  <c:v>129.19946779022044</c:v>
                </c:pt>
                <c:pt idx="1087">
                  <c:v>129.62792834175451</c:v>
                </c:pt>
                <c:pt idx="1088">
                  <c:v>130.07143649121676</c:v>
                </c:pt>
                <c:pt idx="1089">
                  <c:v>130.60047835521814</c:v>
                </c:pt>
                <c:pt idx="1090">
                  <c:v>130.93627738266812</c:v>
                </c:pt>
                <c:pt idx="1091">
                  <c:v>131.22297372214192</c:v>
                </c:pt>
                <c:pt idx="1092">
                  <c:v>132.06801514263515</c:v>
                </c:pt>
                <c:pt idx="1093">
                  <c:v>132.25413016964163</c:v>
                </c:pt>
                <c:pt idx="1094">
                  <c:v>132.57092170497182</c:v>
                </c:pt>
                <c:pt idx="1095">
                  <c:v>132.79267577970296</c:v>
                </c:pt>
                <c:pt idx="1096">
                  <c:v>132.9376079071165</c:v>
                </c:pt>
                <c:pt idx="1097">
                  <c:v>133.16094593952428</c:v>
                </c:pt>
                <c:pt idx="1098">
                  <c:v>133.25043954825506</c:v>
                </c:pt>
                <c:pt idx="1099">
                  <c:v>133.75730600478332</c:v>
                </c:pt>
                <c:pt idx="1100">
                  <c:v>133.8753108516938</c:v>
                </c:pt>
                <c:pt idx="1101">
                  <c:v>133.94025311643651</c:v>
                </c:pt>
                <c:pt idx="1102">
                  <c:v>133.93470926456823</c:v>
                </c:pt>
                <c:pt idx="1103">
                  <c:v>134.11132054551479</c:v>
                </c:pt>
                <c:pt idx="1104">
                  <c:v>134.51364579538412</c:v>
                </c:pt>
                <c:pt idx="1105">
                  <c:v>134.6625378169893</c:v>
                </c:pt>
                <c:pt idx="1106">
                  <c:v>134.81063785975618</c:v>
                </c:pt>
                <c:pt idx="1107">
                  <c:v>135.08624649549344</c:v>
                </c:pt>
                <c:pt idx="1108">
                  <c:v>135.3531433640091</c:v>
                </c:pt>
                <c:pt idx="1109">
                  <c:v>135.52341881424906</c:v>
                </c:pt>
                <c:pt idx="1110">
                  <c:v>135.69369426448904</c:v>
                </c:pt>
                <c:pt idx="1111">
                  <c:v>135.79665151347135</c:v>
                </c:pt>
                <c:pt idx="1112">
                  <c:v>135.96375904835801</c:v>
                </c:pt>
                <c:pt idx="1113">
                  <c:v>136.01444569401085</c:v>
                </c:pt>
                <c:pt idx="1114">
                  <c:v>135.90832052967522</c:v>
                </c:pt>
                <c:pt idx="1115">
                  <c:v>136.05958848779537</c:v>
                </c:pt>
                <c:pt idx="1116">
                  <c:v>136.4840891451378</c:v>
                </c:pt>
                <c:pt idx="1117">
                  <c:v>136.964028321163</c:v>
                </c:pt>
                <c:pt idx="1118">
                  <c:v>137.34259420588256</c:v>
                </c:pt>
                <c:pt idx="1119">
                  <c:v>137.59602743414669</c:v>
                </c:pt>
                <c:pt idx="1120">
                  <c:v>138.0134002819442</c:v>
                </c:pt>
                <c:pt idx="1121">
                  <c:v>138.03478371057898</c:v>
                </c:pt>
                <c:pt idx="1122">
                  <c:v>138.11002170021987</c:v>
                </c:pt>
                <c:pt idx="1123">
                  <c:v>138.32306400772944</c:v>
                </c:pt>
                <c:pt idx="1124">
                  <c:v>138.20901905501057</c:v>
                </c:pt>
                <c:pt idx="1125">
                  <c:v>138.06408692759703</c:v>
                </c:pt>
                <c:pt idx="1126">
                  <c:v>138.20268322430397</c:v>
                </c:pt>
                <c:pt idx="1127">
                  <c:v>138.03874360477062</c:v>
                </c:pt>
                <c:pt idx="1128">
                  <c:v>136.89908605642032</c:v>
                </c:pt>
                <c:pt idx="1129">
                  <c:v>136.9703641518696</c:v>
                </c:pt>
                <c:pt idx="1130">
                  <c:v>137.39011293618211</c:v>
                </c:pt>
                <c:pt idx="1131">
                  <c:v>137.43287979345169</c:v>
                </c:pt>
                <c:pt idx="1132">
                  <c:v>137.34417816355923</c:v>
                </c:pt>
                <c:pt idx="1133">
                  <c:v>136.29163828742472</c:v>
                </c:pt>
                <c:pt idx="1134">
                  <c:v>135.058527236152</c:v>
                </c:pt>
                <c:pt idx="1135">
                  <c:v>132.08227076172503</c:v>
                </c:pt>
                <c:pt idx="1136">
                  <c:v>134.44632759412644</c:v>
                </c:pt>
                <c:pt idx="1137">
                  <c:v>133.9806440371911</c:v>
                </c:pt>
                <c:pt idx="1138">
                  <c:v>134.57383618709684</c:v>
                </c:pt>
                <c:pt idx="1139">
                  <c:v>135.04506359590047</c:v>
                </c:pt>
                <c:pt idx="1140">
                  <c:v>134.70292873774389</c:v>
                </c:pt>
                <c:pt idx="1141">
                  <c:v>134.20714998495217</c:v>
                </c:pt>
                <c:pt idx="1142">
                  <c:v>134.21110987914378</c:v>
                </c:pt>
                <c:pt idx="1143">
                  <c:v>132.96611914529618</c:v>
                </c:pt>
                <c:pt idx="1144">
                  <c:v>132.22720288913854</c:v>
                </c:pt>
                <c:pt idx="1145">
                  <c:v>130.54583181537365</c:v>
                </c:pt>
                <c:pt idx="1146">
                  <c:v>130.73432277889512</c:v>
                </c:pt>
                <c:pt idx="1147">
                  <c:v>129.40221437283171</c:v>
                </c:pt>
                <c:pt idx="1148">
                  <c:v>129.75860485007817</c:v>
                </c:pt>
                <c:pt idx="1149">
                  <c:v>130.73669871541009</c:v>
                </c:pt>
                <c:pt idx="1150">
                  <c:v>131.40512885495673</c:v>
                </c:pt>
                <c:pt idx="1151">
                  <c:v>131.4375999873281</c:v>
                </c:pt>
                <c:pt idx="1152">
                  <c:v>131.27128443127975</c:v>
                </c:pt>
                <c:pt idx="1153">
                  <c:v>131.20159029350711</c:v>
                </c:pt>
                <c:pt idx="1154">
                  <c:v>131.37107376490877</c:v>
                </c:pt>
                <c:pt idx="1155">
                  <c:v>131.15723947856091</c:v>
                </c:pt>
                <c:pt idx="1156">
                  <c:v>130.20211299954045</c:v>
                </c:pt>
                <c:pt idx="1157">
                  <c:v>129.73326152725178</c:v>
                </c:pt>
                <c:pt idx="1158">
                  <c:v>129.30717691223271</c:v>
                </c:pt>
                <c:pt idx="1159">
                  <c:v>129.22085121885524</c:v>
                </c:pt>
                <c:pt idx="1160">
                  <c:v>129.54873045792195</c:v>
                </c:pt>
                <c:pt idx="1161">
                  <c:v>130.07856430076168</c:v>
                </c:pt>
                <c:pt idx="1162">
                  <c:v>130.24012798378007</c:v>
                </c:pt>
                <c:pt idx="1163">
                  <c:v>130.75174631333829</c:v>
                </c:pt>
                <c:pt idx="1164">
                  <c:v>131.13744000760278</c:v>
                </c:pt>
                <c:pt idx="1165">
                  <c:v>131.59837169150819</c:v>
                </c:pt>
                <c:pt idx="1166">
                  <c:v>132.68734259420569</c:v>
                </c:pt>
                <c:pt idx="1167">
                  <c:v>132.73169340915194</c:v>
                </c:pt>
                <c:pt idx="1168">
                  <c:v>132.47667622321114</c:v>
                </c:pt>
                <c:pt idx="1169">
                  <c:v>132.07276701566519</c:v>
                </c:pt>
                <c:pt idx="1170">
                  <c:v>131.75359954382003</c:v>
                </c:pt>
                <c:pt idx="1171">
                  <c:v>131.88823594633536</c:v>
                </c:pt>
                <c:pt idx="1172">
                  <c:v>131.50571016742416</c:v>
                </c:pt>
                <c:pt idx="1173">
                  <c:v>131.32434701344764</c:v>
                </c:pt>
                <c:pt idx="1174">
                  <c:v>131.15407156320765</c:v>
                </c:pt>
                <c:pt idx="1175">
                  <c:v>131.27762026198641</c:v>
                </c:pt>
                <c:pt idx="1176">
                  <c:v>131.5072941251008</c:v>
                </c:pt>
                <c:pt idx="1177">
                  <c:v>131.81695785088604</c:v>
                </c:pt>
                <c:pt idx="1178">
                  <c:v>131.82250170275432</c:v>
                </c:pt>
                <c:pt idx="1179">
                  <c:v>132.35787939746231</c:v>
                </c:pt>
                <c:pt idx="1180">
                  <c:v>132.71585383238539</c:v>
                </c:pt>
                <c:pt idx="1181">
                  <c:v>132.94473571666146</c:v>
                </c:pt>
                <c:pt idx="1182">
                  <c:v>133.2322240349736</c:v>
                </c:pt>
                <c:pt idx="1183">
                  <c:v>133.79452901018468</c:v>
                </c:pt>
                <c:pt idx="1184">
                  <c:v>133.84838357119079</c:v>
                </c:pt>
                <c:pt idx="1185">
                  <c:v>133.94738092598146</c:v>
                </c:pt>
                <c:pt idx="1186">
                  <c:v>133.90461406871188</c:v>
                </c:pt>
                <c:pt idx="1187">
                  <c:v>134.11528043970645</c:v>
                </c:pt>
                <c:pt idx="1188">
                  <c:v>134.56116452568367</c:v>
                </c:pt>
                <c:pt idx="1189">
                  <c:v>135.00546465398423</c:v>
                </c:pt>
                <c:pt idx="1190">
                  <c:v>135.42362948062006</c:v>
                </c:pt>
                <c:pt idx="1191">
                  <c:v>135.80457130185459</c:v>
                </c:pt>
                <c:pt idx="1192">
                  <c:v>136.55536724058712</c:v>
                </c:pt>
                <c:pt idx="1193">
                  <c:v>136.6266453360364</c:v>
                </c:pt>
                <c:pt idx="1194">
                  <c:v>136.95610853277978</c:v>
                </c:pt>
                <c:pt idx="1195">
                  <c:v>137.12717596185809</c:v>
                </c:pt>
                <c:pt idx="1196">
                  <c:v>137.15331126352282</c:v>
                </c:pt>
                <c:pt idx="1197">
                  <c:v>137.4012006399187</c:v>
                </c:pt>
                <c:pt idx="1198">
                  <c:v>137.9555858267465</c:v>
                </c:pt>
                <c:pt idx="1199">
                  <c:v>138.06963077946537</c:v>
                </c:pt>
                <c:pt idx="1200">
                  <c:v>138.12031742511817</c:v>
                </c:pt>
                <c:pt idx="1201">
                  <c:v>138.19872333011239</c:v>
                </c:pt>
                <c:pt idx="1202">
                  <c:v>138.41176563762193</c:v>
                </c:pt>
                <c:pt idx="1203">
                  <c:v>138.30405651560966</c:v>
                </c:pt>
                <c:pt idx="1204">
                  <c:v>137.99676872633938</c:v>
                </c:pt>
                <c:pt idx="1205">
                  <c:v>137.61424294742818</c:v>
                </c:pt>
                <c:pt idx="1206">
                  <c:v>137.5928595187934</c:v>
                </c:pt>
                <c:pt idx="1207">
                  <c:v>137.79481412256638</c:v>
                </c:pt>
                <c:pt idx="1208">
                  <c:v>137.9603376997764</c:v>
                </c:pt>
                <c:pt idx="1209">
                  <c:v>138.29851266374135</c:v>
                </c:pt>
                <c:pt idx="1210">
                  <c:v>138.75310851694016</c:v>
                </c:pt>
                <c:pt idx="1211">
                  <c:v>138.75310851694016</c:v>
                </c:pt>
                <c:pt idx="1212">
                  <c:v>139.0556444331805</c:v>
                </c:pt>
                <c:pt idx="1213">
                  <c:v>138.97090269747969</c:v>
                </c:pt>
                <c:pt idx="1214">
                  <c:v>138.77290798789832</c:v>
                </c:pt>
                <c:pt idx="1215">
                  <c:v>138.68499833684419</c:v>
                </c:pt>
                <c:pt idx="1216">
                  <c:v>138.52026673847249</c:v>
                </c:pt>
                <c:pt idx="1217">
                  <c:v>138.60896836836494</c:v>
                </c:pt>
                <c:pt idx="1218">
                  <c:v>138.4925474791311</c:v>
                </c:pt>
                <c:pt idx="1219">
                  <c:v>138.74598070739523</c:v>
                </c:pt>
                <c:pt idx="1220">
                  <c:v>139.1902808356958</c:v>
                </c:pt>
                <c:pt idx="1221">
                  <c:v>139.46826540794802</c:v>
                </c:pt>
                <c:pt idx="1222">
                  <c:v>139.83891150428431</c:v>
                </c:pt>
                <c:pt idx="1223">
                  <c:v>139.92206928230851</c:v>
                </c:pt>
                <c:pt idx="1224">
                  <c:v>139.90068585367371</c:v>
                </c:pt>
                <c:pt idx="1225">
                  <c:v>140.16599876451275</c:v>
                </c:pt>
                <c:pt idx="1226">
                  <c:v>140.3830009662139</c:v>
                </c:pt>
                <c:pt idx="1227">
                  <c:v>141.14488460868296</c:v>
                </c:pt>
                <c:pt idx="1228">
                  <c:v>141.91310408185862</c:v>
                </c:pt>
                <c:pt idx="1229">
                  <c:v>142.24098332092535</c:v>
                </c:pt>
                <c:pt idx="1230">
                  <c:v>142.23227155370378</c:v>
                </c:pt>
                <c:pt idx="1231">
                  <c:v>142.36532399854244</c:v>
                </c:pt>
                <c:pt idx="1232">
                  <c:v>142.55777485625555</c:v>
                </c:pt>
                <c:pt idx="1233">
                  <c:v>142.75180967164528</c:v>
                </c:pt>
                <c:pt idx="1234">
                  <c:v>142.79695246542983</c:v>
                </c:pt>
                <c:pt idx="1235">
                  <c:v>142.55539891974055</c:v>
                </c:pt>
                <c:pt idx="1236">
                  <c:v>142.46194541681814</c:v>
                </c:pt>
                <c:pt idx="1237">
                  <c:v>142.63934867660302</c:v>
                </c:pt>
                <c:pt idx="1238">
                  <c:v>142.61479733261496</c:v>
                </c:pt>
                <c:pt idx="1239">
                  <c:v>142.79853642310647</c:v>
                </c:pt>
                <c:pt idx="1240">
                  <c:v>142.90307762976542</c:v>
                </c:pt>
                <c:pt idx="1241">
                  <c:v>142.96960385218478</c:v>
                </c:pt>
                <c:pt idx="1242">
                  <c:v>143.30777881614978</c:v>
                </c:pt>
                <c:pt idx="1243">
                  <c:v>143.53586872158749</c:v>
                </c:pt>
                <c:pt idx="1244">
                  <c:v>144.03956726276249</c:v>
                </c:pt>
                <c:pt idx="1245">
                  <c:v>144.4411005337935</c:v>
                </c:pt>
                <c:pt idx="1246">
                  <c:v>144.63513534918326</c:v>
                </c:pt>
                <c:pt idx="1247">
                  <c:v>144.99390176294469</c:v>
                </c:pt>
                <c:pt idx="1248">
                  <c:v>145.11982639823842</c:v>
                </c:pt>
                <c:pt idx="1249">
                  <c:v>145.38513930907743</c:v>
                </c:pt>
                <c:pt idx="1250">
                  <c:v>145.45166553149676</c:v>
                </c:pt>
                <c:pt idx="1251">
                  <c:v>145.38276337256244</c:v>
                </c:pt>
                <c:pt idx="1252">
                  <c:v>145.13724993268156</c:v>
                </c:pt>
                <c:pt idx="1253">
                  <c:v>145.25683873726871</c:v>
                </c:pt>
                <c:pt idx="1254">
                  <c:v>145.16021731899301</c:v>
                </c:pt>
                <c:pt idx="1255">
                  <c:v>145.31306923478979</c:v>
                </c:pt>
                <c:pt idx="1256">
                  <c:v>145.38276337256244</c:v>
                </c:pt>
                <c:pt idx="1257">
                  <c:v>145.71697844233577</c:v>
                </c:pt>
                <c:pt idx="1258">
                  <c:v>145.67658752158115</c:v>
                </c:pt>
                <c:pt idx="1259">
                  <c:v>145.61322921451514</c:v>
                </c:pt>
                <c:pt idx="1260">
                  <c:v>145.64411638920981</c:v>
                </c:pt>
                <c:pt idx="1261">
                  <c:v>145.65995596597634</c:v>
                </c:pt>
                <c:pt idx="1262">
                  <c:v>145.70034688673093</c:v>
                </c:pt>
                <c:pt idx="1263">
                  <c:v>145.86824640045592</c:v>
                </c:pt>
                <c:pt idx="1264">
                  <c:v>145.73677791329391</c:v>
                </c:pt>
                <c:pt idx="1265">
                  <c:v>145.67421158506622</c:v>
                </c:pt>
                <c:pt idx="1266">
                  <c:v>145.77083300334189</c:v>
                </c:pt>
                <c:pt idx="1267">
                  <c:v>145.7676650879886</c:v>
                </c:pt>
                <c:pt idx="1268">
                  <c:v>145.66153992365298</c:v>
                </c:pt>
                <c:pt idx="1269">
                  <c:v>145.51660779623944</c:v>
                </c:pt>
                <c:pt idx="1270">
                  <c:v>145.33603662110124</c:v>
                </c:pt>
                <c:pt idx="1271">
                  <c:v>144.43872459727854</c:v>
                </c:pt>
                <c:pt idx="1272">
                  <c:v>144.06253464907394</c:v>
                </c:pt>
                <c:pt idx="1273">
                  <c:v>144.30646413127818</c:v>
                </c:pt>
                <c:pt idx="1274">
                  <c:v>144.22964218396061</c:v>
                </c:pt>
                <c:pt idx="1275">
                  <c:v>143.93344209842689</c:v>
                </c:pt>
                <c:pt idx="1276">
                  <c:v>144.0300635167026</c:v>
                </c:pt>
                <c:pt idx="1277">
                  <c:v>143.95878542125331</c:v>
                </c:pt>
                <c:pt idx="1278">
                  <c:v>143.98412874407975</c:v>
                </c:pt>
                <c:pt idx="1279">
                  <c:v>143.11453597959843</c:v>
                </c:pt>
                <c:pt idx="1280">
                  <c:v>142.4413539670218</c:v>
                </c:pt>
                <c:pt idx="1281">
                  <c:v>142.35661223132098</c:v>
                </c:pt>
                <c:pt idx="1282">
                  <c:v>141.6002724407202</c:v>
                </c:pt>
                <c:pt idx="1283">
                  <c:v>141.29932048215656</c:v>
                </c:pt>
                <c:pt idx="1284">
                  <c:v>139.76367351464353</c:v>
                </c:pt>
                <c:pt idx="1285">
                  <c:v>140.13352763214152</c:v>
                </c:pt>
                <c:pt idx="1286">
                  <c:v>140.59287535837026</c:v>
                </c:pt>
                <c:pt idx="1287">
                  <c:v>141.0237118464193</c:v>
                </c:pt>
                <c:pt idx="1288">
                  <c:v>141.58205692743874</c:v>
                </c:pt>
                <c:pt idx="1289">
                  <c:v>141.82361047312799</c:v>
                </c:pt>
                <c:pt idx="1290">
                  <c:v>141.69768583783426</c:v>
                </c:pt>
                <c:pt idx="1291">
                  <c:v>141.78876340424168</c:v>
                </c:pt>
                <c:pt idx="1292">
                  <c:v>141.72857301252895</c:v>
                </c:pt>
                <c:pt idx="1293">
                  <c:v>141.71827728763071</c:v>
                </c:pt>
                <c:pt idx="1294">
                  <c:v>141.73411686439721</c:v>
                </c:pt>
                <c:pt idx="1295">
                  <c:v>141.87429711878085</c:v>
                </c:pt>
                <c:pt idx="1296">
                  <c:v>141.83073828267294</c:v>
                </c:pt>
                <c:pt idx="1297">
                  <c:v>141.89092867438566</c:v>
                </c:pt>
                <c:pt idx="1298">
                  <c:v>142.08813140512868</c:v>
                </c:pt>
                <c:pt idx="1299">
                  <c:v>142.19346459062598</c:v>
                </c:pt>
                <c:pt idx="1300">
                  <c:v>142.28533413587172</c:v>
                </c:pt>
                <c:pt idx="1301">
                  <c:v>142.40809085581216</c:v>
                </c:pt>
                <c:pt idx="1302">
                  <c:v>142.48095290893812</c:v>
                </c:pt>
                <c:pt idx="1303">
                  <c:v>142.55143902554909</c:v>
                </c:pt>
                <c:pt idx="1304">
                  <c:v>142.59737379817196</c:v>
                </c:pt>
                <c:pt idx="1305">
                  <c:v>142.60529358655523</c:v>
                </c:pt>
                <c:pt idx="1306">
                  <c:v>142.67736366084284</c:v>
                </c:pt>
                <c:pt idx="1307">
                  <c:v>142.72171447578907</c:v>
                </c:pt>
                <c:pt idx="1308">
                  <c:v>142.87298243390921</c:v>
                </c:pt>
                <c:pt idx="1309">
                  <c:v>143.63407409753992</c:v>
                </c:pt>
                <c:pt idx="1310">
                  <c:v>144.0245196648344</c:v>
                </c:pt>
                <c:pt idx="1311">
                  <c:v>144.14410846942152</c:v>
                </c:pt>
                <c:pt idx="1312">
                  <c:v>144.19479511507436</c:v>
                </c:pt>
                <c:pt idx="1313">
                  <c:v>143.88354743161247</c:v>
                </c:pt>
                <c:pt idx="1314">
                  <c:v>143.99759238433134</c:v>
                </c:pt>
                <c:pt idx="1315">
                  <c:v>144.16707585573297</c:v>
                </c:pt>
                <c:pt idx="1316">
                  <c:v>144.73334072513566</c:v>
                </c:pt>
                <c:pt idx="1317">
                  <c:v>145.0517162181425</c:v>
                </c:pt>
                <c:pt idx="1318">
                  <c:v>145.22991145676573</c:v>
                </c:pt>
                <c:pt idx="1319">
                  <c:v>145.4587933410418</c:v>
                </c:pt>
                <c:pt idx="1320">
                  <c:v>145.68846720415618</c:v>
                </c:pt>
                <c:pt idx="1321">
                  <c:v>145.63302868547339</c:v>
                </c:pt>
                <c:pt idx="1322">
                  <c:v>145.7795447705636</c:v>
                </c:pt>
                <c:pt idx="1323">
                  <c:v>146.05752934281585</c:v>
                </c:pt>
                <c:pt idx="1324">
                  <c:v>146.19058178765454</c:v>
                </c:pt>
                <c:pt idx="1325">
                  <c:v>146.27690748103203</c:v>
                </c:pt>
                <c:pt idx="1326">
                  <c:v>146.111383903822</c:v>
                </c:pt>
                <c:pt idx="1327">
                  <c:v>146.15098284573824</c:v>
                </c:pt>
                <c:pt idx="1328">
                  <c:v>146.08762453867223</c:v>
                </c:pt>
                <c:pt idx="1329">
                  <c:v>146.42817543915217</c:v>
                </c:pt>
                <c:pt idx="1330">
                  <c:v>146.91049055169233</c:v>
                </c:pt>
                <c:pt idx="1331">
                  <c:v>146.99998416042311</c:v>
                </c:pt>
                <c:pt idx="1332">
                  <c:v>147.02611946208785</c:v>
                </c:pt>
                <c:pt idx="1333">
                  <c:v>147.34845484928627</c:v>
                </c:pt>
                <c:pt idx="1334">
                  <c:v>147.53298591861608</c:v>
                </c:pt>
                <c:pt idx="1335">
                  <c:v>147.65336670204158</c:v>
                </c:pt>
                <c:pt idx="1336">
                  <c:v>147.62247952734688</c:v>
                </c:pt>
                <c:pt idx="1337">
                  <c:v>147.61139182361035</c:v>
                </c:pt>
                <c:pt idx="1338">
                  <c:v>147.76741165476048</c:v>
                </c:pt>
                <c:pt idx="1339">
                  <c:v>147.72939667052086</c:v>
                </c:pt>
                <c:pt idx="1340">
                  <c:v>147.95511063944363</c:v>
                </c:pt>
                <c:pt idx="1341">
                  <c:v>148.34793214325302</c:v>
                </c:pt>
                <c:pt idx="1342">
                  <c:v>148.4659369901635</c:v>
                </c:pt>
                <c:pt idx="1343">
                  <c:v>148.62987660969688</c:v>
                </c:pt>
                <c:pt idx="1344">
                  <c:v>148.60770120222375</c:v>
                </c:pt>
                <c:pt idx="1345">
                  <c:v>148.62116484247528</c:v>
                </c:pt>
                <c:pt idx="1346">
                  <c:v>148.55147070470264</c:v>
                </c:pt>
                <c:pt idx="1347">
                  <c:v>148.63542046156513</c:v>
                </c:pt>
                <c:pt idx="1348">
                  <c:v>148.82311944624826</c:v>
                </c:pt>
                <c:pt idx="1349">
                  <c:v>149.048833415171</c:v>
                </c:pt>
                <c:pt idx="1350">
                  <c:v>148.9743874043684</c:v>
                </c:pt>
                <c:pt idx="1351">
                  <c:v>148.98943500229657</c:v>
                </c:pt>
                <c:pt idx="1352">
                  <c:v>148.91736492800896</c:v>
                </c:pt>
                <c:pt idx="1353">
                  <c:v>148.97359542553008</c:v>
                </c:pt>
                <c:pt idx="1354">
                  <c:v>148.99339489648821</c:v>
                </c:pt>
                <c:pt idx="1355">
                  <c:v>148.90627722427243</c:v>
                </c:pt>
                <c:pt idx="1356">
                  <c:v>148.71778626075098</c:v>
                </c:pt>
                <c:pt idx="1357">
                  <c:v>148.39307493703757</c:v>
                </c:pt>
                <c:pt idx="1358">
                  <c:v>148.37961129678604</c:v>
                </c:pt>
                <c:pt idx="1359">
                  <c:v>147.76661967592216</c:v>
                </c:pt>
                <c:pt idx="1360">
                  <c:v>147.71118115723937</c:v>
                </c:pt>
                <c:pt idx="1361">
                  <c:v>147.46329178084352</c:v>
                </c:pt>
                <c:pt idx="1362">
                  <c:v>147.79988278713185</c:v>
                </c:pt>
                <c:pt idx="1363">
                  <c:v>148.17290481998313</c:v>
                </c:pt>
                <c:pt idx="1364">
                  <c:v>148.1158823436237</c:v>
                </c:pt>
                <c:pt idx="1365">
                  <c:v>148.01450905231803</c:v>
                </c:pt>
                <c:pt idx="1366">
                  <c:v>148.0913309996356</c:v>
                </c:pt>
                <c:pt idx="1367">
                  <c:v>148.25764655568395</c:v>
                </c:pt>
                <c:pt idx="1368">
                  <c:v>148.3772353602711</c:v>
                </c:pt>
                <c:pt idx="1369">
                  <c:v>148.43267387895386</c:v>
                </c:pt>
                <c:pt idx="1370">
                  <c:v>148.53087925490624</c:v>
                </c:pt>
                <c:pt idx="1371">
                  <c:v>148.36931557188785</c:v>
                </c:pt>
                <c:pt idx="1372">
                  <c:v>148.75817718150563</c:v>
                </c:pt>
                <c:pt idx="1373">
                  <c:v>149.21039709818945</c:v>
                </c:pt>
                <c:pt idx="1374">
                  <c:v>149.47491803019017</c:v>
                </c:pt>
                <c:pt idx="1375">
                  <c:v>149.82497267673003</c:v>
                </c:pt>
                <c:pt idx="1376">
                  <c:v>150.18057117513817</c:v>
                </c:pt>
                <c:pt idx="1377">
                  <c:v>150.33104715441999</c:v>
                </c:pt>
                <c:pt idx="1378">
                  <c:v>150.43162846688733</c:v>
                </c:pt>
                <c:pt idx="1379">
                  <c:v>150.34134287931826</c:v>
                </c:pt>
                <c:pt idx="1380">
                  <c:v>150.34926266770148</c:v>
                </c:pt>
                <c:pt idx="1381">
                  <c:v>150.30253591624029</c:v>
                </c:pt>
                <c:pt idx="1382">
                  <c:v>150.25184927058746</c:v>
                </c:pt>
                <c:pt idx="1383">
                  <c:v>150.19957866725798</c:v>
                </c:pt>
                <c:pt idx="1384">
                  <c:v>150.08949360873072</c:v>
                </c:pt>
                <c:pt idx="1385">
                  <c:v>150.17581930210818</c:v>
                </c:pt>
                <c:pt idx="1386">
                  <c:v>150.35005464653977</c:v>
                </c:pt>
                <c:pt idx="1387">
                  <c:v>150.46489157809694</c:v>
                </c:pt>
                <c:pt idx="1388">
                  <c:v>150.58527236152241</c:v>
                </c:pt>
                <c:pt idx="1389">
                  <c:v>150.62883119763032</c:v>
                </c:pt>
                <c:pt idx="1390">
                  <c:v>150.80702643625352</c:v>
                </c:pt>
                <c:pt idx="1391">
                  <c:v>150.84820933584643</c:v>
                </c:pt>
                <c:pt idx="1392">
                  <c:v>150.87672057402617</c:v>
                </c:pt>
                <c:pt idx="1393">
                  <c:v>150.92344732548736</c:v>
                </c:pt>
                <c:pt idx="1394">
                  <c:v>151.20380783425458</c:v>
                </c:pt>
                <c:pt idx="1395">
                  <c:v>151.32260466000335</c:v>
                </c:pt>
                <c:pt idx="1396">
                  <c:v>151.39467473429096</c:v>
                </c:pt>
                <c:pt idx="1397">
                  <c:v>151.45644908368033</c:v>
                </c:pt>
                <c:pt idx="1398">
                  <c:v>151.61959672437536</c:v>
                </c:pt>
                <c:pt idx="1399">
                  <c:v>151.64652400487842</c:v>
                </c:pt>
                <c:pt idx="1400">
                  <c:v>151.87144599496284</c:v>
                </c:pt>
                <c:pt idx="1401">
                  <c:v>151.76373687295057</c:v>
                </c:pt>
                <c:pt idx="1402">
                  <c:v>151.83580694723818</c:v>
                </c:pt>
                <c:pt idx="1403">
                  <c:v>151.99420271490325</c:v>
                </c:pt>
                <c:pt idx="1404">
                  <c:v>152.11062360413709</c:v>
                </c:pt>
                <c:pt idx="1405">
                  <c:v>152.04726529707108</c:v>
                </c:pt>
                <c:pt idx="1406">
                  <c:v>152.06152091616093</c:v>
                </c:pt>
                <c:pt idx="1407">
                  <c:v>152.1446786941851</c:v>
                </c:pt>
                <c:pt idx="1408">
                  <c:v>151.90233316965751</c:v>
                </c:pt>
                <c:pt idx="1409">
                  <c:v>151.85877433354963</c:v>
                </c:pt>
                <c:pt idx="1410">
                  <c:v>151.77561655552543</c:v>
                </c:pt>
                <c:pt idx="1411">
                  <c:v>151.80095987835185</c:v>
                </c:pt>
                <c:pt idx="1412">
                  <c:v>151.81046362441174</c:v>
                </c:pt>
                <c:pt idx="1413">
                  <c:v>151.88174171986103</c:v>
                </c:pt>
                <c:pt idx="1414">
                  <c:v>151.7471053173457</c:v>
                </c:pt>
                <c:pt idx="1415">
                  <c:v>151.78828821693861</c:v>
                </c:pt>
                <c:pt idx="1416">
                  <c:v>151.57603788826739</c:v>
                </c:pt>
                <c:pt idx="1417">
                  <c:v>151.43348169736882</c:v>
                </c:pt>
                <c:pt idx="1418">
                  <c:v>151.47228866044676</c:v>
                </c:pt>
                <c:pt idx="1419">
                  <c:v>151.34953194050632</c:v>
                </c:pt>
                <c:pt idx="1420">
                  <c:v>151.34953194050632</c:v>
                </c:pt>
                <c:pt idx="1421">
                  <c:v>151.17925649026634</c:v>
                </c:pt>
                <c:pt idx="1422">
                  <c:v>151.10164256411045</c:v>
                </c:pt>
                <c:pt idx="1423">
                  <c:v>150.70010929307944</c:v>
                </c:pt>
                <c:pt idx="1424">
                  <c:v>150.48469104905493</c:v>
                </c:pt>
                <c:pt idx="1425">
                  <c:v>150.41737284779725</c:v>
                </c:pt>
                <c:pt idx="1426">
                  <c:v>149.55490789286085</c:v>
                </c:pt>
                <c:pt idx="1427">
                  <c:v>149.4218554480222</c:v>
                </c:pt>
                <c:pt idx="1428">
                  <c:v>149.32919392393811</c:v>
                </c:pt>
                <c:pt idx="1429">
                  <c:v>149.38780035797419</c:v>
                </c:pt>
                <c:pt idx="1430">
                  <c:v>149.50342926836967</c:v>
                </c:pt>
                <c:pt idx="1431">
                  <c:v>149.26741957454868</c:v>
                </c:pt>
                <c:pt idx="1432">
                  <c:v>149.11773557410518</c:v>
                </c:pt>
                <c:pt idx="1433">
                  <c:v>148.52454342419944</c:v>
                </c:pt>
                <c:pt idx="1434">
                  <c:v>148.47702469389989</c:v>
                </c:pt>
                <c:pt idx="1435">
                  <c:v>148.92370075871543</c:v>
                </c:pt>
                <c:pt idx="1436">
                  <c:v>149.42343940569879</c:v>
                </c:pt>
                <c:pt idx="1437">
                  <c:v>149.86773953399936</c:v>
                </c:pt>
                <c:pt idx="1438">
                  <c:v>150.08236579918554</c:v>
                </c:pt>
                <c:pt idx="1439">
                  <c:v>150.1180048469102</c:v>
                </c:pt>
                <c:pt idx="1440">
                  <c:v>149.74339885638224</c:v>
                </c:pt>
                <c:pt idx="1441">
                  <c:v>149.5921308982621</c:v>
                </c:pt>
                <c:pt idx="1442">
                  <c:v>149.6230180729568</c:v>
                </c:pt>
                <c:pt idx="1443">
                  <c:v>148.89122962634409</c:v>
                </c:pt>
                <c:pt idx="1444">
                  <c:v>148.13330587806664</c:v>
                </c:pt>
                <c:pt idx="1445">
                  <c:v>148.3384283971929</c:v>
                </c:pt>
                <c:pt idx="1446">
                  <c:v>148.40495461961223</c:v>
                </c:pt>
                <c:pt idx="1447">
                  <c:v>148.22121552912074</c:v>
                </c:pt>
                <c:pt idx="1448">
                  <c:v>147.78483518920342</c:v>
                </c:pt>
                <c:pt idx="1449">
                  <c:v>147.74444426844883</c:v>
                </c:pt>
                <c:pt idx="1450">
                  <c:v>147.95431866060511</c:v>
                </c:pt>
                <c:pt idx="1451">
                  <c:v>148.31150111668987</c:v>
                </c:pt>
                <c:pt idx="1452">
                  <c:v>149.21435699238089</c:v>
                </c:pt>
                <c:pt idx="1453">
                  <c:v>149.14783076996156</c:v>
                </c:pt>
                <c:pt idx="1454">
                  <c:v>149.07734465335059</c:v>
                </c:pt>
                <c:pt idx="1455">
                  <c:v>148.91736492800885</c:v>
                </c:pt>
                <c:pt idx="1456">
                  <c:v>148.65205201716981</c:v>
                </c:pt>
                <c:pt idx="1457">
                  <c:v>148.65442795368477</c:v>
                </c:pt>
                <c:pt idx="1458">
                  <c:v>148.69561085327769</c:v>
                </c:pt>
                <c:pt idx="1459">
                  <c:v>148.92053284336211</c:v>
                </c:pt>
                <c:pt idx="1460">
                  <c:v>148.35505995279775</c:v>
                </c:pt>
                <c:pt idx="1461">
                  <c:v>147.36271046837595</c:v>
                </c:pt>
                <c:pt idx="1462">
                  <c:v>146.61033057196681</c:v>
                </c:pt>
                <c:pt idx="1463">
                  <c:v>144.41179731677539</c:v>
                </c:pt>
                <c:pt idx="1464">
                  <c:v>143.73069551581554</c:v>
                </c:pt>
                <c:pt idx="1465">
                  <c:v>141.15122043938959</c:v>
                </c:pt>
                <c:pt idx="1466">
                  <c:v>141.24863383650361</c:v>
                </c:pt>
                <c:pt idx="1467">
                  <c:v>139.09682733277342</c:v>
                </c:pt>
                <c:pt idx="1468">
                  <c:v>139.40569907972034</c:v>
                </c:pt>
                <c:pt idx="1469">
                  <c:v>140.49546196125615</c:v>
                </c:pt>
                <c:pt idx="1470">
                  <c:v>140.58178765463362</c:v>
                </c:pt>
                <c:pt idx="1471">
                  <c:v>141.18289959292261</c:v>
                </c:pt>
                <c:pt idx="1472">
                  <c:v>141.04192735970068</c:v>
                </c:pt>
                <c:pt idx="1473">
                  <c:v>140.18421427779424</c:v>
                </c:pt>
                <c:pt idx="1474">
                  <c:v>139.59973389511006</c:v>
                </c:pt>
                <c:pt idx="1475">
                  <c:v>138.67787052729926</c:v>
                </c:pt>
                <c:pt idx="1476">
                  <c:v>137.61345096858986</c:v>
                </c:pt>
                <c:pt idx="1477">
                  <c:v>137.76392694787171</c:v>
                </c:pt>
                <c:pt idx="1478">
                  <c:v>137.49782205819434</c:v>
                </c:pt>
                <c:pt idx="1479">
                  <c:v>137.61661888394315</c:v>
                </c:pt>
                <c:pt idx="1480">
                  <c:v>138.17575594380091</c:v>
                </c:pt>
                <c:pt idx="1481">
                  <c:v>139.32729317472609</c:v>
                </c:pt>
                <c:pt idx="1482">
                  <c:v>140.22064530435719</c:v>
                </c:pt>
                <c:pt idx="1483">
                  <c:v>139.95691635119482</c:v>
                </c:pt>
                <c:pt idx="1484">
                  <c:v>139.10553909999499</c:v>
                </c:pt>
                <c:pt idx="1485">
                  <c:v>138.06250296992039</c:v>
                </c:pt>
                <c:pt idx="1486">
                  <c:v>138.22881852596873</c:v>
                </c:pt>
                <c:pt idx="1487">
                  <c:v>138.54006620943062</c:v>
                </c:pt>
                <c:pt idx="1488">
                  <c:v>138.10606180602829</c:v>
                </c:pt>
                <c:pt idx="1489">
                  <c:v>136.24174362061021</c:v>
                </c:pt>
                <c:pt idx="1490">
                  <c:v>135.04823151125379</c:v>
                </c:pt>
                <c:pt idx="1491">
                  <c:v>135.32146421047605</c:v>
                </c:pt>
                <c:pt idx="1492">
                  <c:v>135.77447610599819</c:v>
                </c:pt>
                <c:pt idx="1493">
                  <c:v>136.53873568498221</c:v>
                </c:pt>
                <c:pt idx="1494">
                  <c:v>135.91307240270513</c:v>
                </c:pt>
                <c:pt idx="1495">
                  <c:v>135.64617553418947</c:v>
                </c:pt>
                <c:pt idx="1496">
                  <c:v>135.66914292050092</c:v>
                </c:pt>
                <c:pt idx="1497">
                  <c:v>134.3108992127728</c:v>
                </c:pt>
                <c:pt idx="1498">
                  <c:v>133.57831878732176</c:v>
                </c:pt>
                <c:pt idx="1499">
                  <c:v>133.34151711466248</c:v>
                </c:pt>
                <c:pt idx="1500">
                  <c:v>133.88956647078365</c:v>
                </c:pt>
                <c:pt idx="1501">
                  <c:v>133.76284985665157</c:v>
                </c:pt>
                <c:pt idx="1502">
                  <c:v>133.64088511554945</c:v>
                </c:pt>
                <c:pt idx="1503">
                  <c:v>133.49753694581256</c:v>
                </c:pt>
                <c:pt idx="1504">
                  <c:v>132.71506185354701</c:v>
                </c:pt>
                <c:pt idx="1505">
                  <c:v>130.98300413412926</c:v>
                </c:pt>
                <c:pt idx="1506">
                  <c:v>130.81748055691924</c:v>
                </c:pt>
                <c:pt idx="1507">
                  <c:v>131.22297372214186</c:v>
                </c:pt>
                <c:pt idx="1508">
                  <c:v>131.68390540604727</c:v>
                </c:pt>
                <c:pt idx="1509">
                  <c:v>132.36975908003711</c:v>
                </c:pt>
                <c:pt idx="1510">
                  <c:v>133.66702041721416</c:v>
                </c:pt>
                <c:pt idx="1511">
                  <c:v>134.95319405065467</c:v>
                </c:pt>
                <c:pt idx="1512">
                  <c:v>135.91624031805841</c:v>
                </c:pt>
                <c:pt idx="1513">
                  <c:v>136.28134256252642</c:v>
                </c:pt>
                <c:pt idx="1514">
                  <c:v>137.51841350799074</c:v>
                </c:pt>
                <c:pt idx="1515">
                  <c:v>137.31725088305606</c:v>
                </c:pt>
                <c:pt idx="1516">
                  <c:v>137.90489918109355</c:v>
                </c:pt>
                <c:pt idx="1517">
                  <c:v>138.0561671392137</c:v>
                </c:pt>
                <c:pt idx="1518">
                  <c:v>138.38404637828043</c:v>
                </c:pt>
                <c:pt idx="1519">
                  <c:v>138.97407061283286</c:v>
                </c:pt>
                <c:pt idx="1520">
                  <c:v>139.61319753536148</c:v>
                </c:pt>
                <c:pt idx="1521">
                  <c:v>140.07016932507526</c:v>
                </c:pt>
                <c:pt idx="1522">
                  <c:v>141.98279821963118</c:v>
                </c:pt>
                <c:pt idx="1523">
                  <c:v>143.05196965137051</c:v>
                </c:pt>
                <c:pt idx="1524">
                  <c:v>142.67023585129763</c:v>
                </c:pt>
                <c:pt idx="1525">
                  <c:v>140.24678060602179</c:v>
                </c:pt>
                <c:pt idx="1526">
                  <c:v>140.27370788652485</c:v>
                </c:pt>
                <c:pt idx="1527">
                  <c:v>140.57782776044183</c:v>
                </c:pt>
                <c:pt idx="1528">
                  <c:v>141.12983701075467</c:v>
                </c:pt>
                <c:pt idx="1529">
                  <c:v>140.86214816340066</c:v>
                </c:pt>
                <c:pt idx="1530">
                  <c:v>140.96668937005964</c:v>
                </c:pt>
                <c:pt idx="1531">
                  <c:v>140.52872507246568</c:v>
                </c:pt>
                <c:pt idx="1532">
                  <c:v>139.64408471005618</c:v>
                </c:pt>
                <c:pt idx="1533">
                  <c:v>139.91652543044012</c:v>
                </c:pt>
                <c:pt idx="1534">
                  <c:v>140.36953732596226</c:v>
                </c:pt>
                <c:pt idx="1535">
                  <c:v>139.55459110132537</c:v>
                </c:pt>
                <c:pt idx="1536">
                  <c:v>139.28294235977972</c:v>
                </c:pt>
                <c:pt idx="1537">
                  <c:v>138.88378502526371</c:v>
                </c:pt>
                <c:pt idx="1538">
                  <c:v>138.58124910902339</c:v>
                </c:pt>
                <c:pt idx="1539">
                  <c:v>138.20268322430383</c:v>
                </c:pt>
                <c:pt idx="1540">
                  <c:v>137.39565678805022</c:v>
                </c:pt>
                <c:pt idx="1541">
                  <c:v>136.06830025501677</c:v>
                </c:pt>
                <c:pt idx="1542">
                  <c:v>135.30720859138603</c:v>
                </c:pt>
                <c:pt idx="1543">
                  <c:v>134.71560039915693</c:v>
                </c:pt>
                <c:pt idx="1544">
                  <c:v>135.01259246352896</c:v>
                </c:pt>
                <c:pt idx="1545">
                  <c:v>134.708472589612</c:v>
                </c:pt>
                <c:pt idx="1546">
                  <c:v>135.17336416770902</c:v>
                </c:pt>
                <c:pt idx="1547">
                  <c:v>135.58756910015325</c:v>
                </c:pt>
                <c:pt idx="1548">
                  <c:v>136.40251532479013</c:v>
                </c:pt>
                <c:pt idx="1549">
                  <c:v>137.51049371960744</c:v>
                </c:pt>
                <c:pt idx="1550">
                  <c:v>137.81936546655436</c:v>
                </c:pt>
                <c:pt idx="1551">
                  <c:v>138.46324426211294</c:v>
                </c:pt>
                <c:pt idx="1552">
                  <c:v>138.47195602933451</c:v>
                </c:pt>
                <c:pt idx="1553">
                  <c:v>138.22010675874702</c:v>
                </c:pt>
                <c:pt idx="1554">
                  <c:v>138.10447784835148</c:v>
                </c:pt>
                <c:pt idx="1555">
                  <c:v>137.90410720225515</c:v>
                </c:pt>
                <c:pt idx="1556">
                  <c:v>137.56118036526024</c:v>
                </c:pt>
                <c:pt idx="1557">
                  <c:v>137.57622796318839</c:v>
                </c:pt>
                <c:pt idx="1558">
                  <c:v>137.67443333914073</c:v>
                </c:pt>
                <c:pt idx="1559">
                  <c:v>137.75283924413495</c:v>
                </c:pt>
                <c:pt idx="1560">
                  <c:v>137.87401200639871</c:v>
                </c:pt>
                <c:pt idx="1561">
                  <c:v>138.20585113965709</c:v>
                </c:pt>
                <c:pt idx="1562">
                  <c:v>138.36820680151379</c:v>
                </c:pt>
                <c:pt idx="1563">
                  <c:v>138.46086832559789</c:v>
                </c:pt>
                <c:pt idx="1564">
                  <c:v>138.59312879159825</c:v>
                </c:pt>
                <c:pt idx="1565">
                  <c:v>138.89487272900024</c:v>
                </c:pt>
                <c:pt idx="1566">
                  <c:v>139.01446153358737</c:v>
                </c:pt>
                <c:pt idx="1567">
                  <c:v>139.1554337668093</c:v>
                </c:pt>
                <c:pt idx="1568">
                  <c:v>139.18473698382735</c:v>
                </c:pt>
                <c:pt idx="1569">
                  <c:v>140.2111415582971</c:v>
                </c:pt>
                <c:pt idx="1570">
                  <c:v>140.76156685093329</c:v>
                </c:pt>
                <c:pt idx="1571">
                  <c:v>140.75839893557998</c:v>
                </c:pt>
                <c:pt idx="1572">
                  <c:v>140.88036367668209</c:v>
                </c:pt>
                <c:pt idx="1573">
                  <c:v>141.06885464020357</c:v>
                </c:pt>
                <c:pt idx="1574">
                  <c:v>141.39831783694694</c:v>
                </c:pt>
                <c:pt idx="1575">
                  <c:v>141.7182772876304</c:v>
                </c:pt>
                <c:pt idx="1576">
                  <c:v>142.00814154245751</c:v>
                </c:pt>
                <c:pt idx="1577">
                  <c:v>142.43581011515326</c:v>
                </c:pt>
                <c:pt idx="1578">
                  <c:v>142.56648662347695</c:v>
                </c:pt>
                <c:pt idx="1579">
                  <c:v>143.23729269953859</c:v>
                </c:pt>
                <c:pt idx="1580">
                  <c:v>143.54141257345555</c:v>
                </c:pt>
                <c:pt idx="1581">
                  <c:v>144.29458444870303</c:v>
                </c:pt>
                <c:pt idx="1582">
                  <c:v>144.78798726497982</c:v>
                </c:pt>
                <c:pt idx="1583">
                  <c:v>145.41840242028684</c:v>
                </c:pt>
                <c:pt idx="1584">
                  <c:v>145.95853198802479</c:v>
                </c:pt>
                <c:pt idx="1585">
                  <c:v>146.60478672009833</c:v>
                </c:pt>
                <c:pt idx="1586">
                  <c:v>147.63990306178968</c:v>
                </c:pt>
                <c:pt idx="1587">
                  <c:v>148.08182725357526</c:v>
                </c:pt>
                <c:pt idx="1588">
                  <c:v>147.94798282989825</c:v>
                </c:pt>
                <c:pt idx="1589">
                  <c:v>148.31704496855792</c:v>
                </c:pt>
                <c:pt idx="1590">
                  <c:v>149.10506391269175</c:v>
                </c:pt>
                <c:pt idx="1591">
                  <c:v>149.90258660288546</c:v>
                </c:pt>
                <c:pt idx="1592">
                  <c:v>150.56943278475546</c:v>
                </c:pt>
                <c:pt idx="1593">
                  <c:v>150.66447024535452</c:v>
                </c:pt>
                <c:pt idx="1594">
                  <c:v>150.93136711387018</c:v>
                </c:pt>
                <c:pt idx="1595">
                  <c:v>151.2339030301105</c:v>
                </c:pt>
                <c:pt idx="1596">
                  <c:v>151.17846451142771</c:v>
                </c:pt>
                <c:pt idx="1597">
                  <c:v>150.99789333628951</c:v>
                </c:pt>
                <c:pt idx="1598">
                  <c:v>151.19826398238587</c:v>
                </c:pt>
                <c:pt idx="1599">
                  <c:v>151.21489553799071</c:v>
                </c:pt>
                <c:pt idx="1600">
                  <c:v>151.08817892385864</c:v>
                </c:pt>
                <c:pt idx="1601">
                  <c:v>150.51874613910266</c:v>
                </c:pt>
                <c:pt idx="1602">
                  <c:v>151.11827411971504</c:v>
                </c:pt>
                <c:pt idx="1603">
                  <c:v>151.66790743351288</c:v>
                </c:pt>
                <c:pt idx="1604">
                  <c:v>152.16764608049624</c:v>
                </c:pt>
                <c:pt idx="1605">
                  <c:v>152.39731994361063</c:v>
                </c:pt>
                <c:pt idx="1606">
                  <c:v>152.71807137313243</c:v>
                </c:pt>
                <c:pt idx="1607">
                  <c:v>153.15445171304978</c:v>
                </c:pt>
                <c:pt idx="1608">
                  <c:v>153.46094752348174</c:v>
                </c:pt>
                <c:pt idx="1609">
                  <c:v>154.04305196965095</c:v>
                </c:pt>
                <c:pt idx="1610">
                  <c:v>154.72494574944915</c:v>
                </c:pt>
                <c:pt idx="1611">
                  <c:v>155.28170687279191</c:v>
                </c:pt>
                <c:pt idx="1612">
                  <c:v>155.73867866250569</c:v>
                </c:pt>
                <c:pt idx="1613">
                  <c:v>155.73313481063741</c:v>
                </c:pt>
                <c:pt idx="1614">
                  <c:v>154.97362710468332</c:v>
                </c:pt>
                <c:pt idx="1615">
                  <c:v>154.73761741086233</c:v>
                </c:pt>
                <c:pt idx="1616">
                  <c:v>155.33556143379803</c:v>
                </c:pt>
                <c:pt idx="1617">
                  <c:v>155.65393692680487</c:v>
                </c:pt>
                <c:pt idx="1618">
                  <c:v>156.00399157334471</c:v>
                </c:pt>
                <c:pt idx="1619">
                  <c:v>156.39681307715415</c:v>
                </c:pt>
                <c:pt idx="1620">
                  <c:v>156.90051161832912</c:v>
                </c:pt>
                <c:pt idx="1621">
                  <c:v>156.97416565029337</c:v>
                </c:pt>
                <c:pt idx="1622">
                  <c:v>157.25927803209052</c:v>
                </c:pt>
                <c:pt idx="1623">
                  <c:v>157.51271126035465</c:v>
                </c:pt>
                <c:pt idx="1624">
                  <c:v>157.48657595868994</c:v>
                </c:pt>
                <c:pt idx="1625">
                  <c:v>157.44064118606707</c:v>
                </c:pt>
                <c:pt idx="1626">
                  <c:v>156.94169451792203</c:v>
                </c:pt>
                <c:pt idx="1627">
                  <c:v>156.62331902491522</c:v>
                </c:pt>
                <c:pt idx="1628">
                  <c:v>156.74686772369398</c:v>
                </c:pt>
                <c:pt idx="1629">
                  <c:v>156.96307794655684</c:v>
                </c:pt>
                <c:pt idx="1630">
                  <c:v>157.05415551296426</c:v>
                </c:pt>
                <c:pt idx="1631">
                  <c:v>156.74924366020895</c:v>
                </c:pt>
                <c:pt idx="1632">
                  <c:v>156.63123881329847</c:v>
                </c:pt>
                <c:pt idx="1633">
                  <c:v>156.66133400915484</c:v>
                </c:pt>
                <c:pt idx="1634">
                  <c:v>156.63915860168174</c:v>
                </c:pt>
                <c:pt idx="1635">
                  <c:v>156.67638160708304</c:v>
                </c:pt>
                <c:pt idx="1636">
                  <c:v>156.19881836757281</c:v>
                </c:pt>
                <c:pt idx="1637">
                  <c:v>155.48603741307991</c:v>
                </c:pt>
                <c:pt idx="1638">
                  <c:v>155.60721017534371</c:v>
                </c:pt>
                <c:pt idx="1639">
                  <c:v>154.46755262699338</c:v>
                </c:pt>
                <c:pt idx="1640">
                  <c:v>154.00503698541132</c:v>
                </c:pt>
                <c:pt idx="1641">
                  <c:v>154.31707664771153</c:v>
                </c:pt>
                <c:pt idx="1642">
                  <c:v>154.4928959498198</c:v>
                </c:pt>
                <c:pt idx="1643">
                  <c:v>154.19907180080105</c:v>
                </c:pt>
                <c:pt idx="1644">
                  <c:v>154.41607400250223</c:v>
                </c:pt>
                <c:pt idx="1645">
                  <c:v>154.53487082825103</c:v>
                </c:pt>
                <c:pt idx="1646">
                  <c:v>154.49368792865812</c:v>
                </c:pt>
                <c:pt idx="1647">
                  <c:v>154.37489110290929</c:v>
                </c:pt>
                <c:pt idx="1648">
                  <c:v>154.24263063690893</c:v>
                </c:pt>
                <c:pt idx="1649">
                  <c:v>154.37726703942425</c:v>
                </c:pt>
                <c:pt idx="1650">
                  <c:v>154.94273992998859</c:v>
                </c:pt>
                <c:pt idx="1651">
                  <c:v>155.12331110512682</c:v>
                </c:pt>
                <c:pt idx="1652">
                  <c:v>155.36803256616938</c:v>
                </c:pt>
                <c:pt idx="1653">
                  <c:v>155.77669364674531</c:v>
                </c:pt>
                <c:pt idx="1654">
                  <c:v>156.00874344637464</c:v>
                </c:pt>
                <c:pt idx="1655">
                  <c:v>156.35404621988454</c:v>
                </c:pt>
                <c:pt idx="1656">
                  <c:v>156.62569496143016</c:v>
                </c:pt>
                <c:pt idx="1657">
                  <c:v>156.93060681418547</c:v>
                </c:pt>
                <c:pt idx="1658">
                  <c:v>156.93298275070043</c:v>
                </c:pt>
                <c:pt idx="1659">
                  <c:v>156.79359447515517</c:v>
                </c:pt>
                <c:pt idx="1660">
                  <c:v>156.03804666339269</c:v>
                </c:pt>
                <c:pt idx="1661">
                  <c:v>156.17664296009966</c:v>
                </c:pt>
                <c:pt idx="1662">
                  <c:v>156.1473397430816</c:v>
                </c:pt>
                <c:pt idx="1663">
                  <c:v>155.40287963505568</c:v>
                </c:pt>
                <c:pt idx="1664">
                  <c:v>154.99025866028813</c:v>
                </c:pt>
                <c:pt idx="1665">
                  <c:v>154.12145787464513</c:v>
                </c:pt>
                <c:pt idx="1666">
                  <c:v>153.86644068870433</c:v>
                </c:pt>
                <c:pt idx="1667">
                  <c:v>152.93586555367193</c:v>
                </c:pt>
                <c:pt idx="1668">
                  <c:v>152.79489332045</c:v>
                </c:pt>
                <c:pt idx="1669">
                  <c:v>153.33106299399631</c:v>
                </c:pt>
                <c:pt idx="1670">
                  <c:v>152.99368000886969</c:v>
                </c:pt>
                <c:pt idx="1671">
                  <c:v>152.72995105570732</c:v>
                </c:pt>
                <c:pt idx="1672">
                  <c:v>152.74024678060556</c:v>
                </c:pt>
                <c:pt idx="1673">
                  <c:v>152.96041689766005</c:v>
                </c:pt>
                <c:pt idx="1674">
                  <c:v>153.16316348027135</c:v>
                </c:pt>
                <c:pt idx="1675">
                  <c:v>152.66659274864131</c:v>
                </c:pt>
                <c:pt idx="1676">
                  <c:v>152.40523973199393</c:v>
                </c:pt>
                <c:pt idx="1677">
                  <c:v>151.94351606925019</c:v>
                </c:pt>
                <c:pt idx="1678">
                  <c:v>151.98153105348982</c:v>
                </c:pt>
                <c:pt idx="1679">
                  <c:v>152.03696957217258</c:v>
                </c:pt>
                <c:pt idx="1680">
                  <c:v>151.98628292651978</c:v>
                </c:pt>
                <c:pt idx="1681">
                  <c:v>152.76400614575536</c:v>
                </c:pt>
                <c:pt idx="1682">
                  <c:v>152.9461612785702</c:v>
                </c:pt>
                <c:pt idx="1683">
                  <c:v>153.64547859281157</c:v>
                </c:pt>
                <c:pt idx="1684">
                  <c:v>153.21860199895414</c:v>
                </c:pt>
                <c:pt idx="1685">
                  <c:v>152.99447198770804</c:v>
                </c:pt>
                <c:pt idx="1686">
                  <c:v>152.75925427272537</c:v>
                </c:pt>
                <c:pt idx="1687">
                  <c:v>153.15365973421143</c:v>
                </c:pt>
                <c:pt idx="1688">
                  <c:v>153.60191975670364</c:v>
                </c:pt>
                <c:pt idx="1689">
                  <c:v>153.72150856129079</c:v>
                </c:pt>
                <c:pt idx="1690">
                  <c:v>154.2885654095318</c:v>
                </c:pt>
                <c:pt idx="1691">
                  <c:v>154.68297087101786</c:v>
                </c:pt>
                <c:pt idx="1692">
                  <c:v>154.76850458555697</c:v>
                </c:pt>
                <c:pt idx="1693">
                  <c:v>154.92848431089871</c:v>
                </c:pt>
                <c:pt idx="1694">
                  <c:v>154.71227408803583</c:v>
                </c:pt>
                <c:pt idx="1695">
                  <c:v>154.78988801419172</c:v>
                </c:pt>
                <c:pt idx="1696">
                  <c:v>154.7669206278803</c:v>
                </c:pt>
                <c:pt idx="1697">
                  <c:v>155.38783203712745</c:v>
                </c:pt>
                <c:pt idx="1698">
                  <c:v>155.41951119066047</c:v>
                </c:pt>
                <c:pt idx="1699">
                  <c:v>156.2867280186268</c:v>
                </c:pt>
                <c:pt idx="1700">
                  <c:v>156.80468217889165</c:v>
                </c:pt>
                <c:pt idx="1701">
                  <c:v>157.15236088891649</c:v>
                </c:pt>
                <c:pt idx="1702">
                  <c:v>157.40421015950398</c:v>
                </c:pt>
                <c:pt idx="1703">
                  <c:v>157.28858124910846</c:v>
                </c:pt>
                <c:pt idx="1704">
                  <c:v>157.13968922750328</c:v>
                </c:pt>
                <c:pt idx="1705">
                  <c:v>157.41212994788725</c:v>
                </c:pt>
                <c:pt idx="1706">
                  <c:v>157.50003959894138</c:v>
                </c:pt>
                <c:pt idx="1707">
                  <c:v>157.55547811762418</c:v>
                </c:pt>
                <c:pt idx="1708">
                  <c:v>157.32184436031818</c:v>
                </c:pt>
                <c:pt idx="1709">
                  <c:v>157.18324806361122</c:v>
                </c:pt>
                <c:pt idx="1710">
                  <c:v>157.19908764037774</c:v>
                </c:pt>
                <c:pt idx="1711">
                  <c:v>157.72258565251084</c:v>
                </c:pt>
                <c:pt idx="1712">
                  <c:v>158.14946224636824</c:v>
                </c:pt>
                <c:pt idx="1713">
                  <c:v>158.19935691318275</c:v>
                </c:pt>
                <c:pt idx="1714">
                  <c:v>157.25294220138383</c:v>
                </c:pt>
                <c:pt idx="1715">
                  <c:v>156.84032122661628</c:v>
                </c:pt>
                <c:pt idx="1716">
                  <c:v>156.48393074936985</c:v>
                </c:pt>
                <c:pt idx="1717">
                  <c:v>156.75399553323879</c:v>
                </c:pt>
                <c:pt idx="1718">
                  <c:v>157.24106251880895</c:v>
                </c:pt>
                <c:pt idx="1719">
                  <c:v>158.07739217208061</c:v>
                </c:pt>
              </c:numCache>
            </c:numRef>
          </c:val>
          <c:smooth val="0"/>
        </c:ser>
        <c:ser>
          <c:idx val="1"/>
          <c:order val="1"/>
          <c:tx>
            <c:v>iBoxx EUR Liquid HY</c:v>
          </c:tx>
          <c:marker>
            <c:symbol val="none"/>
          </c:marker>
          <c:cat>
            <c:numRef>
              <c:f>'Total Return'!$A$2:$A$1721</c:f>
              <c:numCache>
                <c:formatCode>m/d/yyyy</c:formatCode>
                <c:ptCount val="1720"/>
                <c:pt idx="0">
                  <c:v>38717</c:v>
                </c:pt>
                <c:pt idx="1">
                  <c:v>38720</c:v>
                </c:pt>
                <c:pt idx="2">
                  <c:v>38721</c:v>
                </c:pt>
                <c:pt idx="3">
                  <c:v>38722</c:v>
                </c:pt>
                <c:pt idx="4">
                  <c:v>38723</c:v>
                </c:pt>
                <c:pt idx="5">
                  <c:v>38726</c:v>
                </c:pt>
                <c:pt idx="6">
                  <c:v>38727</c:v>
                </c:pt>
                <c:pt idx="7">
                  <c:v>38728</c:v>
                </c:pt>
                <c:pt idx="8">
                  <c:v>38729</c:v>
                </c:pt>
                <c:pt idx="9">
                  <c:v>38730</c:v>
                </c:pt>
                <c:pt idx="10">
                  <c:v>38733</c:v>
                </c:pt>
                <c:pt idx="11">
                  <c:v>38734</c:v>
                </c:pt>
                <c:pt idx="12">
                  <c:v>38735</c:v>
                </c:pt>
                <c:pt idx="13">
                  <c:v>38736</c:v>
                </c:pt>
                <c:pt idx="14">
                  <c:v>38737</c:v>
                </c:pt>
                <c:pt idx="15">
                  <c:v>38740</c:v>
                </c:pt>
                <c:pt idx="16">
                  <c:v>38741</c:v>
                </c:pt>
                <c:pt idx="17">
                  <c:v>38742</c:v>
                </c:pt>
                <c:pt idx="18">
                  <c:v>38743</c:v>
                </c:pt>
                <c:pt idx="19">
                  <c:v>38744</c:v>
                </c:pt>
                <c:pt idx="20">
                  <c:v>38747</c:v>
                </c:pt>
                <c:pt idx="21">
                  <c:v>38748</c:v>
                </c:pt>
                <c:pt idx="22">
                  <c:v>38749</c:v>
                </c:pt>
                <c:pt idx="23">
                  <c:v>38750</c:v>
                </c:pt>
                <c:pt idx="24">
                  <c:v>38751</c:v>
                </c:pt>
                <c:pt idx="25">
                  <c:v>38754</c:v>
                </c:pt>
                <c:pt idx="26">
                  <c:v>38755</c:v>
                </c:pt>
                <c:pt idx="27">
                  <c:v>38756</c:v>
                </c:pt>
                <c:pt idx="28">
                  <c:v>38757</c:v>
                </c:pt>
                <c:pt idx="29">
                  <c:v>38758</c:v>
                </c:pt>
                <c:pt idx="30">
                  <c:v>38761</c:v>
                </c:pt>
                <c:pt idx="31">
                  <c:v>38762</c:v>
                </c:pt>
                <c:pt idx="32">
                  <c:v>38763</c:v>
                </c:pt>
                <c:pt idx="33">
                  <c:v>38764</c:v>
                </c:pt>
                <c:pt idx="34">
                  <c:v>38765</c:v>
                </c:pt>
                <c:pt idx="35">
                  <c:v>38768</c:v>
                </c:pt>
                <c:pt idx="36">
                  <c:v>38769</c:v>
                </c:pt>
                <c:pt idx="37">
                  <c:v>38770</c:v>
                </c:pt>
                <c:pt idx="38">
                  <c:v>38771</c:v>
                </c:pt>
                <c:pt idx="39">
                  <c:v>38772</c:v>
                </c:pt>
                <c:pt idx="40">
                  <c:v>38775</c:v>
                </c:pt>
                <c:pt idx="41">
                  <c:v>38776</c:v>
                </c:pt>
                <c:pt idx="42">
                  <c:v>38777</c:v>
                </c:pt>
                <c:pt idx="43">
                  <c:v>38778</c:v>
                </c:pt>
                <c:pt idx="44">
                  <c:v>38779</c:v>
                </c:pt>
                <c:pt idx="45">
                  <c:v>38782</c:v>
                </c:pt>
                <c:pt idx="46">
                  <c:v>38783</c:v>
                </c:pt>
                <c:pt idx="47">
                  <c:v>38784</c:v>
                </c:pt>
                <c:pt idx="48">
                  <c:v>38785</c:v>
                </c:pt>
                <c:pt idx="49">
                  <c:v>38786</c:v>
                </c:pt>
                <c:pt idx="50">
                  <c:v>38789</c:v>
                </c:pt>
                <c:pt idx="51">
                  <c:v>38790</c:v>
                </c:pt>
                <c:pt idx="52">
                  <c:v>38791</c:v>
                </c:pt>
                <c:pt idx="53">
                  <c:v>38792</c:v>
                </c:pt>
                <c:pt idx="54">
                  <c:v>38793</c:v>
                </c:pt>
                <c:pt idx="55">
                  <c:v>38796</c:v>
                </c:pt>
                <c:pt idx="56">
                  <c:v>38797</c:v>
                </c:pt>
                <c:pt idx="57">
                  <c:v>38798</c:v>
                </c:pt>
                <c:pt idx="58">
                  <c:v>38799</c:v>
                </c:pt>
                <c:pt idx="59">
                  <c:v>38800</c:v>
                </c:pt>
                <c:pt idx="60">
                  <c:v>38803</c:v>
                </c:pt>
                <c:pt idx="61">
                  <c:v>38804</c:v>
                </c:pt>
                <c:pt idx="62">
                  <c:v>38805</c:v>
                </c:pt>
                <c:pt idx="63">
                  <c:v>38806</c:v>
                </c:pt>
                <c:pt idx="64">
                  <c:v>38807</c:v>
                </c:pt>
                <c:pt idx="65">
                  <c:v>38810</c:v>
                </c:pt>
                <c:pt idx="66">
                  <c:v>38811</c:v>
                </c:pt>
                <c:pt idx="67">
                  <c:v>38812</c:v>
                </c:pt>
                <c:pt idx="68">
                  <c:v>38813</c:v>
                </c:pt>
                <c:pt idx="69">
                  <c:v>38814</c:v>
                </c:pt>
                <c:pt idx="70">
                  <c:v>38817</c:v>
                </c:pt>
                <c:pt idx="71">
                  <c:v>38818</c:v>
                </c:pt>
                <c:pt idx="72">
                  <c:v>38819</c:v>
                </c:pt>
                <c:pt idx="73">
                  <c:v>38820</c:v>
                </c:pt>
                <c:pt idx="74">
                  <c:v>38824</c:v>
                </c:pt>
                <c:pt idx="75">
                  <c:v>38825</c:v>
                </c:pt>
                <c:pt idx="76">
                  <c:v>38826</c:v>
                </c:pt>
                <c:pt idx="77">
                  <c:v>38827</c:v>
                </c:pt>
                <c:pt idx="78">
                  <c:v>38828</c:v>
                </c:pt>
                <c:pt idx="79">
                  <c:v>38831</c:v>
                </c:pt>
                <c:pt idx="80">
                  <c:v>38832</c:v>
                </c:pt>
                <c:pt idx="81">
                  <c:v>38833</c:v>
                </c:pt>
                <c:pt idx="82">
                  <c:v>38834</c:v>
                </c:pt>
                <c:pt idx="83">
                  <c:v>38835</c:v>
                </c:pt>
                <c:pt idx="84">
                  <c:v>38837</c:v>
                </c:pt>
                <c:pt idx="85">
                  <c:v>38838</c:v>
                </c:pt>
                <c:pt idx="86">
                  <c:v>38839</c:v>
                </c:pt>
                <c:pt idx="87">
                  <c:v>38840</c:v>
                </c:pt>
                <c:pt idx="88">
                  <c:v>38841</c:v>
                </c:pt>
                <c:pt idx="89">
                  <c:v>38842</c:v>
                </c:pt>
                <c:pt idx="90">
                  <c:v>38845</c:v>
                </c:pt>
                <c:pt idx="91">
                  <c:v>38846</c:v>
                </c:pt>
                <c:pt idx="92">
                  <c:v>38847</c:v>
                </c:pt>
                <c:pt idx="93">
                  <c:v>38848</c:v>
                </c:pt>
                <c:pt idx="94">
                  <c:v>38849</c:v>
                </c:pt>
                <c:pt idx="95">
                  <c:v>38852</c:v>
                </c:pt>
                <c:pt idx="96">
                  <c:v>38853</c:v>
                </c:pt>
                <c:pt idx="97">
                  <c:v>38854</c:v>
                </c:pt>
                <c:pt idx="98">
                  <c:v>38855</c:v>
                </c:pt>
                <c:pt idx="99">
                  <c:v>38856</c:v>
                </c:pt>
                <c:pt idx="100">
                  <c:v>38859</c:v>
                </c:pt>
                <c:pt idx="101">
                  <c:v>38860</c:v>
                </c:pt>
                <c:pt idx="102">
                  <c:v>38861</c:v>
                </c:pt>
                <c:pt idx="103">
                  <c:v>38862</c:v>
                </c:pt>
                <c:pt idx="104">
                  <c:v>38863</c:v>
                </c:pt>
                <c:pt idx="105">
                  <c:v>38866</c:v>
                </c:pt>
                <c:pt idx="106">
                  <c:v>38867</c:v>
                </c:pt>
                <c:pt idx="107">
                  <c:v>38868</c:v>
                </c:pt>
                <c:pt idx="108">
                  <c:v>38869</c:v>
                </c:pt>
                <c:pt idx="109">
                  <c:v>38870</c:v>
                </c:pt>
                <c:pt idx="110">
                  <c:v>38873</c:v>
                </c:pt>
                <c:pt idx="111">
                  <c:v>38874</c:v>
                </c:pt>
                <c:pt idx="112">
                  <c:v>38875</c:v>
                </c:pt>
                <c:pt idx="113">
                  <c:v>38876</c:v>
                </c:pt>
                <c:pt idx="114">
                  <c:v>38877</c:v>
                </c:pt>
                <c:pt idx="115">
                  <c:v>38880</c:v>
                </c:pt>
                <c:pt idx="116">
                  <c:v>38881</c:v>
                </c:pt>
                <c:pt idx="117">
                  <c:v>38882</c:v>
                </c:pt>
                <c:pt idx="118">
                  <c:v>38883</c:v>
                </c:pt>
                <c:pt idx="119">
                  <c:v>38884</c:v>
                </c:pt>
                <c:pt idx="120">
                  <c:v>38887</c:v>
                </c:pt>
                <c:pt idx="121">
                  <c:v>38888</c:v>
                </c:pt>
                <c:pt idx="122">
                  <c:v>38889</c:v>
                </c:pt>
                <c:pt idx="123">
                  <c:v>38890</c:v>
                </c:pt>
                <c:pt idx="124">
                  <c:v>38891</c:v>
                </c:pt>
                <c:pt idx="125">
                  <c:v>38894</c:v>
                </c:pt>
                <c:pt idx="126">
                  <c:v>38895</c:v>
                </c:pt>
                <c:pt idx="127">
                  <c:v>38896</c:v>
                </c:pt>
                <c:pt idx="128">
                  <c:v>38897</c:v>
                </c:pt>
                <c:pt idx="129">
                  <c:v>38898</c:v>
                </c:pt>
                <c:pt idx="130">
                  <c:v>38901</c:v>
                </c:pt>
                <c:pt idx="131">
                  <c:v>38902</c:v>
                </c:pt>
                <c:pt idx="132">
                  <c:v>38903</c:v>
                </c:pt>
                <c:pt idx="133">
                  <c:v>38904</c:v>
                </c:pt>
                <c:pt idx="134">
                  <c:v>38905</c:v>
                </c:pt>
                <c:pt idx="135">
                  <c:v>38908</c:v>
                </c:pt>
                <c:pt idx="136">
                  <c:v>38909</c:v>
                </c:pt>
                <c:pt idx="137">
                  <c:v>38910</c:v>
                </c:pt>
                <c:pt idx="138">
                  <c:v>38911</c:v>
                </c:pt>
                <c:pt idx="139">
                  <c:v>38912</c:v>
                </c:pt>
                <c:pt idx="140">
                  <c:v>38915</c:v>
                </c:pt>
                <c:pt idx="141">
                  <c:v>38916</c:v>
                </c:pt>
                <c:pt idx="142">
                  <c:v>38917</c:v>
                </c:pt>
                <c:pt idx="143">
                  <c:v>38918</c:v>
                </c:pt>
                <c:pt idx="144">
                  <c:v>38919</c:v>
                </c:pt>
                <c:pt idx="145">
                  <c:v>38922</c:v>
                </c:pt>
                <c:pt idx="146">
                  <c:v>38923</c:v>
                </c:pt>
                <c:pt idx="147">
                  <c:v>38924</c:v>
                </c:pt>
                <c:pt idx="148">
                  <c:v>38925</c:v>
                </c:pt>
                <c:pt idx="149">
                  <c:v>38926</c:v>
                </c:pt>
                <c:pt idx="150">
                  <c:v>38929</c:v>
                </c:pt>
                <c:pt idx="151">
                  <c:v>38930</c:v>
                </c:pt>
                <c:pt idx="152">
                  <c:v>38931</c:v>
                </c:pt>
                <c:pt idx="153">
                  <c:v>38932</c:v>
                </c:pt>
                <c:pt idx="154">
                  <c:v>38933</c:v>
                </c:pt>
                <c:pt idx="155">
                  <c:v>38936</c:v>
                </c:pt>
                <c:pt idx="156">
                  <c:v>38937</c:v>
                </c:pt>
                <c:pt idx="157">
                  <c:v>38938</c:v>
                </c:pt>
                <c:pt idx="158">
                  <c:v>38939</c:v>
                </c:pt>
                <c:pt idx="159">
                  <c:v>38940</c:v>
                </c:pt>
                <c:pt idx="160">
                  <c:v>38943</c:v>
                </c:pt>
                <c:pt idx="161">
                  <c:v>38944</c:v>
                </c:pt>
                <c:pt idx="162">
                  <c:v>38945</c:v>
                </c:pt>
                <c:pt idx="163">
                  <c:v>38946</c:v>
                </c:pt>
                <c:pt idx="164">
                  <c:v>38947</c:v>
                </c:pt>
                <c:pt idx="165">
                  <c:v>38950</c:v>
                </c:pt>
                <c:pt idx="166">
                  <c:v>38951</c:v>
                </c:pt>
                <c:pt idx="167">
                  <c:v>38952</c:v>
                </c:pt>
                <c:pt idx="168">
                  <c:v>38953</c:v>
                </c:pt>
                <c:pt idx="169">
                  <c:v>38954</c:v>
                </c:pt>
                <c:pt idx="170">
                  <c:v>38957</c:v>
                </c:pt>
                <c:pt idx="171">
                  <c:v>38958</c:v>
                </c:pt>
                <c:pt idx="172">
                  <c:v>38959</c:v>
                </c:pt>
                <c:pt idx="173">
                  <c:v>38960</c:v>
                </c:pt>
                <c:pt idx="174">
                  <c:v>38961</c:v>
                </c:pt>
                <c:pt idx="175">
                  <c:v>38964</c:v>
                </c:pt>
                <c:pt idx="176">
                  <c:v>38965</c:v>
                </c:pt>
                <c:pt idx="177">
                  <c:v>38966</c:v>
                </c:pt>
                <c:pt idx="178">
                  <c:v>38967</c:v>
                </c:pt>
                <c:pt idx="179">
                  <c:v>38968</c:v>
                </c:pt>
                <c:pt idx="180">
                  <c:v>38971</c:v>
                </c:pt>
                <c:pt idx="181">
                  <c:v>38972</c:v>
                </c:pt>
                <c:pt idx="182">
                  <c:v>38973</c:v>
                </c:pt>
                <c:pt idx="183">
                  <c:v>38974</c:v>
                </c:pt>
                <c:pt idx="184">
                  <c:v>38975</c:v>
                </c:pt>
                <c:pt idx="185">
                  <c:v>38978</c:v>
                </c:pt>
                <c:pt idx="186">
                  <c:v>38979</c:v>
                </c:pt>
                <c:pt idx="187">
                  <c:v>38980</c:v>
                </c:pt>
                <c:pt idx="188">
                  <c:v>38981</c:v>
                </c:pt>
                <c:pt idx="189">
                  <c:v>38982</c:v>
                </c:pt>
                <c:pt idx="190">
                  <c:v>38985</c:v>
                </c:pt>
                <c:pt idx="191">
                  <c:v>38986</c:v>
                </c:pt>
                <c:pt idx="192">
                  <c:v>38987</c:v>
                </c:pt>
                <c:pt idx="193">
                  <c:v>38988</c:v>
                </c:pt>
                <c:pt idx="194">
                  <c:v>38989</c:v>
                </c:pt>
                <c:pt idx="195">
                  <c:v>38990</c:v>
                </c:pt>
                <c:pt idx="196">
                  <c:v>38992</c:v>
                </c:pt>
                <c:pt idx="197">
                  <c:v>38993</c:v>
                </c:pt>
                <c:pt idx="198">
                  <c:v>38994</c:v>
                </c:pt>
                <c:pt idx="199">
                  <c:v>38995</c:v>
                </c:pt>
                <c:pt idx="200">
                  <c:v>38996</c:v>
                </c:pt>
                <c:pt idx="201">
                  <c:v>38999</c:v>
                </c:pt>
                <c:pt idx="202">
                  <c:v>39000</c:v>
                </c:pt>
                <c:pt idx="203">
                  <c:v>39001</c:v>
                </c:pt>
                <c:pt idx="204">
                  <c:v>39002</c:v>
                </c:pt>
                <c:pt idx="205">
                  <c:v>39003</c:v>
                </c:pt>
                <c:pt idx="206">
                  <c:v>39006</c:v>
                </c:pt>
                <c:pt idx="207">
                  <c:v>39007</c:v>
                </c:pt>
                <c:pt idx="208">
                  <c:v>39008</c:v>
                </c:pt>
                <c:pt idx="209">
                  <c:v>39009</c:v>
                </c:pt>
                <c:pt idx="210">
                  <c:v>39010</c:v>
                </c:pt>
                <c:pt idx="211">
                  <c:v>39013</c:v>
                </c:pt>
                <c:pt idx="212">
                  <c:v>39014</c:v>
                </c:pt>
                <c:pt idx="213">
                  <c:v>39015</c:v>
                </c:pt>
                <c:pt idx="214">
                  <c:v>39016</c:v>
                </c:pt>
                <c:pt idx="215">
                  <c:v>39017</c:v>
                </c:pt>
                <c:pt idx="216">
                  <c:v>39020</c:v>
                </c:pt>
                <c:pt idx="217">
                  <c:v>39021</c:v>
                </c:pt>
                <c:pt idx="218">
                  <c:v>39022</c:v>
                </c:pt>
                <c:pt idx="219">
                  <c:v>39023</c:v>
                </c:pt>
                <c:pt idx="220">
                  <c:v>39024</c:v>
                </c:pt>
                <c:pt idx="221">
                  <c:v>39027</c:v>
                </c:pt>
                <c:pt idx="222">
                  <c:v>39028</c:v>
                </c:pt>
                <c:pt idx="223">
                  <c:v>39029</c:v>
                </c:pt>
                <c:pt idx="224">
                  <c:v>39030</c:v>
                </c:pt>
                <c:pt idx="225">
                  <c:v>39031</c:v>
                </c:pt>
                <c:pt idx="226">
                  <c:v>39034</c:v>
                </c:pt>
                <c:pt idx="227">
                  <c:v>39035</c:v>
                </c:pt>
                <c:pt idx="228">
                  <c:v>39036</c:v>
                </c:pt>
                <c:pt idx="229">
                  <c:v>39037</c:v>
                </c:pt>
                <c:pt idx="230">
                  <c:v>39038</c:v>
                </c:pt>
                <c:pt idx="231">
                  <c:v>39041</c:v>
                </c:pt>
                <c:pt idx="232">
                  <c:v>39042</c:v>
                </c:pt>
                <c:pt idx="233">
                  <c:v>39043</c:v>
                </c:pt>
                <c:pt idx="234">
                  <c:v>39044</c:v>
                </c:pt>
                <c:pt idx="235">
                  <c:v>39045</c:v>
                </c:pt>
                <c:pt idx="236">
                  <c:v>39048</c:v>
                </c:pt>
                <c:pt idx="237">
                  <c:v>39049</c:v>
                </c:pt>
                <c:pt idx="238">
                  <c:v>39050</c:v>
                </c:pt>
                <c:pt idx="239">
                  <c:v>39051</c:v>
                </c:pt>
                <c:pt idx="240">
                  <c:v>39052</c:v>
                </c:pt>
                <c:pt idx="241">
                  <c:v>39055</c:v>
                </c:pt>
                <c:pt idx="242">
                  <c:v>39056</c:v>
                </c:pt>
                <c:pt idx="243">
                  <c:v>39057</c:v>
                </c:pt>
                <c:pt idx="244">
                  <c:v>39058</c:v>
                </c:pt>
                <c:pt idx="245">
                  <c:v>39059</c:v>
                </c:pt>
                <c:pt idx="246">
                  <c:v>39062</c:v>
                </c:pt>
                <c:pt idx="247">
                  <c:v>39063</c:v>
                </c:pt>
                <c:pt idx="248">
                  <c:v>39064</c:v>
                </c:pt>
                <c:pt idx="249">
                  <c:v>39065</c:v>
                </c:pt>
                <c:pt idx="250">
                  <c:v>39066</c:v>
                </c:pt>
                <c:pt idx="251">
                  <c:v>39069</c:v>
                </c:pt>
                <c:pt idx="252">
                  <c:v>39070</c:v>
                </c:pt>
                <c:pt idx="253">
                  <c:v>39071</c:v>
                </c:pt>
                <c:pt idx="254">
                  <c:v>39072</c:v>
                </c:pt>
                <c:pt idx="255">
                  <c:v>39073</c:v>
                </c:pt>
                <c:pt idx="256">
                  <c:v>39077</c:v>
                </c:pt>
                <c:pt idx="257">
                  <c:v>39078</c:v>
                </c:pt>
                <c:pt idx="258">
                  <c:v>39079</c:v>
                </c:pt>
                <c:pt idx="259">
                  <c:v>39080</c:v>
                </c:pt>
                <c:pt idx="260">
                  <c:v>39082</c:v>
                </c:pt>
                <c:pt idx="261">
                  <c:v>39084</c:v>
                </c:pt>
                <c:pt idx="262">
                  <c:v>39085</c:v>
                </c:pt>
                <c:pt idx="263">
                  <c:v>39086</c:v>
                </c:pt>
                <c:pt idx="264">
                  <c:v>39087</c:v>
                </c:pt>
                <c:pt idx="265">
                  <c:v>39090</c:v>
                </c:pt>
                <c:pt idx="266">
                  <c:v>39091</c:v>
                </c:pt>
                <c:pt idx="267">
                  <c:v>39092</c:v>
                </c:pt>
                <c:pt idx="268">
                  <c:v>39093</c:v>
                </c:pt>
                <c:pt idx="269">
                  <c:v>39094</c:v>
                </c:pt>
                <c:pt idx="270">
                  <c:v>39097</c:v>
                </c:pt>
                <c:pt idx="271">
                  <c:v>39098</c:v>
                </c:pt>
                <c:pt idx="272">
                  <c:v>39099</c:v>
                </c:pt>
                <c:pt idx="273">
                  <c:v>39100</c:v>
                </c:pt>
                <c:pt idx="274">
                  <c:v>39101</c:v>
                </c:pt>
                <c:pt idx="275">
                  <c:v>39104</c:v>
                </c:pt>
                <c:pt idx="276">
                  <c:v>39105</c:v>
                </c:pt>
                <c:pt idx="277">
                  <c:v>39106</c:v>
                </c:pt>
                <c:pt idx="278">
                  <c:v>39107</c:v>
                </c:pt>
                <c:pt idx="279">
                  <c:v>39108</c:v>
                </c:pt>
                <c:pt idx="280">
                  <c:v>39111</c:v>
                </c:pt>
                <c:pt idx="281">
                  <c:v>39112</c:v>
                </c:pt>
                <c:pt idx="282">
                  <c:v>39113</c:v>
                </c:pt>
                <c:pt idx="283">
                  <c:v>39114</c:v>
                </c:pt>
                <c:pt idx="284">
                  <c:v>39115</c:v>
                </c:pt>
                <c:pt idx="285">
                  <c:v>39118</c:v>
                </c:pt>
                <c:pt idx="286">
                  <c:v>39119</c:v>
                </c:pt>
                <c:pt idx="287">
                  <c:v>39120</c:v>
                </c:pt>
                <c:pt idx="288">
                  <c:v>39121</c:v>
                </c:pt>
                <c:pt idx="289">
                  <c:v>39122</c:v>
                </c:pt>
                <c:pt idx="290">
                  <c:v>39125</c:v>
                </c:pt>
                <c:pt idx="291">
                  <c:v>39126</c:v>
                </c:pt>
                <c:pt idx="292">
                  <c:v>39127</c:v>
                </c:pt>
                <c:pt idx="293">
                  <c:v>39128</c:v>
                </c:pt>
                <c:pt idx="294">
                  <c:v>39129</c:v>
                </c:pt>
                <c:pt idx="295">
                  <c:v>39132</c:v>
                </c:pt>
                <c:pt idx="296">
                  <c:v>39133</c:v>
                </c:pt>
                <c:pt idx="297">
                  <c:v>39134</c:v>
                </c:pt>
                <c:pt idx="298">
                  <c:v>39135</c:v>
                </c:pt>
                <c:pt idx="299">
                  <c:v>39136</c:v>
                </c:pt>
                <c:pt idx="300">
                  <c:v>39139</c:v>
                </c:pt>
                <c:pt idx="301">
                  <c:v>39140</c:v>
                </c:pt>
                <c:pt idx="302">
                  <c:v>39141</c:v>
                </c:pt>
                <c:pt idx="303">
                  <c:v>39142</c:v>
                </c:pt>
                <c:pt idx="304">
                  <c:v>39143</c:v>
                </c:pt>
                <c:pt idx="305">
                  <c:v>39146</c:v>
                </c:pt>
                <c:pt idx="306">
                  <c:v>39147</c:v>
                </c:pt>
                <c:pt idx="307">
                  <c:v>39148</c:v>
                </c:pt>
                <c:pt idx="308">
                  <c:v>39149</c:v>
                </c:pt>
                <c:pt idx="309">
                  <c:v>39150</c:v>
                </c:pt>
                <c:pt idx="310">
                  <c:v>39153</c:v>
                </c:pt>
                <c:pt idx="311">
                  <c:v>39154</c:v>
                </c:pt>
                <c:pt idx="312">
                  <c:v>39155</c:v>
                </c:pt>
                <c:pt idx="313">
                  <c:v>39156</c:v>
                </c:pt>
                <c:pt idx="314">
                  <c:v>39157</c:v>
                </c:pt>
                <c:pt idx="315">
                  <c:v>39160</c:v>
                </c:pt>
                <c:pt idx="316">
                  <c:v>39161</c:v>
                </c:pt>
                <c:pt idx="317">
                  <c:v>39162</c:v>
                </c:pt>
                <c:pt idx="318">
                  <c:v>39163</c:v>
                </c:pt>
                <c:pt idx="319">
                  <c:v>39164</c:v>
                </c:pt>
                <c:pt idx="320">
                  <c:v>39167</c:v>
                </c:pt>
                <c:pt idx="321">
                  <c:v>39168</c:v>
                </c:pt>
                <c:pt idx="322">
                  <c:v>39169</c:v>
                </c:pt>
                <c:pt idx="323">
                  <c:v>39170</c:v>
                </c:pt>
                <c:pt idx="324">
                  <c:v>39171</c:v>
                </c:pt>
                <c:pt idx="325">
                  <c:v>39172</c:v>
                </c:pt>
                <c:pt idx="326">
                  <c:v>39174</c:v>
                </c:pt>
                <c:pt idx="327">
                  <c:v>39175</c:v>
                </c:pt>
                <c:pt idx="328">
                  <c:v>39176</c:v>
                </c:pt>
                <c:pt idx="329">
                  <c:v>39177</c:v>
                </c:pt>
                <c:pt idx="330">
                  <c:v>39181</c:v>
                </c:pt>
                <c:pt idx="331">
                  <c:v>39182</c:v>
                </c:pt>
                <c:pt idx="332">
                  <c:v>39183</c:v>
                </c:pt>
                <c:pt idx="333">
                  <c:v>39184</c:v>
                </c:pt>
                <c:pt idx="334">
                  <c:v>39185</c:v>
                </c:pt>
                <c:pt idx="335">
                  <c:v>39188</c:v>
                </c:pt>
                <c:pt idx="336">
                  <c:v>39189</c:v>
                </c:pt>
                <c:pt idx="337">
                  <c:v>39190</c:v>
                </c:pt>
                <c:pt idx="338">
                  <c:v>39191</c:v>
                </c:pt>
                <c:pt idx="339">
                  <c:v>39192</c:v>
                </c:pt>
                <c:pt idx="340">
                  <c:v>39195</c:v>
                </c:pt>
                <c:pt idx="341">
                  <c:v>39196</c:v>
                </c:pt>
                <c:pt idx="342">
                  <c:v>39197</c:v>
                </c:pt>
                <c:pt idx="343">
                  <c:v>39198</c:v>
                </c:pt>
                <c:pt idx="344">
                  <c:v>39199</c:v>
                </c:pt>
                <c:pt idx="345">
                  <c:v>39202</c:v>
                </c:pt>
                <c:pt idx="346">
                  <c:v>39203</c:v>
                </c:pt>
                <c:pt idx="347">
                  <c:v>39204</c:v>
                </c:pt>
                <c:pt idx="348">
                  <c:v>39205</c:v>
                </c:pt>
                <c:pt idx="349">
                  <c:v>39206</c:v>
                </c:pt>
                <c:pt idx="350">
                  <c:v>39209</c:v>
                </c:pt>
                <c:pt idx="351">
                  <c:v>39210</c:v>
                </c:pt>
                <c:pt idx="352">
                  <c:v>39211</c:v>
                </c:pt>
                <c:pt idx="353">
                  <c:v>39212</c:v>
                </c:pt>
                <c:pt idx="354">
                  <c:v>39213</c:v>
                </c:pt>
                <c:pt idx="355">
                  <c:v>39216</c:v>
                </c:pt>
                <c:pt idx="356">
                  <c:v>39217</c:v>
                </c:pt>
                <c:pt idx="357">
                  <c:v>39218</c:v>
                </c:pt>
                <c:pt idx="358">
                  <c:v>39219</c:v>
                </c:pt>
                <c:pt idx="359">
                  <c:v>39220</c:v>
                </c:pt>
                <c:pt idx="360">
                  <c:v>39223</c:v>
                </c:pt>
                <c:pt idx="361">
                  <c:v>39224</c:v>
                </c:pt>
                <c:pt idx="362">
                  <c:v>39225</c:v>
                </c:pt>
                <c:pt idx="363">
                  <c:v>39226</c:v>
                </c:pt>
                <c:pt idx="364">
                  <c:v>39227</c:v>
                </c:pt>
                <c:pt idx="365">
                  <c:v>39231</c:v>
                </c:pt>
                <c:pt idx="366">
                  <c:v>39232</c:v>
                </c:pt>
                <c:pt idx="367">
                  <c:v>39233</c:v>
                </c:pt>
                <c:pt idx="368">
                  <c:v>39234</c:v>
                </c:pt>
                <c:pt idx="369">
                  <c:v>39237</c:v>
                </c:pt>
                <c:pt idx="370">
                  <c:v>39238</c:v>
                </c:pt>
                <c:pt idx="371">
                  <c:v>39239</c:v>
                </c:pt>
                <c:pt idx="372">
                  <c:v>39240</c:v>
                </c:pt>
                <c:pt idx="373">
                  <c:v>39241</c:v>
                </c:pt>
                <c:pt idx="374">
                  <c:v>39244</c:v>
                </c:pt>
                <c:pt idx="375">
                  <c:v>39245</c:v>
                </c:pt>
                <c:pt idx="376">
                  <c:v>39246</c:v>
                </c:pt>
                <c:pt idx="377">
                  <c:v>39247</c:v>
                </c:pt>
                <c:pt idx="378">
                  <c:v>39248</c:v>
                </c:pt>
                <c:pt idx="379">
                  <c:v>39251</c:v>
                </c:pt>
                <c:pt idx="380">
                  <c:v>39252</c:v>
                </c:pt>
                <c:pt idx="381">
                  <c:v>39253</c:v>
                </c:pt>
                <c:pt idx="382">
                  <c:v>39254</c:v>
                </c:pt>
                <c:pt idx="383">
                  <c:v>39255</c:v>
                </c:pt>
                <c:pt idx="384">
                  <c:v>39258</c:v>
                </c:pt>
                <c:pt idx="385">
                  <c:v>39259</c:v>
                </c:pt>
                <c:pt idx="386">
                  <c:v>39260</c:v>
                </c:pt>
                <c:pt idx="387">
                  <c:v>39261</c:v>
                </c:pt>
                <c:pt idx="388">
                  <c:v>39262</c:v>
                </c:pt>
                <c:pt idx="389">
                  <c:v>39263</c:v>
                </c:pt>
                <c:pt idx="390">
                  <c:v>39265</c:v>
                </c:pt>
                <c:pt idx="391">
                  <c:v>39266</c:v>
                </c:pt>
                <c:pt idx="392">
                  <c:v>39267</c:v>
                </c:pt>
                <c:pt idx="393">
                  <c:v>39268</c:v>
                </c:pt>
                <c:pt idx="394">
                  <c:v>39269</c:v>
                </c:pt>
                <c:pt idx="395">
                  <c:v>39272</c:v>
                </c:pt>
                <c:pt idx="396">
                  <c:v>39273</c:v>
                </c:pt>
                <c:pt idx="397">
                  <c:v>39274</c:v>
                </c:pt>
                <c:pt idx="398">
                  <c:v>39275</c:v>
                </c:pt>
                <c:pt idx="399">
                  <c:v>39276</c:v>
                </c:pt>
                <c:pt idx="400">
                  <c:v>39279</c:v>
                </c:pt>
                <c:pt idx="401">
                  <c:v>39280</c:v>
                </c:pt>
                <c:pt idx="402">
                  <c:v>39281</c:v>
                </c:pt>
                <c:pt idx="403">
                  <c:v>39282</c:v>
                </c:pt>
                <c:pt idx="404">
                  <c:v>39283</c:v>
                </c:pt>
                <c:pt idx="405">
                  <c:v>39286</c:v>
                </c:pt>
                <c:pt idx="406">
                  <c:v>39287</c:v>
                </c:pt>
                <c:pt idx="407">
                  <c:v>39288</c:v>
                </c:pt>
                <c:pt idx="408">
                  <c:v>39289</c:v>
                </c:pt>
                <c:pt idx="409">
                  <c:v>39290</c:v>
                </c:pt>
                <c:pt idx="410">
                  <c:v>39293</c:v>
                </c:pt>
                <c:pt idx="411">
                  <c:v>39294</c:v>
                </c:pt>
                <c:pt idx="412">
                  <c:v>39295</c:v>
                </c:pt>
                <c:pt idx="413">
                  <c:v>39296</c:v>
                </c:pt>
                <c:pt idx="414">
                  <c:v>39297</c:v>
                </c:pt>
                <c:pt idx="415">
                  <c:v>39300</c:v>
                </c:pt>
                <c:pt idx="416">
                  <c:v>39301</c:v>
                </c:pt>
                <c:pt idx="417">
                  <c:v>39302</c:v>
                </c:pt>
                <c:pt idx="418">
                  <c:v>39303</c:v>
                </c:pt>
                <c:pt idx="419">
                  <c:v>39304</c:v>
                </c:pt>
                <c:pt idx="420">
                  <c:v>39307</c:v>
                </c:pt>
                <c:pt idx="421">
                  <c:v>39308</c:v>
                </c:pt>
                <c:pt idx="422">
                  <c:v>39309</c:v>
                </c:pt>
                <c:pt idx="423">
                  <c:v>39310</c:v>
                </c:pt>
                <c:pt idx="424">
                  <c:v>39311</c:v>
                </c:pt>
                <c:pt idx="425">
                  <c:v>39314</c:v>
                </c:pt>
                <c:pt idx="426">
                  <c:v>39315</c:v>
                </c:pt>
                <c:pt idx="427">
                  <c:v>39316</c:v>
                </c:pt>
                <c:pt idx="428">
                  <c:v>39317</c:v>
                </c:pt>
                <c:pt idx="429">
                  <c:v>39318</c:v>
                </c:pt>
                <c:pt idx="430">
                  <c:v>39321</c:v>
                </c:pt>
                <c:pt idx="431">
                  <c:v>39322</c:v>
                </c:pt>
                <c:pt idx="432">
                  <c:v>39323</c:v>
                </c:pt>
                <c:pt idx="433">
                  <c:v>39324</c:v>
                </c:pt>
                <c:pt idx="434">
                  <c:v>39325</c:v>
                </c:pt>
                <c:pt idx="435">
                  <c:v>39328</c:v>
                </c:pt>
                <c:pt idx="436">
                  <c:v>39329</c:v>
                </c:pt>
                <c:pt idx="437">
                  <c:v>39330</c:v>
                </c:pt>
                <c:pt idx="438">
                  <c:v>39331</c:v>
                </c:pt>
                <c:pt idx="439">
                  <c:v>39332</c:v>
                </c:pt>
                <c:pt idx="440">
                  <c:v>39335</c:v>
                </c:pt>
                <c:pt idx="441">
                  <c:v>39336</c:v>
                </c:pt>
                <c:pt idx="442">
                  <c:v>39337</c:v>
                </c:pt>
                <c:pt idx="443">
                  <c:v>39338</c:v>
                </c:pt>
                <c:pt idx="444">
                  <c:v>39339</c:v>
                </c:pt>
                <c:pt idx="445">
                  <c:v>39342</c:v>
                </c:pt>
                <c:pt idx="446">
                  <c:v>39343</c:v>
                </c:pt>
                <c:pt idx="447">
                  <c:v>39344</c:v>
                </c:pt>
                <c:pt idx="448">
                  <c:v>39345</c:v>
                </c:pt>
                <c:pt idx="449">
                  <c:v>39346</c:v>
                </c:pt>
                <c:pt idx="450">
                  <c:v>39349</c:v>
                </c:pt>
                <c:pt idx="451">
                  <c:v>39350</c:v>
                </c:pt>
                <c:pt idx="452">
                  <c:v>39351</c:v>
                </c:pt>
                <c:pt idx="453">
                  <c:v>39352</c:v>
                </c:pt>
                <c:pt idx="454">
                  <c:v>39353</c:v>
                </c:pt>
                <c:pt idx="455">
                  <c:v>39355</c:v>
                </c:pt>
                <c:pt idx="456">
                  <c:v>39356</c:v>
                </c:pt>
                <c:pt idx="457">
                  <c:v>39357</c:v>
                </c:pt>
                <c:pt idx="458">
                  <c:v>39358</c:v>
                </c:pt>
                <c:pt idx="459">
                  <c:v>39359</c:v>
                </c:pt>
                <c:pt idx="460">
                  <c:v>39360</c:v>
                </c:pt>
                <c:pt idx="461">
                  <c:v>39363</c:v>
                </c:pt>
                <c:pt idx="462">
                  <c:v>39364</c:v>
                </c:pt>
                <c:pt idx="463">
                  <c:v>39365</c:v>
                </c:pt>
                <c:pt idx="464">
                  <c:v>39366</c:v>
                </c:pt>
                <c:pt idx="465">
                  <c:v>39367</c:v>
                </c:pt>
                <c:pt idx="466">
                  <c:v>39370</c:v>
                </c:pt>
                <c:pt idx="467">
                  <c:v>39371</c:v>
                </c:pt>
                <c:pt idx="468">
                  <c:v>39372</c:v>
                </c:pt>
                <c:pt idx="469">
                  <c:v>39373</c:v>
                </c:pt>
                <c:pt idx="470">
                  <c:v>39374</c:v>
                </c:pt>
                <c:pt idx="471">
                  <c:v>39377</c:v>
                </c:pt>
                <c:pt idx="472">
                  <c:v>39378</c:v>
                </c:pt>
                <c:pt idx="473">
                  <c:v>39379</c:v>
                </c:pt>
                <c:pt idx="474">
                  <c:v>39380</c:v>
                </c:pt>
                <c:pt idx="475">
                  <c:v>39381</c:v>
                </c:pt>
                <c:pt idx="476">
                  <c:v>39384</c:v>
                </c:pt>
                <c:pt idx="477">
                  <c:v>39385</c:v>
                </c:pt>
                <c:pt idx="478">
                  <c:v>39386</c:v>
                </c:pt>
                <c:pt idx="479">
                  <c:v>39387</c:v>
                </c:pt>
                <c:pt idx="480">
                  <c:v>39388</c:v>
                </c:pt>
                <c:pt idx="481">
                  <c:v>39391</c:v>
                </c:pt>
                <c:pt idx="482">
                  <c:v>39392</c:v>
                </c:pt>
                <c:pt idx="483">
                  <c:v>39393</c:v>
                </c:pt>
                <c:pt idx="484">
                  <c:v>39394</c:v>
                </c:pt>
                <c:pt idx="485">
                  <c:v>39395</c:v>
                </c:pt>
                <c:pt idx="486">
                  <c:v>39398</c:v>
                </c:pt>
                <c:pt idx="487">
                  <c:v>39399</c:v>
                </c:pt>
                <c:pt idx="488">
                  <c:v>39400</c:v>
                </c:pt>
                <c:pt idx="489">
                  <c:v>39401</c:v>
                </c:pt>
                <c:pt idx="490">
                  <c:v>39402</c:v>
                </c:pt>
                <c:pt idx="491">
                  <c:v>39405</c:v>
                </c:pt>
                <c:pt idx="492">
                  <c:v>39406</c:v>
                </c:pt>
                <c:pt idx="493">
                  <c:v>39407</c:v>
                </c:pt>
                <c:pt idx="494">
                  <c:v>39408</c:v>
                </c:pt>
                <c:pt idx="495">
                  <c:v>39409</c:v>
                </c:pt>
                <c:pt idx="496">
                  <c:v>39412</c:v>
                </c:pt>
                <c:pt idx="497">
                  <c:v>39413</c:v>
                </c:pt>
                <c:pt idx="498">
                  <c:v>39414</c:v>
                </c:pt>
                <c:pt idx="499">
                  <c:v>39415</c:v>
                </c:pt>
                <c:pt idx="500">
                  <c:v>39416</c:v>
                </c:pt>
                <c:pt idx="501">
                  <c:v>39419</c:v>
                </c:pt>
                <c:pt idx="502">
                  <c:v>39420</c:v>
                </c:pt>
                <c:pt idx="503">
                  <c:v>39421</c:v>
                </c:pt>
                <c:pt idx="504">
                  <c:v>39422</c:v>
                </c:pt>
                <c:pt idx="505">
                  <c:v>39423</c:v>
                </c:pt>
                <c:pt idx="506">
                  <c:v>39426</c:v>
                </c:pt>
                <c:pt idx="507">
                  <c:v>39427</c:v>
                </c:pt>
                <c:pt idx="508">
                  <c:v>39428</c:v>
                </c:pt>
                <c:pt idx="509">
                  <c:v>39429</c:v>
                </c:pt>
                <c:pt idx="510">
                  <c:v>39430</c:v>
                </c:pt>
                <c:pt idx="511">
                  <c:v>39433</c:v>
                </c:pt>
                <c:pt idx="512">
                  <c:v>39434</c:v>
                </c:pt>
                <c:pt idx="513">
                  <c:v>39435</c:v>
                </c:pt>
                <c:pt idx="514">
                  <c:v>39436</c:v>
                </c:pt>
                <c:pt idx="515">
                  <c:v>39437</c:v>
                </c:pt>
                <c:pt idx="516">
                  <c:v>39440</c:v>
                </c:pt>
                <c:pt idx="517">
                  <c:v>39442</c:v>
                </c:pt>
                <c:pt idx="518">
                  <c:v>39443</c:v>
                </c:pt>
                <c:pt idx="519">
                  <c:v>39444</c:v>
                </c:pt>
                <c:pt idx="520">
                  <c:v>39447</c:v>
                </c:pt>
                <c:pt idx="521">
                  <c:v>39449</c:v>
                </c:pt>
                <c:pt idx="522">
                  <c:v>39450</c:v>
                </c:pt>
                <c:pt idx="523">
                  <c:v>39451</c:v>
                </c:pt>
                <c:pt idx="524">
                  <c:v>39454</c:v>
                </c:pt>
                <c:pt idx="525">
                  <c:v>39455</c:v>
                </c:pt>
                <c:pt idx="526">
                  <c:v>39456</c:v>
                </c:pt>
                <c:pt idx="527">
                  <c:v>39457</c:v>
                </c:pt>
                <c:pt idx="528">
                  <c:v>39458</c:v>
                </c:pt>
                <c:pt idx="529">
                  <c:v>39461</c:v>
                </c:pt>
                <c:pt idx="530">
                  <c:v>39462</c:v>
                </c:pt>
                <c:pt idx="531">
                  <c:v>39463</c:v>
                </c:pt>
                <c:pt idx="532">
                  <c:v>39464</c:v>
                </c:pt>
                <c:pt idx="533">
                  <c:v>39465</c:v>
                </c:pt>
                <c:pt idx="534">
                  <c:v>39468</c:v>
                </c:pt>
                <c:pt idx="535">
                  <c:v>39469</c:v>
                </c:pt>
                <c:pt idx="536">
                  <c:v>39470</c:v>
                </c:pt>
                <c:pt idx="537">
                  <c:v>39471</c:v>
                </c:pt>
                <c:pt idx="538">
                  <c:v>39472</c:v>
                </c:pt>
                <c:pt idx="539">
                  <c:v>39475</c:v>
                </c:pt>
                <c:pt idx="540">
                  <c:v>39476</c:v>
                </c:pt>
                <c:pt idx="541">
                  <c:v>39477</c:v>
                </c:pt>
                <c:pt idx="542">
                  <c:v>39478</c:v>
                </c:pt>
                <c:pt idx="543">
                  <c:v>39479</c:v>
                </c:pt>
                <c:pt idx="544">
                  <c:v>39482</c:v>
                </c:pt>
                <c:pt idx="545">
                  <c:v>39483</c:v>
                </c:pt>
                <c:pt idx="546">
                  <c:v>39484</c:v>
                </c:pt>
                <c:pt idx="547">
                  <c:v>39485</c:v>
                </c:pt>
                <c:pt idx="548">
                  <c:v>39486</c:v>
                </c:pt>
                <c:pt idx="549">
                  <c:v>39489</c:v>
                </c:pt>
                <c:pt idx="550">
                  <c:v>39490</c:v>
                </c:pt>
                <c:pt idx="551">
                  <c:v>39491</c:v>
                </c:pt>
                <c:pt idx="552">
                  <c:v>39492</c:v>
                </c:pt>
                <c:pt idx="553">
                  <c:v>39493</c:v>
                </c:pt>
                <c:pt idx="554">
                  <c:v>39496</c:v>
                </c:pt>
                <c:pt idx="555">
                  <c:v>39497</c:v>
                </c:pt>
                <c:pt idx="556">
                  <c:v>39498</c:v>
                </c:pt>
                <c:pt idx="557">
                  <c:v>39499</c:v>
                </c:pt>
                <c:pt idx="558">
                  <c:v>39500</c:v>
                </c:pt>
                <c:pt idx="559">
                  <c:v>39503</c:v>
                </c:pt>
                <c:pt idx="560">
                  <c:v>39504</c:v>
                </c:pt>
                <c:pt idx="561">
                  <c:v>39505</c:v>
                </c:pt>
                <c:pt idx="562">
                  <c:v>39506</c:v>
                </c:pt>
                <c:pt idx="563">
                  <c:v>39507</c:v>
                </c:pt>
                <c:pt idx="564">
                  <c:v>39510</c:v>
                </c:pt>
                <c:pt idx="565">
                  <c:v>39511</c:v>
                </c:pt>
                <c:pt idx="566">
                  <c:v>39512</c:v>
                </c:pt>
                <c:pt idx="567">
                  <c:v>39513</c:v>
                </c:pt>
                <c:pt idx="568">
                  <c:v>39514</c:v>
                </c:pt>
                <c:pt idx="569">
                  <c:v>39517</c:v>
                </c:pt>
                <c:pt idx="570">
                  <c:v>39518</c:v>
                </c:pt>
                <c:pt idx="571">
                  <c:v>39519</c:v>
                </c:pt>
                <c:pt idx="572">
                  <c:v>39520</c:v>
                </c:pt>
                <c:pt idx="573">
                  <c:v>39521</c:v>
                </c:pt>
                <c:pt idx="574">
                  <c:v>39524</c:v>
                </c:pt>
                <c:pt idx="575">
                  <c:v>39525</c:v>
                </c:pt>
                <c:pt idx="576">
                  <c:v>39526</c:v>
                </c:pt>
                <c:pt idx="577">
                  <c:v>39527</c:v>
                </c:pt>
                <c:pt idx="578">
                  <c:v>39531</c:v>
                </c:pt>
                <c:pt idx="579">
                  <c:v>39532</c:v>
                </c:pt>
                <c:pt idx="580">
                  <c:v>39533</c:v>
                </c:pt>
                <c:pt idx="581">
                  <c:v>39534</c:v>
                </c:pt>
                <c:pt idx="582">
                  <c:v>39535</c:v>
                </c:pt>
                <c:pt idx="583">
                  <c:v>39538</c:v>
                </c:pt>
                <c:pt idx="584">
                  <c:v>39539</c:v>
                </c:pt>
                <c:pt idx="585">
                  <c:v>39540</c:v>
                </c:pt>
                <c:pt idx="586">
                  <c:v>39541</c:v>
                </c:pt>
                <c:pt idx="587">
                  <c:v>39542</c:v>
                </c:pt>
                <c:pt idx="588">
                  <c:v>39545</c:v>
                </c:pt>
                <c:pt idx="589">
                  <c:v>39546</c:v>
                </c:pt>
                <c:pt idx="590">
                  <c:v>39547</c:v>
                </c:pt>
                <c:pt idx="591">
                  <c:v>39548</c:v>
                </c:pt>
                <c:pt idx="592">
                  <c:v>39549</c:v>
                </c:pt>
                <c:pt idx="593">
                  <c:v>39552</c:v>
                </c:pt>
                <c:pt idx="594">
                  <c:v>39553</c:v>
                </c:pt>
                <c:pt idx="595">
                  <c:v>39554</c:v>
                </c:pt>
                <c:pt idx="596">
                  <c:v>39555</c:v>
                </c:pt>
                <c:pt idx="597">
                  <c:v>39556</c:v>
                </c:pt>
                <c:pt idx="598">
                  <c:v>39559</c:v>
                </c:pt>
                <c:pt idx="599">
                  <c:v>39560</c:v>
                </c:pt>
                <c:pt idx="600">
                  <c:v>39561</c:v>
                </c:pt>
                <c:pt idx="601">
                  <c:v>39562</c:v>
                </c:pt>
                <c:pt idx="602">
                  <c:v>39563</c:v>
                </c:pt>
                <c:pt idx="603">
                  <c:v>39566</c:v>
                </c:pt>
                <c:pt idx="604">
                  <c:v>39567</c:v>
                </c:pt>
                <c:pt idx="605">
                  <c:v>39568</c:v>
                </c:pt>
                <c:pt idx="606">
                  <c:v>39569</c:v>
                </c:pt>
                <c:pt idx="607">
                  <c:v>39570</c:v>
                </c:pt>
                <c:pt idx="608">
                  <c:v>39573</c:v>
                </c:pt>
                <c:pt idx="609">
                  <c:v>39574</c:v>
                </c:pt>
                <c:pt idx="610">
                  <c:v>39575</c:v>
                </c:pt>
                <c:pt idx="611">
                  <c:v>39576</c:v>
                </c:pt>
                <c:pt idx="612">
                  <c:v>39577</c:v>
                </c:pt>
                <c:pt idx="613">
                  <c:v>39580</c:v>
                </c:pt>
                <c:pt idx="614">
                  <c:v>39581</c:v>
                </c:pt>
                <c:pt idx="615">
                  <c:v>39582</c:v>
                </c:pt>
                <c:pt idx="616">
                  <c:v>39583</c:v>
                </c:pt>
                <c:pt idx="617">
                  <c:v>39584</c:v>
                </c:pt>
                <c:pt idx="618">
                  <c:v>39587</c:v>
                </c:pt>
                <c:pt idx="619">
                  <c:v>39588</c:v>
                </c:pt>
                <c:pt idx="620">
                  <c:v>39589</c:v>
                </c:pt>
                <c:pt idx="621">
                  <c:v>39590</c:v>
                </c:pt>
                <c:pt idx="622">
                  <c:v>39591</c:v>
                </c:pt>
                <c:pt idx="623">
                  <c:v>39594</c:v>
                </c:pt>
                <c:pt idx="624">
                  <c:v>39595</c:v>
                </c:pt>
                <c:pt idx="625">
                  <c:v>39596</c:v>
                </c:pt>
                <c:pt idx="626">
                  <c:v>39597</c:v>
                </c:pt>
                <c:pt idx="627">
                  <c:v>39598</c:v>
                </c:pt>
                <c:pt idx="628">
                  <c:v>39599</c:v>
                </c:pt>
                <c:pt idx="629">
                  <c:v>39601</c:v>
                </c:pt>
                <c:pt idx="630">
                  <c:v>39602</c:v>
                </c:pt>
                <c:pt idx="631">
                  <c:v>39603</c:v>
                </c:pt>
                <c:pt idx="632">
                  <c:v>39604</c:v>
                </c:pt>
                <c:pt idx="633">
                  <c:v>39605</c:v>
                </c:pt>
                <c:pt idx="634">
                  <c:v>39608</c:v>
                </c:pt>
                <c:pt idx="635">
                  <c:v>39609</c:v>
                </c:pt>
                <c:pt idx="636">
                  <c:v>39610</c:v>
                </c:pt>
                <c:pt idx="637">
                  <c:v>39611</c:v>
                </c:pt>
                <c:pt idx="638">
                  <c:v>39612</c:v>
                </c:pt>
                <c:pt idx="639">
                  <c:v>39615</c:v>
                </c:pt>
                <c:pt idx="640">
                  <c:v>39616</c:v>
                </c:pt>
                <c:pt idx="641">
                  <c:v>39617</c:v>
                </c:pt>
                <c:pt idx="642">
                  <c:v>39618</c:v>
                </c:pt>
                <c:pt idx="643">
                  <c:v>39619</c:v>
                </c:pt>
                <c:pt idx="644">
                  <c:v>39622</c:v>
                </c:pt>
                <c:pt idx="645">
                  <c:v>39623</c:v>
                </c:pt>
                <c:pt idx="646">
                  <c:v>39624</c:v>
                </c:pt>
                <c:pt idx="647">
                  <c:v>39625</c:v>
                </c:pt>
                <c:pt idx="648">
                  <c:v>39626</c:v>
                </c:pt>
                <c:pt idx="649">
                  <c:v>39629</c:v>
                </c:pt>
                <c:pt idx="650">
                  <c:v>39630</c:v>
                </c:pt>
                <c:pt idx="651">
                  <c:v>39631</c:v>
                </c:pt>
                <c:pt idx="652">
                  <c:v>39632</c:v>
                </c:pt>
                <c:pt idx="653">
                  <c:v>39633</c:v>
                </c:pt>
                <c:pt idx="654">
                  <c:v>39636</c:v>
                </c:pt>
                <c:pt idx="655">
                  <c:v>39637</c:v>
                </c:pt>
                <c:pt idx="656">
                  <c:v>39638</c:v>
                </c:pt>
                <c:pt idx="657">
                  <c:v>39639</c:v>
                </c:pt>
                <c:pt idx="658">
                  <c:v>39640</c:v>
                </c:pt>
                <c:pt idx="659">
                  <c:v>39643</c:v>
                </c:pt>
                <c:pt idx="660">
                  <c:v>39644</c:v>
                </c:pt>
                <c:pt idx="661">
                  <c:v>39645</c:v>
                </c:pt>
                <c:pt idx="662">
                  <c:v>39646</c:v>
                </c:pt>
                <c:pt idx="663">
                  <c:v>39647</c:v>
                </c:pt>
                <c:pt idx="664">
                  <c:v>39650</c:v>
                </c:pt>
                <c:pt idx="665">
                  <c:v>39651</c:v>
                </c:pt>
                <c:pt idx="666">
                  <c:v>39652</c:v>
                </c:pt>
                <c:pt idx="667">
                  <c:v>39653</c:v>
                </c:pt>
                <c:pt idx="668">
                  <c:v>39654</c:v>
                </c:pt>
                <c:pt idx="669">
                  <c:v>39657</c:v>
                </c:pt>
                <c:pt idx="670">
                  <c:v>39658</c:v>
                </c:pt>
                <c:pt idx="671">
                  <c:v>39659</c:v>
                </c:pt>
                <c:pt idx="672">
                  <c:v>39660</c:v>
                </c:pt>
                <c:pt idx="673">
                  <c:v>39661</c:v>
                </c:pt>
                <c:pt idx="674">
                  <c:v>39664</c:v>
                </c:pt>
                <c:pt idx="675">
                  <c:v>39665</c:v>
                </c:pt>
                <c:pt idx="676">
                  <c:v>39666</c:v>
                </c:pt>
                <c:pt idx="677">
                  <c:v>39667</c:v>
                </c:pt>
                <c:pt idx="678">
                  <c:v>39668</c:v>
                </c:pt>
                <c:pt idx="679">
                  <c:v>39671</c:v>
                </c:pt>
                <c:pt idx="680">
                  <c:v>39672</c:v>
                </c:pt>
                <c:pt idx="681">
                  <c:v>39673</c:v>
                </c:pt>
                <c:pt idx="682">
                  <c:v>39674</c:v>
                </c:pt>
                <c:pt idx="683">
                  <c:v>39675</c:v>
                </c:pt>
                <c:pt idx="684">
                  <c:v>39678</c:v>
                </c:pt>
                <c:pt idx="685">
                  <c:v>39679</c:v>
                </c:pt>
                <c:pt idx="686">
                  <c:v>39680</c:v>
                </c:pt>
                <c:pt idx="687">
                  <c:v>39681</c:v>
                </c:pt>
                <c:pt idx="688">
                  <c:v>39682</c:v>
                </c:pt>
                <c:pt idx="689">
                  <c:v>39685</c:v>
                </c:pt>
                <c:pt idx="690">
                  <c:v>39686</c:v>
                </c:pt>
                <c:pt idx="691">
                  <c:v>39687</c:v>
                </c:pt>
                <c:pt idx="692">
                  <c:v>39688</c:v>
                </c:pt>
                <c:pt idx="693">
                  <c:v>39689</c:v>
                </c:pt>
                <c:pt idx="694">
                  <c:v>39691</c:v>
                </c:pt>
                <c:pt idx="695">
                  <c:v>39692</c:v>
                </c:pt>
                <c:pt idx="696">
                  <c:v>39693</c:v>
                </c:pt>
                <c:pt idx="697">
                  <c:v>39694</c:v>
                </c:pt>
                <c:pt idx="698">
                  <c:v>39695</c:v>
                </c:pt>
                <c:pt idx="699">
                  <c:v>39696</c:v>
                </c:pt>
                <c:pt idx="700">
                  <c:v>39699</c:v>
                </c:pt>
                <c:pt idx="701">
                  <c:v>39700</c:v>
                </c:pt>
                <c:pt idx="702">
                  <c:v>39701</c:v>
                </c:pt>
                <c:pt idx="703">
                  <c:v>39702</c:v>
                </c:pt>
                <c:pt idx="704">
                  <c:v>39703</c:v>
                </c:pt>
                <c:pt idx="705">
                  <c:v>39706</c:v>
                </c:pt>
                <c:pt idx="706">
                  <c:v>39707</c:v>
                </c:pt>
                <c:pt idx="707">
                  <c:v>39708</c:v>
                </c:pt>
                <c:pt idx="708">
                  <c:v>39709</c:v>
                </c:pt>
                <c:pt idx="709">
                  <c:v>39710</c:v>
                </c:pt>
                <c:pt idx="710">
                  <c:v>39713</c:v>
                </c:pt>
                <c:pt idx="711">
                  <c:v>39714</c:v>
                </c:pt>
                <c:pt idx="712">
                  <c:v>39715</c:v>
                </c:pt>
                <c:pt idx="713">
                  <c:v>39716</c:v>
                </c:pt>
                <c:pt idx="714">
                  <c:v>39717</c:v>
                </c:pt>
                <c:pt idx="715">
                  <c:v>39720</c:v>
                </c:pt>
                <c:pt idx="716">
                  <c:v>39721</c:v>
                </c:pt>
                <c:pt idx="717">
                  <c:v>39722</c:v>
                </c:pt>
                <c:pt idx="718">
                  <c:v>39723</c:v>
                </c:pt>
                <c:pt idx="719">
                  <c:v>39724</c:v>
                </c:pt>
                <c:pt idx="720">
                  <c:v>39727</c:v>
                </c:pt>
                <c:pt idx="721">
                  <c:v>39728</c:v>
                </c:pt>
                <c:pt idx="722">
                  <c:v>39729</c:v>
                </c:pt>
                <c:pt idx="723">
                  <c:v>39730</c:v>
                </c:pt>
                <c:pt idx="724">
                  <c:v>39731</c:v>
                </c:pt>
                <c:pt idx="725">
                  <c:v>39734</c:v>
                </c:pt>
                <c:pt idx="726">
                  <c:v>39735</c:v>
                </c:pt>
                <c:pt idx="727">
                  <c:v>39736</c:v>
                </c:pt>
                <c:pt idx="728">
                  <c:v>39737</c:v>
                </c:pt>
                <c:pt idx="729">
                  <c:v>39738</c:v>
                </c:pt>
                <c:pt idx="730">
                  <c:v>39741</c:v>
                </c:pt>
                <c:pt idx="731">
                  <c:v>39742</c:v>
                </c:pt>
                <c:pt idx="732">
                  <c:v>39743</c:v>
                </c:pt>
                <c:pt idx="733">
                  <c:v>39744</c:v>
                </c:pt>
                <c:pt idx="734">
                  <c:v>39745</c:v>
                </c:pt>
                <c:pt idx="735">
                  <c:v>39748</c:v>
                </c:pt>
                <c:pt idx="736">
                  <c:v>39749</c:v>
                </c:pt>
                <c:pt idx="737">
                  <c:v>39750</c:v>
                </c:pt>
                <c:pt idx="738">
                  <c:v>39751</c:v>
                </c:pt>
                <c:pt idx="739">
                  <c:v>39752</c:v>
                </c:pt>
                <c:pt idx="740">
                  <c:v>39755</c:v>
                </c:pt>
                <c:pt idx="741">
                  <c:v>39756</c:v>
                </c:pt>
                <c:pt idx="742">
                  <c:v>39757</c:v>
                </c:pt>
                <c:pt idx="743">
                  <c:v>39758</c:v>
                </c:pt>
                <c:pt idx="744">
                  <c:v>39759</c:v>
                </c:pt>
                <c:pt idx="745">
                  <c:v>39762</c:v>
                </c:pt>
                <c:pt idx="746">
                  <c:v>39763</c:v>
                </c:pt>
                <c:pt idx="747">
                  <c:v>39764</c:v>
                </c:pt>
                <c:pt idx="748">
                  <c:v>39765</c:v>
                </c:pt>
                <c:pt idx="749">
                  <c:v>39766</c:v>
                </c:pt>
                <c:pt idx="750">
                  <c:v>39769</c:v>
                </c:pt>
                <c:pt idx="751">
                  <c:v>39770</c:v>
                </c:pt>
                <c:pt idx="752">
                  <c:v>39771</c:v>
                </c:pt>
                <c:pt idx="753">
                  <c:v>39772</c:v>
                </c:pt>
                <c:pt idx="754">
                  <c:v>39773</c:v>
                </c:pt>
                <c:pt idx="755">
                  <c:v>39776</c:v>
                </c:pt>
                <c:pt idx="756">
                  <c:v>39777</c:v>
                </c:pt>
                <c:pt idx="757">
                  <c:v>39778</c:v>
                </c:pt>
                <c:pt idx="758">
                  <c:v>39779</c:v>
                </c:pt>
                <c:pt idx="759">
                  <c:v>39780</c:v>
                </c:pt>
                <c:pt idx="760">
                  <c:v>39782</c:v>
                </c:pt>
                <c:pt idx="761">
                  <c:v>39783</c:v>
                </c:pt>
                <c:pt idx="762">
                  <c:v>39784</c:v>
                </c:pt>
                <c:pt idx="763">
                  <c:v>39785</c:v>
                </c:pt>
                <c:pt idx="764">
                  <c:v>39786</c:v>
                </c:pt>
                <c:pt idx="765">
                  <c:v>39787</c:v>
                </c:pt>
                <c:pt idx="766">
                  <c:v>39790</c:v>
                </c:pt>
                <c:pt idx="767">
                  <c:v>39791</c:v>
                </c:pt>
                <c:pt idx="768">
                  <c:v>39792</c:v>
                </c:pt>
                <c:pt idx="769">
                  <c:v>39793</c:v>
                </c:pt>
                <c:pt idx="770">
                  <c:v>39794</c:v>
                </c:pt>
                <c:pt idx="771">
                  <c:v>39797</c:v>
                </c:pt>
                <c:pt idx="772">
                  <c:v>39798</c:v>
                </c:pt>
                <c:pt idx="773">
                  <c:v>39799</c:v>
                </c:pt>
                <c:pt idx="774">
                  <c:v>39800</c:v>
                </c:pt>
                <c:pt idx="775">
                  <c:v>39801</c:v>
                </c:pt>
                <c:pt idx="776">
                  <c:v>39804</c:v>
                </c:pt>
                <c:pt idx="777">
                  <c:v>39805</c:v>
                </c:pt>
                <c:pt idx="778">
                  <c:v>39806</c:v>
                </c:pt>
                <c:pt idx="779">
                  <c:v>39808</c:v>
                </c:pt>
                <c:pt idx="780">
                  <c:v>39811</c:v>
                </c:pt>
                <c:pt idx="781">
                  <c:v>39812</c:v>
                </c:pt>
                <c:pt idx="782">
                  <c:v>39813</c:v>
                </c:pt>
                <c:pt idx="783">
                  <c:v>39815</c:v>
                </c:pt>
                <c:pt idx="784">
                  <c:v>39818</c:v>
                </c:pt>
                <c:pt idx="785">
                  <c:v>39819</c:v>
                </c:pt>
                <c:pt idx="786">
                  <c:v>39820</c:v>
                </c:pt>
                <c:pt idx="787">
                  <c:v>39821</c:v>
                </c:pt>
                <c:pt idx="788">
                  <c:v>39822</c:v>
                </c:pt>
                <c:pt idx="789">
                  <c:v>39825</c:v>
                </c:pt>
                <c:pt idx="790">
                  <c:v>39826</c:v>
                </c:pt>
                <c:pt idx="791">
                  <c:v>39827</c:v>
                </c:pt>
                <c:pt idx="792">
                  <c:v>39828</c:v>
                </c:pt>
                <c:pt idx="793">
                  <c:v>39829</c:v>
                </c:pt>
                <c:pt idx="794">
                  <c:v>39832</c:v>
                </c:pt>
                <c:pt idx="795">
                  <c:v>39833</c:v>
                </c:pt>
                <c:pt idx="796">
                  <c:v>39834</c:v>
                </c:pt>
                <c:pt idx="797">
                  <c:v>39835</c:v>
                </c:pt>
                <c:pt idx="798">
                  <c:v>39836</c:v>
                </c:pt>
                <c:pt idx="799">
                  <c:v>39839</c:v>
                </c:pt>
                <c:pt idx="800">
                  <c:v>39840</c:v>
                </c:pt>
                <c:pt idx="801">
                  <c:v>39841</c:v>
                </c:pt>
                <c:pt idx="802">
                  <c:v>39842</c:v>
                </c:pt>
                <c:pt idx="803">
                  <c:v>39843</c:v>
                </c:pt>
                <c:pt idx="804">
                  <c:v>39844</c:v>
                </c:pt>
                <c:pt idx="805">
                  <c:v>39846</c:v>
                </c:pt>
                <c:pt idx="806">
                  <c:v>39847</c:v>
                </c:pt>
                <c:pt idx="807">
                  <c:v>39848</c:v>
                </c:pt>
                <c:pt idx="808">
                  <c:v>39849</c:v>
                </c:pt>
                <c:pt idx="809">
                  <c:v>39850</c:v>
                </c:pt>
                <c:pt idx="810">
                  <c:v>39853</c:v>
                </c:pt>
                <c:pt idx="811">
                  <c:v>39854</c:v>
                </c:pt>
                <c:pt idx="812">
                  <c:v>39855</c:v>
                </c:pt>
                <c:pt idx="813">
                  <c:v>39856</c:v>
                </c:pt>
                <c:pt idx="814">
                  <c:v>39857</c:v>
                </c:pt>
                <c:pt idx="815">
                  <c:v>39860</c:v>
                </c:pt>
                <c:pt idx="816">
                  <c:v>39861</c:v>
                </c:pt>
                <c:pt idx="817">
                  <c:v>39862</c:v>
                </c:pt>
                <c:pt idx="818">
                  <c:v>39863</c:v>
                </c:pt>
                <c:pt idx="819">
                  <c:v>39864</c:v>
                </c:pt>
                <c:pt idx="820">
                  <c:v>39867</c:v>
                </c:pt>
                <c:pt idx="821">
                  <c:v>39868</c:v>
                </c:pt>
                <c:pt idx="822">
                  <c:v>39869</c:v>
                </c:pt>
                <c:pt idx="823">
                  <c:v>39870</c:v>
                </c:pt>
                <c:pt idx="824">
                  <c:v>39871</c:v>
                </c:pt>
                <c:pt idx="825">
                  <c:v>39872</c:v>
                </c:pt>
                <c:pt idx="826">
                  <c:v>39874</c:v>
                </c:pt>
                <c:pt idx="827">
                  <c:v>39875</c:v>
                </c:pt>
                <c:pt idx="828">
                  <c:v>39876</c:v>
                </c:pt>
                <c:pt idx="829">
                  <c:v>39877</c:v>
                </c:pt>
                <c:pt idx="830">
                  <c:v>39878</c:v>
                </c:pt>
                <c:pt idx="831">
                  <c:v>39881</c:v>
                </c:pt>
                <c:pt idx="832">
                  <c:v>39882</c:v>
                </c:pt>
                <c:pt idx="833">
                  <c:v>39883</c:v>
                </c:pt>
                <c:pt idx="834">
                  <c:v>39884</c:v>
                </c:pt>
                <c:pt idx="835">
                  <c:v>39885</c:v>
                </c:pt>
                <c:pt idx="836">
                  <c:v>39888</c:v>
                </c:pt>
                <c:pt idx="837">
                  <c:v>39889</c:v>
                </c:pt>
                <c:pt idx="838">
                  <c:v>39890</c:v>
                </c:pt>
                <c:pt idx="839">
                  <c:v>39891</c:v>
                </c:pt>
                <c:pt idx="840">
                  <c:v>39892</c:v>
                </c:pt>
                <c:pt idx="841">
                  <c:v>39895</c:v>
                </c:pt>
                <c:pt idx="842">
                  <c:v>39896</c:v>
                </c:pt>
                <c:pt idx="843">
                  <c:v>39897</c:v>
                </c:pt>
                <c:pt idx="844">
                  <c:v>39898</c:v>
                </c:pt>
                <c:pt idx="845">
                  <c:v>39899</c:v>
                </c:pt>
                <c:pt idx="846">
                  <c:v>39902</c:v>
                </c:pt>
                <c:pt idx="847">
                  <c:v>39903</c:v>
                </c:pt>
                <c:pt idx="848">
                  <c:v>39904</c:v>
                </c:pt>
                <c:pt idx="849">
                  <c:v>39905</c:v>
                </c:pt>
                <c:pt idx="850">
                  <c:v>39906</c:v>
                </c:pt>
                <c:pt idx="851">
                  <c:v>39909</c:v>
                </c:pt>
                <c:pt idx="852">
                  <c:v>39910</c:v>
                </c:pt>
                <c:pt idx="853">
                  <c:v>39911</c:v>
                </c:pt>
                <c:pt idx="854">
                  <c:v>39912</c:v>
                </c:pt>
                <c:pt idx="855">
                  <c:v>39916</c:v>
                </c:pt>
                <c:pt idx="856">
                  <c:v>39917</c:v>
                </c:pt>
                <c:pt idx="857">
                  <c:v>39918</c:v>
                </c:pt>
                <c:pt idx="858">
                  <c:v>39919</c:v>
                </c:pt>
                <c:pt idx="859">
                  <c:v>39920</c:v>
                </c:pt>
                <c:pt idx="860">
                  <c:v>39923</c:v>
                </c:pt>
                <c:pt idx="861">
                  <c:v>39924</c:v>
                </c:pt>
                <c:pt idx="862">
                  <c:v>39925</c:v>
                </c:pt>
                <c:pt idx="863">
                  <c:v>39926</c:v>
                </c:pt>
                <c:pt idx="864">
                  <c:v>39927</c:v>
                </c:pt>
                <c:pt idx="865">
                  <c:v>39930</c:v>
                </c:pt>
                <c:pt idx="866">
                  <c:v>39931</c:v>
                </c:pt>
                <c:pt idx="867">
                  <c:v>39932</c:v>
                </c:pt>
                <c:pt idx="868">
                  <c:v>39933</c:v>
                </c:pt>
                <c:pt idx="869">
                  <c:v>39934</c:v>
                </c:pt>
                <c:pt idx="870">
                  <c:v>39937</c:v>
                </c:pt>
                <c:pt idx="871">
                  <c:v>39938</c:v>
                </c:pt>
                <c:pt idx="872">
                  <c:v>39939</c:v>
                </c:pt>
                <c:pt idx="873">
                  <c:v>39940</c:v>
                </c:pt>
                <c:pt idx="874">
                  <c:v>39941</c:v>
                </c:pt>
                <c:pt idx="875">
                  <c:v>39944</c:v>
                </c:pt>
                <c:pt idx="876">
                  <c:v>39945</c:v>
                </c:pt>
                <c:pt idx="877">
                  <c:v>39946</c:v>
                </c:pt>
                <c:pt idx="878">
                  <c:v>39947</c:v>
                </c:pt>
                <c:pt idx="879">
                  <c:v>39948</c:v>
                </c:pt>
                <c:pt idx="880">
                  <c:v>39951</c:v>
                </c:pt>
                <c:pt idx="881">
                  <c:v>39952</c:v>
                </c:pt>
                <c:pt idx="882">
                  <c:v>39953</c:v>
                </c:pt>
                <c:pt idx="883">
                  <c:v>39954</c:v>
                </c:pt>
                <c:pt idx="884">
                  <c:v>39955</c:v>
                </c:pt>
                <c:pt idx="885">
                  <c:v>39958</c:v>
                </c:pt>
                <c:pt idx="886">
                  <c:v>39959</c:v>
                </c:pt>
                <c:pt idx="887">
                  <c:v>39960</c:v>
                </c:pt>
                <c:pt idx="888">
                  <c:v>39961</c:v>
                </c:pt>
                <c:pt idx="889">
                  <c:v>39962</c:v>
                </c:pt>
                <c:pt idx="890">
                  <c:v>39964</c:v>
                </c:pt>
                <c:pt idx="891">
                  <c:v>39965</c:v>
                </c:pt>
                <c:pt idx="892">
                  <c:v>39966</c:v>
                </c:pt>
                <c:pt idx="893">
                  <c:v>39967</c:v>
                </c:pt>
                <c:pt idx="894">
                  <c:v>39968</c:v>
                </c:pt>
                <c:pt idx="895">
                  <c:v>39969</c:v>
                </c:pt>
                <c:pt idx="896">
                  <c:v>39972</c:v>
                </c:pt>
                <c:pt idx="897">
                  <c:v>39973</c:v>
                </c:pt>
                <c:pt idx="898">
                  <c:v>39974</c:v>
                </c:pt>
                <c:pt idx="899">
                  <c:v>39975</c:v>
                </c:pt>
                <c:pt idx="900">
                  <c:v>39976</c:v>
                </c:pt>
                <c:pt idx="901">
                  <c:v>39979</c:v>
                </c:pt>
                <c:pt idx="902">
                  <c:v>39980</c:v>
                </c:pt>
                <c:pt idx="903">
                  <c:v>39981</c:v>
                </c:pt>
                <c:pt idx="904">
                  <c:v>39982</c:v>
                </c:pt>
                <c:pt idx="905">
                  <c:v>39983</c:v>
                </c:pt>
                <c:pt idx="906">
                  <c:v>39986</c:v>
                </c:pt>
                <c:pt idx="907">
                  <c:v>39987</c:v>
                </c:pt>
                <c:pt idx="908">
                  <c:v>39988</c:v>
                </c:pt>
                <c:pt idx="909">
                  <c:v>39989</c:v>
                </c:pt>
                <c:pt idx="910">
                  <c:v>39990</c:v>
                </c:pt>
                <c:pt idx="911">
                  <c:v>39993</c:v>
                </c:pt>
                <c:pt idx="912">
                  <c:v>39994</c:v>
                </c:pt>
                <c:pt idx="913">
                  <c:v>39995</c:v>
                </c:pt>
                <c:pt idx="914">
                  <c:v>39996</c:v>
                </c:pt>
                <c:pt idx="915">
                  <c:v>39997</c:v>
                </c:pt>
                <c:pt idx="916">
                  <c:v>40000</c:v>
                </c:pt>
                <c:pt idx="917">
                  <c:v>40001</c:v>
                </c:pt>
                <c:pt idx="918">
                  <c:v>40002</c:v>
                </c:pt>
                <c:pt idx="919">
                  <c:v>40003</c:v>
                </c:pt>
                <c:pt idx="920">
                  <c:v>40004</c:v>
                </c:pt>
                <c:pt idx="921">
                  <c:v>40007</c:v>
                </c:pt>
                <c:pt idx="922">
                  <c:v>40008</c:v>
                </c:pt>
                <c:pt idx="923">
                  <c:v>40009</c:v>
                </c:pt>
                <c:pt idx="924">
                  <c:v>40010</c:v>
                </c:pt>
                <c:pt idx="925">
                  <c:v>40011</c:v>
                </c:pt>
                <c:pt idx="926">
                  <c:v>40014</c:v>
                </c:pt>
                <c:pt idx="927">
                  <c:v>40015</c:v>
                </c:pt>
                <c:pt idx="928">
                  <c:v>40016</c:v>
                </c:pt>
                <c:pt idx="929">
                  <c:v>40017</c:v>
                </c:pt>
                <c:pt idx="930">
                  <c:v>40018</c:v>
                </c:pt>
                <c:pt idx="931">
                  <c:v>40021</c:v>
                </c:pt>
                <c:pt idx="932">
                  <c:v>40022</c:v>
                </c:pt>
                <c:pt idx="933">
                  <c:v>40023</c:v>
                </c:pt>
                <c:pt idx="934">
                  <c:v>40024</c:v>
                </c:pt>
                <c:pt idx="935">
                  <c:v>40025</c:v>
                </c:pt>
                <c:pt idx="936">
                  <c:v>40028</c:v>
                </c:pt>
                <c:pt idx="937">
                  <c:v>40029</c:v>
                </c:pt>
                <c:pt idx="938">
                  <c:v>40030</c:v>
                </c:pt>
                <c:pt idx="939">
                  <c:v>40031</c:v>
                </c:pt>
                <c:pt idx="940">
                  <c:v>40032</c:v>
                </c:pt>
                <c:pt idx="941">
                  <c:v>40035</c:v>
                </c:pt>
                <c:pt idx="942">
                  <c:v>40036</c:v>
                </c:pt>
                <c:pt idx="943">
                  <c:v>40037</c:v>
                </c:pt>
                <c:pt idx="944">
                  <c:v>40038</c:v>
                </c:pt>
                <c:pt idx="945">
                  <c:v>40039</c:v>
                </c:pt>
                <c:pt idx="946">
                  <c:v>40042</c:v>
                </c:pt>
                <c:pt idx="947">
                  <c:v>40043</c:v>
                </c:pt>
                <c:pt idx="948">
                  <c:v>40044</c:v>
                </c:pt>
                <c:pt idx="949">
                  <c:v>40045</c:v>
                </c:pt>
                <c:pt idx="950">
                  <c:v>40046</c:v>
                </c:pt>
                <c:pt idx="951">
                  <c:v>40049</c:v>
                </c:pt>
                <c:pt idx="952">
                  <c:v>40050</c:v>
                </c:pt>
                <c:pt idx="953">
                  <c:v>40051</c:v>
                </c:pt>
                <c:pt idx="954">
                  <c:v>40052</c:v>
                </c:pt>
                <c:pt idx="955">
                  <c:v>40053</c:v>
                </c:pt>
                <c:pt idx="956">
                  <c:v>40056</c:v>
                </c:pt>
                <c:pt idx="957">
                  <c:v>40057</c:v>
                </c:pt>
                <c:pt idx="958">
                  <c:v>40058</c:v>
                </c:pt>
                <c:pt idx="959">
                  <c:v>40059</c:v>
                </c:pt>
                <c:pt idx="960">
                  <c:v>40060</c:v>
                </c:pt>
                <c:pt idx="961">
                  <c:v>40063</c:v>
                </c:pt>
                <c:pt idx="962">
                  <c:v>40064</c:v>
                </c:pt>
                <c:pt idx="963">
                  <c:v>40065</c:v>
                </c:pt>
                <c:pt idx="964">
                  <c:v>40066</c:v>
                </c:pt>
                <c:pt idx="965">
                  <c:v>40067</c:v>
                </c:pt>
                <c:pt idx="966">
                  <c:v>40070</c:v>
                </c:pt>
                <c:pt idx="967">
                  <c:v>40071</c:v>
                </c:pt>
                <c:pt idx="968">
                  <c:v>40072</c:v>
                </c:pt>
                <c:pt idx="969">
                  <c:v>40073</c:v>
                </c:pt>
                <c:pt idx="970">
                  <c:v>40074</c:v>
                </c:pt>
                <c:pt idx="971">
                  <c:v>40077</c:v>
                </c:pt>
                <c:pt idx="972">
                  <c:v>40078</c:v>
                </c:pt>
                <c:pt idx="973">
                  <c:v>40079</c:v>
                </c:pt>
                <c:pt idx="974">
                  <c:v>40080</c:v>
                </c:pt>
                <c:pt idx="975">
                  <c:v>40081</c:v>
                </c:pt>
                <c:pt idx="976">
                  <c:v>40084</c:v>
                </c:pt>
                <c:pt idx="977">
                  <c:v>40085</c:v>
                </c:pt>
                <c:pt idx="978">
                  <c:v>40086</c:v>
                </c:pt>
                <c:pt idx="979">
                  <c:v>40087</c:v>
                </c:pt>
                <c:pt idx="980">
                  <c:v>40088</c:v>
                </c:pt>
                <c:pt idx="981">
                  <c:v>40091</c:v>
                </c:pt>
                <c:pt idx="982">
                  <c:v>40092</c:v>
                </c:pt>
                <c:pt idx="983">
                  <c:v>40093</c:v>
                </c:pt>
                <c:pt idx="984">
                  <c:v>40094</c:v>
                </c:pt>
                <c:pt idx="985">
                  <c:v>40095</c:v>
                </c:pt>
                <c:pt idx="986">
                  <c:v>40098</c:v>
                </c:pt>
                <c:pt idx="987">
                  <c:v>40099</c:v>
                </c:pt>
                <c:pt idx="988">
                  <c:v>40100</c:v>
                </c:pt>
                <c:pt idx="989">
                  <c:v>40101</c:v>
                </c:pt>
                <c:pt idx="990">
                  <c:v>40102</c:v>
                </c:pt>
                <c:pt idx="991">
                  <c:v>40105</c:v>
                </c:pt>
                <c:pt idx="992">
                  <c:v>40106</c:v>
                </c:pt>
                <c:pt idx="993">
                  <c:v>40107</c:v>
                </c:pt>
                <c:pt idx="994">
                  <c:v>40108</c:v>
                </c:pt>
                <c:pt idx="995">
                  <c:v>40109</c:v>
                </c:pt>
                <c:pt idx="996">
                  <c:v>40112</c:v>
                </c:pt>
                <c:pt idx="997">
                  <c:v>40113</c:v>
                </c:pt>
                <c:pt idx="998">
                  <c:v>40114</c:v>
                </c:pt>
                <c:pt idx="999">
                  <c:v>40115</c:v>
                </c:pt>
                <c:pt idx="1000">
                  <c:v>40116</c:v>
                </c:pt>
                <c:pt idx="1001">
                  <c:v>40117</c:v>
                </c:pt>
                <c:pt idx="1002">
                  <c:v>40119</c:v>
                </c:pt>
                <c:pt idx="1003">
                  <c:v>40120</c:v>
                </c:pt>
                <c:pt idx="1004">
                  <c:v>40121</c:v>
                </c:pt>
                <c:pt idx="1005">
                  <c:v>40122</c:v>
                </c:pt>
                <c:pt idx="1006">
                  <c:v>40123</c:v>
                </c:pt>
                <c:pt idx="1007">
                  <c:v>40126</c:v>
                </c:pt>
                <c:pt idx="1008">
                  <c:v>40127</c:v>
                </c:pt>
                <c:pt idx="1009">
                  <c:v>40128</c:v>
                </c:pt>
                <c:pt idx="1010">
                  <c:v>40129</c:v>
                </c:pt>
                <c:pt idx="1011">
                  <c:v>40130</c:v>
                </c:pt>
                <c:pt idx="1012">
                  <c:v>40133</c:v>
                </c:pt>
                <c:pt idx="1013">
                  <c:v>40134</c:v>
                </c:pt>
                <c:pt idx="1014">
                  <c:v>40135</c:v>
                </c:pt>
                <c:pt idx="1015">
                  <c:v>40136</c:v>
                </c:pt>
                <c:pt idx="1016">
                  <c:v>40137</c:v>
                </c:pt>
                <c:pt idx="1017">
                  <c:v>40140</c:v>
                </c:pt>
                <c:pt idx="1018">
                  <c:v>40141</c:v>
                </c:pt>
                <c:pt idx="1019">
                  <c:v>40142</c:v>
                </c:pt>
                <c:pt idx="1020">
                  <c:v>40143</c:v>
                </c:pt>
                <c:pt idx="1021">
                  <c:v>40144</c:v>
                </c:pt>
                <c:pt idx="1022">
                  <c:v>40147</c:v>
                </c:pt>
                <c:pt idx="1023">
                  <c:v>40148</c:v>
                </c:pt>
                <c:pt idx="1024">
                  <c:v>40149</c:v>
                </c:pt>
                <c:pt idx="1025">
                  <c:v>40150</c:v>
                </c:pt>
                <c:pt idx="1026">
                  <c:v>40151</c:v>
                </c:pt>
                <c:pt idx="1027">
                  <c:v>40154</c:v>
                </c:pt>
                <c:pt idx="1028">
                  <c:v>40155</c:v>
                </c:pt>
                <c:pt idx="1029">
                  <c:v>40156</c:v>
                </c:pt>
                <c:pt idx="1030">
                  <c:v>40157</c:v>
                </c:pt>
                <c:pt idx="1031">
                  <c:v>40158</c:v>
                </c:pt>
                <c:pt idx="1032">
                  <c:v>40161</c:v>
                </c:pt>
                <c:pt idx="1033">
                  <c:v>40162</c:v>
                </c:pt>
                <c:pt idx="1034">
                  <c:v>40163</c:v>
                </c:pt>
                <c:pt idx="1035">
                  <c:v>40164</c:v>
                </c:pt>
                <c:pt idx="1036">
                  <c:v>40165</c:v>
                </c:pt>
                <c:pt idx="1037">
                  <c:v>40168</c:v>
                </c:pt>
                <c:pt idx="1038">
                  <c:v>40169</c:v>
                </c:pt>
                <c:pt idx="1039">
                  <c:v>40170</c:v>
                </c:pt>
                <c:pt idx="1040">
                  <c:v>40171</c:v>
                </c:pt>
                <c:pt idx="1041">
                  <c:v>40175</c:v>
                </c:pt>
                <c:pt idx="1042">
                  <c:v>40176</c:v>
                </c:pt>
                <c:pt idx="1043">
                  <c:v>40177</c:v>
                </c:pt>
                <c:pt idx="1044">
                  <c:v>40178</c:v>
                </c:pt>
                <c:pt idx="1045">
                  <c:v>40182</c:v>
                </c:pt>
                <c:pt idx="1046">
                  <c:v>40183</c:v>
                </c:pt>
                <c:pt idx="1047">
                  <c:v>40184</c:v>
                </c:pt>
                <c:pt idx="1048">
                  <c:v>40185</c:v>
                </c:pt>
                <c:pt idx="1049">
                  <c:v>40186</c:v>
                </c:pt>
                <c:pt idx="1050">
                  <c:v>40189</c:v>
                </c:pt>
                <c:pt idx="1051">
                  <c:v>40190</c:v>
                </c:pt>
                <c:pt idx="1052">
                  <c:v>40191</c:v>
                </c:pt>
                <c:pt idx="1053">
                  <c:v>40192</c:v>
                </c:pt>
                <c:pt idx="1054">
                  <c:v>40193</c:v>
                </c:pt>
                <c:pt idx="1055">
                  <c:v>40196</c:v>
                </c:pt>
                <c:pt idx="1056">
                  <c:v>40197</c:v>
                </c:pt>
                <c:pt idx="1057">
                  <c:v>40198</c:v>
                </c:pt>
                <c:pt idx="1058">
                  <c:v>40199</c:v>
                </c:pt>
                <c:pt idx="1059">
                  <c:v>40200</c:v>
                </c:pt>
                <c:pt idx="1060">
                  <c:v>40203</c:v>
                </c:pt>
                <c:pt idx="1061">
                  <c:v>40204</c:v>
                </c:pt>
                <c:pt idx="1062">
                  <c:v>40205</c:v>
                </c:pt>
                <c:pt idx="1063">
                  <c:v>40206</c:v>
                </c:pt>
                <c:pt idx="1064">
                  <c:v>40207</c:v>
                </c:pt>
                <c:pt idx="1065">
                  <c:v>40209</c:v>
                </c:pt>
                <c:pt idx="1066">
                  <c:v>40210</c:v>
                </c:pt>
                <c:pt idx="1067">
                  <c:v>40211</c:v>
                </c:pt>
                <c:pt idx="1068">
                  <c:v>40212</c:v>
                </c:pt>
                <c:pt idx="1069">
                  <c:v>40213</c:v>
                </c:pt>
                <c:pt idx="1070">
                  <c:v>40214</c:v>
                </c:pt>
                <c:pt idx="1071">
                  <c:v>40217</c:v>
                </c:pt>
                <c:pt idx="1072">
                  <c:v>40218</c:v>
                </c:pt>
                <c:pt idx="1073">
                  <c:v>40219</c:v>
                </c:pt>
                <c:pt idx="1074">
                  <c:v>40220</c:v>
                </c:pt>
                <c:pt idx="1075">
                  <c:v>40221</c:v>
                </c:pt>
                <c:pt idx="1076">
                  <c:v>40224</c:v>
                </c:pt>
                <c:pt idx="1077">
                  <c:v>40225</c:v>
                </c:pt>
                <c:pt idx="1078">
                  <c:v>40226</c:v>
                </c:pt>
                <c:pt idx="1079">
                  <c:v>40227</c:v>
                </c:pt>
                <c:pt idx="1080">
                  <c:v>40228</c:v>
                </c:pt>
                <c:pt idx="1081">
                  <c:v>40231</c:v>
                </c:pt>
                <c:pt idx="1082">
                  <c:v>40232</c:v>
                </c:pt>
                <c:pt idx="1083">
                  <c:v>40233</c:v>
                </c:pt>
                <c:pt idx="1084">
                  <c:v>40234</c:v>
                </c:pt>
                <c:pt idx="1085">
                  <c:v>40235</c:v>
                </c:pt>
                <c:pt idx="1086">
                  <c:v>40237</c:v>
                </c:pt>
                <c:pt idx="1087">
                  <c:v>40238</c:v>
                </c:pt>
                <c:pt idx="1088">
                  <c:v>40239</c:v>
                </c:pt>
                <c:pt idx="1089">
                  <c:v>40240</c:v>
                </c:pt>
                <c:pt idx="1090">
                  <c:v>40241</c:v>
                </c:pt>
                <c:pt idx="1091">
                  <c:v>40242</c:v>
                </c:pt>
                <c:pt idx="1092">
                  <c:v>40245</c:v>
                </c:pt>
                <c:pt idx="1093">
                  <c:v>40246</c:v>
                </c:pt>
                <c:pt idx="1094">
                  <c:v>40247</c:v>
                </c:pt>
                <c:pt idx="1095">
                  <c:v>40248</c:v>
                </c:pt>
                <c:pt idx="1096">
                  <c:v>40249</c:v>
                </c:pt>
                <c:pt idx="1097">
                  <c:v>40252</c:v>
                </c:pt>
                <c:pt idx="1098">
                  <c:v>40253</c:v>
                </c:pt>
                <c:pt idx="1099">
                  <c:v>40254</c:v>
                </c:pt>
                <c:pt idx="1100">
                  <c:v>40255</c:v>
                </c:pt>
                <c:pt idx="1101">
                  <c:v>40256</c:v>
                </c:pt>
                <c:pt idx="1102">
                  <c:v>40259</c:v>
                </c:pt>
                <c:pt idx="1103">
                  <c:v>40260</c:v>
                </c:pt>
                <c:pt idx="1104">
                  <c:v>40261</c:v>
                </c:pt>
                <c:pt idx="1105">
                  <c:v>40262</c:v>
                </c:pt>
                <c:pt idx="1106">
                  <c:v>40263</c:v>
                </c:pt>
                <c:pt idx="1107">
                  <c:v>40266</c:v>
                </c:pt>
                <c:pt idx="1108">
                  <c:v>40267</c:v>
                </c:pt>
                <c:pt idx="1109">
                  <c:v>40268</c:v>
                </c:pt>
                <c:pt idx="1110">
                  <c:v>40269</c:v>
                </c:pt>
                <c:pt idx="1111">
                  <c:v>40273</c:v>
                </c:pt>
                <c:pt idx="1112">
                  <c:v>40274</c:v>
                </c:pt>
                <c:pt idx="1113">
                  <c:v>40275</c:v>
                </c:pt>
                <c:pt idx="1114">
                  <c:v>40276</c:v>
                </c:pt>
                <c:pt idx="1115">
                  <c:v>40277</c:v>
                </c:pt>
                <c:pt idx="1116">
                  <c:v>40280</c:v>
                </c:pt>
                <c:pt idx="1117">
                  <c:v>40281</c:v>
                </c:pt>
                <c:pt idx="1118">
                  <c:v>40282</c:v>
                </c:pt>
                <c:pt idx="1119">
                  <c:v>40283</c:v>
                </c:pt>
                <c:pt idx="1120">
                  <c:v>40284</c:v>
                </c:pt>
                <c:pt idx="1121">
                  <c:v>40287</c:v>
                </c:pt>
                <c:pt idx="1122">
                  <c:v>40288</c:v>
                </c:pt>
                <c:pt idx="1123">
                  <c:v>40289</c:v>
                </c:pt>
                <c:pt idx="1124">
                  <c:v>40290</c:v>
                </c:pt>
                <c:pt idx="1125">
                  <c:v>40291</c:v>
                </c:pt>
                <c:pt idx="1126">
                  <c:v>40294</c:v>
                </c:pt>
                <c:pt idx="1127">
                  <c:v>40295</c:v>
                </c:pt>
                <c:pt idx="1128">
                  <c:v>40296</c:v>
                </c:pt>
                <c:pt idx="1129">
                  <c:v>40297</c:v>
                </c:pt>
                <c:pt idx="1130">
                  <c:v>40298</c:v>
                </c:pt>
                <c:pt idx="1131">
                  <c:v>40301</c:v>
                </c:pt>
                <c:pt idx="1132">
                  <c:v>40302</c:v>
                </c:pt>
                <c:pt idx="1133">
                  <c:v>40303</c:v>
                </c:pt>
                <c:pt idx="1134">
                  <c:v>40304</c:v>
                </c:pt>
                <c:pt idx="1135">
                  <c:v>40305</c:v>
                </c:pt>
                <c:pt idx="1136">
                  <c:v>40308</c:v>
                </c:pt>
                <c:pt idx="1137">
                  <c:v>40309</c:v>
                </c:pt>
                <c:pt idx="1138">
                  <c:v>40310</c:v>
                </c:pt>
                <c:pt idx="1139">
                  <c:v>40311</c:v>
                </c:pt>
                <c:pt idx="1140">
                  <c:v>40312</c:v>
                </c:pt>
                <c:pt idx="1141">
                  <c:v>40315</c:v>
                </c:pt>
                <c:pt idx="1142">
                  <c:v>40316</c:v>
                </c:pt>
                <c:pt idx="1143">
                  <c:v>40317</c:v>
                </c:pt>
                <c:pt idx="1144">
                  <c:v>40318</c:v>
                </c:pt>
                <c:pt idx="1145">
                  <c:v>40319</c:v>
                </c:pt>
                <c:pt idx="1146">
                  <c:v>40322</c:v>
                </c:pt>
                <c:pt idx="1147">
                  <c:v>40323</c:v>
                </c:pt>
                <c:pt idx="1148">
                  <c:v>40324</c:v>
                </c:pt>
                <c:pt idx="1149">
                  <c:v>40325</c:v>
                </c:pt>
                <c:pt idx="1150">
                  <c:v>40326</c:v>
                </c:pt>
                <c:pt idx="1151">
                  <c:v>40329</c:v>
                </c:pt>
                <c:pt idx="1152">
                  <c:v>40330</c:v>
                </c:pt>
                <c:pt idx="1153">
                  <c:v>40331</c:v>
                </c:pt>
                <c:pt idx="1154">
                  <c:v>40332</c:v>
                </c:pt>
                <c:pt idx="1155">
                  <c:v>40333</c:v>
                </c:pt>
                <c:pt idx="1156">
                  <c:v>40336</c:v>
                </c:pt>
                <c:pt idx="1157">
                  <c:v>40337</c:v>
                </c:pt>
                <c:pt idx="1158">
                  <c:v>40338</c:v>
                </c:pt>
                <c:pt idx="1159">
                  <c:v>40339</c:v>
                </c:pt>
                <c:pt idx="1160">
                  <c:v>40340</c:v>
                </c:pt>
                <c:pt idx="1161">
                  <c:v>40343</c:v>
                </c:pt>
                <c:pt idx="1162">
                  <c:v>40344</c:v>
                </c:pt>
                <c:pt idx="1163">
                  <c:v>40345</c:v>
                </c:pt>
                <c:pt idx="1164">
                  <c:v>40346</c:v>
                </c:pt>
                <c:pt idx="1165">
                  <c:v>40347</c:v>
                </c:pt>
                <c:pt idx="1166">
                  <c:v>40350</c:v>
                </c:pt>
                <c:pt idx="1167">
                  <c:v>40351</c:v>
                </c:pt>
                <c:pt idx="1168">
                  <c:v>40352</c:v>
                </c:pt>
                <c:pt idx="1169">
                  <c:v>40353</c:v>
                </c:pt>
                <c:pt idx="1170">
                  <c:v>40354</c:v>
                </c:pt>
                <c:pt idx="1171">
                  <c:v>40357</c:v>
                </c:pt>
                <c:pt idx="1172">
                  <c:v>40358</c:v>
                </c:pt>
                <c:pt idx="1173">
                  <c:v>40359</c:v>
                </c:pt>
                <c:pt idx="1174">
                  <c:v>40360</c:v>
                </c:pt>
                <c:pt idx="1175">
                  <c:v>40361</c:v>
                </c:pt>
                <c:pt idx="1176">
                  <c:v>40364</c:v>
                </c:pt>
                <c:pt idx="1177">
                  <c:v>40365</c:v>
                </c:pt>
                <c:pt idx="1178">
                  <c:v>40366</c:v>
                </c:pt>
                <c:pt idx="1179">
                  <c:v>40367</c:v>
                </c:pt>
                <c:pt idx="1180">
                  <c:v>40368</c:v>
                </c:pt>
                <c:pt idx="1181">
                  <c:v>40371</c:v>
                </c:pt>
                <c:pt idx="1182">
                  <c:v>40372</c:v>
                </c:pt>
                <c:pt idx="1183">
                  <c:v>40373</c:v>
                </c:pt>
                <c:pt idx="1184">
                  <c:v>40374</c:v>
                </c:pt>
                <c:pt idx="1185">
                  <c:v>40375</c:v>
                </c:pt>
                <c:pt idx="1186">
                  <c:v>40378</c:v>
                </c:pt>
                <c:pt idx="1187">
                  <c:v>40379</c:v>
                </c:pt>
                <c:pt idx="1188">
                  <c:v>40380</c:v>
                </c:pt>
                <c:pt idx="1189">
                  <c:v>40381</c:v>
                </c:pt>
                <c:pt idx="1190">
                  <c:v>40382</c:v>
                </c:pt>
                <c:pt idx="1191">
                  <c:v>40385</c:v>
                </c:pt>
                <c:pt idx="1192">
                  <c:v>40386</c:v>
                </c:pt>
                <c:pt idx="1193">
                  <c:v>40387</c:v>
                </c:pt>
                <c:pt idx="1194">
                  <c:v>40388</c:v>
                </c:pt>
                <c:pt idx="1195">
                  <c:v>40389</c:v>
                </c:pt>
                <c:pt idx="1196">
                  <c:v>40390</c:v>
                </c:pt>
                <c:pt idx="1197">
                  <c:v>40392</c:v>
                </c:pt>
                <c:pt idx="1198">
                  <c:v>40393</c:v>
                </c:pt>
                <c:pt idx="1199">
                  <c:v>40394</c:v>
                </c:pt>
                <c:pt idx="1200">
                  <c:v>40395</c:v>
                </c:pt>
                <c:pt idx="1201">
                  <c:v>40396</c:v>
                </c:pt>
                <c:pt idx="1202">
                  <c:v>40399</c:v>
                </c:pt>
                <c:pt idx="1203">
                  <c:v>40400</c:v>
                </c:pt>
                <c:pt idx="1204">
                  <c:v>40401</c:v>
                </c:pt>
                <c:pt idx="1205">
                  <c:v>40402</c:v>
                </c:pt>
                <c:pt idx="1206">
                  <c:v>40403</c:v>
                </c:pt>
                <c:pt idx="1207">
                  <c:v>40406</c:v>
                </c:pt>
                <c:pt idx="1208">
                  <c:v>40407</c:v>
                </c:pt>
                <c:pt idx="1209">
                  <c:v>40408</c:v>
                </c:pt>
                <c:pt idx="1210">
                  <c:v>40409</c:v>
                </c:pt>
                <c:pt idx="1211">
                  <c:v>40410</c:v>
                </c:pt>
                <c:pt idx="1212">
                  <c:v>40413</c:v>
                </c:pt>
                <c:pt idx="1213">
                  <c:v>40414</c:v>
                </c:pt>
                <c:pt idx="1214">
                  <c:v>40415</c:v>
                </c:pt>
                <c:pt idx="1215">
                  <c:v>40416</c:v>
                </c:pt>
                <c:pt idx="1216">
                  <c:v>40417</c:v>
                </c:pt>
                <c:pt idx="1217">
                  <c:v>40420</c:v>
                </c:pt>
                <c:pt idx="1218">
                  <c:v>40421</c:v>
                </c:pt>
                <c:pt idx="1219">
                  <c:v>40422</c:v>
                </c:pt>
                <c:pt idx="1220">
                  <c:v>40423</c:v>
                </c:pt>
                <c:pt idx="1221">
                  <c:v>40424</c:v>
                </c:pt>
                <c:pt idx="1222">
                  <c:v>40427</c:v>
                </c:pt>
                <c:pt idx="1223">
                  <c:v>40428</c:v>
                </c:pt>
                <c:pt idx="1224">
                  <c:v>40429</c:v>
                </c:pt>
                <c:pt idx="1225">
                  <c:v>40430</c:v>
                </c:pt>
                <c:pt idx="1226">
                  <c:v>40431</c:v>
                </c:pt>
                <c:pt idx="1227">
                  <c:v>40434</c:v>
                </c:pt>
                <c:pt idx="1228">
                  <c:v>40435</c:v>
                </c:pt>
                <c:pt idx="1229">
                  <c:v>40436</c:v>
                </c:pt>
                <c:pt idx="1230">
                  <c:v>40437</c:v>
                </c:pt>
                <c:pt idx="1231">
                  <c:v>40438</c:v>
                </c:pt>
                <c:pt idx="1232">
                  <c:v>40441</c:v>
                </c:pt>
                <c:pt idx="1233">
                  <c:v>40442</c:v>
                </c:pt>
                <c:pt idx="1234">
                  <c:v>40443</c:v>
                </c:pt>
                <c:pt idx="1235">
                  <c:v>40444</c:v>
                </c:pt>
                <c:pt idx="1236">
                  <c:v>40445</c:v>
                </c:pt>
                <c:pt idx="1237">
                  <c:v>40448</c:v>
                </c:pt>
                <c:pt idx="1238">
                  <c:v>40449</c:v>
                </c:pt>
                <c:pt idx="1239">
                  <c:v>40450</c:v>
                </c:pt>
                <c:pt idx="1240">
                  <c:v>40451</c:v>
                </c:pt>
                <c:pt idx="1241">
                  <c:v>40452</c:v>
                </c:pt>
                <c:pt idx="1242">
                  <c:v>40455</c:v>
                </c:pt>
                <c:pt idx="1243">
                  <c:v>40456</c:v>
                </c:pt>
                <c:pt idx="1244">
                  <c:v>40457</c:v>
                </c:pt>
                <c:pt idx="1245">
                  <c:v>40458</c:v>
                </c:pt>
                <c:pt idx="1246">
                  <c:v>40459</c:v>
                </c:pt>
                <c:pt idx="1247">
                  <c:v>40462</c:v>
                </c:pt>
                <c:pt idx="1248">
                  <c:v>40463</c:v>
                </c:pt>
                <c:pt idx="1249">
                  <c:v>40464</c:v>
                </c:pt>
                <c:pt idx="1250">
                  <c:v>40465</c:v>
                </c:pt>
                <c:pt idx="1251">
                  <c:v>40466</c:v>
                </c:pt>
                <c:pt idx="1252">
                  <c:v>40469</c:v>
                </c:pt>
                <c:pt idx="1253">
                  <c:v>40470</c:v>
                </c:pt>
                <c:pt idx="1254">
                  <c:v>40471</c:v>
                </c:pt>
                <c:pt idx="1255">
                  <c:v>40472</c:v>
                </c:pt>
                <c:pt idx="1256">
                  <c:v>40473</c:v>
                </c:pt>
                <c:pt idx="1257">
                  <c:v>40476</c:v>
                </c:pt>
                <c:pt idx="1258">
                  <c:v>40477</c:v>
                </c:pt>
                <c:pt idx="1259">
                  <c:v>40478</c:v>
                </c:pt>
                <c:pt idx="1260">
                  <c:v>40479</c:v>
                </c:pt>
                <c:pt idx="1261">
                  <c:v>40480</c:v>
                </c:pt>
                <c:pt idx="1262">
                  <c:v>40482</c:v>
                </c:pt>
                <c:pt idx="1263">
                  <c:v>40483</c:v>
                </c:pt>
                <c:pt idx="1264">
                  <c:v>40484</c:v>
                </c:pt>
                <c:pt idx="1265">
                  <c:v>40485</c:v>
                </c:pt>
                <c:pt idx="1266">
                  <c:v>40486</c:v>
                </c:pt>
                <c:pt idx="1267">
                  <c:v>40487</c:v>
                </c:pt>
                <c:pt idx="1268">
                  <c:v>40490</c:v>
                </c:pt>
                <c:pt idx="1269">
                  <c:v>40491</c:v>
                </c:pt>
                <c:pt idx="1270">
                  <c:v>40492</c:v>
                </c:pt>
                <c:pt idx="1271">
                  <c:v>40493</c:v>
                </c:pt>
                <c:pt idx="1272">
                  <c:v>40494</c:v>
                </c:pt>
                <c:pt idx="1273">
                  <c:v>40497</c:v>
                </c:pt>
                <c:pt idx="1274">
                  <c:v>40498</c:v>
                </c:pt>
                <c:pt idx="1275">
                  <c:v>40499</c:v>
                </c:pt>
                <c:pt idx="1276">
                  <c:v>40500</c:v>
                </c:pt>
                <c:pt idx="1277">
                  <c:v>40501</c:v>
                </c:pt>
                <c:pt idx="1278">
                  <c:v>40504</c:v>
                </c:pt>
                <c:pt idx="1279">
                  <c:v>40505</c:v>
                </c:pt>
                <c:pt idx="1280">
                  <c:v>40506</c:v>
                </c:pt>
                <c:pt idx="1281">
                  <c:v>40507</c:v>
                </c:pt>
                <c:pt idx="1282">
                  <c:v>40508</c:v>
                </c:pt>
                <c:pt idx="1283">
                  <c:v>40511</c:v>
                </c:pt>
                <c:pt idx="1284">
                  <c:v>40512</c:v>
                </c:pt>
                <c:pt idx="1285">
                  <c:v>40513</c:v>
                </c:pt>
                <c:pt idx="1286">
                  <c:v>40514</c:v>
                </c:pt>
                <c:pt idx="1287">
                  <c:v>40515</c:v>
                </c:pt>
                <c:pt idx="1288">
                  <c:v>40518</c:v>
                </c:pt>
                <c:pt idx="1289">
                  <c:v>40519</c:v>
                </c:pt>
                <c:pt idx="1290">
                  <c:v>40520</c:v>
                </c:pt>
                <c:pt idx="1291">
                  <c:v>40521</c:v>
                </c:pt>
                <c:pt idx="1292">
                  <c:v>40522</c:v>
                </c:pt>
                <c:pt idx="1293">
                  <c:v>40525</c:v>
                </c:pt>
                <c:pt idx="1294">
                  <c:v>40526</c:v>
                </c:pt>
                <c:pt idx="1295">
                  <c:v>40527</c:v>
                </c:pt>
                <c:pt idx="1296">
                  <c:v>40528</c:v>
                </c:pt>
                <c:pt idx="1297">
                  <c:v>40529</c:v>
                </c:pt>
                <c:pt idx="1298">
                  <c:v>40532</c:v>
                </c:pt>
                <c:pt idx="1299">
                  <c:v>40533</c:v>
                </c:pt>
                <c:pt idx="1300">
                  <c:v>40534</c:v>
                </c:pt>
                <c:pt idx="1301">
                  <c:v>40535</c:v>
                </c:pt>
                <c:pt idx="1302">
                  <c:v>40536</c:v>
                </c:pt>
                <c:pt idx="1303">
                  <c:v>40539</c:v>
                </c:pt>
                <c:pt idx="1304">
                  <c:v>40540</c:v>
                </c:pt>
                <c:pt idx="1305">
                  <c:v>40541</c:v>
                </c:pt>
                <c:pt idx="1306">
                  <c:v>40542</c:v>
                </c:pt>
                <c:pt idx="1307">
                  <c:v>40543</c:v>
                </c:pt>
                <c:pt idx="1308">
                  <c:v>40546</c:v>
                </c:pt>
                <c:pt idx="1309">
                  <c:v>40547</c:v>
                </c:pt>
                <c:pt idx="1310">
                  <c:v>40548</c:v>
                </c:pt>
                <c:pt idx="1311">
                  <c:v>40549</c:v>
                </c:pt>
                <c:pt idx="1312">
                  <c:v>40550</c:v>
                </c:pt>
                <c:pt idx="1313">
                  <c:v>40553</c:v>
                </c:pt>
                <c:pt idx="1314">
                  <c:v>40554</c:v>
                </c:pt>
                <c:pt idx="1315">
                  <c:v>40555</c:v>
                </c:pt>
                <c:pt idx="1316">
                  <c:v>40556</c:v>
                </c:pt>
                <c:pt idx="1317">
                  <c:v>40557</c:v>
                </c:pt>
                <c:pt idx="1318">
                  <c:v>40560</c:v>
                </c:pt>
                <c:pt idx="1319">
                  <c:v>40561</c:v>
                </c:pt>
                <c:pt idx="1320">
                  <c:v>40562</c:v>
                </c:pt>
                <c:pt idx="1321">
                  <c:v>40563</c:v>
                </c:pt>
                <c:pt idx="1322">
                  <c:v>40564</c:v>
                </c:pt>
                <c:pt idx="1323">
                  <c:v>40567</c:v>
                </c:pt>
                <c:pt idx="1324">
                  <c:v>40568</c:v>
                </c:pt>
                <c:pt idx="1325">
                  <c:v>40569</c:v>
                </c:pt>
                <c:pt idx="1326">
                  <c:v>40570</c:v>
                </c:pt>
                <c:pt idx="1327">
                  <c:v>40571</c:v>
                </c:pt>
                <c:pt idx="1328">
                  <c:v>40574</c:v>
                </c:pt>
                <c:pt idx="1329">
                  <c:v>40575</c:v>
                </c:pt>
                <c:pt idx="1330">
                  <c:v>40576</c:v>
                </c:pt>
                <c:pt idx="1331">
                  <c:v>40577</c:v>
                </c:pt>
                <c:pt idx="1332">
                  <c:v>40578</c:v>
                </c:pt>
                <c:pt idx="1333">
                  <c:v>40581</c:v>
                </c:pt>
                <c:pt idx="1334">
                  <c:v>40582</c:v>
                </c:pt>
                <c:pt idx="1335">
                  <c:v>40583</c:v>
                </c:pt>
                <c:pt idx="1336">
                  <c:v>40584</c:v>
                </c:pt>
                <c:pt idx="1337">
                  <c:v>40585</c:v>
                </c:pt>
                <c:pt idx="1338">
                  <c:v>40588</c:v>
                </c:pt>
                <c:pt idx="1339">
                  <c:v>40589</c:v>
                </c:pt>
                <c:pt idx="1340">
                  <c:v>40590</c:v>
                </c:pt>
                <c:pt idx="1341">
                  <c:v>40591</c:v>
                </c:pt>
                <c:pt idx="1342">
                  <c:v>40592</c:v>
                </c:pt>
                <c:pt idx="1343">
                  <c:v>40595</c:v>
                </c:pt>
                <c:pt idx="1344">
                  <c:v>40596</c:v>
                </c:pt>
                <c:pt idx="1345">
                  <c:v>40597</c:v>
                </c:pt>
                <c:pt idx="1346">
                  <c:v>40598</c:v>
                </c:pt>
                <c:pt idx="1347">
                  <c:v>40599</c:v>
                </c:pt>
                <c:pt idx="1348">
                  <c:v>40602</c:v>
                </c:pt>
                <c:pt idx="1349">
                  <c:v>40603</c:v>
                </c:pt>
                <c:pt idx="1350">
                  <c:v>40604</c:v>
                </c:pt>
                <c:pt idx="1351">
                  <c:v>40605</c:v>
                </c:pt>
                <c:pt idx="1352">
                  <c:v>40606</c:v>
                </c:pt>
                <c:pt idx="1353">
                  <c:v>40609</c:v>
                </c:pt>
                <c:pt idx="1354">
                  <c:v>40610</c:v>
                </c:pt>
                <c:pt idx="1355">
                  <c:v>40611</c:v>
                </c:pt>
                <c:pt idx="1356">
                  <c:v>40612</c:v>
                </c:pt>
                <c:pt idx="1357">
                  <c:v>40613</c:v>
                </c:pt>
                <c:pt idx="1358">
                  <c:v>40616</c:v>
                </c:pt>
                <c:pt idx="1359">
                  <c:v>40617</c:v>
                </c:pt>
                <c:pt idx="1360">
                  <c:v>40618</c:v>
                </c:pt>
                <c:pt idx="1361">
                  <c:v>40619</c:v>
                </c:pt>
                <c:pt idx="1362">
                  <c:v>40620</c:v>
                </c:pt>
                <c:pt idx="1363">
                  <c:v>40623</c:v>
                </c:pt>
                <c:pt idx="1364">
                  <c:v>40624</c:v>
                </c:pt>
                <c:pt idx="1365">
                  <c:v>40625</c:v>
                </c:pt>
                <c:pt idx="1366">
                  <c:v>40626</c:v>
                </c:pt>
                <c:pt idx="1367">
                  <c:v>40627</c:v>
                </c:pt>
                <c:pt idx="1368">
                  <c:v>40630</c:v>
                </c:pt>
                <c:pt idx="1369">
                  <c:v>40631</c:v>
                </c:pt>
                <c:pt idx="1370">
                  <c:v>40632</c:v>
                </c:pt>
                <c:pt idx="1371">
                  <c:v>40633</c:v>
                </c:pt>
                <c:pt idx="1372">
                  <c:v>40634</c:v>
                </c:pt>
                <c:pt idx="1373">
                  <c:v>40637</c:v>
                </c:pt>
                <c:pt idx="1374">
                  <c:v>40638</c:v>
                </c:pt>
                <c:pt idx="1375">
                  <c:v>40639</c:v>
                </c:pt>
                <c:pt idx="1376">
                  <c:v>40640</c:v>
                </c:pt>
                <c:pt idx="1377">
                  <c:v>40641</c:v>
                </c:pt>
                <c:pt idx="1378">
                  <c:v>40644</c:v>
                </c:pt>
                <c:pt idx="1379">
                  <c:v>40645</c:v>
                </c:pt>
                <c:pt idx="1380">
                  <c:v>40646</c:v>
                </c:pt>
                <c:pt idx="1381">
                  <c:v>40647</c:v>
                </c:pt>
                <c:pt idx="1382">
                  <c:v>40648</c:v>
                </c:pt>
                <c:pt idx="1383">
                  <c:v>40651</c:v>
                </c:pt>
                <c:pt idx="1384">
                  <c:v>40652</c:v>
                </c:pt>
                <c:pt idx="1385">
                  <c:v>40653</c:v>
                </c:pt>
                <c:pt idx="1386">
                  <c:v>40654</c:v>
                </c:pt>
                <c:pt idx="1387">
                  <c:v>40658</c:v>
                </c:pt>
                <c:pt idx="1388">
                  <c:v>40659</c:v>
                </c:pt>
                <c:pt idx="1389">
                  <c:v>40660</c:v>
                </c:pt>
                <c:pt idx="1390">
                  <c:v>40661</c:v>
                </c:pt>
                <c:pt idx="1391">
                  <c:v>40662</c:v>
                </c:pt>
                <c:pt idx="1392">
                  <c:v>40663</c:v>
                </c:pt>
                <c:pt idx="1393">
                  <c:v>40665</c:v>
                </c:pt>
                <c:pt idx="1394">
                  <c:v>40666</c:v>
                </c:pt>
                <c:pt idx="1395">
                  <c:v>40667</c:v>
                </c:pt>
                <c:pt idx="1396">
                  <c:v>40668</c:v>
                </c:pt>
                <c:pt idx="1397">
                  <c:v>40669</c:v>
                </c:pt>
                <c:pt idx="1398">
                  <c:v>40672</c:v>
                </c:pt>
                <c:pt idx="1399">
                  <c:v>40673</c:v>
                </c:pt>
                <c:pt idx="1400">
                  <c:v>40674</c:v>
                </c:pt>
                <c:pt idx="1401">
                  <c:v>40675</c:v>
                </c:pt>
                <c:pt idx="1402">
                  <c:v>40676</c:v>
                </c:pt>
                <c:pt idx="1403">
                  <c:v>40679</c:v>
                </c:pt>
                <c:pt idx="1404">
                  <c:v>40680</c:v>
                </c:pt>
                <c:pt idx="1405">
                  <c:v>40681</c:v>
                </c:pt>
                <c:pt idx="1406">
                  <c:v>40682</c:v>
                </c:pt>
                <c:pt idx="1407">
                  <c:v>40683</c:v>
                </c:pt>
                <c:pt idx="1408">
                  <c:v>40686</c:v>
                </c:pt>
                <c:pt idx="1409">
                  <c:v>40687</c:v>
                </c:pt>
                <c:pt idx="1410">
                  <c:v>40688</c:v>
                </c:pt>
                <c:pt idx="1411">
                  <c:v>40689</c:v>
                </c:pt>
                <c:pt idx="1412">
                  <c:v>40690</c:v>
                </c:pt>
                <c:pt idx="1413">
                  <c:v>40693</c:v>
                </c:pt>
                <c:pt idx="1414">
                  <c:v>40694</c:v>
                </c:pt>
                <c:pt idx="1415">
                  <c:v>40695</c:v>
                </c:pt>
                <c:pt idx="1416">
                  <c:v>40696</c:v>
                </c:pt>
                <c:pt idx="1417">
                  <c:v>40697</c:v>
                </c:pt>
                <c:pt idx="1418">
                  <c:v>40700</c:v>
                </c:pt>
                <c:pt idx="1419">
                  <c:v>40701</c:v>
                </c:pt>
                <c:pt idx="1420">
                  <c:v>40702</c:v>
                </c:pt>
                <c:pt idx="1421">
                  <c:v>40703</c:v>
                </c:pt>
                <c:pt idx="1422">
                  <c:v>40704</c:v>
                </c:pt>
                <c:pt idx="1423">
                  <c:v>40707</c:v>
                </c:pt>
                <c:pt idx="1424">
                  <c:v>40708</c:v>
                </c:pt>
                <c:pt idx="1425">
                  <c:v>40709</c:v>
                </c:pt>
                <c:pt idx="1426">
                  <c:v>40710</c:v>
                </c:pt>
                <c:pt idx="1427">
                  <c:v>40711</c:v>
                </c:pt>
                <c:pt idx="1428">
                  <c:v>40714</c:v>
                </c:pt>
                <c:pt idx="1429">
                  <c:v>40715</c:v>
                </c:pt>
                <c:pt idx="1430">
                  <c:v>40716</c:v>
                </c:pt>
                <c:pt idx="1431">
                  <c:v>40717</c:v>
                </c:pt>
                <c:pt idx="1432">
                  <c:v>40718</c:v>
                </c:pt>
                <c:pt idx="1433">
                  <c:v>40721</c:v>
                </c:pt>
                <c:pt idx="1434">
                  <c:v>40722</c:v>
                </c:pt>
                <c:pt idx="1435">
                  <c:v>40723</c:v>
                </c:pt>
                <c:pt idx="1436">
                  <c:v>40724</c:v>
                </c:pt>
                <c:pt idx="1437">
                  <c:v>40725</c:v>
                </c:pt>
                <c:pt idx="1438">
                  <c:v>40728</c:v>
                </c:pt>
                <c:pt idx="1439">
                  <c:v>40729</c:v>
                </c:pt>
                <c:pt idx="1440">
                  <c:v>40730</c:v>
                </c:pt>
                <c:pt idx="1441">
                  <c:v>40731</c:v>
                </c:pt>
                <c:pt idx="1442">
                  <c:v>40732</c:v>
                </c:pt>
                <c:pt idx="1443">
                  <c:v>40735</c:v>
                </c:pt>
                <c:pt idx="1444">
                  <c:v>40736</c:v>
                </c:pt>
                <c:pt idx="1445">
                  <c:v>40737</c:v>
                </c:pt>
                <c:pt idx="1446">
                  <c:v>40738</c:v>
                </c:pt>
                <c:pt idx="1447">
                  <c:v>40739</c:v>
                </c:pt>
                <c:pt idx="1448">
                  <c:v>40742</c:v>
                </c:pt>
                <c:pt idx="1449">
                  <c:v>40743</c:v>
                </c:pt>
                <c:pt idx="1450">
                  <c:v>40744</c:v>
                </c:pt>
                <c:pt idx="1451">
                  <c:v>40745</c:v>
                </c:pt>
                <c:pt idx="1452">
                  <c:v>40746</c:v>
                </c:pt>
                <c:pt idx="1453">
                  <c:v>40749</c:v>
                </c:pt>
                <c:pt idx="1454">
                  <c:v>40750</c:v>
                </c:pt>
                <c:pt idx="1455">
                  <c:v>40751</c:v>
                </c:pt>
                <c:pt idx="1456">
                  <c:v>40752</c:v>
                </c:pt>
                <c:pt idx="1457">
                  <c:v>40753</c:v>
                </c:pt>
                <c:pt idx="1458">
                  <c:v>40755</c:v>
                </c:pt>
                <c:pt idx="1459">
                  <c:v>40756</c:v>
                </c:pt>
                <c:pt idx="1460">
                  <c:v>40757</c:v>
                </c:pt>
                <c:pt idx="1461">
                  <c:v>40758</c:v>
                </c:pt>
                <c:pt idx="1462">
                  <c:v>40759</c:v>
                </c:pt>
                <c:pt idx="1463">
                  <c:v>40760</c:v>
                </c:pt>
                <c:pt idx="1464">
                  <c:v>40763</c:v>
                </c:pt>
                <c:pt idx="1465">
                  <c:v>40764</c:v>
                </c:pt>
                <c:pt idx="1466">
                  <c:v>40765</c:v>
                </c:pt>
                <c:pt idx="1467">
                  <c:v>40766</c:v>
                </c:pt>
                <c:pt idx="1468">
                  <c:v>40767</c:v>
                </c:pt>
                <c:pt idx="1469">
                  <c:v>40770</c:v>
                </c:pt>
                <c:pt idx="1470">
                  <c:v>40771</c:v>
                </c:pt>
                <c:pt idx="1471">
                  <c:v>40772</c:v>
                </c:pt>
                <c:pt idx="1472">
                  <c:v>40773</c:v>
                </c:pt>
                <c:pt idx="1473">
                  <c:v>40774</c:v>
                </c:pt>
                <c:pt idx="1474">
                  <c:v>40777</c:v>
                </c:pt>
                <c:pt idx="1475">
                  <c:v>40778</c:v>
                </c:pt>
                <c:pt idx="1476">
                  <c:v>40779</c:v>
                </c:pt>
                <c:pt idx="1477">
                  <c:v>40780</c:v>
                </c:pt>
                <c:pt idx="1478">
                  <c:v>40781</c:v>
                </c:pt>
                <c:pt idx="1479">
                  <c:v>40784</c:v>
                </c:pt>
                <c:pt idx="1480">
                  <c:v>40785</c:v>
                </c:pt>
                <c:pt idx="1481">
                  <c:v>40786</c:v>
                </c:pt>
                <c:pt idx="1482">
                  <c:v>40787</c:v>
                </c:pt>
                <c:pt idx="1483">
                  <c:v>40788</c:v>
                </c:pt>
                <c:pt idx="1484">
                  <c:v>40791</c:v>
                </c:pt>
                <c:pt idx="1485">
                  <c:v>40792</c:v>
                </c:pt>
                <c:pt idx="1486">
                  <c:v>40793</c:v>
                </c:pt>
                <c:pt idx="1487">
                  <c:v>40794</c:v>
                </c:pt>
                <c:pt idx="1488">
                  <c:v>40795</c:v>
                </c:pt>
                <c:pt idx="1489">
                  <c:v>40798</c:v>
                </c:pt>
                <c:pt idx="1490">
                  <c:v>40799</c:v>
                </c:pt>
                <c:pt idx="1491">
                  <c:v>40800</c:v>
                </c:pt>
                <c:pt idx="1492">
                  <c:v>40801</c:v>
                </c:pt>
                <c:pt idx="1493">
                  <c:v>40802</c:v>
                </c:pt>
                <c:pt idx="1494">
                  <c:v>40805</c:v>
                </c:pt>
                <c:pt idx="1495">
                  <c:v>40806</c:v>
                </c:pt>
                <c:pt idx="1496">
                  <c:v>40807</c:v>
                </c:pt>
                <c:pt idx="1497">
                  <c:v>40808</c:v>
                </c:pt>
                <c:pt idx="1498">
                  <c:v>40809</c:v>
                </c:pt>
                <c:pt idx="1499">
                  <c:v>40812</c:v>
                </c:pt>
                <c:pt idx="1500">
                  <c:v>40813</c:v>
                </c:pt>
                <c:pt idx="1501">
                  <c:v>40814</c:v>
                </c:pt>
                <c:pt idx="1502">
                  <c:v>40815</c:v>
                </c:pt>
                <c:pt idx="1503">
                  <c:v>40816</c:v>
                </c:pt>
                <c:pt idx="1504">
                  <c:v>40819</c:v>
                </c:pt>
                <c:pt idx="1505">
                  <c:v>40820</c:v>
                </c:pt>
                <c:pt idx="1506">
                  <c:v>40821</c:v>
                </c:pt>
                <c:pt idx="1507">
                  <c:v>40822</c:v>
                </c:pt>
                <c:pt idx="1508">
                  <c:v>40823</c:v>
                </c:pt>
                <c:pt idx="1509">
                  <c:v>40826</c:v>
                </c:pt>
                <c:pt idx="1510">
                  <c:v>40827</c:v>
                </c:pt>
                <c:pt idx="1511">
                  <c:v>40828</c:v>
                </c:pt>
                <c:pt idx="1512">
                  <c:v>40829</c:v>
                </c:pt>
                <c:pt idx="1513">
                  <c:v>40830</c:v>
                </c:pt>
                <c:pt idx="1514">
                  <c:v>40833</c:v>
                </c:pt>
                <c:pt idx="1515">
                  <c:v>40834</c:v>
                </c:pt>
                <c:pt idx="1516">
                  <c:v>40835</c:v>
                </c:pt>
                <c:pt idx="1517">
                  <c:v>40836</c:v>
                </c:pt>
                <c:pt idx="1518">
                  <c:v>40837</c:v>
                </c:pt>
                <c:pt idx="1519">
                  <c:v>40840</c:v>
                </c:pt>
                <c:pt idx="1520">
                  <c:v>40841</c:v>
                </c:pt>
                <c:pt idx="1521">
                  <c:v>40842</c:v>
                </c:pt>
                <c:pt idx="1522">
                  <c:v>40843</c:v>
                </c:pt>
                <c:pt idx="1523">
                  <c:v>40844</c:v>
                </c:pt>
                <c:pt idx="1524">
                  <c:v>40847</c:v>
                </c:pt>
                <c:pt idx="1525">
                  <c:v>40848</c:v>
                </c:pt>
                <c:pt idx="1526">
                  <c:v>40849</c:v>
                </c:pt>
                <c:pt idx="1527">
                  <c:v>40850</c:v>
                </c:pt>
                <c:pt idx="1528">
                  <c:v>40851</c:v>
                </c:pt>
                <c:pt idx="1529">
                  <c:v>40854</c:v>
                </c:pt>
                <c:pt idx="1530">
                  <c:v>40855</c:v>
                </c:pt>
                <c:pt idx="1531">
                  <c:v>40856</c:v>
                </c:pt>
                <c:pt idx="1532">
                  <c:v>40857</c:v>
                </c:pt>
                <c:pt idx="1533">
                  <c:v>40858</c:v>
                </c:pt>
                <c:pt idx="1534">
                  <c:v>40861</c:v>
                </c:pt>
                <c:pt idx="1535">
                  <c:v>40862</c:v>
                </c:pt>
                <c:pt idx="1536">
                  <c:v>40863</c:v>
                </c:pt>
                <c:pt idx="1537">
                  <c:v>40864</c:v>
                </c:pt>
                <c:pt idx="1538">
                  <c:v>40865</c:v>
                </c:pt>
                <c:pt idx="1539">
                  <c:v>40868</c:v>
                </c:pt>
                <c:pt idx="1540">
                  <c:v>40869</c:v>
                </c:pt>
                <c:pt idx="1541">
                  <c:v>40870</c:v>
                </c:pt>
                <c:pt idx="1542">
                  <c:v>40871</c:v>
                </c:pt>
                <c:pt idx="1543">
                  <c:v>40872</c:v>
                </c:pt>
                <c:pt idx="1544">
                  <c:v>40875</c:v>
                </c:pt>
                <c:pt idx="1545">
                  <c:v>40876</c:v>
                </c:pt>
                <c:pt idx="1546">
                  <c:v>40877</c:v>
                </c:pt>
                <c:pt idx="1547">
                  <c:v>40878</c:v>
                </c:pt>
                <c:pt idx="1548">
                  <c:v>40879</c:v>
                </c:pt>
                <c:pt idx="1549">
                  <c:v>40882</c:v>
                </c:pt>
                <c:pt idx="1550">
                  <c:v>40883</c:v>
                </c:pt>
                <c:pt idx="1551">
                  <c:v>40884</c:v>
                </c:pt>
                <c:pt idx="1552">
                  <c:v>40885</c:v>
                </c:pt>
                <c:pt idx="1553">
                  <c:v>40886</c:v>
                </c:pt>
                <c:pt idx="1554">
                  <c:v>40889</c:v>
                </c:pt>
                <c:pt idx="1555">
                  <c:v>40890</c:v>
                </c:pt>
                <c:pt idx="1556">
                  <c:v>40891</c:v>
                </c:pt>
                <c:pt idx="1557">
                  <c:v>40892</c:v>
                </c:pt>
                <c:pt idx="1558">
                  <c:v>40893</c:v>
                </c:pt>
                <c:pt idx="1559">
                  <c:v>40896</c:v>
                </c:pt>
                <c:pt idx="1560">
                  <c:v>40897</c:v>
                </c:pt>
                <c:pt idx="1561">
                  <c:v>40898</c:v>
                </c:pt>
                <c:pt idx="1562">
                  <c:v>40899</c:v>
                </c:pt>
                <c:pt idx="1563">
                  <c:v>40900</c:v>
                </c:pt>
                <c:pt idx="1564">
                  <c:v>40904</c:v>
                </c:pt>
                <c:pt idx="1565">
                  <c:v>40905</c:v>
                </c:pt>
                <c:pt idx="1566">
                  <c:v>40906</c:v>
                </c:pt>
                <c:pt idx="1567">
                  <c:v>40907</c:v>
                </c:pt>
                <c:pt idx="1568">
                  <c:v>40908</c:v>
                </c:pt>
                <c:pt idx="1569">
                  <c:v>40911</c:v>
                </c:pt>
                <c:pt idx="1570">
                  <c:v>40912</c:v>
                </c:pt>
                <c:pt idx="1571">
                  <c:v>40913</c:v>
                </c:pt>
                <c:pt idx="1572">
                  <c:v>40914</c:v>
                </c:pt>
                <c:pt idx="1573">
                  <c:v>40917</c:v>
                </c:pt>
                <c:pt idx="1574">
                  <c:v>40918</c:v>
                </c:pt>
                <c:pt idx="1575">
                  <c:v>40919</c:v>
                </c:pt>
                <c:pt idx="1576">
                  <c:v>40920</c:v>
                </c:pt>
                <c:pt idx="1577">
                  <c:v>40921</c:v>
                </c:pt>
                <c:pt idx="1578">
                  <c:v>40924</c:v>
                </c:pt>
                <c:pt idx="1579">
                  <c:v>40925</c:v>
                </c:pt>
                <c:pt idx="1580">
                  <c:v>40926</c:v>
                </c:pt>
                <c:pt idx="1581">
                  <c:v>40927</c:v>
                </c:pt>
                <c:pt idx="1582">
                  <c:v>40928</c:v>
                </c:pt>
                <c:pt idx="1583">
                  <c:v>40931</c:v>
                </c:pt>
                <c:pt idx="1584">
                  <c:v>40932</c:v>
                </c:pt>
                <c:pt idx="1585">
                  <c:v>40933</c:v>
                </c:pt>
                <c:pt idx="1586">
                  <c:v>40934</c:v>
                </c:pt>
                <c:pt idx="1587">
                  <c:v>40935</c:v>
                </c:pt>
                <c:pt idx="1588">
                  <c:v>40938</c:v>
                </c:pt>
                <c:pt idx="1589">
                  <c:v>40939</c:v>
                </c:pt>
                <c:pt idx="1590">
                  <c:v>40940</c:v>
                </c:pt>
                <c:pt idx="1591">
                  <c:v>40941</c:v>
                </c:pt>
                <c:pt idx="1592">
                  <c:v>40942</c:v>
                </c:pt>
                <c:pt idx="1593">
                  <c:v>40945</c:v>
                </c:pt>
                <c:pt idx="1594">
                  <c:v>40946</c:v>
                </c:pt>
                <c:pt idx="1595">
                  <c:v>40947</c:v>
                </c:pt>
                <c:pt idx="1596">
                  <c:v>40948</c:v>
                </c:pt>
                <c:pt idx="1597">
                  <c:v>40949</c:v>
                </c:pt>
                <c:pt idx="1598">
                  <c:v>40952</c:v>
                </c:pt>
                <c:pt idx="1599">
                  <c:v>40953</c:v>
                </c:pt>
                <c:pt idx="1600">
                  <c:v>40954</c:v>
                </c:pt>
                <c:pt idx="1601">
                  <c:v>40955</c:v>
                </c:pt>
                <c:pt idx="1602">
                  <c:v>40956</c:v>
                </c:pt>
                <c:pt idx="1603">
                  <c:v>40959</c:v>
                </c:pt>
                <c:pt idx="1604">
                  <c:v>40960</c:v>
                </c:pt>
                <c:pt idx="1605">
                  <c:v>40961</c:v>
                </c:pt>
                <c:pt idx="1606">
                  <c:v>40962</c:v>
                </c:pt>
                <c:pt idx="1607">
                  <c:v>40963</c:v>
                </c:pt>
                <c:pt idx="1608">
                  <c:v>40966</c:v>
                </c:pt>
                <c:pt idx="1609">
                  <c:v>40967</c:v>
                </c:pt>
                <c:pt idx="1610">
                  <c:v>40968</c:v>
                </c:pt>
                <c:pt idx="1611">
                  <c:v>40969</c:v>
                </c:pt>
                <c:pt idx="1612">
                  <c:v>40970</c:v>
                </c:pt>
                <c:pt idx="1613">
                  <c:v>40973</c:v>
                </c:pt>
                <c:pt idx="1614">
                  <c:v>40974</c:v>
                </c:pt>
                <c:pt idx="1615">
                  <c:v>40975</c:v>
                </c:pt>
                <c:pt idx="1616">
                  <c:v>40976</c:v>
                </c:pt>
                <c:pt idx="1617">
                  <c:v>40977</c:v>
                </c:pt>
                <c:pt idx="1618">
                  <c:v>40980</c:v>
                </c:pt>
                <c:pt idx="1619">
                  <c:v>40981</c:v>
                </c:pt>
                <c:pt idx="1620">
                  <c:v>40982</c:v>
                </c:pt>
                <c:pt idx="1621">
                  <c:v>40983</c:v>
                </c:pt>
                <c:pt idx="1622">
                  <c:v>40984</c:v>
                </c:pt>
                <c:pt idx="1623">
                  <c:v>40987</c:v>
                </c:pt>
                <c:pt idx="1624">
                  <c:v>40988</c:v>
                </c:pt>
                <c:pt idx="1625">
                  <c:v>40989</c:v>
                </c:pt>
                <c:pt idx="1626">
                  <c:v>40990</c:v>
                </c:pt>
                <c:pt idx="1627">
                  <c:v>40991</c:v>
                </c:pt>
                <c:pt idx="1628">
                  <c:v>40994</c:v>
                </c:pt>
                <c:pt idx="1629">
                  <c:v>40995</c:v>
                </c:pt>
                <c:pt idx="1630">
                  <c:v>40996</c:v>
                </c:pt>
                <c:pt idx="1631">
                  <c:v>40997</c:v>
                </c:pt>
                <c:pt idx="1632">
                  <c:v>40998</c:v>
                </c:pt>
                <c:pt idx="1633">
                  <c:v>40999</c:v>
                </c:pt>
                <c:pt idx="1634">
                  <c:v>41001</c:v>
                </c:pt>
                <c:pt idx="1635">
                  <c:v>41002</c:v>
                </c:pt>
                <c:pt idx="1636">
                  <c:v>41003</c:v>
                </c:pt>
                <c:pt idx="1637">
                  <c:v>41004</c:v>
                </c:pt>
                <c:pt idx="1638">
                  <c:v>41008</c:v>
                </c:pt>
                <c:pt idx="1639">
                  <c:v>41009</c:v>
                </c:pt>
                <c:pt idx="1640">
                  <c:v>41010</c:v>
                </c:pt>
                <c:pt idx="1641">
                  <c:v>41011</c:v>
                </c:pt>
                <c:pt idx="1642">
                  <c:v>41012</c:v>
                </c:pt>
                <c:pt idx="1643">
                  <c:v>41015</c:v>
                </c:pt>
                <c:pt idx="1644">
                  <c:v>41016</c:v>
                </c:pt>
                <c:pt idx="1645">
                  <c:v>41017</c:v>
                </c:pt>
                <c:pt idx="1646">
                  <c:v>41018</c:v>
                </c:pt>
                <c:pt idx="1647">
                  <c:v>41019</c:v>
                </c:pt>
                <c:pt idx="1648">
                  <c:v>41022</c:v>
                </c:pt>
                <c:pt idx="1649">
                  <c:v>41023</c:v>
                </c:pt>
                <c:pt idx="1650">
                  <c:v>41024</c:v>
                </c:pt>
                <c:pt idx="1651">
                  <c:v>41025</c:v>
                </c:pt>
                <c:pt idx="1652">
                  <c:v>41026</c:v>
                </c:pt>
                <c:pt idx="1653">
                  <c:v>41029</c:v>
                </c:pt>
                <c:pt idx="1654">
                  <c:v>41030</c:v>
                </c:pt>
                <c:pt idx="1655">
                  <c:v>41031</c:v>
                </c:pt>
                <c:pt idx="1656">
                  <c:v>41032</c:v>
                </c:pt>
                <c:pt idx="1657">
                  <c:v>41033</c:v>
                </c:pt>
                <c:pt idx="1658">
                  <c:v>41036</c:v>
                </c:pt>
                <c:pt idx="1659">
                  <c:v>41037</c:v>
                </c:pt>
                <c:pt idx="1660">
                  <c:v>41038</c:v>
                </c:pt>
                <c:pt idx="1661">
                  <c:v>41039</c:v>
                </c:pt>
                <c:pt idx="1662">
                  <c:v>41040</c:v>
                </c:pt>
                <c:pt idx="1663">
                  <c:v>41043</c:v>
                </c:pt>
                <c:pt idx="1664">
                  <c:v>41044</c:v>
                </c:pt>
                <c:pt idx="1665">
                  <c:v>41045</c:v>
                </c:pt>
                <c:pt idx="1666">
                  <c:v>41046</c:v>
                </c:pt>
                <c:pt idx="1667">
                  <c:v>41047</c:v>
                </c:pt>
                <c:pt idx="1668">
                  <c:v>41050</c:v>
                </c:pt>
                <c:pt idx="1669">
                  <c:v>41051</c:v>
                </c:pt>
                <c:pt idx="1670">
                  <c:v>41052</c:v>
                </c:pt>
                <c:pt idx="1671">
                  <c:v>41053</c:v>
                </c:pt>
                <c:pt idx="1672">
                  <c:v>41054</c:v>
                </c:pt>
                <c:pt idx="1673">
                  <c:v>41057</c:v>
                </c:pt>
                <c:pt idx="1674">
                  <c:v>41058</c:v>
                </c:pt>
                <c:pt idx="1675">
                  <c:v>41059</c:v>
                </c:pt>
                <c:pt idx="1676">
                  <c:v>41060</c:v>
                </c:pt>
                <c:pt idx="1677">
                  <c:v>41061</c:v>
                </c:pt>
                <c:pt idx="1678">
                  <c:v>41064</c:v>
                </c:pt>
                <c:pt idx="1679">
                  <c:v>41065</c:v>
                </c:pt>
                <c:pt idx="1680">
                  <c:v>41066</c:v>
                </c:pt>
                <c:pt idx="1681">
                  <c:v>41067</c:v>
                </c:pt>
                <c:pt idx="1682">
                  <c:v>41068</c:v>
                </c:pt>
                <c:pt idx="1683">
                  <c:v>41071</c:v>
                </c:pt>
                <c:pt idx="1684">
                  <c:v>41072</c:v>
                </c:pt>
                <c:pt idx="1685">
                  <c:v>41073</c:v>
                </c:pt>
                <c:pt idx="1686">
                  <c:v>41074</c:v>
                </c:pt>
                <c:pt idx="1687">
                  <c:v>41075</c:v>
                </c:pt>
                <c:pt idx="1688">
                  <c:v>41078</c:v>
                </c:pt>
                <c:pt idx="1689">
                  <c:v>41079</c:v>
                </c:pt>
                <c:pt idx="1690">
                  <c:v>41080</c:v>
                </c:pt>
                <c:pt idx="1691">
                  <c:v>41081</c:v>
                </c:pt>
                <c:pt idx="1692">
                  <c:v>41082</c:v>
                </c:pt>
                <c:pt idx="1693">
                  <c:v>41085</c:v>
                </c:pt>
                <c:pt idx="1694">
                  <c:v>41086</c:v>
                </c:pt>
                <c:pt idx="1695">
                  <c:v>41087</c:v>
                </c:pt>
                <c:pt idx="1696">
                  <c:v>41088</c:v>
                </c:pt>
                <c:pt idx="1697">
                  <c:v>41089</c:v>
                </c:pt>
                <c:pt idx="1698">
                  <c:v>41090</c:v>
                </c:pt>
                <c:pt idx="1699">
                  <c:v>41092</c:v>
                </c:pt>
                <c:pt idx="1700">
                  <c:v>41093</c:v>
                </c:pt>
                <c:pt idx="1701">
                  <c:v>41094</c:v>
                </c:pt>
                <c:pt idx="1702">
                  <c:v>41095</c:v>
                </c:pt>
                <c:pt idx="1703">
                  <c:v>41096</c:v>
                </c:pt>
                <c:pt idx="1704">
                  <c:v>41099</c:v>
                </c:pt>
                <c:pt idx="1705">
                  <c:v>41100</c:v>
                </c:pt>
                <c:pt idx="1706">
                  <c:v>41101</c:v>
                </c:pt>
                <c:pt idx="1707">
                  <c:v>41102</c:v>
                </c:pt>
                <c:pt idx="1708">
                  <c:v>41103</c:v>
                </c:pt>
                <c:pt idx="1709">
                  <c:v>41106</c:v>
                </c:pt>
                <c:pt idx="1710">
                  <c:v>41107</c:v>
                </c:pt>
                <c:pt idx="1711">
                  <c:v>41108</c:v>
                </c:pt>
                <c:pt idx="1712">
                  <c:v>41109</c:v>
                </c:pt>
                <c:pt idx="1713">
                  <c:v>41110</c:v>
                </c:pt>
                <c:pt idx="1714">
                  <c:v>41113</c:v>
                </c:pt>
                <c:pt idx="1715">
                  <c:v>41114</c:v>
                </c:pt>
                <c:pt idx="1716">
                  <c:v>41115</c:v>
                </c:pt>
                <c:pt idx="1717">
                  <c:v>41116</c:v>
                </c:pt>
                <c:pt idx="1718">
                  <c:v>41117</c:v>
                </c:pt>
                <c:pt idx="1719">
                  <c:v>41120</c:v>
                </c:pt>
              </c:numCache>
            </c:numRef>
          </c:cat>
          <c:val>
            <c:numRef>
              <c:f>'Total Return'!$E$2:$E$1721</c:f>
              <c:numCache>
                <c:formatCode>0.00</c:formatCode>
                <c:ptCount val="1720"/>
                <c:pt idx="0">
                  <c:v>100</c:v>
                </c:pt>
                <c:pt idx="1">
                  <c:v>100.06019999999999</c:v>
                </c:pt>
                <c:pt idx="2">
                  <c:v>100.3518</c:v>
                </c:pt>
                <c:pt idx="3">
                  <c:v>100.5329</c:v>
                </c:pt>
                <c:pt idx="4">
                  <c:v>100.623</c:v>
                </c:pt>
                <c:pt idx="5">
                  <c:v>100.87739999999999</c:v>
                </c:pt>
                <c:pt idx="6">
                  <c:v>100.8565</c:v>
                </c:pt>
                <c:pt idx="7">
                  <c:v>100.8828</c:v>
                </c:pt>
                <c:pt idx="8">
                  <c:v>100.9265</c:v>
                </c:pt>
                <c:pt idx="9">
                  <c:v>100.8479</c:v>
                </c:pt>
                <c:pt idx="10">
                  <c:v>100.8259</c:v>
                </c:pt>
                <c:pt idx="11">
                  <c:v>100.5115</c:v>
                </c:pt>
                <c:pt idx="12">
                  <c:v>100.79389999999999</c:v>
                </c:pt>
                <c:pt idx="13">
                  <c:v>100.4941</c:v>
                </c:pt>
                <c:pt idx="14">
                  <c:v>100.9143</c:v>
                </c:pt>
                <c:pt idx="15">
                  <c:v>100.9079</c:v>
                </c:pt>
                <c:pt idx="16">
                  <c:v>100.98779999999999</c:v>
                </c:pt>
                <c:pt idx="17">
                  <c:v>101.0377</c:v>
                </c:pt>
                <c:pt idx="18">
                  <c:v>101.0757</c:v>
                </c:pt>
                <c:pt idx="19">
                  <c:v>101.14360000000001</c:v>
                </c:pt>
                <c:pt idx="20">
                  <c:v>101.32599999999999</c:v>
                </c:pt>
                <c:pt idx="21">
                  <c:v>101.3343</c:v>
                </c:pt>
                <c:pt idx="22">
                  <c:v>101.3629</c:v>
                </c:pt>
                <c:pt idx="23">
                  <c:v>101.4539</c:v>
                </c:pt>
                <c:pt idx="24">
                  <c:v>101.3883</c:v>
                </c:pt>
                <c:pt idx="25">
                  <c:v>101.31140000000001</c:v>
                </c:pt>
                <c:pt idx="26">
                  <c:v>101.29089999999999</c:v>
                </c:pt>
                <c:pt idx="27">
                  <c:v>101.1134</c:v>
                </c:pt>
                <c:pt idx="28">
                  <c:v>101.1622</c:v>
                </c:pt>
                <c:pt idx="29">
                  <c:v>101.1917</c:v>
                </c:pt>
                <c:pt idx="30">
                  <c:v>101.1803</c:v>
                </c:pt>
                <c:pt idx="31">
                  <c:v>101.1645</c:v>
                </c:pt>
                <c:pt idx="32">
                  <c:v>101.24509999999999</c:v>
                </c:pt>
                <c:pt idx="33">
                  <c:v>101.32170000000001</c:v>
                </c:pt>
                <c:pt idx="34">
                  <c:v>101.4838</c:v>
                </c:pt>
                <c:pt idx="35">
                  <c:v>101.56610000000001</c:v>
                </c:pt>
                <c:pt idx="36">
                  <c:v>101.63500000000001</c:v>
                </c:pt>
                <c:pt idx="37">
                  <c:v>101.6802</c:v>
                </c:pt>
                <c:pt idx="38">
                  <c:v>101.7079</c:v>
                </c:pt>
                <c:pt idx="39">
                  <c:v>101.6824</c:v>
                </c:pt>
                <c:pt idx="40">
                  <c:v>101.6499</c:v>
                </c:pt>
                <c:pt idx="41">
                  <c:v>101.7409</c:v>
                </c:pt>
                <c:pt idx="42">
                  <c:v>101.7418</c:v>
                </c:pt>
                <c:pt idx="43">
                  <c:v>101.6951</c:v>
                </c:pt>
                <c:pt idx="44">
                  <c:v>101.5706</c:v>
                </c:pt>
                <c:pt idx="45">
                  <c:v>101.66930000000001</c:v>
                </c:pt>
                <c:pt idx="46">
                  <c:v>101.55500000000001</c:v>
                </c:pt>
                <c:pt idx="47">
                  <c:v>101.435</c:v>
                </c:pt>
                <c:pt idx="48">
                  <c:v>101.4623</c:v>
                </c:pt>
                <c:pt idx="49">
                  <c:v>101.4414</c:v>
                </c:pt>
                <c:pt idx="50">
                  <c:v>101.58750000000001</c:v>
                </c:pt>
                <c:pt idx="51">
                  <c:v>101.63249999999999</c:v>
                </c:pt>
                <c:pt idx="52">
                  <c:v>101.5123</c:v>
                </c:pt>
                <c:pt idx="53">
                  <c:v>101.3874</c:v>
                </c:pt>
                <c:pt idx="54">
                  <c:v>101.7397</c:v>
                </c:pt>
                <c:pt idx="55">
                  <c:v>101.90519999999999</c:v>
                </c:pt>
                <c:pt idx="56">
                  <c:v>101.9859</c:v>
                </c:pt>
                <c:pt idx="57">
                  <c:v>102.0548</c:v>
                </c:pt>
                <c:pt idx="58">
                  <c:v>102.0129</c:v>
                </c:pt>
                <c:pt idx="59">
                  <c:v>102.0616</c:v>
                </c:pt>
                <c:pt idx="60">
                  <c:v>102.2795</c:v>
                </c:pt>
                <c:pt idx="61">
                  <c:v>102.3832</c:v>
                </c:pt>
                <c:pt idx="62">
                  <c:v>102.1733</c:v>
                </c:pt>
                <c:pt idx="63">
                  <c:v>102.21420000000001</c:v>
                </c:pt>
                <c:pt idx="64">
                  <c:v>102.2736</c:v>
                </c:pt>
                <c:pt idx="65">
                  <c:v>102.4421</c:v>
                </c:pt>
                <c:pt idx="66">
                  <c:v>102.43519999999999</c:v>
                </c:pt>
                <c:pt idx="67">
                  <c:v>102.45529999999999</c:v>
                </c:pt>
                <c:pt idx="68">
                  <c:v>102.2769</c:v>
                </c:pt>
                <c:pt idx="69">
                  <c:v>102.1849</c:v>
                </c:pt>
                <c:pt idx="70">
                  <c:v>102.0853</c:v>
                </c:pt>
                <c:pt idx="71">
                  <c:v>102.1036</c:v>
                </c:pt>
                <c:pt idx="72">
                  <c:v>102.04430000000001</c:v>
                </c:pt>
                <c:pt idx="73">
                  <c:v>102.00920000000001</c:v>
                </c:pt>
                <c:pt idx="74">
                  <c:v>102.1019</c:v>
                </c:pt>
                <c:pt idx="75">
                  <c:v>102.13500000000001</c:v>
                </c:pt>
                <c:pt idx="76">
                  <c:v>102.2573</c:v>
                </c:pt>
                <c:pt idx="77">
                  <c:v>102.4019</c:v>
                </c:pt>
                <c:pt idx="78">
                  <c:v>102.491</c:v>
                </c:pt>
                <c:pt idx="79">
                  <c:v>102.56740000000001</c:v>
                </c:pt>
                <c:pt idx="80">
                  <c:v>102.56270000000001</c:v>
                </c:pt>
                <c:pt idx="81">
                  <c:v>102.5967</c:v>
                </c:pt>
                <c:pt idx="82">
                  <c:v>102.6597</c:v>
                </c:pt>
                <c:pt idx="83">
                  <c:v>102.7732</c:v>
                </c:pt>
                <c:pt idx="84">
                  <c:v>102.8357</c:v>
                </c:pt>
                <c:pt idx="85">
                  <c:v>102.8488</c:v>
                </c:pt>
                <c:pt idx="86">
                  <c:v>102.9414</c:v>
                </c:pt>
                <c:pt idx="87">
                  <c:v>102.9669</c:v>
                </c:pt>
                <c:pt idx="88">
                  <c:v>102.81570000000001</c:v>
                </c:pt>
                <c:pt idx="89">
                  <c:v>102.7807</c:v>
                </c:pt>
                <c:pt idx="90">
                  <c:v>102.8331</c:v>
                </c:pt>
                <c:pt idx="91">
                  <c:v>102.7659</c:v>
                </c:pt>
                <c:pt idx="92">
                  <c:v>103.0027</c:v>
                </c:pt>
                <c:pt idx="93">
                  <c:v>103.0331</c:v>
                </c:pt>
                <c:pt idx="94">
                  <c:v>103.0608</c:v>
                </c:pt>
                <c:pt idx="95">
                  <c:v>103.0222</c:v>
                </c:pt>
                <c:pt idx="96">
                  <c:v>103.0282</c:v>
                </c:pt>
                <c:pt idx="97">
                  <c:v>102.9716</c:v>
                </c:pt>
                <c:pt idx="98">
                  <c:v>102.7754</c:v>
                </c:pt>
                <c:pt idx="99">
                  <c:v>102.90009999999999</c:v>
                </c:pt>
                <c:pt idx="100">
                  <c:v>102.82380000000001</c:v>
                </c:pt>
                <c:pt idx="101">
                  <c:v>102.7715</c:v>
                </c:pt>
                <c:pt idx="102">
                  <c:v>102.71980000000001</c:v>
                </c:pt>
                <c:pt idx="103">
                  <c:v>102.8711</c:v>
                </c:pt>
                <c:pt idx="104">
                  <c:v>102.979</c:v>
                </c:pt>
                <c:pt idx="105">
                  <c:v>103.0663</c:v>
                </c:pt>
                <c:pt idx="106">
                  <c:v>103.0087</c:v>
                </c:pt>
                <c:pt idx="107">
                  <c:v>103.0258</c:v>
                </c:pt>
                <c:pt idx="108">
                  <c:v>103.0364</c:v>
                </c:pt>
                <c:pt idx="109">
                  <c:v>103.1641</c:v>
                </c:pt>
                <c:pt idx="110">
                  <c:v>103.2469</c:v>
                </c:pt>
                <c:pt idx="111">
                  <c:v>103.2013</c:v>
                </c:pt>
                <c:pt idx="112">
                  <c:v>103.1972</c:v>
                </c:pt>
                <c:pt idx="113">
                  <c:v>103.21380000000001</c:v>
                </c:pt>
                <c:pt idx="114">
                  <c:v>103.1943</c:v>
                </c:pt>
                <c:pt idx="115">
                  <c:v>103.2856</c:v>
                </c:pt>
                <c:pt idx="116">
                  <c:v>103.2274</c:v>
                </c:pt>
                <c:pt idx="117">
                  <c:v>103.0938</c:v>
                </c:pt>
                <c:pt idx="118">
                  <c:v>103.0701</c:v>
                </c:pt>
                <c:pt idx="119">
                  <c:v>103.03570000000001</c:v>
                </c:pt>
                <c:pt idx="120">
                  <c:v>103.0288</c:v>
                </c:pt>
                <c:pt idx="121">
                  <c:v>102.976</c:v>
                </c:pt>
                <c:pt idx="122">
                  <c:v>102.7625</c:v>
                </c:pt>
                <c:pt idx="123">
                  <c:v>102.6472</c:v>
                </c:pt>
                <c:pt idx="124">
                  <c:v>102.4316</c:v>
                </c:pt>
                <c:pt idx="125">
                  <c:v>102.2979</c:v>
                </c:pt>
                <c:pt idx="126">
                  <c:v>101.9577</c:v>
                </c:pt>
                <c:pt idx="127">
                  <c:v>102.023</c:v>
                </c:pt>
                <c:pt idx="128">
                  <c:v>102.25749999999999</c:v>
                </c:pt>
                <c:pt idx="129">
                  <c:v>102.6069</c:v>
                </c:pt>
                <c:pt idx="130">
                  <c:v>102.8374</c:v>
                </c:pt>
                <c:pt idx="131">
                  <c:v>102.9997</c:v>
                </c:pt>
                <c:pt idx="132">
                  <c:v>102.935</c:v>
                </c:pt>
                <c:pt idx="133">
                  <c:v>102.8587</c:v>
                </c:pt>
                <c:pt idx="134">
                  <c:v>102.9173</c:v>
                </c:pt>
                <c:pt idx="135">
                  <c:v>102.9966</c:v>
                </c:pt>
                <c:pt idx="136">
                  <c:v>103.0856</c:v>
                </c:pt>
                <c:pt idx="137">
                  <c:v>103.0788</c:v>
                </c:pt>
                <c:pt idx="138">
                  <c:v>102.9992</c:v>
                </c:pt>
                <c:pt idx="139">
                  <c:v>102.9271</c:v>
                </c:pt>
                <c:pt idx="140">
                  <c:v>102.9032</c:v>
                </c:pt>
                <c:pt idx="141">
                  <c:v>102.94710000000001</c:v>
                </c:pt>
                <c:pt idx="142">
                  <c:v>102.94710000000001</c:v>
                </c:pt>
                <c:pt idx="143">
                  <c:v>103.2478</c:v>
                </c:pt>
                <c:pt idx="144">
                  <c:v>103.2478</c:v>
                </c:pt>
                <c:pt idx="145">
                  <c:v>103.4233</c:v>
                </c:pt>
                <c:pt idx="146">
                  <c:v>103.92140000000001</c:v>
                </c:pt>
                <c:pt idx="147">
                  <c:v>103.9755</c:v>
                </c:pt>
                <c:pt idx="148">
                  <c:v>104.023</c:v>
                </c:pt>
                <c:pt idx="149">
                  <c:v>104.0176</c:v>
                </c:pt>
                <c:pt idx="150">
                  <c:v>104.0176</c:v>
                </c:pt>
                <c:pt idx="151">
                  <c:v>103.91289999999999</c:v>
                </c:pt>
                <c:pt idx="152">
                  <c:v>103.95010000000001</c:v>
                </c:pt>
                <c:pt idx="153">
                  <c:v>103.9971</c:v>
                </c:pt>
                <c:pt idx="154">
                  <c:v>104.2135</c:v>
                </c:pt>
                <c:pt idx="155">
                  <c:v>104.2135</c:v>
                </c:pt>
                <c:pt idx="156">
                  <c:v>104.2908</c:v>
                </c:pt>
                <c:pt idx="157">
                  <c:v>104.32680000000001</c:v>
                </c:pt>
                <c:pt idx="158">
                  <c:v>104.3112</c:v>
                </c:pt>
                <c:pt idx="159">
                  <c:v>104.3415</c:v>
                </c:pt>
                <c:pt idx="160">
                  <c:v>104.3415</c:v>
                </c:pt>
                <c:pt idx="161">
                  <c:v>104.3663</c:v>
                </c:pt>
                <c:pt idx="162">
                  <c:v>104.52290000000001</c:v>
                </c:pt>
                <c:pt idx="163">
                  <c:v>104.616</c:v>
                </c:pt>
                <c:pt idx="164">
                  <c:v>104.616</c:v>
                </c:pt>
                <c:pt idx="165">
                  <c:v>104.69</c:v>
                </c:pt>
                <c:pt idx="166">
                  <c:v>104.7987</c:v>
                </c:pt>
                <c:pt idx="167">
                  <c:v>104.7863</c:v>
                </c:pt>
                <c:pt idx="168">
                  <c:v>104.8292</c:v>
                </c:pt>
                <c:pt idx="169">
                  <c:v>104.9117</c:v>
                </c:pt>
                <c:pt idx="170">
                  <c:v>104.98099999999999</c:v>
                </c:pt>
                <c:pt idx="171">
                  <c:v>105.0399</c:v>
                </c:pt>
                <c:pt idx="172">
                  <c:v>105.1664</c:v>
                </c:pt>
                <c:pt idx="173">
                  <c:v>105.1888</c:v>
                </c:pt>
                <c:pt idx="174">
                  <c:v>105.2599</c:v>
                </c:pt>
                <c:pt idx="175">
                  <c:v>105.559</c:v>
                </c:pt>
                <c:pt idx="176">
                  <c:v>105.63079999999999</c:v>
                </c:pt>
                <c:pt idx="177">
                  <c:v>105.5099</c:v>
                </c:pt>
                <c:pt idx="178">
                  <c:v>105.492</c:v>
                </c:pt>
                <c:pt idx="179">
                  <c:v>105.5107</c:v>
                </c:pt>
                <c:pt idx="180">
                  <c:v>105.50409999999999</c:v>
                </c:pt>
                <c:pt idx="181">
                  <c:v>105.46129999999999</c:v>
                </c:pt>
                <c:pt idx="182">
                  <c:v>105.4811</c:v>
                </c:pt>
                <c:pt idx="183">
                  <c:v>105.5249</c:v>
                </c:pt>
                <c:pt idx="184">
                  <c:v>104.81399999999999</c:v>
                </c:pt>
                <c:pt idx="185">
                  <c:v>104.7492</c:v>
                </c:pt>
                <c:pt idx="186">
                  <c:v>104.7927</c:v>
                </c:pt>
                <c:pt idx="187">
                  <c:v>104.90989999999999</c:v>
                </c:pt>
                <c:pt idx="188">
                  <c:v>104.97969999999999</c:v>
                </c:pt>
                <c:pt idx="189">
                  <c:v>105.0108</c:v>
                </c:pt>
                <c:pt idx="190">
                  <c:v>105.12560000000001</c:v>
                </c:pt>
                <c:pt idx="191">
                  <c:v>105.1587</c:v>
                </c:pt>
                <c:pt idx="192">
                  <c:v>105.2256</c:v>
                </c:pt>
                <c:pt idx="193">
                  <c:v>105.23269999999999</c:v>
                </c:pt>
                <c:pt idx="194">
                  <c:v>105.261</c:v>
                </c:pt>
                <c:pt idx="195">
                  <c:v>105.2799</c:v>
                </c:pt>
                <c:pt idx="196">
                  <c:v>105.9961</c:v>
                </c:pt>
                <c:pt idx="197">
                  <c:v>105.9854</c:v>
                </c:pt>
                <c:pt idx="198">
                  <c:v>106.069</c:v>
                </c:pt>
                <c:pt idx="199">
                  <c:v>106.1452</c:v>
                </c:pt>
                <c:pt idx="200">
                  <c:v>106.1562</c:v>
                </c:pt>
                <c:pt idx="201">
                  <c:v>106.20489999999999</c:v>
                </c:pt>
                <c:pt idx="202">
                  <c:v>106.24720000000001</c:v>
                </c:pt>
                <c:pt idx="203">
                  <c:v>106.3002</c:v>
                </c:pt>
                <c:pt idx="204">
                  <c:v>106.41330000000001</c:v>
                </c:pt>
                <c:pt idx="205">
                  <c:v>106.4803</c:v>
                </c:pt>
                <c:pt idx="206">
                  <c:v>106.5419</c:v>
                </c:pt>
                <c:pt idx="207">
                  <c:v>106.60129999999999</c:v>
                </c:pt>
                <c:pt idx="208">
                  <c:v>106.6515</c:v>
                </c:pt>
                <c:pt idx="209">
                  <c:v>106.7054</c:v>
                </c:pt>
                <c:pt idx="210">
                  <c:v>106.8044</c:v>
                </c:pt>
                <c:pt idx="211">
                  <c:v>106.8648</c:v>
                </c:pt>
                <c:pt idx="212">
                  <c:v>106.8822</c:v>
                </c:pt>
                <c:pt idx="213">
                  <c:v>106.9131</c:v>
                </c:pt>
                <c:pt idx="214">
                  <c:v>106.9829</c:v>
                </c:pt>
                <c:pt idx="215">
                  <c:v>107.08750000000001</c:v>
                </c:pt>
                <c:pt idx="216">
                  <c:v>107.16759999999999</c:v>
                </c:pt>
                <c:pt idx="217">
                  <c:v>107.343</c:v>
                </c:pt>
                <c:pt idx="218">
                  <c:v>106.4379</c:v>
                </c:pt>
                <c:pt idx="219">
                  <c:v>106.45059999999999</c:v>
                </c:pt>
                <c:pt idx="220">
                  <c:v>106.4786</c:v>
                </c:pt>
                <c:pt idx="221">
                  <c:v>107.45489999999999</c:v>
                </c:pt>
                <c:pt idx="222">
                  <c:v>107.48690000000001</c:v>
                </c:pt>
                <c:pt idx="223">
                  <c:v>107.4956</c:v>
                </c:pt>
                <c:pt idx="224">
                  <c:v>107.5283</c:v>
                </c:pt>
                <c:pt idx="225">
                  <c:v>107.55629999999999</c:v>
                </c:pt>
                <c:pt idx="226">
                  <c:v>107.6234</c:v>
                </c:pt>
                <c:pt idx="227">
                  <c:v>107.9648</c:v>
                </c:pt>
                <c:pt idx="228">
                  <c:v>107.69580000000001</c:v>
                </c:pt>
                <c:pt idx="229">
                  <c:v>107.72329999999999</c:v>
                </c:pt>
                <c:pt idx="230">
                  <c:v>107.72329999999999</c:v>
                </c:pt>
                <c:pt idx="231">
                  <c:v>107.7752</c:v>
                </c:pt>
                <c:pt idx="232">
                  <c:v>107.80629999999999</c:v>
                </c:pt>
                <c:pt idx="233">
                  <c:v>107.8288</c:v>
                </c:pt>
                <c:pt idx="234">
                  <c:v>107.8507</c:v>
                </c:pt>
                <c:pt idx="235">
                  <c:v>108.2861</c:v>
                </c:pt>
                <c:pt idx="236">
                  <c:v>108.09</c:v>
                </c:pt>
                <c:pt idx="237">
                  <c:v>108.08759999999999</c:v>
                </c:pt>
                <c:pt idx="238">
                  <c:v>108.11360000000001</c:v>
                </c:pt>
                <c:pt idx="239">
                  <c:v>108.3839</c:v>
                </c:pt>
                <c:pt idx="240">
                  <c:v>108.39579999999999</c:v>
                </c:pt>
                <c:pt idx="241">
                  <c:v>108.61539999999999</c:v>
                </c:pt>
                <c:pt idx="242">
                  <c:v>108.6448</c:v>
                </c:pt>
                <c:pt idx="243">
                  <c:v>108.6985</c:v>
                </c:pt>
                <c:pt idx="244">
                  <c:v>108.7259</c:v>
                </c:pt>
                <c:pt idx="245">
                  <c:v>108.71599999999999</c:v>
                </c:pt>
                <c:pt idx="246">
                  <c:v>108.7697</c:v>
                </c:pt>
                <c:pt idx="247">
                  <c:v>108.8128</c:v>
                </c:pt>
                <c:pt idx="248">
                  <c:v>108.84739999999999</c:v>
                </c:pt>
                <c:pt idx="249">
                  <c:v>108.8339</c:v>
                </c:pt>
                <c:pt idx="250">
                  <c:v>108.8356</c:v>
                </c:pt>
                <c:pt idx="251">
                  <c:v>108.9093</c:v>
                </c:pt>
                <c:pt idx="252">
                  <c:v>108.8776</c:v>
                </c:pt>
                <c:pt idx="253">
                  <c:v>108.9203</c:v>
                </c:pt>
                <c:pt idx="254">
                  <c:v>108.907</c:v>
                </c:pt>
                <c:pt idx="255">
                  <c:v>108.93389999999999</c:v>
                </c:pt>
                <c:pt idx="256">
                  <c:v>109.0454</c:v>
                </c:pt>
                <c:pt idx="257">
                  <c:v>109.0454</c:v>
                </c:pt>
                <c:pt idx="258">
                  <c:v>108.8062</c:v>
                </c:pt>
                <c:pt idx="259">
                  <c:v>109.05159999999999</c:v>
                </c:pt>
                <c:pt idx="260">
                  <c:v>109.0821</c:v>
                </c:pt>
                <c:pt idx="261">
                  <c:v>109.1199</c:v>
                </c:pt>
                <c:pt idx="262">
                  <c:v>109.13979999999999</c:v>
                </c:pt>
                <c:pt idx="263">
                  <c:v>109.1027</c:v>
                </c:pt>
                <c:pt idx="264">
                  <c:v>109.08750000000001</c:v>
                </c:pt>
                <c:pt idx="265">
                  <c:v>109.1456</c:v>
                </c:pt>
                <c:pt idx="266">
                  <c:v>109.2047</c:v>
                </c:pt>
                <c:pt idx="267">
                  <c:v>109.1619</c:v>
                </c:pt>
                <c:pt idx="268">
                  <c:v>109.2032</c:v>
                </c:pt>
                <c:pt idx="269">
                  <c:v>109.232</c:v>
                </c:pt>
                <c:pt idx="270">
                  <c:v>109.3128</c:v>
                </c:pt>
                <c:pt idx="271">
                  <c:v>109.3717</c:v>
                </c:pt>
                <c:pt idx="272">
                  <c:v>109.4361</c:v>
                </c:pt>
                <c:pt idx="273">
                  <c:v>109.5753</c:v>
                </c:pt>
                <c:pt idx="274">
                  <c:v>109.6116</c:v>
                </c:pt>
                <c:pt idx="275">
                  <c:v>109.7059</c:v>
                </c:pt>
                <c:pt idx="276">
                  <c:v>109.74630000000001</c:v>
                </c:pt>
                <c:pt idx="277">
                  <c:v>109.7961</c:v>
                </c:pt>
                <c:pt idx="278">
                  <c:v>109.8207</c:v>
                </c:pt>
                <c:pt idx="279">
                  <c:v>109.86709999999999</c:v>
                </c:pt>
                <c:pt idx="280">
                  <c:v>109.9085</c:v>
                </c:pt>
                <c:pt idx="281">
                  <c:v>109.8779</c:v>
                </c:pt>
                <c:pt idx="282">
                  <c:v>109.8344</c:v>
                </c:pt>
                <c:pt idx="283">
                  <c:v>109.8832</c:v>
                </c:pt>
                <c:pt idx="284">
                  <c:v>109.9243</c:v>
                </c:pt>
                <c:pt idx="285">
                  <c:v>110.01179999999999</c:v>
                </c:pt>
                <c:pt idx="286">
                  <c:v>110.078</c:v>
                </c:pt>
                <c:pt idx="287">
                  <c:v>110.1259</c:v>
                </c:pt>
                <c:pt idx="288">
                  <c:v>110.22029999999999</c:v>
                </c:pt>
                <c:pt idx="289">
                  <c:v>110.2735</c:v>
                </c:pt>
                <c:pt idx="290">
                  <c:v>110.31950000000001</c:v>
                </c:pt>
                <c:pt idx="291">
                  <c:v>110.315</c:v>
                </c:pt>
                <c:pt idx="292">
                  <c:v>110.37520000000001</c:v>
                </c:pt>
                <c:pt idx="293">
                  <c:v>110.3724</c:v>
                </c:pt>
                <c:pt idx="294">
                  <c:v>110.4836</c:v>
                </c:pt>
                <c:pt idx="295">
                  <c:v>110.5617</c:v>
                </c:pt>
                <c:pt idx="296">
                  <c:v>110.61499999999999</c:v>
                </c:pt>
                <c:pt idx="297">
                  <c:v>110.67489999999999</c:v>
                </c:pt>
                <c:pt idx="298">
                  <c:v>110.7325</c:v>
                </c:pt>
                <c:pt idx="299">
                  <c:v>110.7392</c:v>
                </c:pt>
                <c:pt idx="300">
                  <c:v>110.7518</c:v>
                </c:pt>
                <c:pt idx="301">
                  <c:v>110.7298</c:v>
                </c:pt>
                <c:pt idx="302">
                  <c:v>110.461</c:v>
                </c:pt>
                <c:pt idx="303">
                  <c:v>110.3475</c:v>
                </c:pt>
                <c:pt idx="304">
                  <c:v>110.33969999999999</c:v>
                </c:pt>
                <c:pt idx="305">
                  <c:v>110.0376</c:v>
                </c:pt>
                <c:pt idx="306">
                  <c:v>109.9289</c:v>
                </c:pt>
                <c:pt idx="307">
                  <c:v>110.1307</c:v>
                </c:pt>
                <c:pt idx="308">
                  <c:v>110.2919</c:v>
                </c:pt>
                <c:pt idx="309">
                  <c:v>110.45189999999999</c:v>
                </c:pt>
                <c:pt idx="310">
                  <c:v>110.57550000000001</c:v>
                </c:pt>
                <c:pt idx="311">
                  <c:v>110.5498</c:v>
                </c:pt>
                <c:pt idx="312">
                  <c:v>110.3895</c:v>
                </c:pt>
                <c:pt idx="313">
                  <c:v>110.37739999999999</c:v>
                </c:pt>
                <c:pt idx="314">
                  <c:v>110.3629</c:v>
                </c:pt>
                <c:pt idx="315">
                  <c:v>110.4217</c:v>
                </c:pt>
                <c:pt idx="316">
                  <c:v>110.44110000000001</c:v>
                </c:pt>
                <c:pt idx="317">
                  <c:v>110.46599999999999</c:v>
                </c:pt>
                <c:pt idx="318">
                  <c:v>110.56480000000001</c:v>
                </c:pt>
                <c:pt idx="319">
                  <c:v>110.5791</c:v>
                </c:pt>
                <c:pt idx="320">
                  <c:v>110.66500000000001</c:v>
                </c:pt>
                <c:pt idx="321">
                  <c:v>110.7009</c:v>
                </c:pt>
                <c:pt idx="322">
                  <c:v>110.6519</c:v>
                </c:pt>
                <c:pt idx="323">
                  <c:v>110.6619</c:v>
                </c:pt>
                <c:pt idx="324">
                  <c:v>110.67319999999999</c:v>
                </c:pt>
                <c:pt idx="325">
                  <c:v>110.68389999999999</c:v>
                </c:pt>
                <c:pt idx="326">
                  <c:v>110.69110000000001</c:v>
                </c:pt>
                <c:pt idx="327">
                  <c:v>110.71980000000001</c:v>
                </c:pt>
                <c:pt idx="328">
                  <c:v>110.7572</c:v>
                </c:pt>
                <c:pt idx="329">
                  <c:v>110.783</c:v>
                </c:pt>
                <c:pt idx="330">
                  <c:v>110.9051</c:v>
                </c:pt>
                <c:pt idx="331">
                  <c:v>110.9051</c:v>
                </c:pt>
                <c:pt idx="332">
                  <c:v>110.95059999999999</c:v>
                </c:pt>
                <c:pt idx="333">
                  <c:v>111.0061</c:v>
                </c:pt>
                <c:pt idx="334">
                  <c:v>111.0106</c:v>
                </c:pt>
                <c:pt idx="335">
                  <c:v>111.114</c:v>
                </c:pt>
                <c:pt idx="336">
                  <c:v>111.17019999999999</c:v>
                </c:pt>
                <c:pt idx="337">
                  <c:v>111.22069999999999</c:v>
                </c:pt>
                <c:pt idx="338">
                  <c:v>111.2659</c:v>
                </c:pt>
                <c:pt idx="339">
                  <c:v>111.31959999999999</c:v>
                </c:pt>
                <c:pt idx="340">
                  <c:v>111.4358</c:v>
                </c:pt>
                <c:pt idx="341">
                  <c:v>111.4704</c:v>
                </c:pt>
                <c:pt idx="342">
                  <c:v>111.47450000000001</c:v>
                </c:pt>
                <c:pt idx="343">
                  <c:v>111.5324</c:v>
                </c:pt>
                <c:pt idx="344">
                  <c:v>111.53959999999999</c:v>
                </c:pt>
                <c:pt idx="345">
                  <c:v>111.6002</c:v>
                </c:pt>
                <c:pt idx="346">
                  <c:v>111.6151</c:v>
                </c:pt>
                <c:pt idx="347">
                  <c:v>111.6401</c:v>
                </c:pt>
                <c:pt idx="348">
                  <c:v>111.66630000000001</c:v>
                </c:pt>
                <c:pt idx="349">
                  <c:v>111.7394</c:v>
                </c:pt>
                <c:pt idx="350">
                  <c:v>111.80589999999999</c:v>
                </c:pt>
                <c:pt idx="351">
                  <c:v>111.8746</c:v>
                </c:pt>
                <c:pt idx="352">
                  <c:v>111.9301</c:v>
                </c:pt>
                <c:pt idx="353">
                  <c:v>112.00109999999999</c:v>
                </c:pt>
                <c:pt idx="354">
                  <c:v>112.0102</c:v>
                </c:pt>
                <c:pt idx="355">
                  <c:v>112.0585</c:v>
                </c:pt>
                <c:pt idx="356">
                  <c:v>112.0673</c:v>
                </c:pt>
                <c:pt idx="357">
                  <c:v>112.08069999999999</c:v>
                </c:pt>
                <c:pt idx="358">
                  <c:v>112.0924</c:v>
                </c:pt>
                <c:pt idx="359">
                  <c:v>112.1353</c:v>
                </c:pt>
                <c:pt idx="360">
                  <c:v>112.2296</c:v>
                </c:pt>
                <c:pt idx="361">
                  <c:v>112.2612</c:v>
                </c:pt>
                <c:pt idx="362">
                  <c:v>112.31740000000001</c:v>
                </c:pt>
                <c:pt idx="363">
                  <c:v>112.3496</c:v>
                </c:pt>
                <c:pt idx="364">
                  <c:v>112.319</c:v>
                </c:pt>
                <c:pt idx="365">
                  <c:v>112.4042</c:v>
                </c:pt>
                <c:pt idx="366">
                  <c:v>112.4008</c:v>
                </c:pt>
                <c:pt idx="367">
                  <c:v>112.4217</c:v>
                </c:pt>
                <c:pt idx="368">
                  <c:v>112.4156</c:v>
                </c:pt>
                <c:pt idx="369">
                  <c:v>112.51730000000001</c:v>
                </c:pt>
                <c:pt idx="370">
                  <c:v>112.5519</c:v>
                </c:pt>
                <c:pt idx="371">
                  <c:v>112.4213</c:v>
                </c:pt>
                <c:pt idx="372">
                  <c:v>112.1973</c:v>
                </c:pt>
                <c:pt idx="373">
                  <c:v>111.96040000000001</c:v>
                </c:pt>
                <c:pt idx="374">
                  <c:v>112.08150000000001</c:v>
                </c:pt>
                <c:pt idx="375">
                  <c:v>111.9913</c:v>
                </c:pt>
                <c:pt idx="376">
                  <c:v>111.8797</c:v>
                </c:pt>
                <c:pt idx="377">
                  <c:v>111.8985</c:v>
                </c:pt>
                <c:pt idx="378">
                  <c:v>111.9329</c:v>
                </c:pt>
                <c:pt idx="379">
                  <c:v>112.10850000000001</c:v>
                </c:pt>
                <c:pt idx="380">
                  <c:v>112.1529</c:v>
                </c:pt>
                <c:pt idx="381">
                  <c:v>112.116</c:v>
                </c:pt>
                <c:pt idx="382">
                  <c:v>111.99769999999999</c:v>
                </c:pt>
                <c:pt idx="383">
                  <c:v>111.9372</c:v>
                </c:pt>
                <c:pt idx="384">
                  <c:v>112.0078</c:v>
                </c:pt>
                <c:pt idx="385">
                  <c:v>112.0277</c:v>
                </c:pt>
                <c:pt idx="386">
                  <c:v>111.8451</c:v>
                </c:pt>
                <c:pt idx="387">
                  <c:v>111.8212</c:v>
                </c:pt>
                <c:pt idx="388">
                  <c:v>111.67570000000001</c:v>
                </c:pt>
                <c:pt idx="389">
                  <c:v>111.6965</c:v>
                </c:pt>
                <c:pt idx="390">
                  <c:v>111.5483</c:v>
                </c:pt>
                <c:pt idx="391">
                  <c:v>111.4558</c:v>
                </c:pt>
                <c:pt idx="392">
                  <c:v>111.22199999999999</c:v>
                </c:pt>
                <c:pt idx="393">
                  <c:v>111.20829999999999</c:v>
                </c:pt>
                <c:pt idx="394">
                  <c:v>111.1883</c:v>
                </c:pt>
                <c:pt idx="395">
                  <c:v>111.3062</c:v>
                </c:pt>
                <c:pt idx="396">
                  <c:v>110.9791</c:v>
                </c:pt>
                <c:pt idx="397">
                  <c:v>110.5582</c:v>
                </c:pt>
                <c:pt idx="398">
                  <c:v>110.3058</c:v>
                </c:pt>
                <c:pt idx="399">
                  <c:v>110.2657</c:v>
                </c:pt>
                <c:pt idx="400">
                  <c:v>110.4204</c:v>
                </c:pt>
                <c:pt idx="401">
                  <c:v>110.413</c:v>
                </c:pt>
                <c:pt idx="402">
                  <c:v>110.4615</c:v>
                </c:pt>
                <c:pt idx="403">
                  <c:v>110.3944</c:v>
                </c:pt>
                <c:pt idx="404">
                  <c:v>110.3062</c:v>
                </c:pt>
                <c:pt idx="405">
                  <c:v>109.6812</c:v>
                </c:pt>
                <c:pt idx="406">
                  <c:v>109.41249999999999</c:v>
                </c:pt>
                <c:pt idx="407">
                  <c:v>109.3797</c:v>
                </c:pt>
                <c:pt idx="408">
                  <c:v>109.0189</c:v>
                </c:pt>
                <c:pt idx="409">
                  <c:v>109.2375</c:v>
                </c:pt>
                <c:pt idx="410">
                  <c:v>108.22920000000001</c:v>
                </c:pt>
                <c:pt idx="411">
                  <c:v>108.2152</c:v>
                </c:pt>
                <c:pt idx="412">
                  <c:v>107.9318</c:v>
                </c:pt>
                <c:pt idx="413">
                  <c:v>107.87479999999999</c:v>
                </c:pt>
                <c:pt idx="414">
                  <c:v>107.8905</c:v>
                </c:pt>
                <c:pt idx="415">
                  <c:v>107.8531</c:v>
                </c:pt>
                <c:pt idx="416">
                  <c:v>107.99630000000001</c:v>
                </c:pt>
                <c:pt idx="417">
                  <c:v>108.1601</c:v>
                </c:pt>
                <c:pt idx="418">
                  <c:v>108.30370000000001</c:v>
                </c:pt>
                <c:pt idx="419">
                  <c:v>108.17019999999999</c:v>
                </c:pt>
                <c:pt idx="420">
                  <c:v>108.1828</c:v>
                </c:pt>
                <c:pt idx="421">
                  <c:v>108.2022</c:v>
                </c:pt>
                <c:pt idx="422">
                  <c:v>108.10599999999999</c:v>
                </c:pt>
                <c:pt idx="423">
                  <c:v>107.4706</c:v>
                </c:pt>
                <c:pt idx="424">
                  <c:v>107.199</c:v>
                </c:pt>
                <c:pt idx="425">
                  <c:v>107.1876</c:v>
                </c:pt>
                <c:pt idx="426">
                  <c:v>107.1193</c:v>
                </c:pt>
                <c:pt idx="427">
                  <c:v>107.17829999999999</c:v>
                </c:pt>
                <c:pt idx="428">
                  <c:v>107.1006</c:v>
                </c:pt>
                <c:pt idx="429">
                  <c:v>107.2851</c:v>
                </c:pt>
                <c:pt idx="430">
                  <c:v>107.4354</c:v>
                </c:pt>
                <c:pt idx="431">
                  <c:v>107.5331</c:v>
                </c:pt>
                <c:pt idx="432">
                  <c:v>107.2392</c:v>
                </c:pt>
                <c:pt idx="433">
                  <c:v>107.0009</c:v>
                </c:pt>
                <c:pt idx="434">
                  <c:v>107.03619999999999</c:v>
                </c:pt>
                <c:pt idx="435">
                  <c:v>107.0453</c:v>
                </c:pt>
                <c:pt idx="436">
                  <c:v>107.2174</c:v>
                </c:pt>
                <c:pt idx="437">
                  <c:v>107.29430000000001</c:v>
                </c:pt>
                <c:pt idx="438">
                  <c:v>107.35039999999999</c:v>
                </c:pt>
                <c:pt idx="439">
                  <c:v>107.31789999999999</c:v>
                </c:pt>
                <c:pt idx="440">
                  <c:v>107.277</c:v>
                </c:pt>
                <c:pt idx="441">
                  <c:v>107.2037</c:v>
                </c:pt>
                <c:pt idx="442">
                  <c:v>107.2223</c:v>
                </c:pt>
                <c:pt idx="443">
                  <c:v>107.18259999999999</c:v>
                </c:pt>
                <c:pt idx="444">
                  <c:v>107.279</c:v>
                </c:pt>
                <c:pt idx="445">
                  <c:v>107.3509</c:v>
                </c:pt>
                <c:pt idx="446">
                  <c:v>107.3763</c:v>
                </c:pt>
                <c:pt idx="447">
                  <c:v>107.89660000000001</c:v>
                </c:pt>
                <c:pt idx="448">
                  <c:v>108.1797</c:v>
                </c:pt>
                <c:pt idx="449">
                  <c:v>108.4152</c:v>
                </c:pt>
                <c:pt idx="450">
                  <c:v>108.8879</c:v>
                </c:pt>
                <c:pt idx="451">
                  <c:v>108.9127</c:v>
                </c:pt>
                <c:pt idx="452">
                  <c:v>108.9706</c:v>
                </c:pt>
                <c:pt idx="453">
                  <c:v>109.05029999999999</c:v>
                </c:pt>
                <c:pt idx="454">
                  <c:v>108.9832</c:v>
                </c:pt>
                <c:pt idx="455">
                  <c:v>109.02549999999999</c:v>
                </c:pt>
                <c:pt idx="456">
                  <c:v>108.72329999999999</c:v>
                </c:pt>
                <c:pt idx="457">
                  <c:v>108.7975</c:v>
                </c:pt>
                <c:pt idx="458">
                  <c:v>108.73609999999999</c:v>
                </c:pt>
                <c:pt idx="459">
                  <c:v>108.8302</c:v>
                </c:pt>
                <c:pt idx="460">
                  <c:v>108.98950000000001</c:v>
                </c:pt>
                <c:pt idx="461">
                  <c:v>109.2409</c:v>
                </c:pt>
                <c:pt idx="462">
                  <c:v>109.58580000000001</c:v>
                </c:pt>
                <c:pt idx="463">
                  <c:v>109.8857</c:v>
                </c:pt>
                <c:pt idx="464">
                  <c:v>110.13630000000001</c:v>
                </c:pt>
                <c:pt idx="465">
                  <c:v>110.2997</c:v>
                </c:pt>
                <c:pt idx="466">
                  <c:v>110.47969999999999</c:v>
                </c:pt>
                <c:pt idx="467">
                  <c:v>110.41549999999999</c:v>
                </c:pt>
                <c:pt idx="468">
                  <c:v>110.31229999999999</c:v>
                </c:pt>
                <c:pt idx="469">
                  <c:v>110.27800000000001</c:v>
                </c:pt>
                <c:pt idx="470">
                  <c:v>110.0729</c:v>
                </c:pt>
                <c:pt idx="471">
                  <c:v>109.8742</c:v>
                </c:pt>
                <c:pt idx="472">
                  <c:v>109.98779999999999</c:v>
                </c:pt>
                <c:pt idx="473">
                  <c:v>109.9649</c:v>
                </c:pt>
                <c:pt idx="474">
                  <c:v>109.82899999999999</c:v>
                </c:pt>
                <c:pt idx="475">
                  <c:v>109.78740000000001</c:v>
                </c:pt>
                <c:pt idx="476">
                  <c:v>109.86320000000001</c:v>
                </c:pt>
                <c:pt idx="477">
                  <c:v>109.8946</c:v>
                </c:pt>
                <c:pt idx="478">
                  <c:v>110.1335</c:v>
                </c:pt>
                <c:pt idx="479">
                  <c:v>110.021</c:v>
                </c:pt>
                <c:pt idx="480">
                  <c:v>109.664</c:v>
                </c:pt>
                <c:pt idx="481">
                  <c:v>109.53879999999999</c:v>
                </c:pt>
                <c:pt idx="482">
                  <c:v>109.4911</c:v>
                </c:pt>
                <c:pt idx="483">
                  <c:v>109.2466</c:v>
                </c:pt>
                <c:pt idx="484">
                  <c:v>108.9967</c:v>
                </c:pt>
                <c:pt idx="485">
                  <c:v>109.0119</c:v>
                </c:pt>
                <c:pt idx="486">
                  <c:v>108.4273</c:v>
                </c:pt>
                <c:pt idx="487">
                  <c:v>108.26479999999999</c:v>
                </c:pt>
                <c:pt idx="488">
                  <c:v>108.05110000000001</c:v>
                </c:pt>
                <c:pt idx="489">
                  <c:v>107.83450000000001</c:v>
                </c:pt>
                <c:pt idx="490">
                  <c:v>107.3262</c:v>
                </c:pt>
                <c:pt idx="491">
                  <c:v>106.92359999999999</c:v>
                </c:pt>
                <c:pt idx="492">
                  <c:v>106.61069999999999</c:v>
                </c:pt>
                <c:pt idx="493">
                  <c:v>106.4408</c:v>
                </c:pt>
                <c:pt idx="494">
                  <c:v>106.0826</c:v>
                </c:pt>
                <c:pt idx="495">
                  <c:v>105.98909999999999</c:v>
                </c:pt>
                <c:pt idx="496">
                  <c:v>106.18729999999999</c:v>
                </c:pt>
                <c:pt idx="497">
                  <c:v>106.0759</c:v>
                </c:pt>
                <c:pt idx="498">
                  <c:v>106.0591</c:v>
                </c:pt>
                <c:pt idx="499">
                  <c:v>106.4388</c:v>
                </c:pt>
                <c:pt idx="500">
                  <c:v>106.7466</c:v>
                </c:pt>
                <c:pt idx="501">
                  <c:v>106.9101</c:v>
                </c:pt>
                <c:pt idx="502">
                  <c:v>106.7323</c:v>
                </c:pt>
                <c:pt idx="503">
                  <c:v>106.66540000000001</c:v>
                </c:pt>
                <c:pt idx="504">
                  <c:v>106.59820000000001</c:v>
                </c:pt>
                <c:pt idx="505">
                  <c:v>106.56619999999999</c:v>
                </c:pt>
                <c:pt idx="506">
                  <c:v>106.63339999999999</c:v>
                </c:pt>
                <c:pt idx="507">
                  <c:v>106.79900000000001</c:v>
                </c:pt>
                <c:pt idx="508">
                  <c:v>106.7894</c:v>
                </c:pt>
                <c:pt idx="509">
                  <c:v>106.946</c:v>
                </c:pt>
                <c:pt idx="510">
                  <c:v>106.9023</c:v>
                </c:pt>
                <c:pt idx="511">
                  <c:v>106.96210000000001</c:v>
                </c:pt>
                <c:pt idx="512">
                  <c:v>106.92910000000001</c:v>
                </c:pt>
                <c:pt idx="513">
                  <c:v>106.8663</c:v>
                </c:pt>
                <c:pt idx="514">
                  <c:v>106.8115</c:v>
                </c:pt>
                <c:pt idx="515">
                  <c:v>106.7427</c:v>
                </c:pt>
                <c:pt idx="516">
                  <c:v>106.7427</c:v>
                </c:pt>
                <c:pt idx="517">
                  <c:v>106.9203</c:v>
                </c:pt>
                <c:pt idx="518">
                  <c:v>106.9203</c:v>
                </c:pt>
                <c:pt idx="519">
                  <c:v>106.9675</c:v>
                </c:pt>
                <c:pt idx="520">
                  <c:v>107.02979999999999</c:v>
                </c:pt>
                <c:pt idx="521">
                  <c:v>107.09739999999999</c:v>
                </c:pt>
                <c:pt idx="522">
                  <c:v>107.054</c:v>
                </c:pt>
                <c:pt idx="523">
                  <c:v>106.8891</c:v>
                </c:pt>
                <c:pt idx="524">
                  <c:v>106.485</c:v>
                </c:pt>
                <c:pt idx="525">
                  <c:v>106.2071</c:v>
                </c:pt>
                <c:pt idx="526">
                  <c:v>105.6194</c:v>
                </c:pt>
                <c:pt idx="527">
                  <c:v>104.9834</c:v>
                </c:pt>
                <c:pt idx="528">
                  <c:v>104.67910000000001</c:v>
                </c:pt>
                <c:pt idx="529">
                  <c:v>104.44459999999999</c:v>
                </c:pt>
                <c:pt idx="530">
                  <c:v>104.3673</c:v>
                </c:pt>
                <c:pt idx="531">
                  <c:v>104.0827</c:v>
                </c:pt>
                <c:pt idx="532">
                  <c:v>103.8506</c:v>
                </c:pt>
                <c:pt idx="533">
                  <c:v>103.6335</c:v>
                </c:pt>
                <c:pt idx="534">
                  <c:v>103.1694</c:v>
                </c:pt>
                <c:pt idx="535">
                  <c:v>102.62220000000001</c:v>
                </c:pt>
                <c:pt idx="536">
                  <c:v>102.0343</c:v>
                </c:pt>
                <c:pt idx="537">
                  <c:v>102.1956</c:v>
                </c:pt>
                <c:pt idx="538">
                  <c:v>102.5562</c:v>
                </c:pt>
                <c:pt idx="539">
                  <c:v>102.6216</c:v>
                </c:pt>
                <c:pt idx="540">
                  <c:v>102.81189999999999</c:v>
                </c:pt>
                <c:pt idx="541">
                  <c:v>102.81780000000001</c:v>
                </c:pt>
                <c:pt idx="542">
                  <c:v>102.4678</c:v>
                </c:pt>
                <c:pt idx="543">
                  <c:v>102.143</c:v>
                </c:pt>
                <c:pt idx="544">
                  <c:v>102.2388</c:v>
                </c:pt>
                <c:pt idx="545">
                  <c:v>101.84990000000001</c:v>
                </c:pt>
                <c:pt idx="546">
                  <c:v>101.45569999999999</c:v>
                </c:pt>
                <c:pt idx="547">
                  <c:v>101.627</c:v>
                </c:pt>
                <c:pt idx="548">
                  <c:v>100.5997</c:v>
                </c:pt>
                <c:pt idx="549">
                  <c:v>100.2118</c:v>
                </c:pt>
                <c:pt idx="550">
                  <c:v>99.785700000000006</c:v>
                </c:pt>
                <c:pt idx="551">
                  <c:v>99.635999999999996</c:v>
                </c:pt>
                <c:pt idx="552">
                  <c:v>99.794399999999996</c:v>
                </c:pt>
                <c:pt idx="553">
                  <c:v>99.793000000000006</c:v>
                </c:pt>
                <c:pt idx="554">
                  <c:v>99.845799999999997</c:v>
                </c:pt>
                <c:pt idx="555">
                  <c:v>99.839699999999993</c:v>
                </c:pt>
                <c:pt idx="556">
                  <c:v>99.517799999999994</c:v>
                </c:pt>
                <c:pt idx="557">
                  <c:v>99.5565</c:v>
                </c:pt>
                <c:pt idx="558">
                  <c:v>99.752300000000005</c:v>
                </c:pt>
                <c:pt idx="559">
                  <c:v>100.1622</c:v>
                </c:pt>
                <c:pt idx="560">
                  <c:v>100.59610000000001</c:v>
                </c:pt>
                <c:pt idx="561">
                  <c:v>100.6995</c:v>
                </c:pt>
                <c:pt idx="562">
                  <c:v>100.65170000000001</c:v>
                </c:pt>
                <c:pt idx="563">
                  <c:v>100.455</c:v>
                </c:pt>
                <c:pt idx="564">
                  <c:v>100.29089999999999</c:v>
                </c:pt>
                <c:pt idx="565">
                  <c:v>100.2514</c:v>
                </c:pt>
                <c:pt idx="566">
                  <c:v>100.3784</c:v>
                </c:pt>
                <c:pt idx="567">
                  <c:v>100.33839999999999</c:v>
                </c:pt>
                <c:pt idx="568">
                  <c:v>100.1621</c:v>
                </c:pt>
                <c:pt idx="569">
                  <c:v>100.2213</c:v>
                </c:pt>
                <c:pt idx="570">
                  <c:v>99.961200000000005</c:v>
                </c:pt>
                <c:pt idx="571">
                  <c:v>99.747799999999998</c:v>
                </c:pt>
                <c:pt idx="572">
                  <c:v>99.447800000000001</c:v>
                </c:pt>
                <c:pt idx="573">
                  <c:v>99.353099999999998</c:v>
                </c:pt>
                <c:pt idx="574">
                  <c:v>99.293400000000005</c:v>
                </c:pt>
                <c:pt idx="575">
                  <c:v>99.331500000000005</c:v>
                </c:pt>
                <c:pt idx="576">
                  <c:v>99.360600000000005</c:v>
                </c:pt>
                <c:pt idx="577">
                  <c:v>99.335499999999996</c:v>
                </c:pt>
                <c:pt idx="578">
                  <c:v>99.335499999999996</c:v>
                </c:pt>
                <c:pt idx="579">
                  <c:v>99.694000000000003</c:v>
                </c:pt>
                <c:pt idx="580">
                  <c:v>99.823400000000007</c:v>
                </c:pt>
                <c:pt idx="581">
                  <c:v>100.1707</c:v>
                </c:pt>
                <c:pt idx="582">
                  <c:v>100.3359</c:v>
                </c:pt>
                <c:pt idx="583">
                  <c:v>100.3176</c:v>
                </c:pt>
                <c:pt idx="584">
                  <c:v>100.5162</c:v>
                </c:pt>
                <c:pt idx="585">
                  <c:v>100.7876</c:v>
                </c:pt>
                <c:pt idx="586">
                  <c:v>101.2456</c:v>
                </c:pt>
                <c:pt idx="587">
                  <c:v>101.8129</c:v>
                </c:pt>
                <c:pt idx="588">
                  <c:v>102.4066</c:v>
                </c:pt>
                <c:pt idx="589">
                  <c:v>102.6135</c:v>
                </c:pt>
                <c:pt idx="590">
                  <c:v>102.4686</c:v>
                </c:pt>
                <c:pt idx="591">
                  <c:v>102.43519999999999</c:v>
                </c:pt>
                <c:pt idx="592">
                  <c:v>102.6493</c:v>
                </c:pt>
                <c:pt idx="593">
                  <c:v>102.6788</c:v>
                </c:pt>
                <c:pt idx="594">
                  <c:v>102.7788</c:v>
                </c:pt>
                <c:pt idx="595">
                  <c:v>103.2178</c:v>
                </c:pt>
                <c:pt idx="596">
                  <c:v>103.57299999999999</c:v>
                </c:pt>
                <c:pt idx="597">
                  <c:v>103.68380000000001</c:v>
                </c:pt>
                <c:pt idx="598">
                  <c:v>104.29949999999999</c:v>
                </c:pt>
                <c:pt idx="599">
                  <c:v>104.9016</c:v>
                </c:pt>
                <c:pt idx="600">
                  <c:v>104.79300000000001</c:v>
                </c:pt>
                <c:pt idx="601">
                  <c:v>105.08750000000001</c:v>
                </c:pt>
                <c:pt idx="602">
                  <c:v>105.4427</c:v>
                </c:pt>
                <c:pt idx="603">
                  <c:v>105.6114</c:v>
                </c:pt>
                <c:pt idx="604">
                  <c:v>105.8854</c:v>
                </c:pt>
                <c:pt idx="605">
                  <c:v>105.92059999999999</c:v>
                </c:pt>
                <c:pt idx="606">
                  <c:v>106.3199</c:v>
                </c:pt>
                <c:pt idx="607">
                  <c:v>106.3199</c:v>
                </c:pt>
                <c:pt idx="608">
                  <c:v>106.414</c:v>
                </c:pt>
                <c:pt idx="609">
                  <c:v>106.44370000000001</c:v>
                </c:pt>
                <c:pt idx="610">
                  <c:v>106.533</c:v>
                </c:pt>
                <c:pt idx="611">
                  <c:v>106.45489999999999</c:v>
                </c:pt>
                <c:pt idx="612">
                  <c:v>106.3378</c:v>
                </c:pt>
                <c:pt idx="613">
                  <c:v>106.4975</c:v>
                </c:pt>
                <c:pt idx="614">
                  <c:v>106.6127</c:v>
                </c:pt>
                <c:pt idx="615">
                  <c:v>106.7683</c:v>
                </c:pt>
                <c:pt idx="616">
                  <c:v>106.95359999999999</c:v>
                </c:pt>
                <c:pt idx="617">
                  <c:v>107.3432</c:v>
                </c:pt>
                <c:pt idx="618">
                  <c:v>107.7372</c:v>
                </c:pt>
                <c:pt idx="619">
                  <c:v>107.87730000000001</c:v>
                </c:pt>
                <c:pt idx="620">
                  <c:v>107.877</c:v>
                </c:pt>
                <c:pt idx="621">
                  <c:v>107.788</c:v>
                </c:pt>
                <c:pt idx="622">
                  <c:v>107.6613</c:v>
                </c:pt>
                <c:pt idx="623">
                  <c:v>107.6806</c:v>
                </c:pt>
                <c:pt idx="624">
                  <c:v>107.4836</c:v>
                </c:pt>
                <c:pt idx="625">
                  <c:v>107.4344</c:v>
                </c:pt>
                <c:pt idx="626">
                  <c:v>107.3755</c:v>
                </c:pt>
                <c:pt idx="627">
                  <c:v>107.4427</c:v>
                </c:pt>
                <c:pt idx="628">
                  <c:v>107.4562</c:v>
                </c:pt>
                <c:pt idx="629">
                  <c:v>107.331</c:v>
                </c:pt>
                <c:pt idx="630">
                  <c:v>107.1397</c:v>
                </c:pt>
                <c:pt idx="631">
                  <c:v>106.89660000000001</c:v>
                </c:pt>
                <c:pt idx="632">
                  <c:v>106.8223</c:v>
                </c:pt>
                <c:pt idx="633">
                  <c:v>106.7968</c:v>
                </c:pt>
                <c:pt idx="634">
                  <c:v>106.59869999999999</c:v>
                </c:pt>
                <c:pt idx="635">
                  <c:v>106.4059</c:v>
                </c:pt>
                <c:pt idx="636">
                  <c:v>106.1909</c:v>
                </c:pt>
                <c:pt idx="637">
                  <c:v>106.13039999999999</c:v>
                </c:pt>
                <c:pt idx="638">
                  <c:v>106.0853</c:v>
                </c:pt>
                <c:pt idx="639">
                  <c:v>106.0436</c:v>
                </c:pt>
                <c:pt idx="640">
                  <c:v>106.2101</c:v>
                </c:pt>
                <c:pt idx="641">
                  <c:v>106.1369</c:v>
                </c:pt>
                <c:pt idx="642">
                  <c:v>105.80759999999999</c:v>
                </c:pt>
                <c:pt idx="643">
                  <c:v>105.25620000000001</c:v>
                </c:pt>
                <c:pt idx="644">
                  <c:v>104.8601</c:v>
                </c:pt>
                <c:pt idx="645">
                  <c:v>104.6279</c:v>
                </c:pt>
                <c:pt idx="646">
                  <c:v>104.4238</c:v>
                </c:pt>
                <c:pt idx="647">
                  <c:v>104.029</c:v>
                </c:pt>
                <c:pt idx="648">
                  <c:v>103.6983</c:v>
                </c:pt>
                <c:pt idx="649">
                  <c:v>103.652</c:v>
                </c:pt>
                <c:pt idx="650">
                  <c:v>102.60769999999999</c:v>
                </c:pt>
                <c:pt idx="651">
                  <c:v>102.43429999999999</c:v>
                </c:pt>
                <c:pt idx="652">
                  <c:v>102.0981</c:v>
                </c:pt>
                <c:pt idx="653">
                  <c:v>101.8171</c:v>
                </c:pt>
                <c:pt idx="654">
                  <c:v>102.2316</c:v>
                </c:pt>
                <c:pt idx="655">
                  <c:v>101.7058</c:v>
                </c:pt>
                <c:pt idx="656">
                  <c:v>101.20959999999999</c:v>
                </c:pt>
                <c:pt idx="657">
                  <c:v>101.4161</c:v>
                </c:pt>
                <c:pt idx="658">
                  <c:v>101.5947</c:v>
                </c:pt>
                <c:pt idx="659">
                  <c:v>101.5351</c:v>
                </c:pt>
                <c:pt idx="660">
                  <c:v>101.2165</c:v>
                </c:pt>
                <c:pt idx="661">
                  <c:v>101.0796</c:v>
                </c:pt>
                <c:pt idx="662">
                  <c:v>100.8798</c:v>
                </c:pt>
                <c:pt idx="663">
                  <c:v>100.89230000000001</c:v>
                </c:pt>
                <c:pt idx="664">
                  <c:v>101.1185</c:v>
                </c:pt>
                <c:pt idx="665">
                  <c:v>101.1217</c:v>
                </c:pt>
                <c:pt idx="666">
                  <c:v>101.2761</c:v>
                </c:pt>
                <c:pt idx="667">
                  <c:v>101.2075</c:v>
                </c:pt>
                <c:pt idx="668">
                  <c:v>101.3473</c:v>
                </c:pt>
                <c:pt idx="669">
                  <c:v>101.36879999999999</c:v>
                </c:pt>
                <c:pt idx="670">
                  <c:v>101.214</c:v>
                </c:pt>
                <c:pt idx="671">
                  <c:v>101.51139999999999</c:v>
                </c:pt>
                <c:pt idx="672">
                  <c:v>101.5825</c:v>
                </c:pt>
                <c:pt idx="673">
                  <c:v>101.2734</c:v>
                </c:pt>
                <c:pt idx="674">
                  <c:v>101.1648</c:v>
                </c:pt>
                <c:pt idx="675">
                  <c:v>101.06619999999999</c:v>
                </c:pt>
                <c:pt idx="676">
                  <c:v>101.19759999999999</c:v>
                </c:pt>
                <c:pt idx="677">
                  <c:v>101.1708</c:v>
                </c:pt>
                <c:pt idx="678">
                  <c:v>101.1707</c:v>
                </c:pt>
                <c:pt idx="679">
                  <c:v>101.2709</c:v>
                </c:pt>
                <c:pt idx="680">
                  <c:v>101.39100000000001</c:v>
                </c:pt>
                <c:pt idx="681">
                  <c:v>101.6935</c:v>
                </c:pt>
                <c:pt idx="682">
                  <c:v>101.8608</c:v>
                </c:pt>
                <c:pt idx="683">
                  <c:v>102.14749999999999</c:v>
                </c:pt>
                <c:pt idx="684">
                  <c:v>102.11279999999999</c:v>
                </c:pt>
                <c:pt idx="685">
                  <c:v>102.0616</c:v>
                </c:pt>
                <c:pt idx="686">
                  <c:v>102.0647</c:v>
                </c:pt>
                <c:pt idx="687">
                  <c:v>102.0539</c:v>
                </c:pt>
                <c:pt idx="688">
                  <c:v>102.0227</c:v>
                </c:pt>
                <c:pt idx="689">
                  <c:v>102.11920000000001</c:v>
                </c:pt>
                <c:pt idx="690">
                  <c:v>102.1275</c:v>
                </c:pt>
                <c:pt idx="691">
                  <c:v>102.16330000000001</c:v>
                </c:pt>
                <c:pt idx="692">
                  <c:v>102.3305</c:v>
                </c:pt>
                <c:pt idx="693">
                  <c:v>102.5215</c:v>
                </c:pt>
                <c:pt idx="694">
                  <c:v>102.559</c:v>
                </c:pt>
                <c:pt idx="695">
                  <c:v>102.5611</c:v>
                </c:pt>
                <c:pt idx="696">
                  <c:v>102.8094</c:v>
                </c:pt>
                <c:pt idx="697">
                  <c:v>102.8284</c:v>
                </c:pt>
                <c:pt idx="698">
                  <c:v>102.8356</c:v>
                </c:pt>
                <c:pt idx="699">
                  <c:v>102.8815</c:v>
                </c:pt>
                <c:pt idx="700">
                  <c:v>103.04170000000001</c:v>
                </c:pt>
                <c:pt idx="701">
                  <c:v>103.05240000000001</c:v>
                </c:pt>
                <c:pt idx="702">
                  <c:v>102.99590000000001</c:v>
                </c:pt>
                <c:pt idx="703">
                  <c:v>102.90389999999999</c:v>
                </c:pt>
                <c:pt idx="704">
                  <c:v>102.87050000000001</c:v>
                </c:pt>
                <c:pt idx="705">
                  <c:v>102.0005</c:v>
                </c:pt>
                <c:pt idx="706">
                  <c:v>100.7803</c:v>
                </c:pt>
                <c:pt idx="707">
                  <c:v>100.31740000000001</c:v>
                </c:pt>
                <c:pt idx="708">
                  <c:v>99.816599999999994</c:v>
                </c:pt>
                <c:pt idx="709">
                  <c:v>99.6006</c:v>
                </c:pt>
                <c:pt idx="710">
                  <c:v>99.482100000000003</c:v>
                </c:pt>
                <c:pt idx="711">
                  <c:v>99.127200000000002</c:v>
                </c:pt>
                <c:pt idx="712">
                  <c:v>98.569199999999995</c:v>
                </c:pt>
                <c:pt idx="713">
                  <c:v>98.089600000000004</c:v>
                </c:pt>
                <c:pt idx="714">
                  <c:v>97.109200000000001</c:v>
                </c:pt>
                <c:pt idx="715">
                  <c:v>96.586299999999994</c:v>
                </c:pt>
                <c:pt idx="716">
                  <c:v>95.332099999999997</c:v>
                </c:pt>
                <c:pt idx="717">
                  <c:v>94.427400000000006</c:v>
                </c:pt>
                <c:pt idx="718">
                  <c:v>93.617099999999994</c:v>
                </c:pt>
                <c:pt idx="719">
                  <c:v>92.328699999999998</c:v>
                </c:pt>
                <c:pt idx="720">
                  <c:v>91.757800000000003</c:v>
                </c:pt>
                <c:pt idx="721">
                  <c:v>90.1708</c:v>
                </c:pt>
                <c:pt idx="722">
                  <c:v>88.580699999999993</c:v>
                </c:pt>
                <c:pt idx="723">
                  <c:v>87.379000000000005</c:v>
                </c:pt>
                <c:pt idx="724">
                  <c:v>84.994699999999995</c:v>
                </c:pt>
                <c:pt idx="725">
                  <c:v>83.090400000000002</c:v>
                </c:pt>
                <c:pt idx="726">
                  <c:v>83.350200000000001</c:v>
                </c:pt>
                <c:pt idx="727">
                  <c:v>83.056299999999993</c:v>
                </c:pt>
                <c:pt idx="728">
                  <c:v>82.223299999999995</c:v>
                </c:pt>
                <c:pt idx="729">
                  <c:v>81.462800000000001</c:v>
                </c:pt>
                <c:pt idx="730">
                  <c:v>80.845100000000002</c:v>
                </c:pt>
                <c:pt idx="731">
                  <c:v>80.588200000000001</c:v>
                </c:pt>
                <c:pt idx="732">
                  <c:v>79.992199999999997</c:v>
                </c:pt>
                <c:pt idx="733">
                  <c:v>77.445700000000002</c:v>
                </c:pt>
                <c:pt idx="734">
                  <c:v>76.394099999999995</c:v>
                </c:pt>
                <c:pt idx="735">
                  <c:v>75.483000000000004</c:v>
                </c:pt>
                <c:pt idx="736">
                  <c:v>75.0732</c:v>
                </c:pt>
                <c:pt idx="737">
                  <c:v>75.653000000000006</c:v>
                </c:pt>
                <c:pt idx="738">
                  <c:v>76.664599999999993</c:v>
                </c:pt>
                <c:pt idx="739">
                  <c:v>76.913200000000003</c:v>
                </c:pt>
                <c:pt idx="740">
                  <c:v>77.298599999999993</c:v>
                </c:pt>
                <c:pt idx="741">
                  <c:v>78.234200000000001</c:v>
                </c:pt>
                <c:pt idx="742">
                  <c:v>78.896000000000001</c:v>
                </c:pt>
                <c:pt idx="743">
                  <c:v>79.676000000000002</c:v>
                </c:pt>
                <c:pt idx="744">
                  <c:v>79.947299999999998</c:v>
                </c:pt>
                <c:pt idx="745">
                  <c:v>80.150700000000001</c:v>
                </c:pt>
                <c:pt idx="746">
                  <c:v>80.217200000000005</c:v>
                </c:pt>
                <c:pt idx="747">
                  <c:v>80.3322</c:v>
                </c:pt>
                <c:pt idx="748">
                  <c:v>79.666200000000003</c:v>
                </c:pt>
                <c:pt idx="749">
                  <c:v>79.467399999999998</c:v>
                </c:pt>
                <c:pt idx="750">
                  <c:v>78.444400000000002</c:v>
                </c:pt>
                <c:pt idx="751">
                  <c:v>77.052099999999996</c:v>
                </c:pt>
                <c:pt idx="752">
                  <c:v>75.999399999999994</c:v>
                </c:pt>
                <c:pt idx="753">
                  <c:v>75.416700000000006</c:v>
                </c:pt>
                <c:pt idx="754">
                  <c:v>73.6036</c:v>
                </c:pt>
                <c:pt idx="755">
                  <c:v>73.231499999999997</c:v>
                </c:pt>
                <c:pt idx="756">
                  <c:v>73.567400000000006</c:v>
                </c:pt>
                <c:pt idx="757">
                  <c:v>73.374099999999999</c:v>
                </c:pt>
                <c:pt idx="758">
                  <c:v>73.192899999999995</c:v>
                </c:pt>
                <c:pt idx="759">
                  <c:v>73.292699999999996</c:v>
                </c:pt>
                <c:pt idx="760">
                  <c:v>73.340999999999994</c:v>
                </c:pt>
                <c:pt idx="761">
                  <c:v>73.373000000000005</c:v>
                </c:pt>
                <c:pt idx="762">
                  <c:v>72.527199999999993</c:v>
                </c:pt>
                <c:pt idx="763">
                  <c:v>72.286000000000001</c:v>
                </c:pt>
                <c:pt idx="764">
                  <c:v>72.271199999999993</c:v>
                </c:pt>
                <c:pt idx="765">
                  <c:v>71.466800000000006</c:v>
                </c:pt>
                <c:pt idx="766">
                  <c:v>71.503900000000002</c:v>
                </c:pt>
                <c:pt idx="767">
                  <c:v>71.453999999999994</c:v>
                </c:pt>
                <c:pt idx="768">
                  <c:v>71.5642</c:v>
                </c:pt>
                <c:pt idx="769">
                  <c:v>71.621899999999997</c:v>
                </c:pt>
                <c:pt idx="770">
                  <c:v>71.551900000000003</c:v>
                </c:pt>
                <c:pt idx="771">
                  <c:v>71.430800000000005</c:v>
                </c:pt>
                <c:pt idx="772">
                  <c:v>71.475099999999998</c:v>
                </c:pt>
                <c:pt idx="773">
                  <c:v>71.483199999999997</c:v>
                </c:pt>
                <c:pt idx="774">
                  <c:v>71.659300000000002</c:v>
                </c:pt>
                <c:pt idx="775">
                  <c:v>71.518199999999993</c:v>
                </c:pt>
                <c:pt idx="776">
                  <c:v>71.910200000000003</c:v>
                </c:pt>
                <c:pt idx="777">
                  <c:v>72.089500000000001</c:v>
                </c:pt>
                <c:pt idx="778">
                  <c:v>72.089500000000001</c:v>
                </c:pt>
                <c:pt idx="779">
                  <c:v>72.542900000000003</c:v>
                </c:pt>
                <c:pt idx="780">
                  <c:v>72.542900000000003</c:v>
                </c:pt>
                <c:pt idx="781">
                  <c:v>72.563100000000006</c:v>
                </c:pt>
                <c:pt idx="782">
                  <c:v>72.469399999999993</c:v>
                </c:pt>
                <c:pt idx="783">
                  <c:v>72.620800000000003</c:v>
                </c:pt>
                <c:pt idx="784">
                  <c:v>73.124499999999998</c:v>
                </c:pt>
                <c:pt idx="785">
                  <c:v>73.898099999999999</c:v>
                </c:pt>
                <c:pt idx="786">
                  <c:v>75.339399999999998</c:v>
                </c:pt>
                <c:pt idx="787">
                  <c:v>76.324799999999996</c:v>
                </c:pt>
                <c:pt idx="788">
                  <c:v>76.913600000000002</c:v>
                </c:pt>
                <c:pt idx="789">
                  <c:v>77.095799999999997</c:v>
                </c:pt>
                <c:pt idx="790">
                  <c:v>77.418800000000005</c:v>
                </c:pt>
                <c:pt idx="791">
                  <c:v>77.418800000000005</c:v>
                </c:pt>
                <c:pt idx="792">
                  <c:v>77.571200000000005</c:v>
                </c:pt>
                <c:pt idx="793">
                  <c:v>77.363900000000001</c:v>
                </c:pt>
                <c:pt idx="794">
                  <c:v>77.190600000000003</c:v>
                </c:pt>
                <c:pt idx="795">
                  <c:v>77.036000000000001</c:v>
                </c:pt>
                <c:pt idx="796">
                  <c:v>76.700299999999999</c:v>
                </c:pt>
                <c:pt idx="797">
                  <c:v>76.297499999999999</c:v>
                </c:pt>
                <c:pt idx="798">
                  <c:v>75.812299999999993</c:v>
                </c:pt>
                <c:pt idx="799">
                  <c:v>75.933300000000003</c:v>
                </c:pt>
                <c:pt idx="800">
                  <c:v>76.305499999999995</c:v>
                </c:pt>
                <c:pt idx="801">
                  <c:v>76.823599999999999</c:v>
                </c:pt>
                <c:pt idx="802">
                  <c:v>77.405900000000003</c:v>
                </c:pt>
                <c:pt idx="803">
                  <c:v>77.505399999999995</c:v>
                </c:pt>
                <c:pt idx="804">
                  <c:v>77.5184</c:v>
                </c:pt>
                <c:pt idx="805">
                  <c:v>76.838999999999999</c:v>
                </c:pt>
                <c:pt idx="806">
                  <c:v>76.949299999999994</c:v>
                </c:pt>
                <c:pt idx="807">
                  <c:v>77.4422</c:v>
                </c:pt>
                <c:pt idx="808">
                  <c:v>77.581900000000005</c:v>
                </c:pt>
                <c:pt idx="809">
                  <c:v>77.6417</c:v>
                </c:pt>
                <c:pt idx="810">
                  <c:v>77.421999999999997</c:v>
                </c:pt>
                <c:pt idx="811">
                  <c:v>77.237399999999994</c:v>
                </c:pt>
                <c:pt idx="812">
                  <c:v>77.181299999999993</c:v>
                </c:pt>
                <c:pt idx="813">
                  <c:v>77.179699999999997</c:v>
                </c:pt>
                <c:pt idx="814">
                  <c:v>77.168800000000005</c:v>
                </c:pt>
                <c:pt idx="815">
                  <c:v>77.233599999999996</c:v>
                </c:pt>
                <c:pt idx="816">
                  <c:v>76.840699999999998</c:v>
                </c:pt>
                <c:pt idx="817">
                  <c:v>76.636899999999997</c:v>
                </c:pt>
                <c:pt idx="818">
                  <c:v>76.282399999999996</c:v>
                </c:pt>
                <c:pt idx="819">
                  <c:v>75.518500000000003</c:v>
                </c:pt>
                <c:pt idx="820">
                  <c:v>75.6387</c:v>
                </c:pt>
                <c:pt idx="821">
                  <c:v>75.448599999999999</c:v>
                </c:pt>
                <c:pt idx="822">
                  <c:v>75.175399999999996</c:v>
                </c:pt>
                <c:pt idx="823">
                  <c:v>75.309200000000004</c:v>
                </c:pt>
                <c:pt idx="824">
                  <c:v>75.577799999999996</c:v>
                </c:pt>
                <c:pt idx="825">
                  <c:v>75.599299999999999</c:v>
                </c:pt>
                <c:pt idx="826">
                  <c:v>75.011300000000006</c:v>
                </c:pt>
                <c:pt idx="827">
                  <c:v>74.536699999999996</c:v>
                </c:pt>
                <c:pt idx="828">
                  <c:v>74.159400000000005</c:v>
                </c:pt>
                <c:pt idx="829">
                  <c:v>73.722700000000003</c:v>
                </c:pt>
                <c:pt idx="830">
                  <c:v>72.887299999999996</c:v>
                </c:pt>
                <c:pt idx="831">
                  <c:v>71.968599999999995</c:v>
                </c:pt>
                <c:pt idx="832">
                  <c:v>71.339799999999997</c:v>
                </c:pt>
                <c:pt idx="833">
                  <c:v>71.328299999999999</c:v>
                </c:pt>
                <c:pt idx="834">
                  <c:v>71.2667</c:v>
                </c:pt>
                <c:pt idx="835">
                  <c:v>71.473200000000006</c:v>
                </c:pt>
                <c:pt idx="836">
                  <c:v>72.033600000000007</c:v>
                </c:pt>
                <c:pt idx="837">
                  <c:v>72.456000000000003</c:v>
                </c:pt>
                <c:pt idx="838">
                  <c:v>72.587699999999998</c:v>
                </c:pt>
                <c:pt idx="839">
                  <c:v>72.924199999999999</c:v>
                </c:pt>
                <c:pt idx="840">
                  <c:v>72.819599999999994</c:v>
                </c:pt>
                <c:pt idx="841">
                  <c:v>72.963300000000004</c:v>
                </c:pt>
                <c:pt idx="842">
                  <c:v>73.253200000000007</c:v>
                </c:pt>
                <c:pt idx="843">
                  <c:v>73.434299999999993</c:v>
                </c:pt>
                <c:pt idx="844">
                  <c:v>73.759699999999995</c:v>
                </c:pt>
                <c:pt idx="845">
                  <c:v>73.799300000000002</c:v>
                </c:pt>
                <c:pt idx="846">
                  <c:v>73.747699999999995</c:v>
                </c:pt>
                <c:pt idx="847">
                  <c:v>74.038300000000007</c:v>
                </c:pt>
                <c:pt idx="848">
                  <c:v>74.000299999999996</c:v>
                </c:pt>
                <c:pt idx="849">
                  <c:v>74.138499999999993</c:v>
                </c:pt>
                <c:pt idx="850">
                  <c:v>74.534499999999994</c:v>
                </c:pt>
                <c:pt idx="851">
                  <c:v>74.791300000000007</c:v>
                </c:pt>
                <c:pt idx="852">
                  <c:v>74.8887</c:v>
                </c:pt>
                <c:pt idx="853">
                  <c:v>75.248199999999997</c:v>
                </c:pt>
                <c:pt idx="854">
                  <c:v>75.538399999999996</c:v>
                </c:pt>
                <c:pt idx="855">
                  <c:v>76.413300000000007</c:v>
                </c:pt>
                <c:pt idx="856">
                  <c:v>76.413300000000007</c:v>
                </c:pt>
                <c:pt idx="857">
                  <c:v>77.212100000000007</c:v>
                </c:pt>
                <c:pt idx="858">
                  <c:v>77.773099999999999</c:v>
                </c:pt>
                <c:pt idx="859">
                  <c:v>78.313299999999998</c:v>
                </c:pt>
                <c:pt idx="860">
                  <c:v>78.745099999999994</c:v>
                </c:pt>
                <c:pt idx="861">
                  <c:v>78.616399999999999</c:v>
                </c:pt>
                <c:pt idx="862">
                  <c:v>78.741900000000001</c:v>
                </c:pt>
                <c:pt idx="863">
                  <c:v>79.144000000000005</c:v>
                </c:pt>
                <c:pt idx="864">
                  <c:v>79.247900000000001</c:v>
                </c:pt>
                <c:pt idx="865">
                  <c:v>79.944400000000002</c:v>
                </c:pt>
                <c:pt idx="866">
                  <c:v>80.627700000000004</c:v>
                </c:pt>
                <c:pt idx="867">
                  <c:v>81.010199999999998</c:v>
                </c:pt>
                <c:pt idx="868">
                  <c:v>81.574600000000004</c:v>
                </c:pt>
                <c:pt idx="869">
                  <c:v>81.526899999999998</c:v>
                </c:pt>
                <c:pt idx="870">
                  <c:v>81.526899999999998</c:v>
                </c:pt>
                <c:pt idx="871">
                  <c:v>82.234200000000001</c:v>
                </c:pt>
                <c:pt idx="872">
                  <c:v>82.856999999999999</c:v>
                </c:pt>
                <c:pt idx="873">
                  <c:v>83.689800000000005</c:v>
                </c:pt>
                <c:pt idx="874">
                  <c:v>84.841200000000001</c:v>
                </c:pt>
                <c:pt idx="875">
                  <c:v>85.0154</c:v>
                </c:pt>
                <c:pt idx="876">
                  <c:v>84.963700000000003</c:v>
                </c:pt>
                <c:pt idx="877">
                  <c:v>85.341099999999997</c:v>
                </c:pt>
                <c:pt idx="878">
                  <c:v>85.679500000000004</c:v>
                </c:pt>
                <c:pt idx="879">
                  <c:v>85.721100000000007</c:v>
                </c:pt>
                <c:pt idx="880">
                  <c:v>85.944800000000001</c:v>
                </c:pt>
                <c:pt idx="881">
                  <c:v>86.201300000000003</c:v>
                </c:pt>
                <c:pt idx="882">
                  <c:v>86.7273</c:v>
                </c:pt>
                <c:pt idx="883">
                  <c:v>87.121600000000001</c:v>
                </c:pt>
                <c:pt idx="884">
                  <c:v>87.575400000000002</c:v>
                </c:pt>
                <c:pt idx="885">
                  <c:v>87.962500000000006</c:v>
                </c:pt>
                <c:pt idx="886">
                  <c:v>88.2393</c:v>
                </c:pt>
                <c:pt idx="887">
                  <c:v>88.387500000000003</c:v>
                </c:pt>
                <c:pt idx="888">
                  <c:v>88.960599999999999</c:v>
                </c:pt>
                <c:pt idx="889">
                  <c:v>89.256</c:v>
                </c:pt>
                <c:pt idx="890">
                  <c:v>89.286299999999997</c:v>
                </c:pt>
                <c:pt idx="891">
                  <c:v>89.742999999999995</c:v>
                </c:pt>
                <c:pt idx="892">
                  <c:v>90.459599999999995</c:v>
                </c:pt>
                <c:pt idx="893">
                  <c:v>90.576800000000006</c:v>
                </c:pt>
                <c:pt idx="894">
                  <c:v>90.858800000000002</c:v>
                </c:pt>
                <c:pt idx="895">
                  <c:v>91.278599999999997</c:v>
                </c:pt>
                <c:pt idx="896">
                  <c:v>91.357399999999998</c:v>
                </c:pt>
                <c:pt idx="897">
                  <c:v>91.682599999999994</c:v>
                </c:pt>
                <c:pt idx="898">
                  <c:v>92.105900000000005</c:v>
                </c:pt>
                <c:pt idx="899">
                  <c:v>92.283600000000007</c:v>
                </c:pt>
                <c:pt idx="900">
                  <c:v>92.727400000000003</c:v>
                </c:pt>
                <c:pt idx="901">
                  <c:v>92.867999999999995</c:v>
                </c:pt>
                <c:pt idx="902">
                  <c:v>92.692099999999996</c:v>
                </c:pt>
                <c:pt idx="903">
                  <c:v>92.463999999999999</c:v>
                </c:pt>
                <c:pt idx="904">
                  <c:v>92.1571</c:v>
                </c:pt>
                <c:pt idx="905">
                  <c:v>91.798900000000003</c:v>
                </c:pt>
                <c:pt idx="906">
                  <c:v>91.429599999999994</c:v>
                </c:pt>
                <c:pt idx="907">
                  <c:v>91.021500000000003</c:v>
                </c:pt>
                <c:pt idx="908">
                  <c:v>91.044499999999999</c:v>
                </c:pt>
                <c:pt idx="909">
                  <c:v>91.198099999999997</c:v>
                </c:pt>
                <c:pt idx="910">
                  <c:v>91.211299999999994</c:v>
                </c:pt>
                <c:pt idx="911">
                  <c:v>91.388300000000001</c:v>
                </c:pt>
                <c:pt idx="912">
                  <c:v>91.870599999999996</c:v>
                </c:pt>
                <c:pt idx="913">
                  <c:v>92.214299999999994</c:v>
                </c:pt>
                <c:pt idx="914">
                  <c:v>92.453800000000001</c:v>
                </c:pt>
                <c:pt idx="915">
                  <c:v>92.587900000000005</c:v>
                </c:pt>
                <c:pt idx="916">
                  <c:v>92.568200000000004</c:v>
                </c:pt>
                <c:pt idx="917">
                  <c:v>92.696200000000005</c:v>
                </c:pt>
                <c:pt idx="918">
                  <c:v>92.583200000000005</c:v>
                </c:pt>
                <c:pt idx="919">
                  <c:v>92.524600000000007</c:v>
                </c:pt>
                <c:pt idx="920">
                  <c:v>92.442599999999999</c:v>
                </c:pt>
                <c:pt idx="921">
                  <c:v>92.216499999999996</c:v>
                </c:pt>
                <c:pt idx="922">
                  <c:v>92.486500000000007</c:v>
                </c:pt>
                <c:pt idx="923">
                  <c:v>93.212100000000007</c:v>
                </c:pt>
                <c:pt idx="924">
                  <c:v>93.3078</c:v>
                </c:pt>
                <c:pt idx="925">
                  <c:v>93.691999999999993</c:v>
                </c:pt>
                <c:pt idx="926">
                  <c:v>94.209400000000002</c:v>
                </c:pt>
                <c:pt idx="927">
                  <c:v>95.052000000000007</c:v>
                </c:pt>
                <c:pt idx="928">
                  <c:v>95.516300000000001</c:v>
                </c:pt>
                <c:pt idx="929">
                  <c:v>95.828800000000001</c:v>
                </c:pt>
                <c:pt idx="930">
                  <c:v>96.084100000000007</c:v>
                </c:pt>
                <c:pt idx="931">
                  <c:v>96.535300000000007</c:v>
                </c:pt>
                <c:pt idx="932">
                  <c:v>96.944699999999997</c:v>
                </c:pt>
                <c:pt idx="933">
                  <c:v>97.002399999999994</c:v>
                </c:pt>
                <c:pt idx="934">
                  <c:v>97.381600000000006</c:v>
                </c:pt>
                <c:pt idx="935">
                  <c:v>98.012900000000002</c:v>
                </c:pt>
                <c:pt idx="936">
                  <c:v>98.524299999999997</c:v>
                </c:pt>
                <c:pt idx="937">
                  <c:v>99.238900000000001</c:v>
                </c:pt>
                <c:pt idx="938">
                  <c:v>99.805000000000007</c:v>
                </c:pt>
                <c:pt idx="939">
                  <c:v>100.1116</c:v>
                </c:pt>
                <c:pt idx="940">
                  <c:v>100.0655</c:v>
                </c:pt>
                <c:pt idx="941">
                  <c:v>100.2817</c:v>
                </c:pt>
                <c:pt idx="942">
                  <c:v>100.34050000000001</c:v>
                </c:pt>
                <c:pt idx="943">
                  <c:v>100.2552</c:v>
                </c:pt>
                <c:pt idx="944">
                  <c:v>100.4589</c:v>
                </c:pt>
                <c:pt idx="945">
                  <c:v>100.7559</c:v>
                </c:pt>
                <c:pt idx="946">
                  <c:v>100.3061</c:v>
                </c:pt>
                <c:pt idx="947">
                  <c:v>100.0625</c:v>
                </c:pt>
                <c:pt idx="948">
                  <c:v>100.0227</c:v>
                </c:pt>
                <c:pt idx="949">
                  <c:v>99.896699999999996</c:v>
                </c:pt>
                <c:pt idx="950">
                  <c:v>100.01779999999999</c:v>
                </c:pt>
                <c:pt idx="951">
                  <c:v>100.46250000000001</c:v>
                </c:pt>
                <c:pt idx="952">
                  <c:v>100.6476</c:v>
                </c:pt>
                <c:pt idx="953">
                  <c:v>100.85339999999999</c:v>
                </c:pt>
                <c:pt idx="954">
                  <c:v>101.19929999999999</c:v>
                </c:pt>
                <c:pt idx="955">
                  <c:v>101.0984</c:v>
                </c:pt>
                <c:pt idx="956">
                  <c:v>101.47490000000001</c:v>
                </c:pt>
                <c:pt idx="957">
                  <c:v>101.5146</c:v>
                </c:pt>
                <c:pt idx="958">
                  <c:v>101.5288</c:v>
                </c:pt>
                <c:pt idx="959">
                  <c:v>101.4379</c:v>
                </c:pt>
                <c:pt idx="960">
                  <c:v>101.5154</c:v>
                </c:pt>
                <c:pt idx="961">
                  <c:v>101.7229</c:v>
                </c:pt>
                <c:pt idx="962">
                  <c:v>102.00830000000001</c:v>
                </c:pt>
                <c:pt idx="963">
                  <c:v>102.0411</c:v>
                </c:pt>
                <c:pt idx="964">
                  <c:v>102.3629</c:v>
                </c:pt>
                <c:pt idx="965">
                  <c:v>102.8934</c:v>
                </c:pt>
                <c:pt idx="966">
                  <c:v>103.0874</c:v>
                </c:pt>
                <c:pt idx="967">
                  <c:v>103.6764</c:v>
                </c:pt>
                <c:pt idx="968">
                  <c:v>104.0701</c:v>
                </c:pt>
                <c:pt idx="969">
                  <c:v>104.7068</c:v>
                </c:pt>
                <c:pt idx="970">
                  <c:v>105.0736</c:v>
                </c:pt>
                <c:pt idx="971">
                  <c:v>105.2839</c:v>
                </c:pt>
                <c:pt idx="972">
                  <c:v>105.4764</c:v>
                </c:pt>
                <c:pt idx="973">
                  <c:v>105.96259999999999</c:v>
                </c:pt>
                <c:pt idx="974">
                  <c:v>106.3802</c:v>
                </c:pt>
                <c:pt idx="975">
                  <c:v>106.4744</c:v>
                </c:pt>
                <c:pt idx="976">
                  <c:v>106.5929</c:v>
                </c:pt>
                <c:pt idx="977">
                  <c:v>106.9556</c:v>
                </c:pt>
                <c:pt idx="978">
                  <c:v>107.08620000000001</c:v>
                </c:pt>
                <c:pt idx="979">
                  <c:v>107.0292</c:v>
                </c:pt>
                <c:pt idx="980">
                  <c:v>106.8775</c:v>
                </c:pt>
                <c:pt idx="981">
                  <c:v>106.7443</c:v>
                </c:pt>
                <c:pt idx="982">
                  <c:v>106.959</c:v>
                </c:pt>
                <c:pt idx="983">
                  <c:v>107.06529999999999</c:v>
                </c:pt>
                <c:pt idx="984">
                  <c:v>107.15309999999999</c:v>
                </c:pt>
                <c:pt idx="985">
                  <c:v>107.20099999999999</c:v>
                </c:pt>
                <c:pt idx="986">
                  <c:v>107.4654</c:v>
                </c:pt>
                <c:pt idx="987">
                  <c:v>107.7915</c:v>
                </c:pt>
                <c:pt idx="988">
                  <c:v>108.0287</c:v>
                </c:pt>
                <c:pt idx="989">
                  <c:v>108.1806</c:v>
                </c:pt>
                <c:pt idx="990">
                  <c:v>108.36750000000001</c:v>
                </c:pt>
                <c:pt idx="991">
                  <c:v>108.55119999999999</c:v>
                </c:pt>
                <c:pt idx="992">
                  <c:v>109.0235</c:v>
                </c:pt>
                <c:pt idx="993">
                  <c:v>109.0399</c:v>
                </c:pt>
                <c:pt idx="994">
                  <c:v>109.1242</c:v>
                </c:pt>
                <c:pt idx="995">
                  <c:v>109.285</c:v>
                </c:pt>
                <c:pt idx="996">
                  <c:v>109.2829</c:v>
                </c:pt>
                <c:pt idx="997">
                  <c:v>109.3284</c:v>
                </c:pt>
                <c:pt idx="998">
                  <c:v>108.97280000000001</c:v>
                </c:pt>
                <c:pt idx="999">
                  <c:v>108.89570000000001</c:v>
                </c:pt>
                <c:pt idx="1000">
                  <c:v>108.88209999999999</c:v>
                </c:pt>
                <c:pt idx="1001">
                  <c:v>108.893</c:v>
                </c:pt>
                <c:pt idx="1002">
                  <c:v>108.72320000000001</c:v>
                </c:pt>
                <c:pt idx="1003">
                  <c:v>108.286</c:v>
                </c:pt>
                <c:pt idx="1004">
                  <c:v>108.3257</c:v>
                </c:pt>
                <c:pt idx="1005">
                  <c:v>108.3293</c:v>
                </c:pt>
                <c:pt idx="1006">
                  <c:v>108.3509</c:v>
                </c:pt>
                <c:pt idx="1007">
                  <c:v>108.5162</c:v>
                </c:pt>
                <c:pt idx="1008">
                  <c:v>108.63209999999999</c:v>
                </c:pt>
                <c:pt idx="1009">
                  <c:v>108.7204</c:v>
                </c:pt>
                <c:pt idx="1010">
                  <c:v>108.711</c:v>
                </c:pt>
                <c:pt idx="1011">
                  <c:v>108.79510000000001</c:v>
                </c:pt>
                <c:pt idx="1012">
                  <c:v>109.0194</c:v>
                </c:pt>
                <c:pt idx="1013">
                  <c:v>109.1164</c:v>
                </c:pt>
                <c:pt idx="1014">
                  <c:v>109.1657</c:v>
                </c:pt>
                <c:pt idx="1015">
                  <c:v>109.1942</c:v>
                </c:pt>
                <c:pt idx="1016">
                  <c:v>109.0569</c:v>
                </c:pt>
                <c:pt idx="1017">
                  <c:v>109.29300000000001</c:v>
                </c:pt>
                <c:pt idx="1018">
                  <c:v>109.5441</c:v>
                </c:pt>
                <c:pt idx="1019">
                  <c:v>109.60809999999999</c:v>
                </c:pt>
                <c:pt idx="1020">
                  <c:v>109.7522</c:v>
                </c:pt>
                <c:pt idx="1021">
                  <c:v>109.3395</c:v>
                </c:pt>
                <c:pt idx="1022">
                  <c:v>109.4494</c:v>
                </c:pt>
                <c:pt idx="1023">
                  <c:v>109.44589999999999</c:v>
                </c:pt>
                <c:pt idx="1024">
                  <c:v>109.71469999999999</c:v>
                </c:pt>
                <c:pt idx="1025">
                  <c:v>109.9371</c:v>
                </c:pt>
                <c:pt idx="1026">
                  <c:v>109.997</c:v>
                </c:pt>
                <c:pt idx="1027">
                  <c:v>110.1673</c:v>
                </c:pt>
                <c:pt idx="1028">
                  <c:v>110.2657</c:v>
                </c:pt>
                <c:pt idx="1029">
                  <c:v>110.2856</c:v>
                </c:pt>
                <c:pt idx="1030">
                  <c:v>110.2863</c:v>
                </c:pt>
                <c:pt idx="1031">
                  <c:v>110.2937</c:v>
                </c:pt>
                <c:pt idx="1032">
                  <c:v>110.42019999999999</c:v>
                </c:pt>
                <c:pt idx="1033">
                  <c:v>110.46729999999999</c:v>
                </c:pt>
                <c:pt idx="1034">
                  <c:v>110.6587</c:v>
                </c:pt>
                <c:pt idx="1035">
                  <c:v>110.8115</c:v>
                </c:pt>
                <c:pt idx="1036">
                  <c:v>110.9644</c:v>
                </c:pt>
                <c:pt idx="1037">
                  <c:v>110.9717</c:v>
                </c:pt>
                <c:pt idx="1038">
                  <c:v>111.116</c:v>
                </c:pt>
                <c:pt idx="1039">
                  <c:v>111.2167</c:v>
                </c:pt>
                <c:pt idx="1040">
                  <c:v>111.2167</c:v>
                </c:pt>
                <c:pt idx="1041">
                  <c:v>111.1914</c:v>
                </c:pt>
                <c:pt idx="1042">
                  <c:v>111.4062</c:v>
                </c:pt>
                <c:pt idx="1043">
                  <c:v>111.6245</c:v>
                </c:pt>
                <c:pt idx="1044">
                  <c:v>111.6575</c:v>
                </c:pt>
                <c:pt idx="1045">
                  <c:v>112.06100000000001</c:v>
                </c:pt>
                <c:pt idx="1046">
                  <c:v>112.88590000000001</c:v>
                </c:pt>
                <c:pt idx="1047">
                  <c:v>113.6285</c:v>
                </c:pt>
                <c:pt idx="1048">
                  <c:v>114.35599999999999</c:v>
                </c:pt>
                <c:pt idx="1049">
                  <c:v>114.9036</c:v>
                </c:pt>
                <c:pt idx="1050">
                  <c:v>115.2667</c:v>
                </c:pt>
                <c:pt idx="1051">
                  <c:v>115.25700000000001</c:v>
                </c:pt>
                <c:pt idx="1052">
                  <c:v>115.0009</c:v>
                </c:pt>
                <c:pt idx="1053">
                  <c:v>114.9996</c:v>
                </c:pt>
                <c:pt idx="1054">
                  <c:v>114.9755</c:v>
                </c:pt>
                <c:pt idx="1055">
                  <c:v>114.9404</c:v>
                </c:pt>
                <c:pt idx="1056">
                  <c:v>115.02889999999999</c:v>
                </c:pt>
                <c:pt idx="1057">
                  <c:v>114.8968</c:v>
                </c:pt>
                <c:pt idx="1058">
                  <c:v>114.6557</c:v>
                </c:pt>
                <c:pt idx="1059">
                  <c:v>114.361</c:v>
                </c:pt>
                <c:pt idx="1060">
                  <c:v>114.2834</c:v>
                </c:pt>
                <c:pt idx="1061">
                  <c:v>113.97320000000001</c:v>
                </c:pt>
                <c:pt idx="1062">
                  <c:v>113.9971</c:v>
                </c:pt>
                <c:pt idx="1063">
                  <c:v>114.06829999999999</c:v>
                </c:pt>
                <c:pt idx="1064">
                  <c:v>113.8741</c:v>
                </c:pt>
                <c:pt idx="1065">
                  <c:v>113.9057</c:v>
                </c:pt>
                <c:pt idx="1066">
                  <c:v>113.7978</c:v>
                </c:pt>
                <c:pt idx="1067">
                  <c:v>113.97750000000001</c:v>
                </c:pt>
                <c:pt idx="1068">
                  <c:v>114.3287</c:v>
                </c:pt>
                <c:pt idx="1069">
                  <c:v>114.2052</c:v>
                </c:pt>
                <c:pt idx="1070">
                  <c:v>113.7068</c:v>
                </c:pt>
                <c:pt idx="1071">
                  <c:v>113.554</c:v>
                </c:pt>
                <c:pt idx="1072">
                  <c:v>113.3784</c:v>
                </c:pt>
                <c:pt idx="1073">
                  <c:v>113.5727</c:v>
                </c:pt>
                <c:pt idx="1074">
                  <c:v>113.2067</c:v>
                </c:pt>
                <c:pt idx="1075">
                  <c:v>112.4744</c:v>
                </c:pt>
                <c:pt idx="1076">
                  <c:v>112.2358</c:v>
                </c:pt>
                <c:pt idx="1077">
                  <c:v>111.8719</c:v>
                </c:pt>
                <c:pt idx="1078">
                  <c:v>112.4969</c:v>
                </c:pt>
                <c:pt idx="1079">
                  <c:v>112.8137</c:v>
                </c:pt>
                <c:pt idx="1080">
                  <c:v>113.2324</c:v>
                </c:pt>
                <c:pt idx="1081">
                  <c:v>113.77630000000001</c:v>
                </c:pt>
                <c:pt idx="1082">
                  <c:v>113.8869</c:v>
                </c:pt>
                <c:pt idx="1083">
                  <c:v>113.9273</c:v>
                </c:pt>
                <c:pt idx="1084">
                  <c:v>113.8925</c:v>
                </c:pt>
                <c:pt idx="1085">
                  <c:v>114.03740000000001</c:v>
                </c:pt>
                <c:pt idx="1086">
                  <c:v>114.07989999999999</c:v>
                </c:pt>
                <c:pt idx="1087">
                  <c:v>114.29259999999999</c:v>
                </c:pt>
                <c:pt idx="1088">
                  <c:v>114.8321</c:v>
                </c:pt>
                <c:pt idx="1089">
                  <c:v>115.18259999999999</c:v>
                </c:pt>
                <c:pt idx="1090">
                  <c:v>115.5082</c:v>
                </c:pt>
                <c:pt idx="1091">
                  <c:v>115.89749999999999</c:v>
                </c:pt>
                <c:pt idx="1092">
                  <c:v>116.41679999999999</c:v>
                </c:pt>
                <c:pt idx="1093">
                  <c:v>116.5581</c:v>
                </c:pt>
                <c:pt idx="1094">
                  <c:v>116.7636</c:v>
                </c:pt>
                <c:pt idx="1095">
                  <c:v>116.7889</c:v>
                </c:pt>
                <c:pt idx="1096">
                  <c:v>116.8484</c:v>
                </c:pt>
                <c:pt idx="1097">
                  <c:v>117.0256</c:v>
                </c:pt>
                <c:pt idx="1098">
                  <c:v>117.1237</c:v>
                </c:pt>
                <c:pt idx="1099">
                  <c:v>117.54689999999999</c:v>
                </c:pt>
                <c:pt idx="1100">
                  <c:v>117.6664</c:v>
                </c:pt>
                <c:pt idx="1101">
                  <c:v>117.7123</c:v>
                </c:pt>
                <c:pt idx="1102">
                  <c:v>117.7118</c:v>
                </c:pt>
                <c:pt idx="1103">
                  <c:v>117.8596</c:v>
                </c:pt>
                <c:pt idx="1104">
                  <c:v>117.9598</c:v>
                </c:pt>
                <c:pt idx="1105">
                  <c:v>118.1191</c:v>
                </c:pt>
                <c:pt idx="1106">
                  <c:v>118.2474</c:v>
                </c:pt>
                <c:pt idx="1107">
                  <c:v>118.55549999999999</c:v>
                </c:pt>
                <c:pt idx="1108">
                  <c:v>118.78270000000001</c:v>
                </c:pt>
                <c:pt idx="1109">
                  <c:v>118.8715</c:v>
                </c:pt>
                <c:pt idx="1110">
                  <c:v>118.8802</c:v>
                </c:pt>
                <c:pt idx="1111">
                  <c:v>119.0377</c:v>
                </c:pt>
                <c:pt idx="1112">
                  <c:v>119.0377</c:v>
                </c:pt>
                <c:pt idx="1113">
                  <c:v>119.0859</c:v>
                </c:pt>
                <c:pt idx="1114">
                  <c:v>118.9438</c:v>
                </c:pt>
                <c:pt idx="1115">
                  <c:v>119.1755</c:v>
                </c:pt>
                <c:pt idx="1116">
                  <c:v>119.5141</c:v>
                </c:pt>
                <c:pt idx="1117">
                  <c:v>119.85850000000001</c:v>
                </c:pt>
                <c:pt idx="1118">
                  <c:v>120.0859</c:v>
                </c:pt>
                <c:pt idx="1119">
                  <c:v>120.2227</c:v>
                </c:pt>
                <c:pt idx="1120">
                  <c:v>120.38379999999999</c:v>
                </c:pt>
                <c:pt idx="1121">
                  <c:v>120.1786</c:v>
                </c:pt>
                <c:pt idx="1122">
                  <c:v>120.2294</c:v>
                </c:pt>
                <c:pt idx="1123">
                  <c:v>120.2818</c:v>
                </c:pt>
                <c:pt idx="1124">
                  <c:v>120.16370000000001</c:v>
                </c:pt>
                <c:pt idx="1125">
                  <c:v>120.121</c:v>
                </c:pt>
                <c:pt idx="1126">
                  <c:v>120.35639999999999</c:v>
                </c:pt>
                <c:pt idx="1127">
                  <c:v>120.2949</c:v>
                </c:pt>
                <c:pt idx="1128">
                  <c:v>119.7961</c:v>
                </c:pt>
                <c:pt idx="1129">
                  <c:v>119.95269999999999</c:v>
                </c:pt>
                <c:pt idx="1130">
                  <c:v>120.16930000000001</c:v>
                </c:pt>
                <c:pt idx="1131">
                  <c:v>120.1695</c:v>
                </c:pt>
                <c:pt idx="1132">
                  <c:v>120.14239999999999</c:v>
                </c:pt>
                <c:pt idx="1133">
                  <c:v>119.6305</c:v>
                </c:pt>
                <c:pt idx="1134">
                  <c:v>118.5485</c:v>
                </c:pt>
                <c:pt idx="1135">
                  <c:v>116.57980000000001</c:v>
                </c:pt>
                <c:pt idx="1136">
                  <c:v>117.90770000000001</c:v>
                </c:pt>
                <c:pt idx="1137">
                  <c:v>117.4504</c:v>
                </c:pt>
                <c:pt idx="1138">
                  <c:v>117.9952</c:v>
                </c:pt>
                <c:pt idx="1139">
                  <c:v>118.1601</c:v>
                </c:pt>
                <c:pt idx="1140">
                  <c:v>117.7658</c:v>
                </c:pt>
                <c:pt idx="1141">
                  <c:v>117.3181</c:v>
                </c:pt>
                <c:pt idx="1142">
                  <c:v>117.2783</c:v>
                </c:pt>
                <c:pt idx="1143">
                  <c:v>116.4653</c:v>
                </c:pt>
                <c:pt idx="1144">
                  <c:v>115.4813</c:v>
                </c:pt>
                <c:pt idx="1145">
                  <c:v>114.92140000000001</c:v>
                </c:pt>
                <c:pt idx="1146">
                  <c:v>114.8764</c:v>
                </c:pt>
                <c:pt idx="1147">
                  <c:v>113.5958</c:v>
                </c:pt>
                <c:pt idx="1148">
                  <c:v>114.0594</c:v>
                </c:pt>
                <c:pt idx="1149">
                  <c:v>114.94329999999999</c:v>
                </c:pt>
                <c:pt idx="1150">
                  <c:v>115.4097</c:v>
                </c:pt>
                <c:pt idx="1151">
                  <c:v>115.5394</c:v>
                </c:pt>
                <c:pt idx="1152">
                  <c:v>115.2974</c:v>
                </c:pt>
                <c:pt idx="1153">
                  <c:v>115.1435</c:v>
                </c:pt>
                <c:pt idx="1154">
                  <c:v>115.39579999999999</c:v>
                </c:pt>
                <c:pt idx="1155">
                  <c:v>115.2496</c:v>
                </c:pt>
                <c:pt idx="1156">
                  <c:v>114.6875</c:v>
                </c:pt>
                <c:pt idx="1157">
                  <c:v>114.2833</c:v>
                </c:pt>
                <c:pt idx="1158">
                  <c:v>114.149</c:v>
                </c:pt>
                <c:pt idx="1159">
                  <c:v>114.1544</c:v>
                </c:pt>
                <c:pt idx="1160">
                  <c:v>114.4118</c:v>
                </c:pt>
                <c:pt idx="1161">
                  <c:v>114.78189999999999</c:v>
                </c:pt>
                <c:pt idx="1162">
                  <c:v>115.0085</c:v>
                </c:pt>
                <c:pt idx="1163">
                  <c:v>115.5378</c:v>
                </c:pt>
                <c:pt idx="1164">
                  <c:v>116.0758</c:v>
                </c:pt>
                <c:pt idx="1165">
                  <c:v>116.37649999999999</c:v>
                </c:pt>
                <c:pt idx="1166">
                  <c:v>117.2033</c:v>
                </c:pt>
                <c:pt idx="1167">
                  <c:v>117.3475</c:v>
                </c:pt>
                <c:pt idx="1168">
                  <c:v>117.1955</c:v>
                </c:pt>
                <c:pt idx="1169">
                  <c:v>116.959</c:v>
                </c:pt>
                <c:pt idx="1170">
                  <c:v>116.62990000000001</c:v>
                </c:pt>
                <c:pt idx="1171">
                  <c:v>116.7921</c:v>
                </c:pt>
                <c:pt idx="1172">
                  <c:v>116.4049</c:v>
                </c:pt>
                <c:pt idx="1173">
                  <c:v>116.4372</c:v>
                </c:pt>
                <c:pt idx="1174">
                  <c:v>116.3198</c:v>
                </c:pt>
                <c:pt idx="1175">
                  <c:v>116.43729999999999</c:v>
                </c:pt>
                <c:pt idx="1176">
                  <c:v>116.50920000000001</c:v>
                </c:pt>
                <c:pt idx="1177">
                  <c:v>116.6948</c:v>
                </c:pt>
                <c:pt idx="1178">
                  <c:v>116.6985</c:v>
                </c:pt>
                <c:pt idx="1179">
                  <c:v>117.08</c:v>
                </c:pt>
                <c:pt idx="1180">
                  <c:v>117.30500000000001</c:v>
                </c:pt>
                <c:pt idx="1181">
                  <c:v>117.4893</c:v>
                </c:pt>
                <c:pt idx="1182">
                  <c:v>117.7555</c:v>
                </c:pt>
                <c:pt idx="1183">
                  <c:v>117.9953</c:v>
                </c:pt>
                <c:pt idx="1184">
                  <c:v>118.1191</c:v>
                </c:pt>
                <c:pt idx="1185">
                  <c:v>118.2223</c:v>
                </c:pt>
                <c:pt idx="1186">
                  <c:v>118.12350000000001</c:v>
                </c:pt>
                <c:pt idx="1187">
                  <c:v>118.18859999999999</c:v>
                </c:pt>
                <c:pt idx="1188">
                  <c:v>118.4935</c:v>
                </c:pt>
                <c:pt idx="1189">
                  <c:v>118.767</c:v>
                </c:pt>
                <c:pt idx="1190">
                  <c:v>119.03019999999999</c:v>
                </c:pt>
                <c:pt idx="1191">
                  <c:v>119.4084</c:v>
                </c:pt>
                <c:pt idx="1192">
                  <c:v>119.7955</c:v>
                </c:pt>
                <c:pt idx="1193">
                  <c:v>119.74420000000001</c:v>
                </c:pt>
                <c:pt idx="1194">
                  <c:v>119.9388</c:v>
                </c:pt>
                <c:pt idx="1195">
                  <c:v>120.05970000000001</c:v>
                </c:pt>
                <c:pt idx="1196">
                  <c:v>120.0699</c:v>
                </c:pt>
                <c:pt idx="1197">
                  <c:v>120.3862</c:v>
                </c:pt>
                <c:pt idx="1198">
                  <c:v>120.6902</c:v>
                </c:pt>
                <c:pt idx="1199">
                  <c:v>120.8831</c:v>
                </c:pt>
                <c:pt idx="1200">
                  <c:v>120.8797</c:v>
                </c:pt>
                <c:pt idx="1201">
                  <c:v>121.0361</c:v>
                </c:pt>
                <c:pt idx="1202">
                  <c:v>121.01949999999999</c:v>
                </c:pt>
                <c:pt idx="1203">
                  <c:v>120.92489999999999</c:v>
                </c:pt>
                <c:pt idx="1204">
                  <c:v>120.72790000000001</c:v>
                </c:pt>
                <c:pt idx="1205">
                  <c:v>120.51600000000001</c:v>
                </c:pt>
                <c:pt idx="1206">
                  <c:v>120.50320000000001</c:v>
                </c:pt>
                <c:pt idx="1207">
                  <c:v>120.6788</c:v>
                </c:pt>
                <c:pt idx="1208">
                  <c:v>120.935</c:v>
                </c:pt>
                <c:pt idx="1209">
                  <c:v>121.2473</c:v>
                </c:pt>
                <c:pt idx="1210">
                  <c:v>121.42140000000001</c:v>
                </c:pt>
                <c:pt idx="1211">
                  <c:v>121.4198</c:v>
                </c:pt>
                <c:pt idx="1212">
                  <c:v>121.48860000000001</c:v>
                </c:pt>
                <c:pt idx="1213">
                  <c:v>121.43600000000001</c:v>
                </c:pt>
                <c:pt idx="1214">
                  <c:v>121.18210000000001</c:v>
                </c:pt>
                <c:pt idx="1215">
                  <c:v>121.25239999999999</c:v>
                </c:pt>
                <c:pt idx="1216">
                  <c:v>121.1352</c:v>
                </c:pt>
                <c:pt idx="1217">
                  <c:v>121.1846</c:v>
                </c:pt>
                <c:pt idx="1218">
                  <c:v>121.0902</c:v>
                </c:pt>
                <c:pt idx="1219">
                  <c:v>121.3604</c:v>
                </c:pt>
                <c:pt idx="1220">
                  <c:v>121.5645</c:v>
                </c:pt>
                <c:pt idx="1221">
                  <c:v>121.8617</c:v>
                </c:pt>
                <c:pt idx="1222">
                  <c:v>122.10760000000001</c:v>
                </c:pt>
                <c:pt idx="1223">
                  <c:v>122.1245</c:v>
                </c:pt>
                <c:pt idx="1224">
                  <c:v>122.05459999999999</c:v>
                </c:pt>
                <c:pt idx="1225">
                  <c:v>122.196</c:v>
                </c:pt>
                <c:pt idx="1226">
                  <c:v>122.3519</c:v>
                </c:pt>
                <c:pt idx="1227">
                  <c:v>122.71469999999999</c:v>
                </c:pt>
                <c:pt idx="1228">
                  <c:v>122.88679999999999</c:v>
                </c:pt>
                <c:pt idx="1229">
                  <c:v>122.9866</c:v>
                </c:pt>
                <c:pt idx="1230">
                  <c:v>122.97029999999999</c:v>
                </c:pt>
                <c:pt idx="1231">
                  <c:v>123.1583</c:v>
                </c:pt>
                <c:pt idx="1232">
                  <c:v>123.39400000000001</c:v>
                </c:pt>
                <c:pt idx="1233">
                  <c:v>123.5638</c:v>
                </c:pt>
                <c:pt idx="1234">
                  <c:v>123.5333</c:v>
                </c:pt>
                <c:pt idx="1235">
                  <c:v>123.53570000000001</c:v>
                </c:pt>
                <c:pt idx="1236">
                  <c:v>123.4276</c:v>
                </c:pt>
                <c:pt idx="1237">
                  <c:v>123.6249</c:v>
                </c:pt>
                <c:pt idx="1238">
                  <c:v>123.6306</c:v>
                </c:pt>
                <c:pt idx="1239">
                  <c:v>123.74630000000001</c:v>
                </c:pt>
                <c:pt idx="1240">
                  <c:v>123.83410000000001</c:v>
                </c:pt>
                <c:pt idx="1241">
                  <c:v>123.87869999999999</c:v>
                </c:pt>
                <c:pt idx="1242">
                  <c:v>124.08920000000001</c:v>
                </c:pt>
                <c:pt idx="1243">
                  <c:v>124.1537</c:v>
                </c:pt>
                <c:pt idx="1244">
                  <c:v>124.45359999999999</c:v>
                </c:pt>
                <c:pt idx="1245">
                  <c:v>124.66800000000001</c:v>
                </c:pt>
                <c:pt idx="1246">
                  <c:v>124.7758</c:v>
                </c:pt>
                <c:pt idx="1247">
                  <c:v>125.08240000000001</c:v>
                </c:pt>
                <c:pt idx="1248">
                  <c:v>125.18559999999999</c:v>
                </c:pt>
                <c:pt idx="1249">
                  <c:v>125.4819</c:v>
                </c:pt>
                <c:pt idx="1250">
                  <c:v>125.42489999999999</c:v>
                </c:pt>
                <c:pt idx="1251">
                  <c:v>125.39</c:v>
                </c:pt>
                <c:pt idx="1252">
                  <c:v>125.20359999999999</c:v>
                </c:pt>
                <c:pt idx="1253">
                  <c:v>125.30800000000001</c:v>
                </c:pt>
                <c:pt idx="1254">
                  <c:v>125.17189999999999</c:v>
                </c:pt>
                <c:pt idx="1255">
                  <c:v>125.32080000000001</c:v>
                </c:pt>
                <c:pt idx="1256">
                  <c:v>125.3477</c:v>
                </c:pt>
                <c:pt idx="1257">
                  <c:v>125.6237</c:v>
                </c:pt>
                <c:pt idx="1258">
                  <c:v>125.5437</c:v>
                </c:pt>
                <c:pt idx="1259">
                  <c:v>125.45480000000001</c:v>
                </c:pt>
                <c:pt idx="1260">
                  <c:v>125.4663</c:v>
                </c:pt>
                <c:pt idx="1261">
                  <c:v>125.48399999999999</c:v>
                </c:pt>
                <c:pt idx="1262">
                  <c:v>125.51949999999999</c:v>
                </c:pt>
                <c:pt idx="1263">
                  <c:v>125.4498</c:v>
                </c:pt>
                <c:pt idx="1264">
                  <c:v>125.44880000000001</c:v>
                </c:pt>
                <c:pt idx="1265">
                  <c:v>125.2851</c:v>
                </c:pt>
                <c:pt idx="1266">
                  <c:v>125.581</c:v>
                </c:pt>
                <c:pt idx="1267">
                  <c:v>125.6374</c:v>
                </c:pt>
                <c:pt idx="1268">
                  <c:v>125.6285</c:v>
                </c:pt>
                <c:pt idx="1269">
                  <c:v>125.666</c:v>
                </c:pt>
                <c:pt idx="1270">
                  <c:v>125.56229999999999</c:v>
                </c:pt>
                <c:pt idx="1271">
                  <c:v>125.0331</c:v>
                </c:pt>
                <c:pt idx="1272">
                  <c:v>124.8493</c:v>
                </c:pt>
                <c:pt idx="1273">
                  <c:v>125.05670000000001</c:v>
                </c:pt>
                <c:pt idx="1274">
                  <c:v>124.7961</c:v>
                </c:pt>
                <c:pt idx="1275">
                  <c:v>124.6366</c:v>
                </c:pt>
                <c:pt idx="1276">
                  <c:v>124.68729999999999</c:v>
                </c:pt>
                <c:pt idx="1277">
                  <c:v>124.6267</c:v>
                </c:pt>
                <c:pt idx="1278">
                  <c:v>124.5831</c:v>
                </c:pt>
                <c:pt idx="1279">
                  <c:v>124.05329999999999</c:v>
                </c:pt>
                <c:pt idx="1280">
                  <c:v>123.7508</c:v>
                </c:pt>
                <c:pt idx="1281">
                  <c:v>123.61839999999999</c:v>
                </c:pt>
                <c:pt idx="1282">
                  <c:v>123.06140000000001</c:v>
                </c:pt>
                <c:pt idx="1283">
                  <c:v>122.9606</c:v>
                </c:pt>
                <c:pt idx="1284">
                  <c:v>122.11669999999999</c:v>
                </c:pt>
                <c:pt idx="1285">
                  <c:v>122.4833</c:v>
                </c:pt>
                <c:pt idx="1286">
                  <c:v>122.86539999999999</c:v>
                </c:pt>
                <c:pt idx="1287">
                  <c:v>123.26</c:v>
                </c:pt>
                <c:pt idx="1288">
                  <c:v>123.5157</c:v>
                </c:pt>
                <c:pt idx="1289">
                  <c:v>123.7274</c:v>
                </c:pt>
                <c:pt idx="1290">
                  <c:v>123.7927</c:v>
                </c:pt>
                <c:pt idx="1291">
                  <c:v>123.85680000000001</c:v>
                </c:pt>
                <c:pt idx="1292">
                  <c:v>123.8668</c:v>
                </c:pt>
                <c:pt idx="1293">
                  <c:v>123.8683</c:v>
                </c:pt>
                <c:pt idx="1294">
                  <c:v>124.03879999999999</c:v>
                </c:pt>
                <c:pt idx="1295">
                  <c:v>124.04730000000001</c:v>
                </c:pt>
                <c:pt idx="1296">
                  <c:v>124.0483</c:v>
                </c:pt>
                <c:pt idx="1297">
                  <c:v>124.1114</c:v>
                </c:pt>
                <c:pt idx="1298">
                  <c:v>124.22069999999999</c:v>
                </c:pt>
                <c:pt idx="1299">
                  <c:v>124.4003</c:v>
                </c:pt>
                <c:pt idx="1300">
                  <c:v>124.5123</c:v>
                </c:pt>
                <c:pt idx="1301">
                  <c:v>124.57040000000001</c:v>
                </c:pt>
                <c:pt idx="1302">
                  <c:v>124.5933</c:v>
                </c:pt>
                <c:pt idx="1303">
                  <c:v>124.62909999999999</c:v>
                </c:pt>
                <c:pt idx="1304">
                  <c:v>124.69799999999999</c:v>
                </c:pt>
                <c:pt idx="1305">
                  <c:v>124.71040000000001</c:v>
                </c:pt>
                <c:pt idx="1306">
                  <c:v>124.91119999999999</c:v>
                </c:pt>
                <c:pt idx="1307">
                  <c:v>124.91679999999999</c:v>
                </c:pt>
                <c:pt idx="1308">
                  <c:v>124.96169999999999</c:v>
                </c:pt>
                <c:pt idx="1309">
                  <c:v>125.5421</c:v>
                </c:pt>
                <c:pt idx="1310">
                  <c:v>125.9482</c:v>
                </c:pt>
                <c:pt idx="1311">
                  <c:v>126.12739999999999</c:v>
                </c:pt>
                <c:pt idx="1312">
                  <c:v>126.1657</c:v>
                </c:pt>
                <c:pt idx="1313">
                  <c:v>126.0745</c:v>
                </c:pt>
                <c:pt idx="1314">
                  <c:v>126.26179999999999</c:v>
                </c:pt>
                <c:pt idx="1315">
                  <c:v>126.494</c:v>
                </c:pt>
                <c:pt idx="1316">
                  <c:v>126.7149</c:v>
                </c:pt>
                <c:pt idx="1317">
                  <c:v>126.74169999999999</c:v>
                </c:pt>
                <c:pt idx="1318">
                  <c:v>126.9515</c:v>
                </c:pt>
                <c:pt idx="1319">
                  <c:v>127.0993</c:v>
                </c:pt>
                <c:pt idx="1320">
                  <c:v>127.1977</c:v>
                </c:pt>
                <c:pt idx="1321">
                  <c:v>127.047</c:v>
                </c:pt>
                <c:pt idx="1322">
                  <c:v>127.1683</c:v>
                </c:pt>
                <c:pt idx="1323">
                  <c:v>127.32810000000001</c:v>
                </c:pt>
                <c:pt idx="1324">
                  <c:v>127.3909</c:v>
                </c:pt>
                <c:pt idx="1325">
                  <c:v>127.477</c:v>
                </c:pt>
                <c:pt idx="1326">
                  <c:v>127.34699999999999</c:v>
                </c:pt>
                <c:pt idx="1327">
                  <c:v>127.3147</c:v>
                </c:pt>
                <c:pt idx="1328">
                  <c:v>127.3212</c:v>
                </c:pt>
                <c:pt idx="1329">
                  <c:v>127.52330000000001</c:v>
                </c:pt>
                <c:pt idx="1330">
                  <c:v>127.5883</c:v>
                </c:pt>
                <c:pt idx="1331">
                  <c:v>127.6797</c:v>
                </c:pt>
                <c:pt idx="1332">
                  <c:v>127.761</c:v>
                </c:pt>
                <c:pt idx="1333">
                  <c:v>128.03989999999999</c:v>
                </c:pt>
                <c:pt idx="1334">
                  <c:v>128.1293</c:v>
                </c:pt>
                <c:pt idx="1335">
                  <c:v>128.15</c:v>
                </c:pt>
                <c:pt idx="1336">
                  <c:v>128.10740000000001</c:v>
                </c:pt>
                <c:pt idx="1337">
                  <c:v>128.1088</c:v>
                </c:pt>
                <c:pt idx="1338">
                  <c:v>128.1892</c:v>
                </c:pt>
                <c:pt idx="1339">
                  <c:v>128.185</c:v>
                </c:pt>
                <c:pt idx="1340">
                  <c:v>128.36019999999999</c:v>
                </c:pt>
                <c:pt idx="1341">
                  <c:v>128.65459999999999</c:v>
                </c:pt>
                <c:pt idx="1342">
                  <c:v>128.6747</c:v>
                </c:pt>
                <c:pt idx="1343">
                  <c:v>128.86089999999999</c:v>
                </c:pt>
                <c:pt idx="1344">
                  <c:v>128.8064</c:v>
                </c:pt>
                <c:pt idx="1345">
                  <c:v>128.77500000000001</c:v>
                </c:pt>
                <c:pt idx="1346">
                  <c:v>128.5676</c:v>
                </c:pt>
                <c:pt idx="1347">
                  <c:v>128.7458</c:v>
                </c:pt>
                <c:pt idx="1348">
                  <c:v>128.8503</c:v>
                </c:pt>
                <c:pt idx="1349">
                  <c:v>128.97290000000001</c:v>
                </c:pt>
                <c:pt idx="1350">
                  <c:v>128.8279</c:v>
                </c:pt>
                <c:pt idx="1351">
                  <c:v>128.81010000000001</c:v>
                </c:pt>
                <c:pt idx="1352">
                  <c:v>128.72579999999999</c:v>
                </c:pt>
                <c:pt idx="1353">
                  <c:v>128.74789999999999</c:v>
                </c:pt>
                <c:pt idx="1354">
                  <c:v>128.649</c:v>
                </c:pt>
                <c:pt idx="1355">
                  <c:v>128.53870000000001</c:v>
                </c:pt>
                <c:pt idx="1356">
                  <c:v>128.35900000000001</c:v>
                </c:pt>
                <c:pt idx="1357">
                  <c:v>128.18270000000001</c:v>
                </c:pt>
                <c:pt idx="1358">
                  <c:v>128.1678</c:v>
                </c:pt>
                <c:pt idx="1359">
                  <c:v>127.6468</c:v>
                </c:pt>
                <c:pt idx="1360">
                  <c:v>127.58110000000001</c:v>
                </c:pt>
                <c:pt idx="1361">
                  <c:v>127.4434</c:v>
                </c:pt>
                <c:pt idx="1362">
                  <c:v>127.7129</c:v>
                </c:pt>
                <c:pt idx="1363">
                  <c:v>128.00640000000001</c:v>
                </c:pt>
                <c:pt idx="1364">
                  <c:v>128.00569999999999</c:v>
                </c:pt>
                <c:pt idx="1365">
                  <c:v>127.85899999999999</c:v>
                </c:pt>
                <c:pt idx="1366">
                  <c:v>127.98480000000001</c:v>
                </c:pt>
                <c:pt idx="1367">
                  <c:v>128.02770000000001</c:v>
                </c:pt>
                <c:pt idx="1368">
                  <c:v>128.09180000000001</c:v>
                </c:pt>
                <c:pt idx="1369">
                  <c:v>128.14449999999999</c:v>
                </c:pt>
                <c:pt idx="1370">
                  <c:v>128.07640000000001</c:v>
                </c:pt>
                <c:pt idx="1371">
                  <c:v>127.9152</c:v>
                </c:pt>
                <c:pt idx="1372">
                  <c:v>128.12880000000001</c:v>
                </c:pt>
                <c:pt idx="1373">
                  <c:v>128.39859999999999</c:v>
                </c:pt>
                <c:pt idx="1374">
                  <c:v>128.58349999999999</c:v>
                </c:pt>
                <c:pt idx="1375">
                  <c:v>128.75360000000001</c:v>
                </c:pt>
                <c:pt idx="1376">
                  <c:v>128.84729999999999</c:v>
                </c:pt>
                <c:pt idx="1377">
                  <c:v>128.90100000000001</c:v>
                </c:pt>
                <c:pt idx="1378">
                  <c:v>128.9452</c:v>
                </c:pt>
                <c:pt idx="1379">
                  <c:v>128.8278</c:v>
                </c:pt>
                <c:pt idx="1380">
                  <c:v>128.81110000000001</c:v>
                </c:pt>
                <c:pt idx="1381">
                  <c:v>128.7835</c:v>
                </c:pt>
                <c:pt idx="1382">
                  <c:v>128.8082</c:v>
                </c:pt>
                <c:pt idx="1383">
                  <c:v>128.76669999999999</c:v>
                </c:pt>
                <c:pt idx="1384">
                  <c:v>128.7732</c:v>
                </c:pt>
                <c:pt idx="1385">
                  <c:v>128.93049999999999</c:v>
                </c:pt>
                <c:pt idx="1386">
                  <c:v>129.0608</c:v>
                </c:pt>
                <c:pt idx="1387">
                  <c:v>129.29499999999999</c:v>
                </c:pt>
                <c:pt idx="1388">
                  <c:v>129.29499999999999</c:v>
                </c:pt>
                <c:pt idx="1389">
                  <c:v>129.29580000000001</c:v>
                </c:pt>
                <c:pt idx="1390">
                  <c:v>129.46940000000001</c:v>
                </c:pt>
                <c:pt idx="1391">
                  <c:v>129.43090000000001</c:v>
                </c:pt>
                <c:pt idx="1392">
                  <c:v>129.4547</c:v>
                </c:pt>
                <c:pt idx="1393">
                  <c:v>129.50839999999999</c:v>
                </c:pt>
                <c:pt idx="1394">
                  <c:v>129.73589999999999</c:v>
                </c:pt>
                <c:pt idx="1395">
                  <c:v>129.8939</c:v>
                </c:pt>
                <c:pt idx="1396">
                  <c:v>129.9016</c:v>
                </c:pt>
                <c:pt idx="1397">
                  <c:v>129.94210000000001</c:v>
                </c:pt>
                <c:pt idx="1398">
                  <c:v>130.0558</c:v>
                </c:pt>
                <c:pt idx="1399">
                  <c:v>130.2533</c:v>
                </c:pt>
                <c:pt idx="1400">
                  <c:v>130.3194</c:v>
                </c:pt>
                <c:pt idx="1401">
                  <c:v>130.15960000000001</c:v>
                </c:pt>
                <c:pt idx="1402">
                  <c:v>130.32419999999999</c:v>
                </c:pt>
                <c:pt idx="1403">
                  <c:v>130.4254</c:v>
                </c:pt>
                <c:pt idx="1404">
                  <c:v>130.48310000000001</c:v>
                </c:pt>
                <c:pt idx="1405">
                  <c:v>130.47559999999999</c:v>
                </c:pt>
                <c:pt idx="1406">
                  <c:v>130.50299999999999</c:v>
                </c:pt>
                <c:pt idx="1407">
                  <c:v>130.53370000000001</c:v>
                </c:pt>
                <c:pt idx="1408">
                  <c:v>130.35069999999999</c:v>
                </c:pt>
                <c:pt idx="1409">
                  <c:v>130.4248</c:v>
                </c:pt>
                <c:pt idx="1410">
                  <c:v>130.35310000000001</c:v>
                </c:pt>
                <c:pt idx="1411">
                  <c:v>130.28190000000001</c:v>
                </c:pt>
                <c:pt idx="1412">
                  <c:v>130.3167</c:v>
                </c:pt>
                <c:pt idx="1413">
                  <c:v>130.31440000000001</c:v>
                </c:pt>
                <c:pt idx="1414">
                  <c:v>130.44159999999999</c:v>
                </c:pt>
                <c:pt idx="1415">
                  <c:v>130.41640000000001</c:v>
                </c:pt>
                <c:pt idx="1416">
                  <c:v>130.30690000000001</c:v>
                </c:pt>
                <c:pt idx="1417">
                  <c:v>130.20310000000001</c:v>
                </c:pt>
                <c:pt idx="1418">
                  <c:v>130.08969999999999</c:v>
                </c:pt>
                <c:pt idx="1419">
                  <c:v>130.12430000000001</c:v>
                </c:pt>
                <c:pt idx="1420">
                  <c:v>130.0153</c:v>
                </c:pt>
                <c:pt idx="1421">
                  <c:v>129.90190000000001</c:v>
                </c:pt>
                <c:pt idx="1422">
                  <c:v>129.83029999999999</c:v>
                </c:pt>
                <c:pt idx="1423">
                  <c:v>129.50030000000001</c:v>
                </c:pt>
                <c:pt idx="1424">
                  <c:v>129.51480000000001</c:v>
                </c:pt>
                <c:pt idx="1425">
                  <c:v>129.36439999999999</c:v>
                </c:pt>
                <c:pt idx="1426">
                  <c:v>128.88839999999999</c:v>
                </c:pt>
                <c:pt idx="1427">
                  <c:v>128.9023</c:v>
                </c:pt>
                <c:pt idx="1428">
                  <c:v>128.8459</c:v>
                </c:pt>
                <c:pt idx="1429">
                  <c:v>128.93350000000001</c:v>
                </c:pt>
                <c:pt idx="1430">
                  <c:v>128.98009999999999</c:v>
                </c:pt>
                <c:pt idx="1431">
                  <c:v>128.74979999999999</c:v>
                </c:pt>
                <c:pt idx="1432">
                  <c:v>128.7328</c:v>
                </c:pt>
                <c:pt idx="1433">
                  <c:v>128.41139999999999</c:v>
                </c:pt>
                <c:pt idx="1434">
                  <c:v>128.51259999999999</c:v>
                </c:pt>
                <c:pt idx="1435">
                  <c:v>128.85159999999999</c:v>
                </c:pt>
                <c:pt idx="1436">
                  <c:v>129.25810000000001</c:v>
                </c:pt>
                <c:pt idx="1437">
                  <c:v>129.5463</c:v>
                </c:pt>
                <c:pt idx="1438">
                  <c:v>129.6902</c:v>
                </c:pt>
                <c:pt idx="1439">
                  <c:v>129.6764</c:v>
                </c:pt>
                <c:pt idx="1440">
                  <c:v>129.4435</c:v>
                </c:pt>
                <c:pt idx="1441">
                  <c:v>129.48859999999999</c:v>
                </c:pt>
                <c:pt idx="1442">
                  <c:v>129.3878</c:v>
                </c:pt>
                <c:pt idx="1443">
                  <c:v>128.9365</c:v>
                </c:pt>
                <c:pt idx="1444">
                  <c:v>128.43299999999999</c:v>
                </c:pt>
                <c:pt idx="1445">
                  <c:v>128.69999999999999</c:v>
                </c:pt>
                <c:pt idx="1446">
                  <c:v>128.71860000000001</c:v>
                </c:pt>
                <c:pt idx="1447">
                  <c:v>128.59960000000001</c:v>
                </c:pt>
                <c:pt idx="1448">
                  <c:v>128.47880000000001</c:v>
                </c:pt>
                <c:pt idx="1449">
                  <c:v>128.39840000000001</c:v>
                </c:pt>
                <c:pt idx="1450">
                  <c:v>128.51490000000001</c:v>
                </c:pt>
                <c:pt idx="1451">
                  <c:v>128.79040000000001</c:v>
                </c:pt>
                <c:pt idx="1452">
                  <c:v>129.1653</c:v>
                </c:pt>
                <c:pt idx="1453">
                  <c:v>129.1688</c:v>
                </c:pt>
                <c:pt idx="1454">
                  <c:v>129.267</c:v>
                </c:pt>
                <c:pt idx="1455">
                  <c:v>129.0916</c:v>
                </c:pt>
                <c:pt idx="1456">
                  <c:v>128.90180000000001</c:v>
                </c:pt>
                <c:pt idx="1457">
                  <c:v>128.95930000000001</c:v>
                </c:pt>
                <c:pt idx="1458">
                  <c:v>128.95930000000001</c:v>
                </c:pt>
                <c:pt idx="1459">
                  <c:v>129.12639999999999</c:v>
                </c:pt>
                <c:pt idx="1460">
                  <c:v>128.83449999999999</c:v>
                </c:pt>
                <c:pt idx="1461">
                  <c:v>127.9969</c:v>
                </c:pt>
                <c:pt idx="1462">
                  <c:v>127.30500000000001</c:v>
                </c:pt>
                <c:pt idx="1463">
                  <c:v>126.0812</c:v>
                </c:pt>
                <c:pt idx="1464">
                  <c:v>125.00830000000001</c:v>
                </c:pt>
                <c:pt idx="1465">
                  <c:v>122.87009999999999</c:v>
                </c:pt>
                <c:pt idx="1466">
                  <c:v>122.8536</c:v>
                </c:pt>
                <c:pt idx="1467">
                  <c:v>121.80540000000001</c:v>
                </c:pt>
                <c:pt idx="1468">
                  <c:v>121.4708</c:v>
                </c:pt>
                <c:pt idx="1469">
                  <c:v>122.44670000000001</c:v>
                </c:pt>
                <c:pt idx="1470">
                  <c:v>122.5301</c:v>
                </c:pt>
                <c:pt idx="1471">
                  <c:v>123.2073</c:v>
                </c:pt>
                <c:pt idx="1472">
                  <c:v>122.8947</c:v>
                </c:pt>
                <c:pt idx="1473">
                  <c:v>122.224</c:v>
                </c:pt>
                <c:pt idx="1474">
                  <c:v>121.81480000000001</c:v>
                </c:pt>
                <c:pt idx="1475">
                  <c:v>121.1451</c:v>
                </c:pt>
                <c:pt idx="1476">
                  <c:v>120.3622</c:v>
                </c:pt>
                <c:pt idx="1477">
                  <c:v>120.61199999999999</c:v>
                </c:pt>
                <c:pt idx="1478">
                  <c:v>120.50369999999999</c:v>
                </c:pt>
                <c:pt idx="1479">
                  <c:v>120.6045</c:v>
                </c:pt>
                <c:pt idx="1480">
                  <c:v>121.1203</c:v>
                </c:pt>
                <c:pt idx="1481">
                  <c:v>122.1994</c:v>
                </c:pt>
                <c:pt idx="1482">
                  <c:v>122.6528</c:v>
                </c:pt>
                <c:pt idx="1483">
                  <c:v>122.6568</c:v>
                </c:pt>
                <c:pt idx="1484">
                  <c:v>121.85939999999999</c:v>
                </c:pt>
                <c:pt idx="1485">
                  <c:v>121.2833</c:v>
                </c:pt>
                <c:pt idx="1486">
                  <c:v>121.304</c:v>
                </c:pt>
                <c:pt idx="1487">
                  <c:v>121.6512</c:v>
                </c:pt>
                <c:pt idx="1488">
                  <c:v>121.4067</c:v>
                </c:pt>
                <c:pt idx="1489">
                  <c:v>120.032</c:v>
                </c:pt>
                <c:pt idx="1490">
                  <c:v>119.50239999999999</c:v>
                </c:pt>
                <c:pt idx="1491">
                  <c:v>119.5883</c:v>
                </c:pt>
                <c:pt idx="1492">
                  <c:v>120.12</c:v>
                </c:pt>
                <c:pt idx="1493">
                  <c:v>120.4984</c:v>
                </c:pt>
                <c:pt idx="1494">
                  <c:v>120.10299999999999</c:v>
                </c:pt>
                <c:pt idx="1495">
                  <c:v>119.9803</c:v>
                </c:pt>
                <c:pt idx="1496">
                  <c:v>119.9571</c:v>
                </c:pt>
                <c:pt idx="1497">
                  <c:v>118.91330000000001</c:v>
                </c:pt>
                <c:pt idx="1498">
                  <c:v>118.5059</c:v>
                </c:pt>
                <c:pt idx="1499">
                  <c:v>118.3747</c:v>
                </c:pt>
                <c:pt idx="1500">
                  <c:v>118.70659999999999</c:v>
                </c:pt>
                <c:pt idx="1501">
                  <c:v>118.4635</c:v>
                </c:pt>
                <c:pt idx="1502">
                  <c:v>118.4915</c:v>
                </c:pt>
                <c:pt idx="1503">
                  <c:v>118.0442</c:v>
                </c:pt>
                <c:pt idx="1504">
                  <c:v>117.9149</c:v>
                </c:pt>
                <c:pt idx="1505">
                  <c:v>116.6186</c:v>
                </c:pt>
                <c:pt idx="1506">
                  <c:v>116.4282</c:v>
                </c:pt>
                <c:pt idx="1507">
                  <c:v>116.6632</c:v>
                </c:pt>
                <c:pt idx="1508">
                  <c:v>116.9806</c:v>
                </c:pt>
                <c:pt idx="1509">
                  <c:v>117.58029999999999</c:v>
                </c:pt>
                <c:pt idx="1510">
                  <c:v>118.5515</c:v>
                </c:pt>
                <c:pt idx="1511">
                  <c:v>119.5099</c:v>
                </c:pt>
                <c:pt idx="1512">
                  <c:v>120.1738</c:v>
                </c:pt>
                <c:pt idx="1513">
                  <c:v>120.749</c:v>
                </c:pt>
                <c:pt idx="1514">
                  <c:v>121.7059</c:v>
                </c:pt>
                <c:pt idx="1515">
                  <c:v>121.6795</c:v>
                </c:pt>
                <c:pt idx="1516">
                  <c:v>122.14660000000001</c:v>
                </c:pt>
                <c:pt idx="1517">
                  <c:v>122.3841</c:v>
                </c:pt>
                <c:pt idx="1518">
                  <c:v>122.6534</c:v>
                </c:pt>
                <c:pt idx="1519">
                  <c:v>123.1551</c:v>
                </c:pt>
                <c:pt idx="1520">
                  <c:v>123.7559</c:v>
                </c:pt>
                <c:pt idx="1521">
                  <c:v>124.1944</c:v>
                </c:pt>
                <c:pt idx="1522">
                  <c:v>125.7149</c:v>
                </c:pt>
                <c:pt idx="1523">
                  <c:v>126.2465</c:v>
                </c:pt>
                <c:pt idx="1524">
                  <c:v>126.1181</c:v>
                </c:pt>
                <c:pt idx="1525">
                  <c:v>124.3352</c:v>
                </c:pt>
                <c:pt idx="1526">
                  <c:v>124.55329999999999</c:v>
                </c:pt>
                <c:pt idx="1527">
                  <c:v>124.76090000000001</c:v>
                </c:pt>
                <c:pt idx="1528">
                  <c:v>124.9843</c:v>
                </c:pt>
                <c:pt idx="1529">
                  <c:v>124.6092</c:v>
                </c:pt>
                <c:pt idx="1530">
                  <c:v>124.9324</c:v>
                </c:pt>
                <c:pt idx="1531">
                  <c:v>124.4748</c:v>
                </c:pt>
                <c:pt idx="1532">
                  <c:v>124.04640000000001</c:v>
                </c:pt>
                <c:pt idx="1533">
                  <c:v>124.1298</c:v>
                </c:pt>
                <c:pt idx="1534">
                  <c:v>124.5017</c:v>
                </c:pt>
                <c:pt idx="1535">
                  <c:v>124.0228</c:v>
                </c:pt>
                <c:pt idx="1536">
                  <c:v>123.7667</c:v>
                </c:pt>
                <c:pt idx="1537">
                  <c:v>123.54430000000001</c:v>
                </c:pt>
                <c:pt idx="1538">
                  <c:v>123.29649999999999</c:v>
                </c:pt>
                <c:pt idx="1539">
                  <c:v>123.13800000000001</c:v>
                </c:pt>
                <c:pt idx="1540">
                  <c:v>122.59</c:v>
                </c:pt>
                <c:pt idx="1541">
                  <c:v>121.4833</c:v>
                </c:pt>
                <c:pt idx="1542">
                  <c:v>120.952</c:v>
                </c:pt>
                <c:pt idx="1543">
                  <c:v>120.61069999999999</c:v>
                </c:pt>
                <c:pt idx="1544">
                  <c:v>120.5538</c:v>
                </c:pt>
                <c:pt idx="1545">
                  <c:v>120.4853</c:v>
                </c:pt>
                <c:pt idx="1546">
                  <c:v>120.9374</c:v>
                </c:pt>
                <c:pt idx="1547">
                  <c:v>121.0153</c:v>
                </c:pt>
                <c:pt idx="1548">
                  <c:v>121.6133</c:v>
                </c:pt>
                <c:pt idx="1549">
                  <c:v>122.56740000000001</c:v>
                </c:pt>
                <c:pt idx="1550">
                  <c:v>122.81</c:v>
                </c:pt>
                <c:pt idx="1551">
                  <c:v>123.0647</c:v>
                </c:pt>
                <c:pt idx="1552">
                  <c:v>122.9795</c:v>
                </c:pt>
                <c:pt idx="1553">
                  <c:v>122.63120000000001</c:v>
                </c:pt>
                <c:pt idx="1554">
                  <c:v>122.6337</c:v>
                </c:pt>
                <c:pt idx="1555">
                  <c:v>122.35720000000001</c:v>
                </c:pt>
                <c:pt idx="1556">
                  <c:v>122.044</c:v>
                </c:pt>
                <c:pt idx="1557">
                  <c:v>122.1598</c:v>
                </c:pt>
                <c:pt idx="1558">
                  <c:v>122.2903</c:v>
                </c:pt>
                <c:pt idx="1559">
                  <c:v>122.4034</c:v>
                </c:pt>
                <c:pt idx="1560">
                  <c:v>122.578</c:v>
                </c:pt>
                <c:pt idx="1561">
                  <c:v>122.9935</c:v>
                </c:pt>
                <c:pt idx="1562">
                  <c:v>123.1876</c:v>
                </c:pt>
                <c:pt idx="1563">
                  <c:v>123.1615</c:v>
                </c:pt>
                <c:pt idx="1564">
                  <c:v>123.1696</c:v>
                </c:pt>
                <c:pt idx="1565">
                  <c:v>123.3432</c:v>
                </c:pt>
                <c:pt idx="1566">
                  <c:v>123.45610000000001</c:v>
                </c:pt>
                <c:pt idx="1567">
                  <c:v>123.48609999999999</c:v>
                </c:pt>
                <c:pt idx="1568">
                  <c:v>123.49769999999999</c:v>
                </c:pt>
                <c:pt idx="1569">
                  <c:v>124.58629999999999</c:v>
                </c:pt>
                <c:pt idx="1570">
                  <c:v>125.0883</c:v>
                </c:pt>
                <c:pt idx="1571">
                  <c:v>125.10509999999999</c:v>
                </c:pt>
                <c:pt idx="1572">
                  <c:v>125.3668</c:v>
                </c:pt>
                <c:pt idx="1573">
                  <c:v>125.45650000000001</c:v>
                </c:pt>
                <c:pt idx="1574">
                  <c:v>125.7239</c:v>
                </c:pt>
                <c:pt idx="1575">
                  <c:v>126.0194</c:v>
                </c:pt>
                <c:pt idx="1576">
                  <c:v>126.306</c:v>
                </c:pt>
                <c:pt idx="1577">
                  <c:v>126.5954</c:v>
                </c:pt>
                <c:pt idx="1578">
                  <c:v>126.74079999999999</c:v>
                </c:pt>
                <c:pt idx="1579">
                  <c:v>127.2197</c:v>
                </c:pt>
                <c:pt idx="1580">
                  <c:v>127.5822</c:v>
                </c:pt>
                <c:pt idx="1581">
                  <c:v>127.9978</c:v>
                </c:pt>
                <c:pt idx="1582">
                  <c:v>128.28530000000001</c:v>
                </c:pt>
                <c:pt idx="1583">
                  <c:v>128.97819999999999</c:v>
                </c:pt>
                <c:pt idx="1584">
                  <c:v>129.1645</c:v>
                </c:pt>
                <c:pt idx="1585">
                  <c:v>129.6207</c:v>
                </c:pt>
                <c:pt idx="1586">
                  <c:v>130.3176</c:v>
                </c:pt>
                <c:pt idx="1587">
                  <c:v>130.52940000000001</c:v>
                </c:pt>
                <c:pt idx="1588">
                  <c:v>130.27940000000001</c:v>
                </c:pt>
                <c:pt idx="1589">
                  <c:v>130.51679999999999</c:v>
                </c:pt>
                <c:pt idx="1590">
                  <c:v>131.10749999999999</c:v>
                </c:pt>
                <c:pt idx="1591">
                  <c:v>131.6953</c:v>
                </c:pt>
                <c:pt idx="1592">
                  <c:v>132.32759999999999</c:v>
                </c:pt>
                <c:pt idx="1593">
                  <c:v>132.4041</c:v>
                </c:pt>
                <c:pt idx="1594">
                  <c:v>132.35419999999999</c:v>
                </c:pt>
                <c:pt idx="1595">
                  <c:v>132.60480000000001</c:v>
                </c:pt>
                <c:pt idx="1596">
                  <c:v>132.5179</c:v>
                </c:pt>
                <c:pt idx="1597">
                  <c:v>132.38069999999999</c:v>
                </c:pt>
                <c:pt idx="1598">
                  <c:v>132.52969999999999</c:v>
                </c:pt>
                <c:pt idx="1599">
                  <c:v>132.50649999999999</c:v>
                </c:pt>
                <c:pt idx="1600">
                  <c:v>132.43340000000001</c:v>
                </c:pt>
                <c:pt idx="1601">
                  <c:v>132.05690000000001</c:v>
                </c:pt>
                <c:pt idx="1602">
                  <c:v>132.40649999999999</c:v>
                </c:pt>
                <c:pt idx="1603">
                  <c:v>132.91370000000001</c:v>
                </c:pt>
                <c:pt idx="1604">
                  <c:v>133.23320000000001</c:v>
                </c:pt>
                <c:pt idx="1605">
                  <c:v>133.4194</c:v>
                </c:pt>
                <c:pt idx="1606">
                  <c:v>133.5975</c:v>
                </c:pt>
                <c:pt idx="1607">
                  <c:v>134.02010000000001</c:v>
                </c:pt>
                <c:pt idx="1608">
                  <c:v>134.172</c:v>
                </c:pt>
                <c:pt idx="1609">
                  <c:v>134.62870000000001</c:v>
                </c:pt>
                <c:pt idx="1610">
                  <c:v>135.1953</c:v>
                </c:pt>
                <c:pt idx="1611">
                  <c:v>135.6515</c:v>
                </c:pt>
                <c:pt idx="1612">
                  <c:v>135.98330000000001</c:v>
                </c:pt>
                <c:pt idx="1613">
                  <c:v>135.75909999999999</c:v>
                </c:pt>
                <c:pt idx="1614">
                  <c:v>135.155</c:v>
                </c:pt>
                <c:pt idx="1615">
                  <c:v>135.1155</c:v>
                </c:pt>
                <c:pt idx="1616">
                  <c:v>135.44749999999999</c:v>
                </c:pt>
                <c:pt idx="1617">
                  <c:v>135.72649999999999</c:v>
                </c:pt>
                <c:pt idx="1618">
                  <c:v>136.01849999999999</c:v>
                </c:pt>
                <c:pt idx="1619">
                  <c:v>136.21250000000001</c:v>
                </c:pt>
                <c:pt idx="1620">
                  <c:v>136.53790000000001</c:v>
                </c:pt>
                <c:pt idx="1621">
                  <c:v>136.708</c:v>
                </c:pt>
                <c:pt idx="1622">
                  <c:v>136.94829999999999</c:v>
                </c:pt>
                <c:pt idx="1623">
                  <c:v>137.15039999999999</c:v>
                </c:pt>
                <c:pt idx="1624">
                  <c:v>137.07249999999999</c:v>
                </c:pt>
                <c:pt idx="1625">
                  <c:v>137.01009999999999</c:v>
                </c:pt>
                <c:pt idx="1626">
                  <c:v>136.58260000000001</c:v>
                </c:pt>
                <c:pt idx="1627">
                  <c:v>136.32159999999999</c:v>
                </c:pt>
                <c:pt idx="1628">
                  <c:v>136.38939999999999</c:v>
                </c:pt>
                <c:pt idx="1629">
                  <c:v>136.5735</c:v>
                </c:pt>
                <c:pt idx="1630">
                  <c:v>136.6146</c:v>
                </c:pt>
                <c:pt idx="1631">
                  <c:v>136.4316</c:v>
                </c:pt>
                <c:pt idx="1632">
                  <c:v>136.3537</c:v>
                </c:pt>
                <c:pt idx="1633">
                  <c:v>136.37090000000001</c:v>
                </c:pt>
                <c:pt idx="1634">
                  <c:v>136.37090000000001</c:v>
                </c:pt>
                <c:pt idx="1635">
                  <c:v>136.38589999999999</c:v>
                </c:pt>
                <c:pt idx="1636">
                  <c:v>135.90459999999999</c:v>
                </c:pt>
                <c:pt idx="1637">
                  <c:v>135.38390000000001</c:v>
                </c:pt>
                <c:pt idx="1638">
                  <c:v>135.48580000000001</c:v>
                </c:pt>
                <c:pt idx="1639">
                  <c:v>134.54650000000001</c:v>
                </c:pt>
                <c:pt idx="1640">
                  <c:v>134.47929999999999</c:v>
                </c:pt>
                <c:pt idx="1641">
                  <c:v>134.79730000000001</c:v>
                </c:pt>
                <c:pt idx="1642">
                  <c:v>134.8389</c:v>
                </c:pt>
                <c:pt idx="1643">
                  <c:v>134.75790000000001</c:v>
                </c:pt>
                <c:pt idx="1644">
                  <c:v>134.90960000000001</c:v>
                </c:pt>
                <c:pt idx="1645">
                  <c:v>134.97399999999999</c:v>
                </c:pt>
                <c:pt idx="1646">
                  <c:v>134.9725</c:v>
                </c:pt>
                <c:pt idx="1647">
                  <c:v>134.96369999999999</c:v>
                </c:pt>
                <c:pt idx="1648">
                  <c:v>134.96379999999999</c:v>
                </c:pt>
                <c:pt idx="1649">
                  <c:v>135.1413</c:v>
                </c:pt>
                <c:pt idx="1650">
                  <c:v>135.5754</c:v>
                </c:pt>
                <c:pt idx="1651">
                  <c:v>135.81039999999999</c:v>
                </c:pt>
                <c:pt idx="1652">
                  <c:v>135.98859999999999</c:v>
                </c:pt>
                <c:pt idx="1653">
                  <c:v>136.20779999999999</c:v>
                </c:pt>
                <c:pt idx="1654">
                  <c:v>136.20779999999999</c:v>
                </c:pt>
                <c:pt idx="1655">
                  <c:v>136.7491</c:v>
                </c:pt>
                <c:pt idx="1656">
                  <c:v>136.91659999999999</c:v>
                </c:pt>
                <c:pt idx="1657">
                  <c:v>137.23220000000001</c:v>
                </c:pt>
                <c:pt idx="1658">
                  <c:v>137.20590000000001</c:v>
                </c:pt>
                <c:pt idx="1659">
                  <c:v>137.08000000000001</c:v>
                </c:pt>
                <c:pt idx="1660">
                  <c:v>136.58670000000001</c:v>
                </c:pt>
                <c:pt idx="1661">
                  <c:v>136.76070000000001</c:v>
                </c:pt>
                <c:pt idx="1662">
                  <c:v>136.8501</c:v>
                </c:pt>
                <c:pt idx="1663">
                  <c:v>136.25210000000001</c:v>
                </c:pt>
                <c:pt idx="1664">
                  <c:v>135.97559999999999</c:v>
                </c:pt>
                <c:pt idx="1665">
                  <c:v>135.3347</c:v>
                </c:pt>
                <c:pt idx="1666">
                  <c:v>134.995</c:v>
                </c:pt>
                <c:pt idx="1667">
                  <c:v>134.22319999999999</c:v>
                </c:pt>
                <c:pt idx="1668">
                  <c:v>134.1386</c:v>
                </c:pt>
                <c:pt idx="1669">
                  <c:v>134.7149</c:v>
                </c:pt>
                <c:pt idx="1670">
                  <c:v>134.42490000000001</c:v>
                </c:pt>
                <c:pt idx="1671">
                  <c:v>134.19399999999999</c:v>
                </c:pt>
                <c:pt idx="1672">
                  <c:v>134.17599999999999</c:v>
                </c:pt>
                <c:pt idx="1673">
                  <c:v>134.36160000000001</c:v>
                </c:pt>
                <c:pt idx="1674">
                  <c:v>134.63050000000001</c:v>
                </c:pt>
                <c:pt idx="1675">
                  <c:v>134.31440000000001</c:v>
                </c:pt>
                <c:pt idx="1676">
                  <c:v>134.1165</c:v>
                </c:pt>
                <c:pt idx="1677">
                  <c:v>133.61519999999999</c:v>
                </c:pt>
                <c:pt idx="1678">
                  <c:v>133.66390000000001</c:v>
                </c:pt>
                <c:pt idx="1679">
                  <c:v>133.70769999999999</c:v>
                </c:pt>
                <c:pt idx="1680">
                  <c:v>133.7989</c:v>
                </c:pt>
                <c:pt idx="1681">
                  <c:v>134.40620000000001</c:v>
                </c:pt>
                <c:pt idx="1682">
                  <c:v>134.54990000000001</c:v>
                </c:pt>
                <c:pt idx="1683">
                  <c:v>134.95410000000001</c:v>
                </c:pt>
                <c:pt idx="1684">
                  <c:v>134.6362</c:v>
                </c:pt>
                <c:pt idx="1685">
                  <c:v>134.49469999999999</c:v>
                </c:pt>
                <c:pt idx="1686">
                  <c:v>134.43559999999999</c:v>
                </c:pt>
                <c:pt idx="1687">
                  <c:v>134.71969999999999</c:v>
                </c:pt>
                <c:pt idx="1688">
                  <c:v>134.9256</c:v>
                </c:pt>
                <c:pt idx="1689">
                  <c:v>135.1994</c:v>
                </c:pt>
                <c:pt idx="1690">
                  <c:v>135.39760000000001</c:v>
                </c:pt>
                <c:pt idx="1691">
                  <c:v>135.64330000000001</c:v>
                </c:pt>
                <c:pt idx="1692">
                  <c:v>135.767</c:v>
                </c:pt>
                <c:pt idx="1693">
                  <c:v>136.04079999999999</c:v>
                </c:pt>
                <c:pt idx="1694">
                  <c:v>136.05080000000001</c:v>
                </c:pt>
                <c:pt idx="1695">
                  <c:v>136.02510000000001</c:v>
                </c:pt>
                <c:pt idx="1696">
                  <c:v>136.1267</c:v>
                </c:pt>
                <c:pt idx="1697">
                  <c:v>136.58070000000001</c:v>
                </c:pt>
                <c:pt idx="1698">
                  <c:v>136.60640000000001</c:v>
                </c:pt>
                <c:pt idx="1699">
                  <c:v>136.96780000000001</c:v>
                </c:pt>
                <c:pt idx="1700">
                  <c:v>137.47900000000001</c:v>
                </c:pt>
                <c:pt idx="1701">
                  <c:v>137.7877</c:v>
                </c:pt>
                <c:pt idx="1702">
                  <c:v>137.8485</c:v>
                </c:pt>
                <c:pt idx="1703">
                  <c:v>137.82660000000001</c:v>
                </c:pt>
                <c:pt idx="1704">
                  <c:v>137.77010000000001</c:v>
                </c:pt>
                <c:pt idx="1705">
                  <c:v>138.0557</c:v>
                </c:pt>
                <c:pt idx="1706">
                  <c:v>138.15369999999999</c:v>
                </c:pt>
                <c:pt idx="1707">
                  <c:v>138.12950000000001</c:v>
                </c:pt>
                <c:pt idx="1708">
                  <c:v>137.98490000000001</c:v>
                </c:pt>
                <c:pt idx="1709">
                  <c:v>137.89400000000001</c:v>
                </c:pt>
                <c:pt idx="1710">
                  <c:v>137.83969999999999</c:v>
                </c:pt>
                <c:pt idx="1711">
                  <c:v>138.18700000000001</c:v>
                </c:pt>
                <c:pt idx="1712">
                  <c:v>138.489</c:v>
                </c:pt>
                <c:pt idx="1713">
                  <c:v>138.47489999999999</c:v>
                </c:pt>
                <c:pt idx="1714">
                  <c:v>138.1592</c:v>
                </c:pt>
                <c:pt idx="1715">
                  <c:v>137.72049999999999</c:v>
                </c:pt>
                <c:pt idx="1716">
                  <c:v>137.44759999999999</c:v>
                </c:pt>
                <c:pt idx="1717">
                  <c:v>137.46899999999999</c:v>
                </c:pt>
                <c:pt idx="1718">
                  <c:v>137.71950000000001</c:v>
                </c:pt>
                <c:pt idx="1719">
                  <c:v>138.40649999999999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416832"/>
        <c:axId val="47418752"/>
      </c:lineChart>
      <c:dateAx>
        <c:axId val="474168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47418752"/>
        <c:crosses val="autoZero"/>
        <c:auto val="1"/>
        <c:lblOffset val="100"/>
        <c:baseTimeUnit val="days"/>
      </c:dateAx>
      <c:valAx>
        <c:axId val="47418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900" dirty="0" smtClean="0"/>
                  <a:t>Cumulative </a:t>
                </a:r>
                <a:r>
                  <a:rPr lang="en-US" sz="900" dirty="0"/>
                  <a:t>Total Return</a:t>
                </a:r>
              </a:p>
            </c:rich>
          </c:tx>
          <c:layout>
            <c:manualLayout>
              <c:xMode val="edge"/>
              <c:yMode val="edge"/>
              <c:x val="0"/>
              <c:y val="0.11751291169249005"/>
            </c:manualLayout>
          </c:layout>
          <c:overlay val="0"/>
        </c:title>
        <c:numFmt formatCode="0.00" sourceLinked="1"/>
        <c:majorTickMark val="out"/>
        <c:minorTickMark val="none"/>
        <c:tickLblPos val="nextTo"/>
        <c:crossAx val="474168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5021325459317584"/>
          <c:y val="0.89314452628905261"/>
          <c:w val="0.49957349081364827"/>
          <c:h val="9.0726441452882903E-2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9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DF52-B09F-42BE-8718-A7228F40E24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5AFD-38A9-4635-B284-4F3D36C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900" b="1" dirty="0" err="1" smtClean="0">
                <a:latin typeface="Arial" pitchFamily="34" charset="0"/>
                <a:cs typeface="Arial" pitchFamily="34" charset="0"/>
              </a:rPr>
              <a:t>iBoxx</a:t>
            </a:r>
            <a:r>
              <a:rPr lang="en-US" sz="2900" b="1" dirty="0" smtClean="0">
                <a:latin typeface="Arial" pitchFamily="34" charset="0"/>
                <a:cs typeface="Arial" pitchFamily="34" charset="0"/>
              </a:rPr>
              <a:t> Total Return Swaps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7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What is it?</a:t>
            </a:r>
          </a:p>
          <a:p>
            <a:pPr marL="0" indent="0"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	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A total return swap, TRS, allows an investor to gain exposure to a specified index (i.e. bond, equity,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etc.) through a swap contract.  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 TRS consists of two legs, the index leg and the funding leg.  At the maturity of the contract,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he buyer of a TRS will receive the cumulative return of the index (index leg) in exchange for a running payment of Libor/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Euribor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plus a fixed spread (funding leg).  The trade is unfunded in the sense that there is no initial exchange of principal only exchange of returns.  </a:t>
            </a:r>
          </a:p>
          <a:p>
            <a:pPr>
              <a:buFont typeface="Wingdings" pitchFamily="2" charset="2"/>
              <a:buChar char="Ø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index leg consists of one sole payment at the maturity of the contract.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iBoxx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indices are quoted with an index level which measures the total return of the underlying index.  </a:t>
            </a:r>
          </a:p>
          <a:p>
            <a:pPr>
              <a:buFont typeface="Wingdings" pitchFamily="2" charset="2"/>
              <a:buChar char="Ø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fixed spread in the funding leg incorporates the cost of hedging the TRS as well as the demand to receive or pay the index return.    </a:t>
            </a:r>
          </a:p>
          <a:p>
            <a:pPr>
              <a:buFont typeface="Wingdings" pitchFamily="2" charset="2"/>
              <a:buChar char="Ø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iBoxx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EUR Corporates Index Swap Example as of June 6</a:t>
            </a:r>
            <a:r>
              <a:rPr lang="en-US" sz="2600" b="1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2012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Trade Terms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- Index Buyer: Party A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- Index Seller: Party B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- Settlement Currency: Euro 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- Floating Amount: 3m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Euribor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-63 / -33 bps 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- Spread: 20 bps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- Initial Fixing: 178.81 / 178.99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- TRS Maturity: 12m (June 20</a:t>
            </a:r>
            <a:r>
              <a:rPr lang="en-US" sz="16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2013)  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Party 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 Pays running ((3m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Euribor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33bps (Q, ACT/360)) + Spread (20 bps)) * Notional 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 Receives sole payment on TRS Maturity date 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- Final payment equal to ((Final Index level – 178.99) / 178.99) * Notional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Party 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- Receives running ((3m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Euribor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63bps (Q, ACT/360)) + Spread(20 bps)) * Notional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- Pays sole payment on TRS Maturity date 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- Final payment equal to ((Final Index level – 178.99) / 178.99) * Notional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84" y="3810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TRS Mechanics Continued…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8" t="30155" r="11469" b="24420"/>
          <a:stretch/>
        </p:blipFill>
        <p:spPr bwMode="auto">
          <a:xfrm>
            <a:off x="152400" y="1600200"/>
            <a:ext cx="8851769" cy="443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64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iBoxx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EUR Liquid HY Index Breakdown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497026"/>
              </p:ext>
            </p:extLst>
          </p:nvPr>
        </p:nvGraphicFramePr>
        <p:xfrm>
          <a:off x="304800" y="914400"/>
          <a:ext cx="858981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11201535" imgH="771642" progId="Excel.Sheet.12">
                  <p:embed/>
                </p:oleObj>
              </mc:Choice>
              <mc:Fallback>
                <p:oleObj name="Worksheet" r:id="rId3" imgW="11201535" imgH="7716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914400"/>
                        <a:ext cx="8589819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2" t="32434" r="8712" b="48140"/>
          <a:stretch/>
        </p:blipFill>
        <p:spPr bwMode="auto">
          <a:xfrm>
            <a:off x="4955927" y="2020455"/>
            <a:ext cx="4001037" cy="204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t="56017" r="3531" b="20594"/>
          <a:stretch/>
        </p:blipFill>
        <p:spPr bwMode="auto">
          <a:xfrm>
            <a:off x="152400" y="4572000"/>
            <a:ext cx="8839200" cy="198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953502"/>
              </p:ext>
            </p:extLst>
          </p:nvPr>
        </p:nvGraphicFramePr>
        <p:xfrm>
          <a:off x="304800" y="1981200"/>
          <a:ext cx="4267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4951927" y="2020455"/>
            <a:ext cx="454273" cy="189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782" y="4612410"/>
            <a:ext cx="434108" cy="94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6708" y="4621647"/>
            <a:ext cx="464128" cy="9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37000" y="4746338"/>
            <a:ext cx="533400" cy="9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75399" y="4746338"/>
            <a:ext cx="555645" cy="9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Unwinding an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iBoxx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TRS trade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Markit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iBoxx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TRS vs. Other Market Instruments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t="37362" r="12500" b="10254"/>
          <a:stretch/>
        </p:blipFill>
        <p:spPr bwMode="auto">
          <a:xfrm>
            <a:off x="381000" y="1524000"/>
            <a:ext cx="8371786" cy="455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86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54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Excel Worksheet</vt:lpstr>
      <vt:lpstr>iBoxx Total Return Swaps </vt:lpstr>
      <vt:lpstr>iBoxx EUR Corporates Index Swap Example as of June 6th 2012</vt:lpstr>
      <vt:lpstr>TRS Mechanics Continued…</vt:lpstr>
      <vt:lpstr>iBoxx EUR Liquid HY Index Breakdown</vt:lpstr>
      <vt:lpstr>Unwinding an iBoxx TRS trade</vt:lpstr>
      <vt:lpstr>Markit iBoxx TRS vs. Other Market Instruments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Fagan</dc:creator>
  <cp:lastModifiedBy>Brian Fagan</cp:lastModifiedBy>
  <cp:revision>20</cp:revision>
  <dcterms:created xsi:type="dcterms:W3CDTF">2012-07-30T16:56:52Z</dcterms:created>
  <dcterms:modified xsi:type="dcterms:W3CDTF">2012-08-01T16:29:49Z</dcterms:modified>
</cp:coreProperties>
</file>