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177A-F46F-43CF-A088-C7C5FADB12A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EB0-F0DF-4D48-BAF1-C631F340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177A-F46F-43CF-A088-C7C5FADB12A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EB0-F0DF-4D48-BAF1-C631F340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177A-F46F-43CF-A088-C7C5FADB12A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EB0-F0DF-4D48-BAF1-C631F340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177A-F46F-43CF-A088-C7C5FADB12A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EB0-F0DF-4D48-BAF1-C631F340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177A-F46F-43CF-A088-C7C5FADB12A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EB0-F0DF-4D48-BAF1-C631F340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7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177A-F46F-43CF-A088-C7C5FADB12A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EB0-F0DF-4D48-BAF1-C631F340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177A-F46F-43CF-A088-C7C5FADB12A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EB0-F0DF-4D48-BAF1-C631F340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1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177A-F46F-43CF-A088-C7C5FADB12A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EB0-F0DF-4D48-BAF1-C631F340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177A-F46F-43CF-A088-C7C5FADB12A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EB0-F0DF-4D48-BAF1-C631F340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177A-F46F-43CF-A088-C7C5FADB12A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EB0-F0DF-4D48-BAF1-C631F340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177A-F46F-43CF-A088-C7C5FADB12A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4EB0-F0DF-4D48-BAF1-C631F340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177A-F46F-43CF-A088-C7C5FADB12A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F4EB0-F0DF-4D48-BAF1-C631F340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2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2" y="283415"/>
            <a:ext cx="8387748" cy="6290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300" y="283415"/>
            <a:ext cx="3014933" cy="62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1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MackayShields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Fagan</dc:creator>
  <cp:lastModifiedBy>Brian Fagan</cp:lastModifiedBy>
  <cp:revision>2</cp:revision>
  <dcterms:created xsi:type="dcterms:W3CDTF">2018-02-20T21:26:24Z</dcterms:created>
  <dcterms:modified xsi:type="dcterms:W3CDTF">2018-02-26T18:44:53Z</dcterms:modified>
</cp:coreProperties>
</file>