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2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6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3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6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9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CCEEA-A55B-4D45-ACEA-1882EECD357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AAFF05-65EE-4592-8271-AFEAFC64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gBigRadish/firstNlp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DBACF-CBC9-4879-8EE1-19D9D2EC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022989"/>
          </a:xfrm>
        </p:spPr>
        <p:txBody>
          <a:bodyPr>
            <a:normAutofit/>
          </a:bodyPr>
          <a:lstStyle/>
          <a:p>
            <a:r>
              <a:rPr lang="zh-CN" altLang="en-US" dirty="0"/>
              <a:t>基于歌词的流派推荐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A54D4-4378-4073-AC1E-D05A0511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623" y="4474345"/>
            <a:ext cx="4110444" cy="504053"/>
          </a:xfrm>
        </p:spPr>
        <p:txBody>
          <a:bodyPr/>
          <a:lstStyle/>
          <a:p>
            <a:r>
              <a:rPr lang="zh-CN" altLang="en-US" dirty="0"/>
              <a:t>罗铸堃</a:t>
            </a:r>
          </a:p>
        </p:txBody>
      </p:sp>
    </p:spTree>
    <p:extLst>
      <p:ext uri="{BB962C8B-B14F-4D97-AF65-F5344CB8AC3E}">
        <p14:creationId xmlns:p14="http://schemas.microsoft.com/office/powerpoint/2010/main" val="293785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C67A8E-E80E-44B6-9770-D94EBC28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3" y="1524000"/>
            <a:ext cx="9627577" cy="44123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2314CF-D8B2-4064-85CE-B1361B288176}"/>
              </a:ext>
            </a:extLst>
          </p:cNvPr>
          <p:cNvSpPr txBox="1"/>
          <p:nvPr/>
        </p:nvSpPr>
        <p:spPr>
          <a:xfrm>
            <a:off x="1470991" y="921604"/>
            <a:ext cx="82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存储数据</a:t>
            </a:r>
          </a:p>
        </p:txBody>
      </p:sp>
    </p:spTree>
    <p:extLst>
      <p:ext uri="{BB962C8B-B14F-4D97-AF65-F5344CB8AC3E}">
        <p14:creationId xmlns:p14="http://schemas.microsoft.com/office/powerpoint/2010/main" val="9337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FB21-33D6-4E20-B9DC-A6AFAB53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438859" cy="72739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文件存取类别歌词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1C633E-70DF-4426-B1C4-74C528A1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9" y="1709531"/>
            <a:ext cx="9438859" cy="4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A2810-CDB4-4273-A973-C623EC1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三、数据的清理和</a:t>
            </a:r>
            <a:r>
              <a:rPr lang="en-US" altLang="zh-CN" dirty="0"/>
              <a:t>set</a:t>
            </a:r>
            <a:r>
              <a:rPr lang="zh-CN" altLang="en-US" dirty="0"/>
              <a:t>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9698-66B0-42D4-AC11-7B696B6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数据的清理：主要是对于数据中一些特殊的符号和作曲作者信息进行清除，这里我只想要歌词内容。</a:t>
            </a: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zh-CN" altLang="en-US" dirty="0"/>
              <a:t>的去重：因为我开了多线程，爬取的</a:t>
            </a:r>
            <a:r>
              <a:rPr lang="en-US" altLang="zh-CN" dirty="0" err="1"/>
              <a:t>url</a:t>
            </a:r>
            <a:r>
              <a:rPr lang="zh-CN" altLang="en-US" dirty="0"/>
              <a:t>含有重复，这里的去重有两种方式：</a:t>
            </a:r>
            <a:endParaRPr lang="en-US" altLang="zh-CN" dirty="0"/>
          </a:p>
          <a:p>
            <a:r>
              <a:rPr lang="zh-CN" altLang="en-US" dirty="0"/>
              <a:t>第一种：用</a:t>
            </a:r>
            <a:r>
              <a:rPr lang="en-US" altLang="zh-CN" dirty="0"/>
              <a:t>set</a:t>
            </a:r>
            <a:r>
              <a:rPr lang="zh-CN" altLang="en-US" dirty="0"/>
              <a:t>集合进行去重</a:t>
            </a:r>
            <a:endParaRPr lang="en-US" altLang="zh-CN" dirty="0"/>
          </a:p>
          <a:p>
            <a:r>
              <a:rPr lang="zh-CN" altLang="en-US" dirty="0"/>
              <a:t>第二种：设置时间戳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5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C553D-B890-4F91-95DA-5B7EE323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09" y="1192696"/>
            <a:ext cx="8952381" cy="43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A2810-CDB4-4273-A973-C623EC1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四、自然语言处理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9698-66B0-42D4-AC11-7B696B6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第一步：分句</a:t>
            </a:r>
            <a:endParaRPr lang="en-US" altLang="zh-CN" dirty="0"/>
          </a:p>
          <a:p>
            <a:r>
              <a:rPr lang="zh-CN" altLang="en-US" dirty="0"/>
              <a:t>第二步：分词</a:t>
            </a:r>
            <a:endParaRPr lang="en-US" altLang="zh-CN" dirty="0"/>
          </a:p>
          <a:p>
            <a:r>
              <a:rPr lang="zh-CN" altLang="en-US" dirty="0"/>
              <a:t>第三步：词性分析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65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BC5EC-A545-4708-9C69-7F5BBE11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148241-2F18-4A47-8577-F3028035A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04" y="2498008"/>
            <a:ext cx="5857461" cy="3763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77F098-DF7A-4D98-97E7-9FABD5BFA142}"/>
              </a:ext>
            </a:extLst>
          </p:cNvPr>
          <p:cNvSpPr txBox="1"/>
          <p:nvPr/>
        </p:nvSpPr>
        <p:spPr>
          <a:xfrm>
            <a:off x="7659757" y="2822713"/>
            <a:ext cx="339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这里用的</a:t>
            </a:r>
            <a:r>
              <a:rPr lang="en-US" altLang="zh-CN" dirty="0" err="1"/>
              <a:t>jieba</a:t>
            </a:r>
            <a:r>
              <a:rPr lang="zh-CN" altLang="en-US" dirty="0"/>
              <a:t>分句，</a:t>
            </a:r>
            <a:r>
              <a:rPr lang="en-US" altLang="zh-CN" dirty="0" err="1"/>
              <a:t>ltp</a:t>
            </a:r>
            <a:r>
              <a:rPr lang="en-US" altLang="zh-CN" dirty="0"/>
              <a:t> </a:t>
            </a:r>
            <a:r>
              <a:rPr lang="zh-CN" altLang="en-US" dirty="0"/>
              <a:t>由于数据量太大没有试用。</a:t>
            </a:r>
          </a:p>
        </p:txBody>
      </p:sp>
    </p:spTree>
    <p:extLst>
      <p:ext uri="{BB962C8B-B14F-4D97-AF65-F5344CB8AC3E}">
        <p14:creationId xmlns:p14="http://schemas.microsoft.com/office/powerpoint/2010/main" val="347534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4324-3367-40D1-9779-35ABE2F2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2685"/>
          </a:xfrm>
        </p:spPr>
        <p:txBody>
          <a:bodyPr/>
          <a:lstStyle/>
          <a:p>
            <a:r>
              <a:rPr lang="zh-CN" altLang="en-US" dirty="0"/>
              <a:t>分句效果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8498B1-1F01-4F1D-81AC-0DD318E5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44" y="2557463"/>
            <a:ext cx="412142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0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BB2F-F049-43A4-9DD3-323791FE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85207"/>
          </a:xfrm>
        </p:spPr>
        <p:txBody>
          <a:bodyPr/>
          <a:lstStyle/>
          <a:p>
            <a:r>
              <a:rPr lang="zh-CN" altLang="en-US" dirty="0"/>
              <a:t>分词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E82060-FAD5-48F1-9D29-F7A5FE0E237F}"/>
              </a:ext>
            </a:extLst>
          </p:cNvPr>
          <p:cNvSpPr txBox="1"/>
          <p:nvPr/>
        </p:nvSpPr>
        <p:spPr>
          <a:xfrm>
            <a:off x="8229600" y="2835965"/>
            <a:ext cx="287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对句子进行分词，并统计了词频。分词结果存入了</a:t>
            </a:r>
            <a:r>
              <a:rPr lang="en-US" altLang="zh-CN" dirty="0"/>
              <a:t>MongoDB.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607EA71-21CA-4153-8DF9-6B905F4C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29935E-117B-4507-9224-5DD79C5C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05" y="2925961"/>
            <a:ext cx="6638095" cy="24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404DF-B4E3-4E4A-92C2-7F52213A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词性分析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FC2D63-F8C8-43D5-9DB2-334FF0D2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76" y="2478157"/>
            <a:ext cx="6697912" cy="36443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F3D9F2-E642-4E1A-9A2F-7A0852B734E5}"/>
              </a:ext>
            </a:extLst>
          </p:cNvPr>
          <p:cNvSpPr txBox="1"/>
          <p:nvPr/>
        </p:nvSpPr>
        <p:spPr>
          <a:xfrm>
            <a:off x="7834288" y="2902226"/>
            <a:ext cx="282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jieba</a:t>
            </a:r>
            <a:r>
              <a:rPr lang="zh-CN" altLang="en-US" dirty="0"/>
              <a:t>中的</a:t>
            </a:r>
            <a:r>
              <a:rPr lang="en-US" altLang="zh-CN" dirty="0" err="1"/>
              <a:t>psg</a:t>
            </a:r>
            <a:r>
              <a:rPr lang="zh-CN" altLang="en-US" dirty="0"/>
              <a:t>模块自动分次并统计词性和频率。后存入</a:t>
            </a:r>
            <a:r>
              <a:rPr lang="en-US" altLang="zh-CN" dirty="0" err="1"/>
              <a:t>Mongodb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53042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9AAE0-5DA1-402B-9252-49555213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歌曲的可视化分析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C1B26-88FE-4191-8D9A-97BD1E5B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流派与歌手之间的分布情况</a:t>
            </a:r>
            <a:endParaRPr lang="en-US" altLang="zh-CN" dirty="0"/>
          </a:p>
          <a:p>
            <a:r>
              <a:rPr lang="zh-CN" altLang="en-US" dirty="0"/>
              <a:t>流派与歌曲之间的分布情况</a:t>
            </a:r>
            <a:endParaRPr lang="en-US" altLang="zh-CN" dirty="0"/>
          </a:p>
          <a:p>
            <a:r>
              <a:rPr lang="zh-CN" altLang="en-US" dirty="0"/>
              <a:t>创建人的分布情况</a:t>
            </a:r>
            <a:endParaRPr lang="en-US" altLang="zh-CN" dirty="0"/>
          </a:p>
          <a:p>
            <a:r>
              <a:rPr lang="zh-CN" altLang="en-US" dirty="0"/>
              <a:t>其他可视化情况</a:t>
            </a:r>
          </a:p>
        </p:txBody>
      </p:sp>
    </p:spTree>
    <p:extLst>
      <p:ext uri="{BB962C8B-B14F-4D97-AF65-F5344CB8AC3E}">
        <p14:creationId xmlns:p14="http://schemas.microsoft.com/office/powerpoint/2010/main" val="18835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D027-F3F4-46A9-A4A9-97D987D0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22773"/>
            <a:ext cx="9384435" cy="5681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应用背景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24BECF-6F7C-4D4E-B912-A63ABF83E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638" y="2743200"/>
            <a:ext cx="4726983" cy="331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F79A42-65F7-4FE4-90D7-504F6B5F650A}"/>
              </a:ext>
            </a:extLst>
          </p:cNvPr>
          <p:cNvSpPr txBox="1"/>
          <p:nvPr/>
        </p:nvSpPr>
        <p:spPr>
          <a:xfrm>
            <a:off x="1544715" y="2743200"/>
            <a:ext cx="413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网易云上面的所有歌曲被分成这</a:t>
            </a:r>
            <a:r>
              <a:rPr lang="en-US" altLang="zh-CN" dirty="0"/>
              <a:t>72</a:t>
            </a:r>
            <a:r>
              <a:rPr lang="zh-CN" altLang="en-US" dirty="0"/>
              <a:t>个流派。</a:t>
            </a:r>
            <a:endParaRPr lang="en-US" altLang="zh-CN" dirty="0"/>
          </a:p>
          <a:p>
            <a:r>
              <a:rPr lang="zh-CN" altLang="en-US" dirty="0"/>
              <a:t>初步想法：当区库中增加一首新的歌曲，自动个这首歌打上一个流派的标签。</a:t>
            </a:r>
          </a:p>
        </p:txBody>
      </p:sp>
    </p:spTree>
    <p:extLst>
      <p:ext uri="{BB962C8B-B14F-4D97-AF65-F5344CB8AC3E}">
        <p14:creationId xmlns:p14="http://schemas.microsoft.com/office/powerpoint/2010/main" val="83878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89B28-85DF-477D-BD1A-01E97C2B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流派与歌手之间的分布情况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9CAA80-BFD7-4969-981E-012B3B1FE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613" y="2197222"/>
            <a:ext cx="1757779" cy="3919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9A2A4A-BC64-485C-A4DF-A0BE5709B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56" y="2330388"/>
            <a:ext cx="753274" cy="37863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36EADE-D25A-422B-9A90-91C57B384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44" y="2330388"/>
            <a:ext cx="6180258" cy="38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B2586-ED22-4E21-83B6-CFE7386D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84524"/>
          </a:xfrm>
        </p:spPr>
        <p:txBody>
          <a:bodyPr/>
          <a:lstStyle/>
          <a:p>
            <a:r>
              <a:rPr lang="en-US" altLang="zh-CN" dirty="0"/>
              <a:t>90</a:t>
            </a:r>
            <a:r>
              <a:rPr lang="zh-CN" altLang="en-US" dirty="0"/>
              <a:t>后的听歌歌手分布情况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E3DA06-A365-4126-84FB-9F43A6A73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109" y="1766657"/>
            <a:ext cx="1969464" cy="42501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4EBC3F-9709-4FC0-8425-74B38D13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429" y="2071661"/>
            <a:ext cx="7688062" cy="39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6BF5-AD05-4AF1-9BFE-B4B8AB3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0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流派与歌曲之间的分布情况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7756CF-3AD3-4054-9F58-A42728A5E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52" y="2264498"/>
            <a:ext cx="1196348" cy="3826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E90AA8-A9E2-47C2-8BA7-E8FADF08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39" y="2328031"/>
            <a:ext cx="4031321" cy="36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2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B305D-E33F-469B-9D17-20AD9AF7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90</a:t>
            </a:r>
            <a:r>
              <a:rPr lang="zh-CN" altLang="en-US" dirty="0"/>
              <a:t>后爱听的歌曲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3F1449-D9C7-449A-A06F-00D4307CA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762" y="2557993"/>
            <a:ext cx="641427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AAF1-831B-422B-92EB-12D39605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歌单创建人分布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81E2A6-01A1-40C1-A5AF-D841769A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26" y="2285999"/>
            <a:ext cx="1394737" cy="39032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6E3283-1766-46F8-8E88-164A11A0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31" y="2420277"/>
            <a:ext cx="3871438" cy="3768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2E6B63-5570-4793-AF4C-EF590937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262" y="2933149"/>
            <a:ext cx="338522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50832-0197-4EFB-9F91-28B02B2D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基于分词后歌词的可视化分析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5EB03A-EB90-4DFA-B7DF-10EEA239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54" y="2285999"/>
            <a:ext cx="3351778" cy="38433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42E39-0285-4D02-A22C-470B391C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15" y="2811367"/>
            <a:ext cx="7235301" cy="30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4F02-7019-480A-9B1A-C834DF5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47B09-5154-4626-80A6-0EBA46C1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r>
              <a:rPr lang="en-US" altLang="zh-CN" dirty="0" err="1"/>
              <a:t>tf-idf</a:t>
            </a:r>
            <a:r>
              <a:rPr lang="zh-CN" altLang="en-US" dirty="0"/>
              <a:t>构造词向量</a:t>
            </a:r>
            <a:endParaRPr lang="en-US" altLang="zh-CN" dirty="0"/>
          </a:p>
          <a:p>
            <a:r>
              <a:rPr lang="zh-CN" altLang="en-US" dirty="0"/>
              <a:t>第二步：构造</a:t>
            </a:r>
            <a:r>
              <a:rPr lang="en-US" altLang="zh-CN" dirty="0" err="1"/>
              <a:t>svm</a:t>
            </a:r>
            <a:r>
              <a:rPr lang="zh-CN" altLang="en-US" dirty="0"/>
              <a:t>分类器</a:t>
            </a:r>
            <a:endParaRPr lang="en-US" altLang="zh-CN" dirty="0"/>
          </a:p>
          <a:p>
            <a:r>
              <a:rPr lang="zh-CN" altLang="en-US" dirty="0"/>
              <a:t>第三步：测试</a:t>
            </a:r>
          </a:p>
        </p:txBody>
      </p:sp>
    </p:spTree>
    <p:extLst>
      <p:ext uri="{BB962C8B-B14F-4D97-AF65-F5344CB8AC3E}">
        <p14:creationId xmlns:p14="http://schemas.microsoft.com/office/powerpoint/2010/main" val="189891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6263-01E0-4543-9657-5881C823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26567"/>
          </a:xfrm>
        </p:spPr>
        <p:txBody>
          <a:bodyPr/>
          <a:lstStyle/>
          <a:p>
            <a:r>
              <a:rPr lang="en-US" altLang="zh-CN" dirty="0" err="1"/>
              <a:t>Tf-idf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220977-7543-4232-84CE-415EFE36A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231" y="2601373"/>
            <a:ext cx="4559769" cy="3433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7B312-2546-4EE6-9A3C-37411BFF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2725445"/>
            <a:ext cx="4990413" cy="33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96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487C-889F-4AC8-8E86-A03AA238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Svm</a:t>
            </a:r>
            <a:r>
              <a:rPr lang="zh-CN" altLang="en-US" dirty="0"/>
              <a:t>分类并推荐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0136BB-47B6-49F7-80DA-4201E2AF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002" y="2541121"/>
            <a:ext cx="7580952" cy="24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DAE0B9-EDEE-4F65-A3A8-99AE15AF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02" y="4950645"/>
            <a:ext cx="343809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2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1A4F-C517-42BA-8B54-7A6E3F8C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2195B-8577-4FCF-AD8A-12E91A7D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爬虫没有写成架构，以后不能复用。只追求实现</a:t>
            </a:r>
            <a:endParaRPr lang="en-US" altLang="zh-CN" dirty="0"/>
          </a:p>
          <a:p>
            <a:r>
              <a:rPr lang="zh-CN" altLang="en-US" dirty="0"/>
              <a:t>磁盘</a:t>
            </a:r>
            <a:r>
              <a:rPr lang="en-US" altLang="zh-CN" dirty="0"/>
              <a:t>IO</a:t>
            </a:r>
            <a:r>
              <a:rPr lang="zh-CN" altLang="en-US" dirty="0"/>
              <a:t>太多，程序运行缓慢</a:t>
            </a:r>
            <a:endParaRPr lang="en-US" altLang="zh-CN" dirty="0"/>
          </a:p>
          <a:p>
            <a:r>
              <a:rPr lang="zh-CN" altLang="en-US" dirty="0"/>
              <a:t>只用了一种分词方法，不好做性能对比</a:t>
            </a:r>
            <a:endParaRPr lang="en-US" altLang="zh-CN" dirty="0"/>
          </a:p>
          <a:p>
            <a:r>
              <a:rPr lang="zh-CN" altLang="en-US" dirty="0"/>
              <a:t>词性分析，错误率极高，部分应该手动标准</a:t>
            </a:r>
            <a:endParaRPr lang="en-US" altLang="zh-CN" dirty="0"/>
          </a:p>
          <a:p>
            <a:r>
              <a:rPr lang="zh-CN" altLang="en-US" dirty="0"/>
              <a:t>歌词中含有较多英文，没有较好的处理</a:t>
            </a:r>
            <a:endParaRPr lang="en-US" altLang="zh-CN" dirty="0"/>
          </a:p>
          <a:p>
            <a:r>
              <a:rPr lang="zh-CN" altLang="en-US" dirty="0"/>
              <a:t>打标签任务是</a:t>
            </a:r>
            <a:r>
              <a:rPr lang="en-US" altLang="zh-CN" dirty="0" err="1"/>
              <a:t>mvm</a:t>
            </a:r>
            <a:r>
              <a:rPr lang="zh-CN" altLang="en-US" dirty="0"/>
              <a:t>任务，只能打一个标签</a:t>
            </a:r>
            <a:endParaRPr lang="en-US" altLang="zh-CN" dirty="0"/>
          </a:p>
          <a:p>
            <a:r>
              <a:rPr lang="zh-CN" altLang="en-US" dirty="0"/>
              <a:t>应该创造其他算法，对于这类任务。</a:t>
            </a:r>
            <a:endParaRPr lang="en-US" altLang="zh-CN" dirty="0"/>
          </a:p>
          <a:p>
            <a:r>
              <a:rPr lang="zh-CN" altLang="en-US" dirty="0"/>
              <a:t>对推荐系统的整个工作流程有了具体的实践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38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892B8-7957-43F9-8606-45A900DB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490967" cy="1130753"/>
          </a:xfrm>
        </p:spPr>
        <p:txBody>
          <a:bodyPr/>
          <a:lstStyle/>
          <a:p>
            <a:r>
              <a:rPr lang="zh-CN" altLang="en-US" dirty="0"/>
              <a:t>任务实现及其技术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140C3-155D-4221-B457-9DFF8892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2482"/>
            <a:ext cx="9588622" cy="34433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步骤：</a:t>
            </a:r>
            <a:endParaRPr lang="en-US" altLang="zh-CN" dirty="0"/>
          </a:p>
          <a:p>
            <a:r>
              <a:rPr lang="zh-CN" altLang="en-US" dirty="0"/>
              <a:t>一、爬取歌单（爬虫技术：</a:t>
            </a:r>
            <a:r>
              <a:rPr lang="en-US" altLang="zh-CN" dirty="0" err="1"/>
              <a:t>beautifulsoup</a:t>
            </a:r>
            <a:r>
              <a:rPr lang="zh-CN" altLang="en-US" dirty="0"/>
              <a:t>及其正则表达式）</a:t>
            </a:r>
            <a:endParaRPr lang="en-US" altLang="zh-CN" dirty="0"/>
          </a:p>
          <a:p>
            <a:r>
              <a:rPr lang="zh-CN" altLang="en-US" dirty="0"/>
              <a:t>二、数据的存取（</a:t>
            </a:r>
            <a:r>
              <a:rPr lang="en-US" altLang="zh-CN" dirty="0" err="1"/>
              <a:t>mysql+mongodb</a:t>
            </a:r>
            <a:r>
              <a:rPr lang="zh-CN" altLang="en-US" dirty="0"/>
              <a:t>结合使用）</a:t>
            </a:r>
            <a:endParaRPr lang="en-US" altLang="zh-CN" dirty="0"/>
          </a:p>
          <a:p>
            <a:r>
              <a:rPr lang="zh-CN" altLang="en-US" dirty="0"/>
              <a:t>三、数据的清理和</a:t>
            </a:r>
            <a:r>
              <a:rPr lang="en-US" altLang="zh-CN" dirty="0" err="1"/>
              <a:t>url</a:t>
            </a:r>
            <a:r>
              <a:rPr lang="zh-CN" altLang="en-US" dirty="0"/>
              <a:t>去重</a:t>
            </a:r>
            <a:r>
              <a:rPr lang="en-US" altLang="zh-CN" dirty="0"/>
              <a:t>(python</a:t>
            </a:r>
            <a:r>
              <a:rPr lang="zh-CN" altLang="en-US" dirty="0"/>
              <a:t>的一些函数和</a:t>
            </a:r>
            <a:r>
              <a:rPr lang="en-US" altLang="zh-CN" dirty="0"/>
              <a:t>set</a:t>
            </a:r>
            <a:r>
              <a:rPr lang="zh-CN" altLang="en-US" dirty="0"/>
              <a:t>去重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四、自然语言处理（分词，词性分析，句法分析）</a:t>
            </a:r>
            <a:endParaRPr lang="en-US" altLang="zh-CN" dirty="0"/>
          </a:p>
          <a:p>
            <a:r>
              <a:rPr lang="zh-CN" altLang="en-US" dirty="0"/>
              <a:t>五、自动分类（</a:t>
            </a:r>
            <a:r>
              <a:rPr lang="en-US" altLang="zh-CN" dirty="0" err="1"/>
              <a:t>tf-idf</a:t>
            </a:r>
            <a:r>
              <a:rPr lang="zh-CN" altLang="en-US" dirty="0"/>
              <a:t>构造词向量，机器学习算法的选择）</a:t>
            </a:r>
            <a:endParaRPr lang="en-US" altLang="zh-CN" dirty="0"/>
          </a:p>
          <a:p>
            <a:r>
              <a:rPr lang="zh-CN" altLang="en-US" dirty="0"/>
              <a:t>六、反思和总结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77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933DD-32D2-4480-A1B5-AB969778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935495"/>
            <a:ext cx="9601196" cy="3318936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https://github.com/BigBigRadish/firstNlpDemo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9B89F4-9BA9-474B-B0A5-F4C24BE66FED}"/>
              </a:ext>
            </a:extLst>
          </p:cNvPr>
          <p:cNvSpPr txBox="1"/>
          <p:nvPr/>
        </p:nvSpPr>
        <p:spPr>
          <a:xfrm>
            <a:off x="9472475" y="5069765"/>
            <a:ext cx="259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7715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A2810-CDB4-4273-A973-C623EC1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·</a:t>
            </a:r>
            <a:r>
              <a:rPr lang="zh-CN" altLang="en-US" dirty="0"/>
              <a:t>爬取歌单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9698-66B0-42D4-AC11-7B696B6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爬取歌单三步走：</a:t>
            </a:r>
            <a:endParaRPr lang="en-US" altLang="zh-CN" dirty="0"/>
          </a:p>
          <a:p>
            <a:r>
              <a:rPr lang="zh-CN" altLang="en-US" dirty="0"/>
              <a:t>第一步：爬取每个流派的链接</a:t>
            </a:r>
            <a:endParaRPr lang="en-US" altLang="zh-CN" dirty="0"/>
          </a:p>
          <a:p>
            <a:r>
              <a:rPr lang="zh-CN" altLang="en-US" dirty="0"/>
              <a:t>第二步：爬取每个流派的歌单链接及其歌单信息</a:t>
            </a:r>
            <a:endParaRPr lang="en-US" altLang="zh-CN" dirty="0"/>
          </a:p>
          <a:p>
            <a:r>
              <a:rPr lang="zh-CN" altLang="en-US" dirty="0"/>
              <a:t>第三步：爬取所有歌单的歌曲信息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84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9D69-2A3E-488B-A5B2-2999576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爬取流派链接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E9D687-575E-4A9F-A96F-8BBA374CB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878" y="2557993"/>
            <a:ext cx="4474628" cy="331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23FCEE-0D19-417B-AE40-51F80DD0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623324"/>
            <a:ext cx="5058772" cy="32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9D69-2A3E-488B-A5B2-2999576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爬取歌单链接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54C4688-FC7C-40A5-BF58-926B15790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9028" y="2557993"/>
            <a:ext cx="3862780" cy="3317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0EBB92-06B8-4E46-8D31-92250C6B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48" y="2619880"/>
            <a:ext cx="5285297" cy="32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433E3-6B84-4BAC-BC2F-063D35A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5" cy="71414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歌曲链接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2F6785-D843-456D-A480-4FE96874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21478"/>
            <a:ext cx="9601200" cy="39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46CFD-1361-49F5-87D2-B028AD5E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歌曲的文本信息抓取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8B737-9D4B-4DF2-912F-9DD04068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9" y="2557463"/>
            <a:ext cx="5420139" cy="331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13758F-A811-4A7F-B5B3-14DA8977C1DC}"/>
              </a:ext>
            </a:extLst>
          </p:cNvPr>
          <p:cNvSpPr txBox="1"/>
          <p:nvPr/>
        </p:nvSpPr>
        <p:spPr>
          <a:xfrm>
            <a:off x="7142922" y="2756452"/>
            <a:ext cx="375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人工处理后大约有</a:t>
            </a:r>
            <a:r>
              <a:rPr lang="en-US" altLang="zh-CN" dirty="0"/>
              <a:t>20w</a:t>
            </a:r>
            <a:r>
              <a:rPr lang="zh-CN" altLang="en-US" dirty="0"/>
              <a:t>歌曲（包含歌曲</a:t>
            </a:r>
            <a:r>
              <a:rPr lang="en-US" altLang="zh-CN" dirty="0"/>
              <a:t>ID</a:t>
            </a:r>
            <a:r>
              <a:rPr lang="zh-CN" altLang="en-US" dirty="0"/>
              <a:t>，歌曲名，歌曲链接，歌手，歌词，流派）</a:t>
            </a:r>
          </a:p>
        </p:txBody>
      </p:sp>
    </p:spTree>
    <p:extLst>
      <p:ext uri="{BB962C8B-B14F-4D97-AF65-F5344CB8AC3E}">
        <p14:creationId xmlns:p14="http://schemas.microsoft.com/office/powerpoint/2010/main" val="11653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A2810-CDB4-4273-A973-C623EC1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数据的存取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9698-66B0-42D4-AC11-7B696B6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Mysql+mongodb</a:t>
            </a:r>
            <a:r>
              <a:rPr lang="en-US" altLang="zh-CN" dirty="0"/>
              <a:t>+</a:t>
            </a:r>
            <a:r>
              <a:rPr lang="zh-CN" altLang="en-US" dirty="0"/>
              <a:t>文件：</a:t>
            </a:r>
            <a:endParaRPr lang="en-US" altLang="zh-CN" dirty="0"/>
          </a:p>
          <a:p>
            <a:r>
              <a:rPr lang="zh-CN" altLang="en-US" dirty="0"/>
              <a:t>第一种：</a:t>
            </a:r>
            <a:r>
              <a:rPr lang="en-US" altLang="zh-CN" dirty="0" err="1"/>
              <a:t>Mysqls</a:t>
            </a:r>
            <a:r>
              <a:rPr lang="zh-CN" altLang="en-US" dirty="0"/>
              <a:t>适用于结构化数据，可用于存取小规模数据（</a:t>
            </a:r>
            <a:r>
              <a:rPr lang="en-US" altLang="zh-CN" dirty="0"/>
              <a:t>&lt;1TB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第二种：</a:t>
            </a:r>
            <a:r>
              <a:rPr lang="en-US" altLang="zh-CN" dirty="0" err="1"/>
              <a:t>mongodb</a:t>
            </a:r>
            <a:r>
              <a:rPr lang="zh-CN" altLang="en-US" dirty="0"/>
              <a:t>是</a:t>
            </a:r>
            <a:r>
              <a:rPr lang="en-US" altLang="zh-CN" dirty="0" err="1"/>
              <a:t>nosql</a:t>
            </a:r>
            <a:r>
              <a:rPr lang="zh-CN" altLang="en-US" dirty="0"/>
              <a:t>，是一种列式存储，</a:t>
            </a:r>
            <a:r>
              <a:rPr lang="en-US" altLang="zh-CN" dirty="0"/>
              <a:t>&lt;</a:t>
            </a:r>
            <a:r>
              <a:rPr lang="en-US" altLang="zh-CN" dirty="0" err="1"/>
              <a:t>key,value</a:t>
            </a:r>
            <a:r>
              <a:rPr lang="en-US" altLang="zh-CN" dirty="0"/>
              <a:t>&gt;</a:t>
            </a:r>
            <a:r>
              <a:rPr lang="zh-CN" altLang="en-US" dirty="0"/>
              <a:t>，可以用于存储来链接。类似滴可以用</a:t>
            </a:r>
            <a:r>
              <a:rPr lang="en-US" altLang="zh-CN" dirty="0" err="1"/>
              <a:t>redis</a:t>
            </a:r>
            <a:r>
              <a:rPr lang="zh-CN" altLang="en-US" dirty="0"/>
              <a:t>进行缓存</a:t>
            </a:r>
            <a:endParaRPr lang="en-US" altLang="zh-CN" dirty="0"/>
          </a:p>
          <a:p>
            <a:r>
              <a:rPr lang="zh-CN" altLang="en-US" dirty="0"/>
              <a:t>第三步：文件用于存取某一流派的所有歌词。这里一共有</a:t>
            </a:r>
            <a:r>
              <a:rPr lang="en-US" altLang="zh-CN" dirty="0"/>
              <a:t>72</a:t>
            </a:r>
            <a:r>
              <a:rPr lang="zh-CN" altLang="en-US" dirty="0"/>
              <a:t>个流派，由于数据规模较小，我用文件存取的歌词信息更方便后面处理。</a:t>
            </a:r>
          </a:p>
        </p:txBody>
      </p:sp>
    </p:spTree>
    <p:extLst>
      <p:ext uri="{BB962C8B-B14F-4D97-AF65-F5344CB8AC3E}">
        <p14:creationId xmlns:p14="http://schemas.microsoft.com/office/powerpoint/2010/main" val="99303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657</Words>
  <Application>Microsoft Office PowerPoint</Application>
  <PresentationFormat>宽屏</PresentationFormat>
  <Paragraphs>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方正舒体</vt:lpstr>
      <vt:lpstr>Arial</vt:lpstr>
      <vt:lpstr>Garamond</vt:lpstr>
      <vt:lpstr>环保</vt:lpstr>
      <vt:lpstr>基于歌词的流派推荐</vt:lpstr>
      <vt:lpstr>应用背景</vt:lpstr>
      <vt:lpstr>任务实现及其技术</vt:lpstr>
      <vt:lpstr>一·爬取歌单</vt:lpstr>
      <vt:lpstr>爬取流派链接</vt:lpstr>
      <vt:lpstr>爬取歌单链接</vt:lpstr>
      <vt:lpstr>歌曲链接</vt:lpstr>
      <vt:lpstr>歌曲的文本信息抓取</vt:lpstr>
      <vt:lpstr>二·数据的存取</vt:lpstr>
      <vt:lpstr>PowerPoint 演示文稿</vt:lpstr>
      <vt:lpstr>文件存取类别歌词</vt:lpstr>
      <vt:lpstr>三、数据的清理和set去重</vt:lpstr>
      <vt:lpstr>PowerPoint 演示文稿</vt:lpstr>
      <vt:lpstr>四、自然语言处理</vt:lpstr>
      <vt:lpstr>分句</vt:lpstr>
      <vt:lpstr>分句效果</vt:lpstr>
      <vt:lpstr>分词</vt:lpstr>
      <vt:lpstr>词性分析</vt:lpstr>
      <vt:lpstr>歌曲的可视化分析</vt:lpstr>
      <vt:lpstr>流派与歌手之间的分布情况</vt:lpstr>
      <vt:lpstr>90后的听歌歌手分布情况</vt:lpstr>
      <vt:lpstr>流派与歌曲之间的分布情况</vt:lpstr>
      <vt:lpstr>90后爱听的歌曲</vt:lpstr>
      <vt:lpstr>歌单创建人分布</vt:lpstr>
      <vt:lpstr>基于分词后歌词的可视化分析</vt:lpstr>
      <vt:lpstr>自动分类</vt:lpstr>
      <vt:lpstr>Tf-idf</vt:lpstr>
      <vt:lpstr>Svm分类并推荐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罗铸堃</dc:creator>
  <cp:lastModifiedBy>罗铸堃</cp:lastModifiedBy>
  <cp:revision>17</cp:revision>
  <dcterms:created xsi:type="dcterms:W3CDTF">2018-04-22T10:42:19Z</dcterms:created>
  <dcterms:modified xsi:type="dcterms:W3CDTF">2018-04-22T13:38:56Z</dcterms:modified>
</cp:coreProperties>
</file>