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1BBD6B-7D2C-514F-AAAC-F4674D7190C5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032DF-85D2-6B42-A314-DFA1134D0CDC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F480D76A-F144-D848-A85C-ED9F4A537CD0}">
      <dgm:prSet phldrT="[文本]"/>
      <dgm:spPr/>
      <dgm:t>
        <a:bodyPr/>
        <a:lstStyle/>
        <a:p>
          <a:r>
            <a:rPr lang="zh-CN" altLang="en-US" dirty="0"/>
            <a:t>环境辨识</a:t>
          </a:r>
        </a:p>
      </dgm:t>
    </dgm:pt>
    <dgm:pt modelId="{BCD59728-23AE-634D-804C-1E988004A301}" type="parTrans" cxnId="{4B300765-9AD2-0A4C-BACB-0D6657580D4C}">
      <dgm:prSet/>
      <dgm:spPr/>
      <dgm:t>
        <a:bodyPr/>
        <a:lstStyle/>
        <a:p>
          <a:endParaRPr lang="zh-CN" altLang="en-US"/>
        </a:p>
      </dgm:t>
    </dgm:pt>
    <dgm:pt modelId="{CE38EEAF-9D2F-E549-A886-24582F6E6AAE}" type="sibTrans" cxnId="{4B300765-9AD2-0A4C-BACB-0D6657580D4C}">
      <dgm:prSet/>
      <dgm:spPr/>
      <dgm:t>
        <a:bodyPr/>
        <a:lstStyle/>
        <a:p>
          <a:endParaRPr lang="zh-CN" altLang="en-US"/>
        </a:p>
      </dgm:t>
    </dgm:pt>
    <dgm:pt modelId="{05FF1B45-A38C-C04D-AC0A-EBA1E9465B5B}">
      <dgm:prSet phldrT="[文本]"/>
      <dgm:spPr/>
      <dgm:t>
        <a:bodyPr/>
        <a:lstStyle/>
        <a:p>
          <a:r>
            <a:rPr lang="zh-CN" altLang="en-US" dirty="0"/>
            <a:t>参数确定</a:t>
          </a:r>
        </a:p>
      </dgm:t>
    </dgm:pt>
    <dgm:pt modelId="{D98076C9-BCBE-A049-8EA3-DFB58DFA02D8}" type="parTrans" cxnId="{B7C428DE-EBC4-094D-A2C7-C8B155D65B8C}">
      <dgm:prSet/>
      <dgm:spPr/>
      <dgm:t>
        <a:bodyPr/>
        <a:lstStyle/>
        <a:p>
          <a:endParaRPr lang="zh-CN" altLang="en-US"/>
        </a:p>
      </dgm:t>
    </dgm:pt>
    <dgm:pt modelId="{02B2E798-775C-C841-8C0B-BD9097C2DBEB}" type="sibTrans" cxnId="{B7C428DE-EBC4-094D-A2C7-C8B155D65B8C}">
      <dgm:prSet/>
      <dgm:spPr/>
      <dgm:t>
        <a:bodyPr/>
        <a:lstStyle/>
        <a:p>
          <a:endParaRPr lang="zh-CN" altLang="en-US"/>
        </a:p>
      </dgm:t>
    </dgm:pt>
    <dgm:pt modelId="{4DC51B41-1D8B-834C-BCEB-19C13C1EEA53}">
      <dgm:prSet phldrT="[文本]"/>
      <dgm:spPr/>
      <dgm:t>
        <a:bodyPr/>
        <a:lstStyle/>
        <a:p>
          <a:r>
            <a:rPr lang="zh-CN" altLang="en-US" dirty="0"/>
            <a:t>控制执行</a:t>
          </a:r>
        </a:p>
      </dgm:t>
    </dgm:pt>
    <dgm:pt modelId="{6C9A6CC7-AC59-2447-A18F-932F615CACE8}" type="parTrans" cxnId="{CB36308F-0137-2143-A7C6-DC2DBD0BB125}">
      <dgm:prSet/>
      <dgm:spPr/>
      <dgm:t>
        <a:bodyPr/>
        <a:lstStyle/>
        <a:p>
          <a:endParaRPr lang="zh-CN" altLang="en-US"/>
        </a:p>
      </dgm:t>
    </dgm:pt>
    <dgm:pt modelId="{A5469391-61D6-794B-B36E-DA89EBE0241D}" type="sibTrans" cxnId="{CB36308F-0137-2143-A7C6-DC2DBD0BB125}">
      <dgm:prSet/>
      <dgm:spPr/>
      <dgm:t>
        <a:bodyPr/>
        <a:lstStyle/>
        <a:p>
          <a:endParaRPr lang="zh-CN" altLang="en-US"/>
        </a:p>
      </dgm:t>
    </dgm:pt>
    <dgm:pt modelId="{5E2D058E-2436-AC41-A649-148DBD313CA8}">
      <dgm:prSet/>
      <dgm:spPr/>
      <dgm:t>
        <a:bodyPr/>
        <a:lstStyle/>
        <a:p>
          <a:r>
            <a:rPr lang="zh-CN" altLang="en-US" dirty="0"/>
            <a:t>运动规划</a:t>
          </a:r>
        </a:p>
      </dgm:t>
    </dgm:pt>
    <dgm:pt modelId="{CF87489B-0CE2-8A43-BE99-CBF6AE6B8952}" type="parTrans" cxnId="{AE65CC17-F310-0E4C-922B-D9BFEF11CAAC}">
      <dgm:prSet/>
      <dgm:spPr/>
      <dgm:t>
        <a:bodyPr/>
        <a:lstStyle/>
        <a:p>
          <a:endParaRPr lang="zh-CN" altLang="en-US"/>
        </a:p>
      </dgm:t>
    </dgm:pt>
    <dgm:pt modelId="{4A91F6ED-404C-CD48-9F0A-2A6297C0ED4F}" type="sibTrans" cxnId="{AE65CC17-F310-0E4C-922B-D9BFEF11CAAC}">
      <dgm:prSet/>
      <dgm:spPr/>
      <dgm:t>
        <a:bodyPr/>
        <a:lstStyle/>
        <a:p>
          <a:endParaRPr lang="zh-CN" altLang="en-US"/>
        </a:p>
      </dgm:t>
    </dgm:pt>
    <dgm:pt modelId="{33AE01B7-1FE1-A14B-B539-2D963935861F}" type="pres">
      <dgm:prSet presAssocID="{728032DF-85D2-6B42-A314-DFA1134D0CDC}" presName="linearFlow" presStyleCnt="0">
        <dgm:presLayoutVars>
          <dgm:dir/>
          <dgm:animLvl val="lvl"/>
          <dgm:resizeHandles val="exact"/>
        </dgm:presLayoutVars>
      </dgm:prSet>
      <dgm:spPr/>
    </dgm:pt>
    <dgm:pt modelId="{EB3C3553-18BE-7F43-B38B-7C2ABD1DBBA2}" type="pres">
      <dgm:prSet presAssocID="{F480D76A-F144-D848-A85C-ED9F4A537CD0}" presName="composite" presStyleCnt="0"/>
      <dgm:spPr/>
    </dgm:pt>
    <dgm:pt modelId="{4BFCC35B-1C52-BD47-96F4-543E410DC53B}" type="pres">
      <dgm:prSet presAssocID="{F480D76A-F144-D848-A85C-ED9F4A537CD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94E222A-9D6F-2343-A188-3EE84B13CA46}" type="pres">
      <dgm:prSet presAssocID="{F480D76A-F144-D848-A85C-ED9F4A537CD0}" presName="descendantText" presStyleLbl="alignAcc1" presStyleIdx="0" presStyleCnt="4" custLinFactNeighborX="0" custLinFactNeighborY="-2358">
        <dgm:presLayoutVars>
          <dgm:bulletEnabled val="1"/>
        </dgm:presLayoutVars>
      </dgm:prSet>
      <dgm:spPr/>
    </dgm:pt>
    <dgm:pt modelId="{63EEF168-B4CD-8E49-9EE5-6E8E946A1650}" type="pres">
      <dgm:prSet presAssocID="{CE38EEAF-9D2F-E549-A886-24582F6E6AAE}" presName="sp" presStyleCnt="0"/>
      <dgm:spPr/>
    </dgm:pt>
    <dgm:pt modelId="{BCEF691D-8249-904C-8FC4-015124A672D4}" type="pres">
      <dgm:prSet presAssocID="{05FF1B45-A38C-C04D-AC0A-EBA1E9465B5B}" presName="composite" presStyleCnt="0"/>
      <dgm:spPr/>
    </dgm:pt>
    <dgm:pt modelId="{714EF745-CADD-E94D-A14C-2C4F6148F6D8}" type="pres">
      <dgm:prSet presAssocID="{05FF1B45-A38C-C04D-AC0A-EBA1E9465B5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C50462D-BA96-274C-8460-456DBB17D551}" type="pres">
      <dgm:prSet presAssocID="{05FF1B45-A38C-C04D-AC0A-EBA1E9465B5B}" presName="descendantText" presStyleLbl="alignAcc1" presStyleIdx="1" presStyleCnt="4">
        <dgm:presLayoutVars>
          <dgm:bulletEnabled val="1"/>
        </dgm:presLayoutVars>
      </dgm:prSet>
      <dgm:spPr/>
    </dgm:pt>
    <dgm:pt modelId="{359B6592-50E6-CF40-B31D-A18BAF6F8832}" type="pres">
      <dgm:prSet presAssocID="{02B2E798-775C-C841-8C0B-BD9097C2DBEB}" presName="sp" presStyleCnt="0"/>
      <dgm:spPr/>
    </dgm:pt>
    <dgm:pt modelId="{B787CB9D-4697-0A4D-BB0A-DE2D5BCFDA5D}" type="pres">
      <dgm:prSet presAssocID="{5E2D058E-2436-AC41-A649-148DBD313CA8}" presName="composite" presStyleCnt="0"/>
      <dgm:spPr/>
    </dgm:pt>
    <dgm:pt modelId="{EF3F3DFA-2A47-C140-851B-584EE6BD0614}" type="pres">
      <dgm:prSet presAssocID="{5E2D058E-2436-AC41-A649-148DBD313CA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ADEFC82-D464-1046-9A89-5AD45573662C}" type="pres">
      <dgm:prSet presAssocID="{5E2D058E-2436-AC41-A649-148DBD313CA8}" presName="descendantText" presStyleLbl="alignAcc1" presStyleIdx="2" presStyleCnt="4">
        <dgm:presLayoutVars>
          <dgm:bulletEnabled val="1"/>
        </dgm:presLayoutVars>
      </dgm:prSet>
      <dgm:spPr/>
    </dgm:pt>
    <dgm:pt modelId="{4E354035-A508-AE4E-90BE-3F728EB81912}" type="pres">
      <dgm:prSet presAssocID="{4A91F6ED-404C-CD48-9F0A-2A6297C0ED4F}" presName="sp" presStyleCnt="0"/>
      <dgm:spPr/>
    </dgm:pt>
    <dgm:pt modelId="{620E9BA0-8A3F-1540-829F-A2CD93A65185}" type="pres">
      <dgm:prSet presAssocID="{4DC51B41-1D8B-834C-BCEB-19C13C1EEA53}" presName="composite" presStyleCnt="0"/>
      <dgm:spPr/>
    </dgm:pt>
    <dgm:pt modelId="{80E6F6D4-3FA6-584B-B101-B9A10C7BC901}" type="pres">
      <dgm:prSet presAssocID="{4DC51B41-1D8B-834C-BCEB-19C13C1EEA5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0F5F477-D96E-9C40-B3C8-99757FA50B59}" type="pres">
      <dgm:prSet presAssocID="{4DC51B41-1D8B-834C-BCEB-19C13C1EEA5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65CC17-F310-0E4C-922B-D9BFEF11CAAC}" srcId="{728032DF-85D2-6B42-A314-DFA1134D0CDC}" destId="{5E2D058E-2436-AC41-A649-148DBD313CA8}" srcOrd="2" destOrd="0" parTransId="{CF87489B-0CE2-8A43-BE99-CBF6AE6B8952}" sibTransId="{4A91F6ED-404C-CD48-9F0A-2A6297C0ED4F}"/>
    <dgm:cxn modelId="{A6CFC653-139A-0E47-9BA3-8FEC13E62D0A}" type="presOf" srcId="{728032DF-85D2-6B42-A314-DFA1134D0CDC}" destId="{33AE01B7-1FE1-A14B-B539-2D963935861F}" srcOrd="0" destOrd="0" presId="urn:microsoft.com/office/officeart/2005/8/layout/chevron2"/>
    <dgm:cxn modelId="{07C46558-3DBC-2941-B235-EBE1ECC70732}" type="presOf" srcId="{05FF1B45-A38C-C04D-AC0A-EBA1E9465B5B}" destId="{714EF745-CADD-E94D-A14C-2C4F6148F6D8}" srcOrd="0" destOrd="0" presId="urn:microsoft.com/office/officeart/2005/8/layout/chevron2"/>
    <dgm:cxn modelId="{4B300765-9AD2-0A4C-BACB-0D6657580D4C}" srcId="{728032DF-85D2-6B42-A314-DFA1134D0CDC}" destId="{F480D76A-F144-D848-A85C-ED9F4A537CD0}" srcOrd="0" destOrd="0" parTransId="{BCD59728-23AE-634D-804C-1E988004A301}" sibTransId="{CE38EEAF-9D2F-E549-A886-24582F6E6AAE}"/>
    <dgm:cxn modelId="{CB36308F-0137-2143-A7C6-DC2DBD0BB125}" srcId="{728032DF-85D2-6B42-A314-DFA1134D0CDC}" destId="{4DC51B41-1D8B-834C-BCEB-19C13C1EEA53}" srcOrd="3" destOrd="0" parTransId="{6C9A6CC7-AC59-2447-A18F-932F615CACE8}" sibTransId="{A5469391-61D6-794B-B36E-DA89EBE0241D}"/>
    <dgm:cxn modelId="{7E92D4A7-FDED-9C45-A999-184E11B836A2}" type="presOf" srcId="{F480D76A-F144-D848-A85C-ED9F4A537CD0}" destId="{4BFCC35B-1C52-BD47-96F4-543E410DC53B}" srcOrd="0" destOrd="0" presId="urn:microsoft.com/office/officeart/2005/8/layout/chevron2"/>
    <dgm:cxn modelId="{56B2E5CE-3DEF-F140-BE1F-E5679902E312}" type="presOf" srcId="{4DC51B41-1D8B-834C-BCEB-19C13C1EEA53}" destId="{80E6F6D4-3FA6-584B-B101-B9A10C7BC901}" srcOrd="0" destOrd="0" presId="urn:microsoft.com/office/officeart/2005/8/layout/chevron2"/>
    <dgm:cxn modelId="{7D5361D8-46F8-E54B-8247-1808D187B71F}" type="presOf" srcId="{5E2D058E-2436-AC41-A649-148DBD313CA8}" destId="{EF3F3DFA-2A47-C140-851B-584EE6BD0614}" srcOrd="0" destOrd="0" presId="urn:microsoft.com/office/officeart/2005/8/layout/chevron2"/>
    <dgm:cxn modelId="{B7C428DE-EBC4-094D-A2C7-C8B155D65B8C}" srcId="{728032DF-85D2-6B42-A314-DFA1134D0CDC}" destId="{05FF1B45-A38C-C04D-AC0A-EBA1E9465B5B}" srcOrd="1" destOrd="0" parTransId="{D98076C9-BCBE-A049-8EA3-DFB58DFA02D8}" sibTransId="{02B2E798-775C-C841-8C0B-BD9097C2DBEB}"/>
    <dgm:cxn modelId="{0F0D0F48-C409-3243-BC43-FBFF3A2709DF}" type="presParOf" srcId="{33AE01B7-1FE1-A14B-B539-2D963935861F}" destId="{EB3C3553-18BE-7F43-B38B-7C2ABD1DBBA2}" srcOrd="0" destOrd="0" presId="urn:microsoft.com/office/officeart/2005/8/layout/chevron2"/>
    <dgm:cxn modelId="{04E02D1E-5DAF-E648-9FE5-9766AE39A965}" type="presParOf" srcId="{EB3C3553-18BE-7F43-B38B-7C2ABD1DBBA2}" destId="{4BFCC35B-1C52-BD47-96F4-543E410DC53B}" srcOrd="0" destOrd="0" presId="urn:microsoft.com/office/officeart/2005/8/layout/chevron2"/>
    <dgm:cxn modelId="{677799C2-A55F-FC46-BA82-1BF19E0CF92B}" type="presParOf" srcId="{EB3C3553-18BE-7F43-B38B-7C2ABD1DBBA2}" destId="{E94E222A-9D6F-2343-A188-3EE84B13CA46}" srcOrd="1" destOrd="0" presId="urn:microsoft.com/office/officeart/2005/8/layout/chevron2"/>
    <dgm:cxn modelId="{0FB55728-5A32-2847-90AA-8B523B286560}" type="presParOf" srcId="{33AE01B7-1FE1-A14B-B539-2D963935861F}" destId="{63EEF168-B4CD-8E49-9EE5-6E8E946A1650}" srcOrd="1" destOrd="0" presId="urn:microsoft.com/office/officeart/2005/8/layout/chevron2"/>
    <dgm:cxn modelId="{F9FAD2AA-C048-3149-89E3-4913BC41A182}" type="presParOf" srcId="{33AE01B7-1FE1-A14B-B539-2D963935861F}" destId="{BCEF691D-8249-904C-8FC4-015124A672D4}" srcOrd="2" destOrd="0" presId="urn:microsoft.com/office/officeart/2005/8/layout/chevron2"/>
    <dgm:cxn modelId="{8D3DDF28-7329-494A-A514-6E79EFB3301E}" type="presParOf" srcId="{BCEF691D-8249-904C-8FC4-015124A672D4}" destId="{714EF745-CADD-E94D-A14C-2C4F6148F6D8}" srcOrd="0" destOrd="0" presId="urn:microsoft.com/office/officeart/2005/8/layout/chevron2"/>
    <dgm:cxn modelId="{EC9AF0C4-54A5-3B41-A399-CE940434ED91}" type="presParOf" srcId="{BCEF691D-8249-904C-8FC4-015124A672D4}" destId="{6C50462D-BA96-274C-8460-456DBB17D551}" srcOrd="1" destOrd="0" presId="urn:microsoft.com/office/officeart/2005/8/layout/chevron2"/>
    <dgm:cxn modelId="{69313740-F5D3-514D-9791-4CC226C56CD6}" type="presParOf" srcId="{33AE01B7-1FE1-A14B-B539-2D963935861F}" destId="{359B6592-50E6-CF40-B31D-A18BAF6F8832}" srcOrd="3" destOrd="0" presId="urn:microsoft.com/office/officeart/2005/8/layout/chevron2"/>
    <dgm:cxn modelId="{57E63CDE-9B1E-E940-9F82-28C8832316A6}" type="presParOf" srcId="{33AE01B7-1FE1-A14B-B539-2D963935861F}" destId="{B787CB9D-4697-0A4D-BB0A-DE2D5BCFDA5D}" srcOrd="4" destOrd="0" presId="urn:microsoft.com/office/officeart/2005/8/layout/chevron2"/>
    <dgm:cxn modelId="{EA5FAFB1-3C62-744C-B6FD-74340FF145DA}" type="presParOf" srcId="{B787CB9D-4697-0A4D-BB0A-DE2D5BCFDA5D}" destId="{EF3F3DFA-2A47-C140-851B-584EE6BD0614}" srcOrd="0" destOrd="0" presId="urn:microsoft.com/office/officeart/2005/8/layout/chevron2"/>
    <dgm:cxn modelId="{A1D96804-A632-9C4E-AFC6-A392C2CD744C}" type="presParOf" srcId="{B787CB9D-4697-0A4D-BB0A-DE2D5BCFDA5D}" destId="{AADEFC82-D464-1046-9A89-5AD45573662C}" srcOrd="1" destOrd="0" presId="urn:microsoft.com/office/officeart/2005/8/layout/chevron2"/>
    <dgm:cxn modelId="{34B811FB-0764-BA49-ADA7-A7999778124A}" type="presParOf" srcId="{33AE01B7-1FE1-A14B-B539-2D963935861F}" destId="{4E354035-A508-AE4E-90BE-3F728EB81912}" srcOrd="5" destOrd="0" presId="urn:microsoft.com/office/officeart/2005/8/layout/chevron2"/>
    <dgm:cxn modelId="{EE6F5529-E64A-394A-AF2C-640D04E6C2E1}" type="presParOf" srcId="{33AE01B7-1FE1-A14B-B539-2D963935861F}" destId="{620E9BA0-8A3F-1540-829F-A2CD93A65185}" srcOrd="6" destOrd="0" presId="urn:microsoft.com/office/officeart/2005/8/layout/chevron2"/>
    <dgm:cxn modelId="{CB60234F-CFB6-1C4C-849E-A3828BB1E8F5}" type="presParOf" srcId="{620E9BA0-8A3F-1540-829F-A2CD93A65185}" destId="{80E6F6D4-3FA6-584B-B101-B9A10C7BC901}" srcOrd="0" destOrd="0" presId="urn:microsoft.com/office/officeart/2005/8/layout/chevron2"/>
    <dgm:cxn modelId="{34A97CB3-8AEC-2F40-99E3-D176ABAA06F1}" type="presParOf" srcId="{620E9BA0-8A3F-1540-829F-A2CD93A65185}" destId="{50F5F477-D96E-9C40-B3C8-99757FA50B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CC35B-1C52-BD47-96F4-543E410DC53B}">
      <dsp:nvSpPr>
        <dsp:cNvPr id="0" name=""/>
        <dsp:cNvSpPr/>
      </dsp:nvSpPr>
      <dsp:spPr>
        <a:xfrm rot="5400000">
          <a:off x="-151090" y="153242"/>
          <a:ext cx="1007268" cy="705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环境辨识</a:t>
          </a:r>
        </a:p>
      </dsp:txBody>
      <dsp:txXfrm rot="-5400000">
        <a:off x="0" y="354696"/>
        <a:ext cx="705088" cy="302180"/>
      </dsp:txXfrm>
    </dsp:sp>
    <dsp:sp modelId="{E94E222A-9D6F-2343-A188-3EE84B13CA46}">
      <dsp:nvSpPr>
        <dsp:cNvPr id="0" name=""/>
        <dsp:cNvSpPr/>
      </dsp:nvSpPr>
      <dsp:spPr>
        <a:xfrm rot="5400000">
          <a:off x="4825781" y="-4120693"/>
          <a:ext cx="654724" cy="8896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EF745-CADD-E94D-A14C-2C4F6148F6D8}">
      <dsp:nvSpPr>
        <dsp:cNvPr id="0" name=""/>
        <dsp:cNvSpPr/>
      </dsp:nvSpPr>
      <dsp:spPr>
        <a:xfrm rot="5400000">
          <a:off x="-151090" y="1009851"/>
          <a:ext cx="1007268" cy="705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参数确定</a:t>
          </a:r>
        </a:p>
      </dsp:txBody>
      <dsp:txXfrm rot="-5400000">
        <a:off x="0" y="1211305"/>
        <a:ext cx="705088" cy="302180"/>
      </dsp:txXfrm>
    </dsp:sp>
    <dsp:sp modelId="{6C50462D-BA96-274C-8460-456DBB17D551}">
      <dsp:nvSpPr>
        <dsp:cNvPr id="0" name=""/>
        <dsp:cNvSpPr/>
      </dsp:nvSpPr>
      <dsp:spPr>
        <a:xfrm rot="5400000">
          <a:off x="4825781" y="-3261932"/>
          <a:ext cx="654724" cy="8896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F3DFA-2A47-C140-851B-584EE6BD0614}">
      <dsp:nvSpPr>
        <dsp:cNvPr id="0" name=""/>
        <dsp:cNvSpPr/>
      </dsp:nvSpPr>
      <dsp:spPr>
        <a:xfrm rot="5400000">
          <a:off x="-151090" y="1866460"/>
          <a:ext cx="1007268" cy="705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运动规划</a:t>
          </a:r>
        </a:p>
      </dsp:txBody>
      <dsp:txXfrm rot="-5400000">
        <a:off x="0" y="2067914"/>
        <a:ext cx="705088" cy="302180"/>
      </dsp:txXfrm>
    </dsp:sp>
    <dsp:sp modelId="{AADEFC82-D464-1046-9A89-5AD45573662C}">
      <dsp:nvSpPr>
        <dsp:cNvPr id="0" name=""/>
        <dsp:cNvSpPr/>
      </dsp:nvSpPr>
      <dsp:spPr>
        <a:xfrm rot="5400000">
          <a:off x="4825781" y="-2405323"/>
          <a:ext cx="654724" cy="8896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6F6D4-3FA6-584B-B101-B9A10C7BC901}">
      <dsp:nvSpPr>
        <dsp:cNvPr id="0" name=""/>
        <dsp:cNvSpPr/>
      </dsp:nvSpPr>
      <dsp:spPr>
        <a:xfrm rot="5400000">
          <a:off x="-151090" y="2723069"/>
          <a:ext cx="1007268" cy="705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控制执行</a:t>
          </a:r>
        </a:p>
      </dsp:txBody>
      <dsp:txXfrm rot="-5400000">
        <a:off x="0" y="2924523"/>
        <a:ext cx="705088" cy="302180"/>
      </dsp:txXfrm>
    </dsp:sp>
    <dsp:sp modelId="{50F5F477-D96E-9C40-B3C8-99757FA50B59}">
      <dsp:nvSpPr>
        <dsp:cNvPr id="0" name=""/>
        <dsp:cNvSpPr/>
      </dsp:nvSpPr>
      <dsp:spPr>
        <a:xfrm rot="5400000">
          <a:off x="4825781" y="-1548714"/>
          <a:ext cx="654724" cy="8896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CB27-283B-6844-BF82-DC57040BA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非结构化环境的感知与运动规划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275B3-0BC4-2144-8C49-B7587CBF4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行走机器人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开题</a:t>
            </a:r>
          </a:p>
        </p:txBody>
      </p:sp>
    </p:spTree>
    <p:extLst>
      <p:ext uri="{BB962C8B-B14F-4D97-AF65-F5344CB8AC3E}">
        <p14:creationId xmlns:p14="http://schemas.microsoft.com/office/powerpoint/2010/main" val="41370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04220-3BD8-2B48-9ECA-5176F95C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课程导向、比赛结合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98D92-1A76-FD49-99AD-BB71BF86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以行走机器人课程内容为主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机器人数据结构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ZMP</a:t>
            </a:r>
          </a:p>
          <a:p>
            <a:pPr lvl="1"/>
            <a:r>
              <a:rPr kumimoji="1" lang="zh-CN" altLang="en-US" dirty="0"/>
              <a:t>线性倒立摆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步态规划</a:t>
            </a:r>
            <a:endParaRPr kumimoji="1" lang="en-US" altLang="zh-CN" dirty="0"/>
          </a:p>
          <a:p>
            <a:r>
              <a:rPr kumimoji="1" lang="zh-CN" altLang="en-US" dirty="0"/>
              <a:t>结合国际自主智能机器人大赛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乐聚</a:t>
            </a:r>
            <a:r>
              <a:rPr kumimoji="1" lang="en-US" altLang="zh-CN" dirty="0" err="1"/>
              <a:t>Roban</a:t>
            </a:r>
            <a:r>
              <a:rPr kumimoji="1" lang="zh-CN" altLang="en-US" dirty="0"/>
              <a:t>机器人平台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感知（定位）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运动规划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6711E-F32C-6B4F-B907-5D4ADE36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21" b="2026"/>
          <a:stretch/>
        </p:blipFill>
        <p:spPr>
          <a:xfrm>
            <a:off x="8077522" y="279745"/>
            <a:ext cx="3382958" cy="1259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9CD7C5-3589-F743-B30D-04EC27CC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966" y="3505200"/>
            <a:ext cx="1624683" cy="3108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BAF84E-488D-DE48-985A-99EE137A5A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9145" y="1448955"/>
            <a:ext cx="3303376" cy="1386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9DC1A3-C9CE-3745-AC85-9B8E50FD124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3555" y="1539240"/>
            <a:ext cx="2296821" cy="18917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C39B04-A134-5F4D-81B8-84AEB106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0590" y="2882785"/>
            <a:ext cx="1975904" cy="1379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3CE221-4A8A-1242-9E1C-878EA52A531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9145" y="4390795"/>
            <a:ext cx="4111597" cy="9232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76049F-26EF-BB47-9504-682D1892F3F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2940" y="5314085"/>
            <a:ext cx="1764005" cy="14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9DA7-EEB1-924B-AE03-F8F82C88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非结构化环境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AB1A-F664-3740-8F1E-94EF1079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非平整路面</a:t>
            </a:r>
            <a:endParaRPr kumimoji="1" lang="en-US" altLang="zh-CN" dirty="0"/>
          </a:p>
          <a:p>
            <a:r>
              <a:rPr kumimoji="1" lang="zh-CN" altLang="en-US" dirty="0"/>
              <a:t>斜坡</a:t>
            </a:r>
            <a:endParaRPr kumimoji="1" lang="en-US" altLang="zh-CN" dirty="0"/>
          </a:p>
          <a:p>
            <a:r>
              <a:rPr kumimoji="1" lang="zh-CN" altLang="en-US" dirty="0"/>
              <a:t>楼梯</a:t>
            </a:r>
            <a:endParaRPr kumimoji="1" lang="en-US" altLang="zh-CN" dirty="0"/>
          </a:p>
          <a:p>
            <a:r>
              <a:rPr kumimoji="1" lang="zh-CN" altLang="en-US" dirty="0"/>
              <a:t>梅花桩</a:t>
            </a:r>
            <a:endParaRPr kumimoji="1" lang="en-US" altLang="zh-CN" dirty="0"/>
          </a:p>
          <a:p>
            <a:r>
              <a:rPr kumimoji="1" lang="zh-CN" altLang="en-US" dirty="0"/>
              <a:t>独木桥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E06D8E-5D31-1047-ACED-04D983B7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24" y="1494790"/>
            <a:ext cx="3118336" cy="1754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CD6DE6-7B5B-394E-B480-8C984945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22" y="3371999"/>
            <a:ext cx="2220838" cy="2609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0A4212-F52A-8342-B524-E366C5C9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34" y="955040"/>
            <a:ext cx="3192066" cy="19456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131CEB-4BA4-1D46-A1B2-679FBEE11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374" y="3407559"/>
            <a:ext cx="3719266" cy="25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A4BAB-A52A-6143-AD79-20A8245A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如何实现？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7615B80-0076-644E-AE15-550D71E93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93192"/>
              </p:ext>
            </p:extLst>
          </p:nvPr>
        </p:nvGraphicFramePr>
        <p:xfrm>
          <a:off x="1371600" y="200152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4F1CC3-62EC-6F41-9248-DEA90007F598}"/>
              </a:ext>
            </a:extLst>
          </p:cNvPr>
          <p:cNvSpPr txBox="1"/>
          <p:nvPr/>
        </p:nvSpPr>
        <p:spPr>
          <a:xfrm>
            <a:off x="2487582" y="2245842"/>
            <a:ext cx="844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根据现有地图使用深度相机定位</a:t>
            </a:r>
            <a:r>
              <a:rPr kumimoji="1" lang="en-US" altLang="zh-CN" dirty="0"/>
              <a:t>+</a:t>
            </a:r>
            <a:r>
              <a:rPr kumimoji="1" lang="zh-CN" altLang="en-US" dirty="0"/>
              <a:t>计算机视觉语义信息</a:t>
            </a:r>
            <a:r>
              <a:rPr kumimoji="1" lang="en-US" altLang="zh-CN" dirty="0"/>
              <a:t>=</a:t>
            </a:r>
            <a:r>
              <a:rPr kumimoji="1" lang="zh-CN" altLang="en-US" dirty="0"/>
              <a:t>某种预设的非结构化环境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BD7A1-1C5F-A146-82CD-AFFE4B8E1C35}"/>
              </a:ext>
            </a:extLst>
          </p:cNvPr>
          <p:cNvSpPr txBox="1"/>
          <p:nvPr/>
        </p:nvSpPr>
        <p:spPr>
          <a:xfrm>
            <a:off x="2796505" y="3012366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传感器测量该环境下的参数，如斜坡角度、机器人到障碍物的距离等等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F8954E-7698-D541-98BB-8B5449433DBF}"/>
              </a:ext>
            </a:extLst>
          </p:cNvPr>
          <p:cNvSpPr txBox="1"/>
          <p:nvPr/>
        </p:nvSpPr>
        <p:spPr>
          <a:xfrm>
            <a:off x="4630339" y="387731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规划机器人的落脚点、身体姿态等等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5DA7D-E1F8-8347-9CA4-FC3C83EFDC16}"/>
              </a:ext>
            </a:extLst>
          </p:cNvPr>
          <p:cNvSpPr txBox="1"/>
          <p:nvPr/>
        </p:nvSpPr>
        <p:spPr>
          <a:xfrm>
            <a:off x="4424396" y="46974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根据落脚点确定每个舵机的角度、扭力等等</a:t>
            </a:r>
          </a:p>
        </p:txBody>
      </p:sp>
    </p:spTree>
    <p:extLst>
      <p:ext uri="{BB962C8B-B14F-4D97-AF65-F5344CB8AC3E}">
        <p14:creationId xmlns:p14="http://schemas.microsoft.com/office/powerpoint/2010/main" val="16667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5F5D-6E64-7F45-A284-767E4C4F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环境辨识、参数确定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421B0-5037-5443-B6E0-DBA0D692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已知地图：定位（</a:t>
            </a:r>
            <a:r>
              <a:rPr kumimoji="1" lang="en-US" altLang="zh-CN" dirty="0"/>
              <a:t>Localization</a:t>
            </a:r>
            <a:r>
              <a:rPr kumimoji="1" lang="zh-CN" altLang="en-US" dirty="0"/>
              <a:t>）问题</a:t>
            </a:r>
            <a:endParaRPr kumimoji="1" lang="en-US" altLang="zh-CN" dirty="0"/>
          </a:p>
          <a:p>
            <a:r>
              <a:rPr kumimoji="1" lang="zh-CN" altLang="en-US" dirty="0"/>
              <a:t>根据视觉获得的语义信息推测具体环境</a:t>
            </a:r>
            <a:endParaRPr kumimoji="1" lang="en-US" altLang="zh-CN" dirty="0"/>
          </a:p>
          <a:p>
            <a:r>
              <a:rPr kumimoji="1" lang="zh-CN" altLang="en-US" dirty="0"/>
              <a:t>利用深度相机确定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障碍物距离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斜坡坡度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楼梯参数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F2483-12EE-D345-980C-58223B2D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7" y="5005584"/>
            <a:ext cx="2471759" cy="17236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72BF5E-A26E-4C41-A90A-67E31283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56" y="5005584"/>
            <a:ext cx="2445742" cy="17236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B0BF49-F210-9447-BB2F-29DE9252C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879" y="473293"/>
            <a:ext cx="2101611" cy="27880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03CCAD-19C9-444A-AF43-A35679FD9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829" y="3456087"/>
            <a:ext cx="3775710" cy="1400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D3C2AE-F080-814F-AF77-F11E0249E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829" y="5005584"/>
            <a:ext cx="3775710" cy="15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C1044-6CA0-AB4E-96EF-6AC5062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运动规划、控制执行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BF563-2EF0-9D48-A476-476664FA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利用搜索算法等进行运动规划</a:t>
            </a:r>
            <a:endParaRPr kumimoji="1" lang="en-US" altLang="zh-CN" dirty="0"/>
          </a:p>
          <a:p>
            <a:r>
              <a:rPr kumimoji="1" lang="zh-CN" altLang="en-US" dirty="0"/>
              <a:t>机器人模型已知：改进线性倒立摆模型</a:t>
            </a:r>
            <a:endParaRPr kumimoji="1" lang="en-US" altLang="zh-CN" dirty="0"/>
          </a:p>
          <a:p>
            <a:r>
              <a:rPr kumimoji="1" lang="zh-CN" altLang="en-US" dirty="0"/>
              <a:t>更高级的控制器（最优控制）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51723-45B8-5F43-AC68-41A74F4A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2243" y="279919"/>
            <a:ext cx="2682957" cy="2209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885474-B6E5-674B-8DEB-8CE18156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0749" y="2895621"/>
            <a:ext cx="3002229" cy="2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C6C86-8B54-224F-9F15-4D5EADE9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机器人平台简介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AFFC3-D737-4F48-A898-03E2F458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（已有）</a:t>
            </a:r>
            <a:endParaRPr kumimoji="1" lang="en-US" altLang="zh-CN" dirty="0"/>
          </a:p>
          <a:p>
            <a:r>
              <a:rPr kumimoji="1" lang="zh-CN" altLang="en-US" dirty="0"/>
              <a:t>～</a:t>
            </a:r>
            <a:r>
              <a:rPr kumimoji="1" lang="en-US" altLang="zh-CN" dirty="0"/>
              <a:t>70cm</a:t>
            </a:r>
            <a:r>
              <a:rPr kumimoji="1" lang="zh-CN" altLang="en-US" dirty="0"/>
              <a:t>高</a:t>
            </a:r>
            <a:endParaRPr kumimoji="1" lang="en-US" altLang="zh-CN" dirty="0"/>
          </a:p>
          <a:p>
            <a:r>
              <a:rPr kumimoji="1" lang="zh-CN" altLang="en-US" dirty="0"/>
              <a:t>～</a:t>
            </a:r>
            <a:r>
              <a:rPr kumimoji="1" lang="en-US" altLang="zh-CN" dirty="0"/>
              <a:t>7kg</a:t>
            </a:r>
            <a:r>
              <a:rPr kumimoji="1" lang="zh-CN" altLang="en-US" dirty="0"/>
              <a:t>重</a:t>
            </a:r>
            <a:endParaRPr kumimoji="1" lang="en-US" altLang="zh-CN" dirty="0"/>
          </a:p>
          <a:p>
            <a:r>
              <a:rPr kumimoji="1" lang="en-US" altLang="zh-CN" dirty="0"/>
              <a:t>22</a:t>
            </a:r>
            <a:r>
              <a:rPr kumimoji="1" lang="zh-CN" altLang="en-US" dirty="0"/>
              <a:t> </a:t>
            </a:r>
            <a:r>
              <a:rPr kumimoji="1" lang="en-US" altLang="zh-CN" dirty="0"/>
              <a:t>DOF</a:t>
            </a:r>
          </a:p>
          <a:p>
            <a:r>
              <a:rPr kumimoji="1" lang="zh-CN" altLang="en-US" dirty="0"/>
              <a:t>内置</a:t>
            </a:r>
            <a:r>
              <a:rPr kumimoji="1" lang="en-US" altLang="zh-CN" dirty="0"/>
              <a:t>x86</a:t>
            </a:r>
            <a:r>
              <a:rPr kumimoji="1" lang="zh-CN" altLang="en-US" dirty="0"/>
              <a:t>电脑</a:t>
            </a:r>
            <a:endParaRPr kumimoji="1" lang="en-US" altLang="zh-CN" dirty="0"/>
          </a:p>
          <a:p>
            <a:r>
              <a:rPr kumimoji="1" lang="zh-CN" altLang="en-US" dirty="0"/>
              <a:t>内置深度相机</a:t>
            </a:r>
            <a:endParaRPr kumimoji="1" lang="en-US" altLang="zh-CN" dirty="0"/>
          </a:p>
          <a:p>
            <a:r>
              <a:rPr kumimoji="1" lang="zh-CN" altLang="en-US" dirty="0"/>
              <a:t>可使用</a:t>
            </a:r>
            <a:r>
              <a:rPr kumimoji="1" lang="en-US" altLang="zh-CN" dirty="0"/>
              <a:t>ROS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34C5A-6346-7442-A390-DAC8DA90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42" y="1592580"/>
            <a:ext cx="2700173" cy="468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9FFDC2-B432-844B-BD9C-A0176ECD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88" y="1592580"/>
            <a:ext cx="2776412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5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9F807-E79F-1147-9DD1-643650C1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感谢倾听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B277A-3F5D-AC45-B531-18417CFEC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13335866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45</TotalTime>
  <Words>218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华文楷体</vt:lpstr>
      <vt:lpstr>Franklin Gothic Book</vt:lpstr>
      <vt:lpstr>裁剪</vt:lpstr>
      <vt:lpstr>非结构化环境的感知与运动规划</vt:lpstr>
      <vt:lpstr>课程导向、比赛结合</vt:lpstr>
      <vt:lpstr>非结构化环境</vt:lpstr>
      <vt:lpstr>如何实现？</vt:lpstr>
      <vt:lpstr>环境辨识、参数确定</vt:lpstr>
      <vt:lpstr>运动规划、控制执行</vt:lpstr>
      <vt:lpstr>机器人平台简介</vt:lpstr>
      <vt:lpstr>感谢倾听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非结构环境的感知与运动规划</dc:title>
  <dc:creator>赵 云天</dc:creator>
  <cp:lastModifiedBy>赵 云天</cp:lastModifiedBy>
  <cp:revision>15</cp:revision>
  <dcterms:created xsi:type="dcterms:W3CDTF">2021-04-27T14:37:51Z</dcterms:created>
  <dcterms:modified xsi:type="dcterms:W3CDTF">2021-04-27T15:23:34Z</dcterms:modified>
</cp:coreProperties>
</file>