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ho8muJwxohUhV4TeDubR/fERCh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이식성이란 서로 다른 실행 환경을 가진 시스템 간에 프로그램을 옮겨 실행할 수 있는 것을 말한다. 자바 언어로 개발된 프로그램은 소스 파일을 수정하지 않아도, 자바 실행 환경(JRE)이 설치되어 있는 모든 운영 체제에서 실행 가능하다.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객체 지향 프로그래밍(Object Oriented Programming, OOP)이란 프로그램을 개발하는 기법으로, 부품에 해당하는 객체들을 먼저 만들고 이것들을 하나씩 조립 및 연결해서 전체 프로그램을 완성하는 기법을 말한다. 자바는 100% 객체 지향 언어이며, 객체를 만들기 위해 설계도인 클래스를 작성하고 객체와 객체를 연결하여 목적에 맞는 프로그램을 만들어 낸다. 또한 객체 지향 언어가 가져야 할 캡슐화, 상속, 다형성 기능을 완벽하게 지원한다.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함수적 프로그래밍은 대용량의 데이터 병렬 처리와 이벤트 지향 프로그래밍을 위해 적합하기 때문에 최근 들어 다시 주목받고 있다. 자바는 이 함수적 프로그래밍을 위해 람다식을 자바 8부터 지원한다. 람다식을 사용하면 컬렉션 요소를 필터링, 매핑, 집계 처리하는게 쉬워지고, 코드가 매우 간결해진다는 장점이 있다.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C++이 메모리 관리를 위해 개발자가 직접 코드를 작성해야 하는 반면, 자바는 개발자가 메모리에 직접 접근할 수 없으며 자바가 직접 메모리를 관리한다. 객체를 생성할 때 자동적으로 메모리 영역을 찾아서 할당하고, 사용이 완료되면 Garbage Collector를 실행시켜 자동적으로 사용하지 않는 객체를 제거한다. 따라서 개발자는 메모리 관리의 수고스러움을 덜고, 코딩에 좀 더 집중할 수 있다.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자바는 윈도우, 리눅스, 유닉스, 맥 등 다양한 운영체제(OS)에서 실행되는 프로그램을 개발할 수 있다. 또한 콘솔 프로그램, 클라이언트용 윈도우 애플리케이션, 서버용 웹 애플리케이션, 모바일용 안드로이드 앱에 이르기까지 거의 모든 곳에 실행되는 프로그램을 개발할 수 있다.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자바는 스레드 생성 및 제어와 관련된 라이브러리 API를 제공하고 있기 때문에 실행되는 운영체제에 상관없이 멀티 스레드를 쉽게 구현할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애플리케이션이 실행될 때 모든 객체가 생성되지 않고, 각 객체가 필요한 시점에 클래스를 동적 로딩해서 생성한다. 또한 유지보수 시 해당 클래스만 수정하면 되기 때문에 전체 애플리케이션을 다시 컴파일할 필요가 없다. 따라서 유지보수가 쉽고 빠르다.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자바는 오픈소스 언어이기 때문에 자바 프로그램에서 사용하는 라이브러리 또한 오픈소스가 많다. 오픈소스 라이브러리를 사용하면 개발 시간을 단축하면서 안정성이 높은 애플리케이션을 쉽게 개발할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자바는 한 번의 컴파일링으로 실행 가능한 기계어가 만들어지지 않고 JVM에 의해 기계어로 번역되고 실행하는 과정을 거치기 때문에 C나 C++의 컴파일 단계에서 만들어지는 완전한 기계어보다는 속도가 느리다. 그러나 바이트 코드를 기계어로 변환해주는 JIT 컴파일러 같은 기술 적용으로 JVM의 기능이 향상되어 속도의 격차가 많이 줄어들었다.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자바는 다른 언어들과 달리 프로그램 실행 시 발생할 수 있는 예외(Exception)들을 개발자가 직접 선언하여 처리해야 한다. 그렇지 않으면 아예 컴파일이 되지 않는다.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인터프리터( Interpreter )방식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명령어단위로 해석하면서 수행한다.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단일 명령어 수행은 빠를 수 있지만 전체적인 수행속도는 느리다.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JIT( Just-In-Time ) 방식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모든 바이트 코드를 바이너리코드로 변경을 한 후 캐시에 저장하여 수행한다.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처리 중 인터프리팅 작업을 수행하지 않기때문에 전체적인 수행속도는 빠르다.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JIT컴파일러의 컴파일 과정은 인터프리팅보다 오래걸리기 때문에 JIT컴파일러를 사용하는 JVM은 일정 정도를 넘을 정도로 수행되는 메서드들에 대해 컴파일을 수행한다.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프로그래밍 언어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개념</a:t>
            </a:r>
            <a:endParaRPr/>
          </a:p>
        </p:txBody>
      </p:sp>
      <p:pic>
        <p:nvPicPr>
          <p:cNvPr descr="https://3.bp.blogspot.com/-e4-kct5Y6pw/VW78B-uix8I/AAAAAAAAA_4/UUQxp7yxnSI/s1600/Prog-languages.png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16632"/>
            <a:ext cx="5905500" cy="24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학습목표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프로그래밍 언어의 기본개념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객체 지향 프로그래밍의 이해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프로그래밍 언어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57200" y="1600201"/>
            <a:ext cx="8219256" cy="1756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프로그래밍 언어는 컴퓨터 시스템(하드웨어)을 구동시키는 소프트웨어를 작성하기 위한 형식언어이다.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고급 언어일수록 사람이 사용하는 언어에 가깝다.</a:t>
            </a:r>
            <a:endParaRPr/>
          </a:p>
        </p:txBody>
      </p:sp>
      <p:pic>
        <p:nvPicPr>
          <p:cNvPr descr="그림 1-2 고수준 언어와 저수준 언어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3573016"/>
            <a:ext cx="4128460" cy="309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3923928" y="3659608"/>
            <a:ext cx="1656184" cy="432048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572000" y="4235672"/>
            <a:ext cx="288032" cy="3600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4198919" y="4783008"/>
            <a:ext cx="1332148" cy="1080120"/>
            <a:chOff x="4198919" y="4783008"/>
            <a:chExt cx="1332148" cy="1080120"/>
          </a:xfrm>
        </p:grpSpPr>
        <p:sp>
          <p:nvSpPr>
            <p:cNvPr id="107" name="Google Shape;107;p3"/>
            <p:cNvSpPr/>
            <p:nvPr/>
          </p:nvSpPr>
          <p:spPr>
            <a:xfrm rot="-5400000">
              <a:off x="4324933" y="4656994"/>
              <a:ext cx="1080120" cy="1332148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4366937" y="5061458"/>
              <a:ext cx="9961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프로그램(소스코드)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5580112" y="5111835"/>
            <a:ext cx="504056" cy="422466"/>
          </a:xfrm>
          <a:prstGeom prst="stripedRightArrow">
            <a:avLst>
              <a:gd fmla="val 2857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8946" y="4624848"/>
            <a:ext cx="14287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6084168" y="4624848"/>
            <a:ext cx="936104" cy="1396440"/>
          </a:xfrm>
          <a:prstGeom prst="flowChartMagneticDrum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804248" y="5110556"/>
            <a:ext cx="720080" cy="422466"/>
          </a:xfrm>
          <a:prstGeom prst="stripedRightArrow">
            <a:avLst>
              <a:gd fmla="val 2857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7388946" y="3573016"/>
            <a:ext cx="1378257" cy="4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78257" y="28823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인터프리터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컴파일러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Java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ko-KR"/>
              <a:t>자바의 장점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이식성이 높은 언어이다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객체 지향 언어이다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함수적 스타일 코딩을 지원한다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메모리를 자동으로 관리한다(Garbage Collector)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다양한 애플리케이션을 개발할 수 있다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멀티스레드를 쉽게 구현할 수 있다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동적 로딩(Dynamic Loading)을 지원한다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오픈소스 라이브러리가 풍부하다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ko-KR"/>
              <a:t>자바의 단점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속도가 느리다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예외처리가 불편하다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자바의 동작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7" y="1196752"/>
            <a:ext cx="8505945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836712"/>
            <a:ext cx="4057254" cy="558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메모리 사용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메소드(Method)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클래스 정보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클래스 변수(static)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힙(Heap)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인스턴스 변수, 정보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스택(Stack)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메소드의 변수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디버깅(debugging)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버그(bug)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에러(error)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디버깅 도구 사용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코드 줄 출력: 정보를 출력하는 줄을 추가하는 식으로 프로그램을 임시로 수정하는 방법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로깅: 로그의 형태로 프로그램 실행을 언제나 확인할 수 있는 방법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</cp:coreProperties>
</file>