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e282cbe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e282cbe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e282cbe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e282cbe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e282cbe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e282cbe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e282cbe0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e282cbe0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6200" y="630225"/>
            <a:ext cx="83070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Design And Integration of Feature Extraction Code In AI Applications</a:t>
            </a:r>
            <a:endParaRPr sz="39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Evans Frimpong</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576900" y="162725"/>
            <a:ext cx="7145300" cy="4818049"/>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Design Choices</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1112100" y="1377475"/>
            <a:ext cx="61722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In my solution, several design choices were made to ensure modularity, extensibility, and maintainability. Here are some of the key design choices: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Modularization</a:t>
            </a:r>
            <a:br>
              <a:rPr lang="en" sz="1400">
                <a:latin typeface="Raleway"/>
                <a:ea typeface="Raleway"/>
                <a:cs typeface="Raleway"/>
                <a:sym typeface="Raleway"/>
              </a:rPr>
            </a:br>
            <a:r>
              <a:rPr lang="en" sz="1200">
                <a:latin typeface="Raleway"/>
                <a:ea typeface="Raleway"/>
                <a:cs typeface="Raleway"/>
                <a:sym typeface="Raleway"/>
              </a:rPr>
              <a:t>The code is organized into separate functions and components, each responsible for a specific task such as data loading, preprocessing, feature extraction, and data structure creation. This modular design allows for easier maintenance, testing, and reuse of code components.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Abstraction</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Clear interfaces and abstract classes were defined to specify the behavior expected from different components. For example, the preprocess_sequences function abstracts away the details of sequence preprocessing, allowing for different implementations to be used interchangeably.</a:t>
            </a:r>
            <a:endParaRPr sz="1200">
              <a:latin typeface="Raleway"/>
              <a:ea typeface="Raleway"/>
              <a:cs typeface="Raleway"/>
              <a:sym typeface="Raleway"/>
            </a:endParaRPr>
          </a:p>
          <a:p>
            <a:pPr indent="-304800" lvl="0" marL="457200" rtl="0" algn="l">
              <a:spcBef>
                <a:spcPts val="1000"/>
              </a:spcBef>
              <a:spcAft>
                <a:spcPts val="0"/>
              </a:spcAft>
              <a:buSzPts val="1200"/>
              <a:buFont typeface="Raleway"/>
              <a:buChar char="➔"/>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576900" y="162725"/>
            <a:ext cx="7145300" cy="4818049"/>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Design Choices</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1112100" y="1377475"/>
            <a:ext cx="61722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Dependency Injection</a:t>
            </a:r>
            <a:br>
              <a:rPr lang="en" sz="1400">
                <a:latin typeface="Raleway"/>
                <a:ea typeface="Raleway"/>
                <a:cs typeface="Raleway"/>
                <a:sym typeface="Raleway"/>
              </a:rPr>
            </a:br>
            <a:r>
              <a:rPr lang="en" sz="1200">
                <a:latin typeface="Raleway"/>
                <a:ea typeface="Raleway"/>
                <a:cs typeface="Raleway"/>
                <a:sym typeface="Raleway"/>
              </a:rPr>
              <a:t>Dependencies such as data loading functions and preprocessing functions were passed as parameters to the feature extraction functions. This allows for easy replacement or extension of dependencies without modifying the core functionality of the feature extraction code.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Configuration</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Configuration settings such as file paths and preprocessing options were externalized to make the system configurable without modifying the code. This allows for different configurations to be used in different environments without changing the underlying code.</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576900" y="162725"/>
            <a:ext cx="7145300" cy="4818049"/>
          </a:xfrm>
          <a:prstGeom prst="rect">
            <a:avLst/>
          </a:prstGeom>
          <a:noFill/>
          <a:ln>
            <a:noFill/>
          </a:ln>
        </p:spPr>
      </p:pic>
      <p:pic>
        <p:nvPicPr>
          <p:cNvPr descr="Piece of duct tape sticking a note to the slide" id="95" name="Google Shape;95;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6" name="Google Shape;96;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Design Choices</a:t>
            </a:r>
            <a:endParaRPr b="1" sz="3000">
              <a:solidFill>
                <a:schemeClr val="lt2"/>
              </a:solidFill>
              <a:latin typeface="Raleway"/>
              <a:ea typeface="Raleway"/>
              <a:cs typeface="Raleway"/>
              <a:sym typeface="Raleway"/>
            </a:endParaRPr>
          </a:p>
        </p:txBody>
      </p:sp>
      <p:sp>
        <p:nvSpPr>
          <p:cNvPr id="97" name="Google Shape;97;p16"/>
          <p:cNvSpPr txBox="1"/>
          <p:nvPr>
            <p:ph idx="4294967295" type="body"/>
          </p:nvPr>
        </p:nvSpPr>
        <p:spPr>
          <a:xfrm>
            <a:off x="1112100" y="1377475"/>
            <a:ext cx="61722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Reusable Components</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The code was designed as reusable components that can be easily integrated into different parts of the codebase. For example, the feature extraction functions can be reused across multiple projects and use cases without modification.</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576900" y="162725"/>
            <a:ext cx="7145300" cy="4818049"/>
          </a:xfrm>
          <a:prstGeom prst="rect">
            <a:avLst/>
          </a:prstGeom>
          <a:noFill/>
          <a:ln>
            <a:noFill/>
          </a:ln>
        </p:spPr>
      </p:pic>
      <p:pic>
        <p:nvPicPr>
          <p:cNvPr descr="Piece of duct tape sticking a note to the slide" id="103" name="Google Shape;103;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4" name="Google Shape;104;p17"/>
          <p:cNvSpPr txBox="1"/>
          <p:nvPr/>
        </p:nvSpPr>
        <p:spPr>
          <a:xfrm>
            <a:off x="2182500" y="687400"/>
            <a:ext cx="48168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Deployment Strategies </a:t>
            </a:r>
            <a:endParaRPr b="1" sz="3000">
              <a:solidFill>
                <a:schemeClr val="lt2"/>
              </a:solidFill>
              <a:latin typeface="Raleway"/>
              <a:ea typeface="Raleway"/>
              <a:cs typeface="Raleway"/>
              <a:sym typeface="Raleway"/>
            </a:endParaRPr>
          </a:p>
        </p:txBody>
      </p:sp>
      <p:sp>
        <p:nvSpPr>
          <p:cNvPr id="105" name="Google Shape;105;p17"/>
          <p:cNvSpPr txBox="1"/>
          <p:nvPr>
            <p:ph idx="4294967295" type="body"/>
          </p:nvPr>
        </p:nvSpPr>
        <p:spPr>
          <a:xfrm>
            <a:off x="1112100" y="1377475"/>
            <a:ext cx="61722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We can use the following strategies </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Containerization: Packaging code into Docker containers for consistency.</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Orchestration: Using Kubernetes for automated deployment and management.</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Cloud Deployment: Deploying to AWS, Azure, or Google Cloud Platform for scalability.</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Continuous Integration/Continuous Deployment (CI/CD): Automating build, testing, and deployment pipelines.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576900" y="162725"/>
            <a:ext cx="7145300" cy="4818049"/>
          </a:xfrm>
          <a:prstGeom prst="rect">
            <a:avLst/>
          </a:prstGeom>
          <a:noFill/>
          <a:ln>
            <a:noFill/>
          </a:ln>
        </p:spPr>
      </p:pic>
      <p:pic>
        <p:nvPicPr>
          <p:cNvPr descr="Piece of duct tape sticking a note to the slide" id="111" name="Google Shape;111;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2" name="Google Shape;112;p18"/>
          <p:cNvSpPr txBox="1"/>
          <p:nvPr>
            <p:ph idx="4294967295" type="body"/>
          </p:nvPr>
        </p:nvSpPr>
        <p:spPr>
          <a:xfrm>
            <a:off x="1105150" y="1064675"/>
            <a:ext cx="61722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Where this code might sit within a larger codebase </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Feature Extraction Module: Integration within a larger codebase focused on feature extraction and AI models.</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Data Preprocessing Pipeline: Incorporation into a pipeline handling data loading, cleaning, and transformation.</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Scalability and Efficiency: Designing for scalability to handle large datasets efficiently.</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Reusable Components: Creating reusable feature extraction components for use across multiple projects.</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Application to Feature Extraction Code: Integration into various AI models for training, validation, and inference.</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