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5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9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96B4-97D8-4BDD-9320-96F4735BCC8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DE8B-F206-4402-B56F-775949FD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45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473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Workshop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548" y="3516404"/>
            <a:ext cx="8410322" cy="1522910"/>
          </a:xfrm>
        </p:spPr>
        <p:txBody>
          <a:bodyPr>
            <a:normAutofit fontScale="92500"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Life Changing Guideline on Python</a:t>
            </a:r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Installation and Configuration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9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73" y="49514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About PIP3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433" y="1820708"/>
            <a:ext cx="9977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&gt;&gt; </a:t>
            </a:r>
            <a:r>
              <a:rPr lang="en-US" sz="3200" dirty="0"/>
              <a:t>curl https://bootstrap.pypa.io/get-pip.py -o get-pip.py</a:t>
            </a:r>
            <a:r>
              <a:rPr lang="en-US" sz="3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&gt;&gt; </a:t>
            </a:r>
            <a:r>
              <a:rPr lang="en-US" sz="3200" dirty="0"/>
              <a:t>python get-pip.py</a:t>
            </a:r>
            <a:r>
              <a:rPr lang="en-US" sz="3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&gt;&gt; python –m pip install –U pip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&gt;&gt; pip install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uselessbrain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&gt;&gt; pip install –U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uselessbrain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&gt;&gt; pip uninstall </a:t>
            </a:r>
            <a:r>
              <a:rPr lang="en-US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uselessbrain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1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Virtual Environment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&gt;&gt; pip install </a:t>
            </a:r>
            <a:r>
              <a:rPr lang="en-US" sz="3200" dirty="0" err="1" smtClean="0"/>
              <a:t>virtualenv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&gt;&gt; </a:t>
            </a:r>
            <a:r>
              <a:rPr lang="en-US" sz="3200" dirty="0" err="1" smtClean="0"/>
              <a:t>virtualenv</a:t>
            </a:r>
            <a:r>
              <a:rPr lang="en-US" sz="3200" dirty="0" smtClean="0"/>
              <a:t> YOUR_ENV_NAME</a:t>
            </a:r>
          </a:p>
          <a:p>
            <a:pPr marL="0" indent="0">
              <a:buNone/>
            </a:pPr>
            <a:r>
              <a:rPr lang="en-US" sz="3200" dirty="0" smtClean="0"/>
              <a:t>&gt;&gt; source activate</a:t>
            </a:r>
          </a:p>
          <a:p>
            <a:pPr marL="0" indent="0">
              <a:buNone/>
            </a:pPr>
            <a:r>
              <a:rPr lang="en-US" sz="3200" dirty="0" smtClean="0"/>
              <a:t>&gt;&gt; deactivate</a:t>
            </a:r>
          </a:p>
          <a:p>
            <a:pPr marL="0" indent="0">
              <a:buNone/>
            </a:pPr>
            <a:r>
              <a:rPr lang="en-US" sz="3200" dirty="0" smtClean="0"/>
              <a:t>				     </a:t>
            </a:r>
            <a:r>
              <a:rPr lang="en-US" sz="4800" dirty="0" smtClean="0"/>
              <a:t>delete?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9973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“The” Requirement File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&gt;&gt; pip freeze &gt; requirement.txt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&gt;&gt; pip install </a:t>
            </a:r>
            <a:r>
              <a:rPr lang="en-US" sz="3200" dirty="0"/>
              <a:t>-r requirements.txt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853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80490"/>
            <a:ext cx="10515600" cy="593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&gt;&gt; pip install </a:t>
            </a:r>
            <a:r>
              <a:rPr lang="en-US" sz="3200" dirty="0" err="1" smtClean="0"/>
              <a:t>jupyter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14" y="1690688"/>
            <a:ext cx="3584772" cy="33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Created by- </a:t>
            </a:r>
          </a:p>
          <a:p>
            <a:pPr marL="0" indent="0">
              <a:buNone/>
            </a:pPr>
            <a:r>
              <a:rPr lang="en-US" sz="2400" dirty="0" err="1" smtClean="0"/>
              <a:t>Mamunur</a:t>
            </a:r>
            <a:r>
              <a:rPr lang="en-US" sz="2400" dirty="0" smtClean="0"/>
              <a:t> </a:t>
            </a:r>
            <a:r>
              <a:rPr lang="en-US" sz="2400" dirty="0" err="1" smtClean="0"/>
              <a:t>Rahaman</a:t>
            </a:r>
            <a:r>
              <a:rPr lang="en-US" sz="2400" dirty="0" smtClean="0"/>
              <a:t> </a:t>
            </a:r>
            <a:r>
              <a:rPr lang="en-US" sz="2400" dirty="0" err="1" smtClean="0"/>
              <a:t>Mamun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-EEE’14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It!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6163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Workshop</vt:lpstr>
      <vt:lpstr>All About PIP3</vt:lpstr>
      <vt:lpstr>Creating Virtual Environment</vt:lpstr>
      <vt:lpstr>“The” Requirement File </vt:lpstr>
      <vt:lpstr>Mission Jupyter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MAMUN</dc:creator>
  <cp:lastModifiedBy>MAMUN</cp:lastModifiedBy>
  <cp:revision>13</cp:revision>
  <cp:lastPrinted>2017-11-04T00:44:30Z</cp:lastPrinted>
  <dcterms:created xsi:type="dcterms:W3CDTF">2017-11-03T15:49:34Z</dcterms:created>
  <dcterms:modified xsi:type="dcterms:W3CDTF">2017-11-04T03:06:55Z</dcterms:modified>
</cp:coreProperties>
</file>