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3" r:id="rId5"/>
    <p:sldId id="268" r:id="rId6"/>
    <p:sldId id="264" r:id="rId7"/>
    <p:sldId id="265" r:id="rId8"/>
    <p:sldId id="260" r:id="rId9"/>
    <p:sldId id="270" r:id="rId10"/>
    <p:sldId id="269" r:id="rId11"/>
    <p:sldId id="271" r:id="rId12"/>
    <p:sldId id="272" r:id="rId13"/>
    <p:sldId id="273" r:id="rId14"/>
    <p:sldId id="274" r:id="rId15"/>
    <p:sldId id="257" r:id="rId16"/>
    <p:sldId id="262" r:id="rId17"/>
    <p:sldId id="275" r:id="rId18"/>
    <p:sldId id="258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49" autoAdjust="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85843" y="1628800"/>
            <a:ext cx="66967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>
                <a:ln w="19050" cmpd="sng">
                  <a:solidFill>
                    <a:schemeClr val="tx1"/>
                  </a:solidFill>
                </a:ln>
                <a:solidFill>
                  <a:srgbClr val="7030A0"/>
                </a:solidFill>
                <a:latin typeface="Comic Sans MS" panose="030F0702030302020204" pitchFamily="66" charset="0"/>
              </a:rPr>
              <a:t>Laravel5.5 +</a:t>
            </a:r>
            <a:endParaRPr lang="zh-CN" altLang="en-US" sz="8000" b="1" dirty="0">
              <a:ln w="19050" cmpd="sng">
                <a:solidFill>
                  <a:schemeClr val="tx1"/>
                </a:solidFill>
              </a:ln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8024" y="3429000"/>
            <a:ext cx="39677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Comic Sans MS" panose="030F0702030302020204" pitchFamily="66" charset="0"/>
              </a:rPr>
              <a:t>——By</a:t>
            </a:r>
            <a:r>
              <a:rPr lang="zh-CN" altLang="en-US" sz="4800" dirty="0">
                <a:latin typeface="Comic Sans MS" panose="030F0702030302020204" pitchFamily="66" charset="0"/>
              </a:rPr>
              <a:t>：</a:t>
            </a:r>
            <a:r>
              <a:rPr lang="en-US" altLang="zh-CN" sz="4800" dirty="0" err="1">
                <a:latin typeface="Comic Sans MS" panose="030F0702030302020204" pitchFamily="66" charset="0"/>
              </a:rPr>
              <a:t>Miko</a:t>
            </a:r>
            <a:endParaRPr lang="zh-CN" altLang="en-US" sz="4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63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459" y="445344"/>
            <a:ext cx="20377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filter:</a:t>
            </a:r>
            <a:endParaRPr lang="zh-CN" altLang="en-US" sz="4800" b="1" dirty="0"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106" y="1484784"/>
            <a:ext cx="76979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latin typeface="Comic Sans MS" panose="030F0702030302020204" pitchFamily="66" charset="0"/>
              </a:rPr>
              <a:t>model</a:t>
            </a:r>
            <a:r>
              <a:rPr lang="en-US" altLang="zh-CN" sz="4000" dirty="0">
                <a:latin typeface="Comic Sans MS" panose="030F0702030302020204" pitchFamily="66" charset="0"/>
              </a:rPr>
              <a:t>:</a:t>
            </a:r>
            <a:endParaRPr lang="en-US" altLang="zh-CN" sz="4000" dirty="0" smtClean="0">
              <a:latin typeface="Comic Sans MS" panose="030F0702030302020204" pitchFamily="66" charset="0"/>
            </a:endParaRPr>
          </a:p>
          <a:p>
            <a:r>
              <a:rPr lang="en-US" altLang="zh-CN" sz="4000" dirty="0" smtClean="0">
                <a:latin typeface="Comic Sans MS" panose="030F0702030302020204" pitchFamily="66" charset="0"/>
              </a:rPr>
              <a:t>use</a:t>
            </a:r>
            <a:r>
              <a:rPr lang="en-US" altLang="zh-CN" sz="4000" b="1" dirty="0" smtClean="0">
                <a:latin typeface="Comic Sans MS" panose="030F0702030302020204" pitchFamily="66" charset="0"/>
              </a:rPr>
              <a:t> </a:t>
            </a:r>
            <a:r>
              <a:rPr lang="en-US" altLang="zh-CN" sz="4000" dirty="0" smtClean="0">
                <a:latin typeface="Comic Sans MS" panose="030F0702030302020204" pitchFamily="66" charset="0"/>
              </a:rPr>
              <a:t>\</a:t>
            </a:r>
            <a:r>
              <a:rPr lang="en-US" altLang="zh-CN" sz="4000" dirty="0" err="1" smtClean="0">
                <a:latin typeface="Comic Sans MS" panose="030F0702030302020204" pitchFamily="66" charset="0"/>
              </a:rPr>
              <a:t>EloquentFilter</a:t>
            </a:r>
            <a:r>
              <a:rPr lang="en-US" altLang="zh-CN" sz="4000" dirty="0" smtClean="0">
                <a:latin typeface="Comic Sans MS" panose="030F0702030302020204" pitchFamily="66" charset="0"/>
              </a:rPr>
              <a:t>\Filterable;</a:t>
            </a:r>
            <a:endParaRPr lang="zh-CN" altLang="en-US" sz="4000" dirty="0"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7930" y="3085221"/>
            <a:ext cx="420179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Comic Sans MS" panose="030F0702030302020204" pitchFamily="66" charset="0"/>
              </a:rPr>
              <a:t>1.orderByDesc(‘id’)</a:t>
            </a:r>
          </a:p>
          <a:p>
            <a:r>
              <a:rPr lang="en-US" altLang="zh-CN" sz="3600" dirty="0" smtClean="0">
                <a:latin typeface="Comic Sans MS" panose="030F0702030302020204" pitchFamily="66" charset="0"/>
              </a:rPr>
              <a:t>2.id</a:t>
            </a:r>
          </a:p>
          <a:p>
            <a:r>
              <a:rPr lang="en-US" altLang="zh-CN" sz="3600" dirty="0" smtClean="0">
                <a:latin typeface="Comic Sans MS" panose="030F0702030302020204" pitchFamily="66" charset="0"/>
              </a:rPr>
              <a:t>3.ids(</a:t>
            </a:r>
            <a:r>
              <a:rPr lang="en-US" altLang="zh-CN" sz="3600" dirty="0" err="1" smtClean="0">
                <a:latin typeface="Comic Sans MS" panose="030F0702030302020204" pitchFamily="66" charset="0"/>
              </a:rPr>
              <a:t>whereIn</a:t>
            </a:r>
            <a:r>
              <a:rPr lang="en-US" altLang="zh-CN" sz="3600" dirty="0" smtClean="0">
                <a:latin typeface="Comic Sans MS" panose="030F0702030302020204" pitchFamily="66" charset="0"/>
              </a:rPr>
              <a:t>)</a:t>
            </a:r>
          </a:p>
          <a:p>
            <a:r>
              <a:rPr lang="en-US" altLang="zh-CN" sz="3600" dirty="0" smtClean="0">
                <a:latin typeface="Comic Sans MS" panose="030F0702030302020204" pitchFamily="66" charset="0"/>
              </a:rPr>
              <a:t>4.stringToArray</a:t>
            </a:r>
          </a:p>
          <a:p>
            <a:r>
              <a:rPr lang="en-US" altLang="zh-CN" sz="3600" dirty="0" smtClean="0">
                <a:latin typeface="Comic Sans MS" panose="030F0702030302020204" pitchFamily="66" charset="0"/>
              </a:rPr>
              <a:t>5.with</a:t>
            </a:r>
          </a:p>
          <a:p>
            <a:endParaRPr lang="en-US" altLang="zh-CN" sz="4000" dirty="0" smtClean="0"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27545" y="3085221"/>
            <a:ext cx="4535216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Comic Sans MS" panose="030F0702030302020204" pitchFamily="66" charset="0"/>
              </a:rPr>
              <a:t>6.withCount</a:t>
            </a:r>
          </a:p>
          <a:p>
            <a:r>
              <a:rPr lang="en-US" altLang="zh-CN" sz="3600" dirty="0" smtClean="0">
                <a:latin typeface="Comic Sans MS" panose="030F0702030302020204" pitchFamily="66" charset="0"/>
              </a:rPr>
              <a:t>7.sortOrder</a:t>
            </a:r>
          </a:p>
          <a:p>
            <a:r>
              <a:rPr lang="en-US" altLang="zh-CN" sz="3600" dirty="0" smtClean="0">
                <a:latin typeface="Comic Sans MS" panose="030F0702030302020204" pitchFamily="66" charset="0"/>
              </a:rPr>
              <a:t>8.has</a:t>
            </a:r>
          </a:p>
          <a:p>
            <a:r>
              <a:rPr lang="en-US" altLang="zh-CN" sz="3600" dirty="0" smtClean="0">
                <a:latin typeface="Comic Sans MS" panose="030F0702030302020204" pitchFamily="66" charset="0"/>
              </a:rPr>
              <a:t>9.doesntHave</a:t>
            </a:r>
          </a:p>
          <a:p>
            <a:r>
              <a:rPr lang="en-US" altLang="zh-CN" sz="3600" dirty="0">
                <a:latin typeface="Comic Sans MS" panose="030F0702030302020204" pitchFamily="66" charset="0"/>
              </a:rPr>
              <a:t>10. </a:t>
            </a:r>
            <a:r>
              <a:rPr lang="en-US" altLang="zh-CN" sz="3600" dirty="0" smtClean="0">
                <a:latin typeface="Comic Sans MS" panose="030F0702030302020204" pitchFamily="66" charset="0"/>
              </a:rPr>
              <a:t>trashed</a:t>
            </a:r>
          </a:p>
          <a:p>
            <a:r>
              <a:rPr lang="en-US" altLang="zh-CN" sz="3600" dirty="0" smtClean="0">
                <a:latin typeface="Comic Sans MS" panose="030F0702030302020204" pitchFamily="66" charset="0"/>
              </a:rPr>
              <a:t>(</a:t>
            </a:r>
            <a:r>
              <a:rPr lang="en-US" altLang="zh-CN" sz="3600" dirty="0" err="1" smtClean="0">
                <a:latin typeface="Comic Sans MS" panose="030F0702030302020204" pitchFamily="66" charset="0"/>
              </a:rPr>
              <a:t>with&amp;without&amp;only</a:t>
            </a:r>
            <a:r>
              <a:rPr lang="en-US" altLang="zh-CN" sz="3600" dirty="0" smtClean="0">
                <a:latin typeface="Comic Sans MS" panose="030F0702030302020204" pitchFamily="66" charset="0"/>
              </a:rPr>
              <a:t>)</a:t>
            </a:r>
          </a:p>
          <a:p>
            <a:endParaRPr lang="en-US" altLang="zh-CN" sz="40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17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459" y="445344"/>
            <a:ext cx="4169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err="1">
                <a:latin typeface="Comic Sans MS" panose="030F0702030302020204" pitchFamily="66" charset="0"/>
                <a:sym typeface="Wingdings" panose="05000000000000000000" pitchFamily="2" charset="2"/>
              </a:rPr>
              <a:t>NearbyTrait</a:t>
            </a:r>
            <a:r>
              <a:rPr lang="en-US" altLang="zh-CN" sz="4800" b="1" dirty="0">
                <a:latin typeface="Comic Sans MS" panose="030F0702030302020204" pitchFamily="66" charset="0"/>
                <a:sym typeface="Wingdings" panose="05000000000000000000" pitchFamily="2" charset="2"/>
              </a:rPr>
              <a:t>:</a:t>
            </a:r>
            <a:endParaRPr lang="zh-CN" altLang="en-US" sz="4800" b="1" dirty="0">
              <a:latin typeface="Comic Sans MS" panose="030F0702030302020204" pitchFamily="66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59" y="1556792"/>
            <a:ext cx="8510584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59" y="4293096"/>
            <a:ext cx="8510584" cy="1100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134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459" y="445344"/>
            <a:ext cx="51812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err="1">
                <a:latin typeface="Comic Sans MS" panose="030F0702030302020204" pitchFamily="66" charset="0"/>
                <a:sym typeface="Wingdings" panose="05000000000000000000" pitchFamily="2" charset="2"/>
              </a:rPr>
              <a:t>SafetyPassword</a:t>
            </a:r>
            <a:r>
              <a:rPr lang="en-US" altLang="zh-CN" sz="4800" b="1" dirty="0">
                <a:latin typeface="Comic Sans MS" panose="030F0702030302020204" pitchFamily="66" charset="0"/>
                <a:sym typeface="Wingdings" panose="05000000000000000000" pitchFamily="2" charset="2"/>
              </a:rPr>
              <a:t>:</a:t>
            </a:r>
            <a:endParaRPr lang="zh-CN" altLang="en-US" sz="4800" b="1" dirty="0">
              <a:latin typeface="Comic Sans MS" panose="030F0702030302020204" pitchFamily="66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7416824" cy="3828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484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459" y="445344"/>
            <a:ext cx="21948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latin typeface="Comic Sans MS" panose="030F0702030302020204" pitchFamily="66" charset="0"/>
                <a:sym typeface="Wingdings" panose="05000000000000000000" pitchFamily="2" charset="2"/>
              </a:rPr>
              <a:t>Model:</a:t>
            </a:r>
            <a:endParaRPr lang="zh-CN" altLang="en-US" sz="4800" b="1" dirty="0"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2459" y="1599109"/>
            <a:ext cx="57842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Comic Sans MS" panose="030F0702030302020204" pitchFamily="66" charset="0"/>
              </a:rPr>
              <a:t>protected </a:t>
            </a:r>
            <a:r>
              <a:rPr lang="en-US" altLang="zh-CN" sz="4000" dirty="0">
                <a:latin typeface="Comic Sans MS" panose="030F0702030302020204" pitchFamily="66" charset="0"/>
              </a:rPr>
              <a:t>$hidden = [</a:t>
            </a:r>
            <a:br>
              <a:rPr lang="en-US" altLang="zh-CN" sz="4000" dirty="0">
                <a:latin typeface="Comic Sans MS" panose="030F0702030302020204" pitchFamily="66" charset="0"/>
              </a:rPr>
            </a:br>
            <a:r>
              <a:rPr lang="en-US" altLang="zh-CN" sz="4000" dirty="0">
                <a:latin typeface="Comic Sans MS" panose="030F0702030302020204" pitchFamily="66" charset="0"/>
              </a:rPr>
              <a:t>    'password',</a:t>
            </a:r>
            <a:br>
              <a:rPr lang="en-US" altLang="zh-CN" sz="4000" dirty="0">
                <a:latin typeface="Comic Sans MS" panose="030F0702030302020204" pitchFamily="66" charset="0"/>
              </a:rPr>
            </a:br>
            <a:r>
              <a:rPr lang="en-US" altLang="zh-CN" sz="4000" dirty="0">
                <a:latin typeface="Comic Sans MS" panose="030F0702030302020204" pitchFamily="66" charset="0"/>
              </a:rPr>
              <a:t>    '</a:t>
            </a:r>
            <a:r>
              <a:rPr lang="en-US" altLang="zh-CN" sz="4000" dirty="0" err="1">
                <a:latin typeface="Comic Sans MS" panose="030F0702030302020204" pitchFamily="66" charset="0"/>
              </a:rPr>
              <a:t>remember_token</a:t>
            </a:r>
            <a:r>
              <a:rPr lang="en-US" altLang="zh-CN" sz="4000" dirty="0">
                <a:latin typeface="Comic Sans MS" panose="030F0702030302020204" pitchFamily="66" charset="0"/>
              </a:rPr>
              <a:t>',</a:t>
            </a:r>
            <a:br>
              <a:rPr lang="en-US" altLang="zh-CN" sz="4000" dirty="0">
                <a:latin typeface="Comic Sans MS" panose="030F0702030302020204" pitchFamily="66" charset="0"/>
              </a:rPr>
            </a:br>
            <a:r>
              <a:rPr lang="en-US" altLang="zh-CN" sz="4000" dirty="0">
                <a:latin typeface="Comic Sans MS" panose="030F0702030302020204" pitchFamily="66" charset="0"/>
              </a:rPr>
              <a:t>    '</a:t>
            </a:r>
            <a:r>
              <a:rPr lang="en-US" altLang="zh-CN" sz="4000" dirty="0" err="1">
                <a:latin typeface="Comic Sans MS" panose="030F0702030302020204" pitchFamily="66" charset="0"/>
              </a:rPr>
              <a:t>api_token</a:t>
            </a:r>
            <a:r>
              <a:rPr lang="en-US" altLang="zh-CN" sz="4000" dirty="0">
                <a:latin typeface="Comic Sans MS" panose="030F0702030302020204" pitchFamily="66" charset="0"/>
              </a:rPr>
              <a:t>',</a:t>
            </a:r>
            <a:br>
              <a:rPr lang="en-US" altLang="zh-CN" sz="4000" dirty="0">
                <a:latin typeface="Comic Sans MS" panose="030F0702030302020204" pitchFamily="66" charset="0"/>
              </a:rPr>
            </a:br>
            <a:r>
              <a:rPr lang="en-US" altLang="zh-CN" sz="4000" dirty="0" smtClean="0">
                <a:latin typeface="Comic Sans MS" panose="030F0702030302020204" pitchFamily="66" charset="0"/>
              </a:rPr>
              <a:t>];</a:t>
            </a:r>
          </a:p>
          <a:p>
            <a:endParaRPr lang="en-US" altLang="zh-CN" sz="4000" dirty="0">
              <a:latin typeface="Comic Sans MS" panose="030F0702030302020204" pitchFamily="66" charset="0"/>
            </a:endParaRPr>
          </a:p>
          <a:p>
            <a:r>
              <a:rPr lang="en-US" altLang="zh-CN" sz="4000" dirty="0" smtClean="0">
                <a:latin typeface="Comic Sans MS" panose="030F0702030302020204" pitchFamily="66" charset="0"/>
              </a:rPr>
              <a:t>(visible) </a:t>
            </a:r>
            <a:endParaRPr lang="zh-CN" altLang="en-US" sz="4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90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459" y="445344"/>
            <a:ext cx="23631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others:</a:t>
            </a:r>
            <a:endParaRPr lang="zh-CN" altLang="en-US" sz="4800" b="1" dirty="0"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599109"/>
            <a:ext cx="86717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zh-CN" sz="3600" dirty="0" err="1" smtClean="0">
                <a:latin typeface="Comic Sans MS" panose="030F0702030302020204" pitchFamily="66" charset="0"/>
              </a:rPr>
              <a:t>LeancloudService</a:t>
            </a:r>
            <a:r>
              <a:rPr lang="en-US" altLang="zh-CN" sz="3600" dirty="0" smtClean="0">
                <a:latin typeface="Comic Sans MS" panose="030F0702030302020204" pitchFamily="66" charset="0"/>
              </a:rPr>
              <a:t>(push)</a:t>
            </a:r>
          </a:p>
          <a:p>
            <a:pPr marL="742950" indent="-742950">
              <a:buAutoNum type="arabicPeriod"/>
            </a:pPr>
            <a:r>
              <a:rPr lang="en-US" altLang="zh-CN" sz="3600" dirty="0" err="1" smtClean="0">
                <a:latin typeface="Comic Sans MS" panose="030F0702030302020204" pitchFamily="66" charset="0"/>
              </a:rPr>
              <a:t>ClientAggregationUpload</a:t>
            </a:r>
            <a:r>
              <a:rPr lang="en-US" altLang="zh-CN" sz="3600" dirty="0" smtClean="0">
                <a:latin typeface="Comic Sans MS" panose="030F0702030302020204" pitchFamily="66" charset="0"/>
              </a:rPr>
              <a:t>(upload)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CN" sz="3600" dirty="0" err="1" smtClean="0">
                <a:latin typeface="Comic Sans MS" panose="030F0702030302020204" pitchFamily="66" charset="0"/>
              </a:rPr>
              <a:t>Jsend</a:t>
            </a:r>
            <a:r>
              <a:rPr lang="en-US" altLang="zh-CN" sz="3600" dirty="0" smtClean="0">
                <a:latin typeface="Comic Sans MS" panose="030F0702030302020204" pitchFamily="66" charset="0"/>
              </a:rPr>
              <a:t>(response)</a:t>
            </a:r>
          </a:p>
          <a:p>
            <a:pPr marL="742950" indent="-742950">
              <a:buAutoNum type="arabicPeriod"/>
            </a:pPr>
            <a:r>
              <a:rPr lang="en-US" altLang="zh-CN" sz="3600" dirty="0" err="1" smtClean="0">
                <a:latin typeface="Comic Sans MS" panose="030F0702030302020204" pitchFamily="66" charset="0"/>
              </a:rPr>
              <a:t>JsonClient</a:t>
            </a:r>
            <a:r>
              <a:rPr lang="en-US" altLang="zh-CN" sz="3600" dirty="0" smtClean="0">
                <a:latin typeface="Comic Sans MS" panose="030F0702030302020204" pitchFamily="66" charset="0"/>
              </a:rPr>
              <a:t>(client)</a:t>
            </a:r>
          </a:p>
          <a:p>
            <a:pPr marL="742950" indent="-742950">
              <a:buAutoNum type="arabicPeriod"/>
            </a:pPr>
            <a:r>
              <a:rPr lang="en-US" altLang="zh-CN" sz="3600" dirty="0" err="1" smtClean="0">
                <a:latin typeface="Comic Sans MS" panose="030F0702030302020204" pitchFamily="66" charset="0"/>
              </a:rPr>
              <a:t>AggregationPay</a:t>
            </a:r>
            <a:r>
              <a:rPr lang="en-US" altLang="zh-CN" sz="3600" dirty="0" smtClean="0">
                <a:latin typeface="Comic Sans MS" panose="030F0702030302020204" pitchFamily="66" charset="0"/>
              </a:rPr>
              <a:t>(pay)</a:t>
            </a:r>
          </a:p>
          <a:p>
            <a:pPr marL="742950" indent="-742950">
              <a:buAutoNum type="arabicPeriod"/>
            </a:pPr>
            <a:r>
              <a:rPr lang="en-US" altLang="zh-CN" sz="3600" dirty="0" smtClean="0">
                <a:latin typeface="Comic Sans MS" panose="030F0702030302020204" pitchFamily="66" charset="0"/>
              </a:rPr>
              <a:t>Setting(no id in </a:t>
            </a:r>
            <a:r>
              <a:rPr lang="en-US" altLang="zh-CN" sz="3600" dirty="0" err="1" smtClean="0">
                <a:latin typeface="Comic Sans MS" panose="030F0702030302020204" pitchFamily="66" charset="0"/>
              </a:rPr>
              <a:t>talbe</a:t>
            </a:r>
            <a:r>
              <a:rPr lang="en-US" altLang="zh-CN" sz="3600" dirty="0" smtClean="0">
                <a:latin typeface="Comic Sans MS" panose="030F0702030302020204" pitchFamily="66" charset="0"/>
              </a:rPr>
              <a:t>)</a:t>
            </a:r>
          </a:p>
          <a:p>
            <a:pPr marL="742950" indent="-742950">
              <a:buAutoNum type="arabicPeriod"/>
            </a:pPr>
            <a:r>
              <a:rPr lang="en-US" altLang="zh-CN" sz="3600" dirty="0" err="1" smtClean="0">
                <a:latin typeface="Comic Sans MS" panose="030F0702030302020204" pitchFamily="66" charset="0"/>
              </a:rPr>
              <a:t>Sms</a:t>
            </a:r>
            <a:r>
              <a:rPr lang="en-US" altLang="zh-CN" sz="3600" dirty="0" smtClean="0">
                <a:latin typeface="Comic Sans MS" panose="030F0702030302020204" pitchFamily="66" charset="0"/>
              </a:rPr>
              <a:t>(send </a:t>
            </a:r>
            <a:r>
              <a:rPr lang="en-US" altLang="zh-CN" sz="3600" dirty="0" err="1" smtClean="0">
                <a:latin typeface="Comic Sans MS" panose="030F0702030302020204" pitchFamily="66" charset="0"/>
              </a:rPr>
              <a:t>sms&amp;check</a:t>
            </a:r>
            <a:r>
              <a:rPr lang="en-US" altLang="zh-CN" sz="3600" dirty="0" smtClean="0">
                <a:latin typeface="Comic Sans MS" panose="030F0702030302020204" pitchFamily="66" charset="0"/>
              </a:rPr>
              <a:t> captcha)</a:t>
            </a:r>
            <a:endParaRPr lang="en-US" altLang="zh-CN" sz="3600" dirty="0">
              <a:latin typeface="Comic Sans MS" panose="030F0702030302020204" pitchFamily="66" charset="0"/>
            </a:endParaRPr>
          </a:p>
          <a:p>
            <a:pPr marL="742950" indent="-742950">
              <a:buAutoNum type="arabicPeriod"/>
            </a:pPr>
            <a:r>
              <a:rPr lang="en-US" altLang="zh-CN" sz="3600" dirty="0" smtClean="0">
                <a:latin typeface="Comic Sans MS" panose="030F0702030302020204" pitchFamily="66" charset="0"/>
              </a:rPr>
              <a:t>Socialite(</a:t>
            </a:r>
            <a:r>
              <a:rPr lang="en-US" altLang="zh-CN" sz="3600" dirty="0" err="1" smtClean="0">
                <a:latin typeface="Comic Sans MS" panose="030F0702030302020204" pitchFamily="66" charset="0"/>
              </a:rPr>
              <a:t>register&amp;login</a:t>
            </a:r>
            <a:r>
              <a:rPr lang="en-US" altLang="zh-CN" sz="3600" dirty="0" smtClean="0">
                <a:latin typeface="Comic Sans MS" panose="030F0702030302020204" pitchFamily="66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8495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2459" y="445344"/>
            <a:ext cx="42739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latin typeface="Comic Sans MS" panose="030F0702030302020204" pitchFamily="66" charset="0"/>
                <a:sym typeface="Wingdings" panose="05000000000000000000" pitchFamily="2" charset="2"/>
              </a:rPr>
              <a:t>Tips:  Sort</a:t>
            </a:r>
            <a:r>
              <a:rPr lang="en-US" altLang="zh-CN" sz="4800" b="1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():</a:t>
            </a:r>
            <a:endParaRPr lang="zh-CN" altLang="en-US" sz="4800" b="1" dirty="0">
              <a:latin typeface="Comic Sans MS" panose="030F0702030302020204" pitchFamily="66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71" y="1412776"/>
            <a:ext cx="8363596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217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459" y="445344"/>
            <a:ext cx="72891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err="1" smtClean="0">
                <a:latin typeface="Comic Sans MS" panose="030F0702030302020204" pitchFamily="66" charset="0"/>
                <a:sym typeface="Wingdings" panose="05000000000000000000" pitchFamily="2" charset="2"/>
              </a:rPr>
              <a:t>Tips:Upload</a:t>
            </a:r>
            <a:r>
              <a:rPr lang="en-US" altLang="zh-CN" sz="4800" b="1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zh-CN" altLang="en-US" sz="4800" b="1" dirty="0">
                <a:latin typeface="Comic Sans MS" panose="030F0702030302020204" pitchFamily="66" charset="0"/>
                <a:sym typeface="Wingdings" panose="05000000000000000000" pitchFamily="2" charset="2"/>
              </a:rPr>
              <a:t>（自定义）</a:t>
            </a:r>
            <a:r>
              <a:rPr lang="en-US" altLang="zh-CN" sz="4800" b="1" dirty="0">
                <a:latin typeface="Comic Sans MS" panose="030F0702030302020204" pitchFamily="66" charset="0"/>
                <a:sym typeface="Wingdings" panose="05000000000000000000" pitchFamily="2" charset="2"/>
              </a:rPr>
              <a:t>:</a:t>
            </a:r>
            <a:endParaRPr lang="zh-CN" altLang="en-US" sz="4800" b="1" dirty="0">
              <a:latin typeface="Comic Sans MS" panose="030F0702030302020204" pitchFamily="66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17" y="1556791"/>
            <a:ext cx="8212839" cy="27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10" y="2132856"/>
            <a:ext cx="8202545" cy="836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17" y="3212976"/>
            <a:ext cx="8212838" cy="1709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11" y="5085184"/>
            <a:ext cx="27908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310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459" y="445344"/>
            <a:ext cx="53447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err="1" smtClean="0">
                <a:latin typeface="Comic Sans MS" panose="030F0702030302020204" pitchFamily="66" charset="0"/>
                <a:sym typeface="Wingdings" panose="05000000000000000000" pitchFamily="2" charset="2"/>
              </a:rPr>
              <a:t>Tips:search</a:t>
            </a:r>
            <a:r>
              <a:rPr lang="en-US" altLang="zh-CN" sz="4800" b="1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 thins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2808223"/>
            <a:ext cx="83150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Comic Sans MS" panose="030F0702030302020204" pitchFamily="66" charset="0"/>
              </a:rPr>
              <a:t>site: laravelacademy.org</a:t>
            </a:r>
            <a:r>
              <a:rPr lang="en-US" altLang="zh-CN" sz="4000" dirty="0" smtClean="0">
                <a:latin typeface="Comic Sans MS" panose="030F0702030302020204" pitchFamily="66" charset="0"/>
              </a:rPr>
              <a:t>/ $hidden</a:t>
            </a:r>
            <a:endParaRPr lang="zh-CN" altLang="en-US" sz="4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58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1800" y="2492896"/>
            <a:ext cx="37465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 smtClean="0">
                <a:latin typeface="Comic Sans MS" panose="030F0702030302020204" pitchFamily="66" charset="0"/>
              </a:rPr>
              <a:t>return;</a:t>
            </a:r>
            <a:endParaRPr lang="zh-CN" altLang="en-US" sz="80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39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2458" y="548680"/>
            <a:ext cx="76915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latin typeface="Comic Sans MS" panose="030F0702030302020204" pitchFamily="66" charset="0"/>
                <a:sym typeface="Wingdings" panose="05000000000000000000" pitchFamily="2" charset="2"/>
              </a:rPr>
              <a:t>Middleware in controller:</a:t>
            </a:r>
            <a:endParaRPr lang="zh-CN" altLang="en-US" sz="4800" b="1" dirty="0">
              <a:latin typeface="Comic Sans MS" panose="030F0702030302020204" pitchFamily="66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D45A88F3-913D-9D47-9957-477C01490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20" y="1988840"/>
            <a:ext cx="7178644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6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459" y="445344"/>
            <a:ext cx="38138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err="1">
                <a:latin typeface="Comic Sans MS" panose="030F0702030302020204" pitchFamily="66" charset="0"/>
                <a:sym typeface="Wingdings" panose="05000000000000000000" pitchFamily="2" charset="2"/>
              </a:rPr>
              <a:t>BaseExport</a:t>
            </a:r>
            <a:r>
              <a:rPr lang="en-US" altLang="zh-CN" sz="4800" b="1" dirty="0">
                <a:latin typeface="Comic Sans MS" panose="030F0702030302020204" pitchFamily="66" charset="0"/>
                <a:sym typeface="Wingdings" panose="05000000000000000000" pitchFamily="2" charset="2"/>
              </a:rPr>
              <a:t>:</a:t>
            </a:r>
            <a:endParaRPr lang="zh-CN" altLang="en-US" sz="4800" b="1" dirty="0">
              <a:latin typeface="Comic Sans MS" panose="030F0702030302020204" pitchFamily="66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2398FB6E-E3A8-4141-9292-46D0D2F80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556792"/>
            <a:ext cx="6400800" cy="22987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32DC2146-C7A9-5845-B4F1-79E167E05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4406038"/>
            <a:ext cx="8136904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9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459" y="445344"/>
            <a:ext cx="70936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err="1" smtClean="0">
                <a:latin typeface="Comic Sans MS" panose="030F0702030302020204" pitchFamily="66" charset="0"/>
                <a:sym typeface="Wingdings" panose="05000000000000000000" pitchFamily="2" charset="2"/>
              </a:rPr>
              <a:t>RESTfulTrait</a:t>
            </a:r>
            <a:r>
              <a:rPr lang="en-US" altLang="zh-CN" sz="4800" b="1" dirty="0" err="1">
                <a:latin typeface="Comic Sans MS" panose="030F0702030302020204" pitchFamily="66" charset="0"/>
                <a:sym typeface="Wingdings" panose="05000000000000000000" pitchFamily="2" charset="2"/>
              </a:rPr>
              <a:t>:</a:t>
            </a:r>
            <a:r>
              <a:rPr lang="en-US" altLang="zh-CN" sz="4800" b="1" dirty="0" err="1" smtClean="0">
                <a:latin typeface="Comic Sans MS" panose="030F0702030302020204" pitchFamily="66" charset="0"/>
                <a:sym typeface="Wingdings" panose="05000000000000000000" pitchFamily="2" charset="2"/>
              </a:rPr>
              <a:t>setModel</a:t>
            </a:r>
            <a:endParaRPr lang="zh-CN" altLang="en-US" sz="4800" b="1" dirty="0">
              <a:latin typeface="Comic Sans MS" panose="030F0702030302020204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77072"/>
            <a:ext cx="5040560" cy="2365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8392205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034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459" y="445344"/>
            <a:ext cx="59827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err="1" smtClean="0">
                <a:latin typeface="Comic Sans MS" panose="030F0702030302020204" pitchFamily="66" charset="0"/>
                <a:sym typeface="Wingdings" panose="05000000000000000000" pitchFamily="2" charset="2"/>
              </a:rPr>
              <a:t>RESTfulTrait:index</a:t>
            </a:r>
            <a:endParaRPr lang="zh-CN" altLang="en-US" sz="4800" b="1" dirty="0"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4859" y="1700808"/>
            <a:ext cx="3145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latin typeface="Comic Sans MS" panose="030F0702030302020204" pitchFamily="66" charset="0"/>
                <a:sym typeface="Wingdings" panose="05000000000000000000" pitchFamily="2" charset="2"/>
              </a:rPr>
              <a:t>indexBefore</a:t>
            </a:r>
            <a:endParaRPr lang="zh-CN" altLang="en-US" sz="4000" dirty="0"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859" y="2553159"/>
            <a:ext cx="28889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latin typeface="Comic Sans MS" panose="030F0702030302020204" pitchFamily="66" charset="0"/>
                <a:sym typeface="Wingdings" panose="05000000000000000000" pitchFamily="2" charset="2"/>
              </a:rPr>
              <a:t>indexAfter</a:t>
            </a:r>
            <a:endParaRPr lang="en-US" altLang="zh-CN" sz="4000" dirty="0" smtClean="0">
              <a:latin typeface="Comic Sans MS" panose="030F0702030302020204" pitchFamily="66" charset="0"/>
              <a:sym typeface="Wingdings" panose="05000000000000000000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859" y="3413445"/>
            <a:ext cx="4285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latin typeface="Comic Sans MS" panose="030F0702030302020204" pitchFamily="66" charset="0"/>
                <a:sym typeface="Wingdings" panose="05000000000000000000" pitchFamily="2" charset="2"/>
              </a:rPr>
              <a:t>per_page</a:t>
            </a:r>
            <a:r>
              <a:rPr lang="en-US" altLang="zh-CN" sz="40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 or take</a:t>
            </a:r>
          </a:p>
        </p:txBody>
      </p:sp>
    </p:spTree>
    <p:extLst>
      <p:ext uri="{BB962C8B-B14F-4D97-AF65-F5344CB8AC3E}">
        <p14:creationId xmlns:p14="http://schemas.microsoft.com/office/powerpoint/2010/main" val="311350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459" y="445344"/>
            <a:ext cx="58176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err="1" smtClean="0">
                <a:latin typeface="Comic Sans MS" panose="030F0702030302020204" pitchFamily="66" charset="0"/>
                <a:sym typeface="Wingdings" panose="05000000000000000000" pitchFamily="2" charset="2"/>
              </a:rPr>
              <a:t>RESTfulTrait:show</a:t>
            </a:r>
            <a:endParaRPr lang="zh-CN" altLang="en-US" sz="4800" b="1" dirty="0"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4859" y="1700808"/>
            <a:ext cx="27574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latin typeface="Comic Sans MS" panose="030F0702030302020204" pitchFamily="66" charset="0"/>
                <a:sym typeface="Wingdings" panose="05000000000000000000" pitchFamily="2" charset="2"/>
              </a:rPr>
              <a:t>showAfter</a:t>
            </a:r>
            <a:endParaRPr lang="zh-CN" altLang="en-US" sz="4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50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459" y="445344"/>
            <a:ext cx="62712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err="1" smtClean="0">
                <a:latin typeface="Comic Sans MS" panose="030F0702030302020204" pitchFamily="66" charset="0"/>
                <a:sym typeface="Wingdings" panose="05000000000000000000" pitchFamily="2" charset="2"/>
              </a:rPr>
              <a:t>RESTfulTrait:delete</a:t>
            </a:r>
            <a:endParaRPr lang="zh-CN" altLang="en-US" sz="4800" b="1" dirty="0"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4859" y="1700808"/>
            <a:ext cx="31005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latin typeface="Comic Sans MS" panose="030F0702030302020204" pitchFamily="66" charset="0"/>
                <a:sym typeface="Wingdings" panose="05000000000000000000" pitchFamily="2" charset="2"/>
              </a:rPr>
              <a:t>forceDelete</a:t>
            </a:r>
            <a:endParaRPr lang="zh-CN" altLang="en-US" sz="4000" dirty="0"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4859" y="2596702"/>
            <a:ext cx="20008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>
                <a:latin typeface="Comic Sans MS" panose="030F0702030302020204" pitchFamily="66" charset="0"/>
                <a:sym typeface="Wingdings" panose="05000000000000000000" pitchFamily="2" charset="2"/>
              </a:rPr>
              <a:t>resotre</a:t>
            </a:r>
            <a:endParaRPr lang="zh-CN" altLang="en-US" sz="4000" dirty="0"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858" y="3459576"/>
            <a:ext cx="1710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delete</a:t>
            </a:r>
            <a:endParaRPr lang="zh-CN" altLang="en-US" sz="4000" dirty="0">
              <a:latin typeface="Comic Sans MS" panose="030F0702030302020204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59" y="4293096"/>
            <a:ext cx="5182465" cy="1543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350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459" y="445344"/>
            <a:ext cx="65069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exception in </a:t>
            </a:r>
            <a:r>
              <a:rPr lang="en-US" altLang="zh-CN" sz="4800" b="1" dirty="0">
                <a:latin typeface="Comic Sans MS" panose="030F0702030302020204" pitchFamily="66" charset="0"/>
                <a:sym typeface="Wingdings" panose="05000000000000000000" pitchFamily="2" charset="2"/>
              </a:rPr>
              <a:t>request:</a:t>
            </a:r>
            <a:endParaRPr lang="zh-CN" altLang="en-US" sz="4800" b="1" dirty="0">
              <a:latin typeface="Comic Sans MS" panose="030F0702030302020204" pitchFamily="66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1FBEA5E8-BCF0-794A-A98E-419A61E4A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628800"/>
            <a:ext cx="8701541" cy="367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8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459" y="445344"/>
            <a:ext cx="52421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err="1" smtClean="0">
                <a:latin typeface="Comic Sans MS" panose="030F0702030302020204" pitchFamily="66" charset="0"/>
                <a:sym typeface="Wingdings" panose="05000000000000000000" pitchFamily="2" charset="2"/>
              </a:rPr>
              <a:t>request:diy</a:t>
            </a:r>
            <a:r>
              <a:rPr lang="en-US" altLang="zh-CN" sz="4800" b="1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 rules</a:t>
            </a:r>
            <a:endParaRPr lang="zh-CN" altLang="en-US" sz="4800" b="1" dirty="0">
              <a:latin typeface="Comic Sans MS" panose="030F0702030302020204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14449"/>
            <a:ext cx="4536504" cy="5400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05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111</Words>
  <Application>Microsoft Office PowerPoint</Application>
  <PresentationFormat>全屏显示(4:3)</PresentationFormat>
  <Paragraphs>51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梁品清</dc:creator>
  <cp:lastModifiedBy>梁品清</cp:lastModifiedBy>
  <cp:revision>35</cp:revision>
  <dcterms:created xsi:type="dcterms:W3CDTF">2018-11-22T16:24:19Z</dcterms:created>
  <dcterms:modified xsi:type="dcterms:W3CDTF">2018-11-24T06:41:27Z</dcterms:modified>
</cp:coreProperties>
</file>