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 hidden="0"/>
          <p:cNvSpPr/>
          <p:nvPr isPhoto="0" userDrawn="1"/>
        </p:nvSpPr>
        <p:spPr bwMode="auto">
          <a:xfrm flipH="1" flipV="1">
            <a:off x="5054215" y="7875"/>
            <a:ext cx="2243654" cy="6849349"/>
          </a:xfrm>
          <a:prstGeom prst="rect">
            <a:avLst/>
          </a:prstGeom>
          <a:solidFill>
            <a:srgbClr val="6E9A26">
              <a:alpha val="35000"/>
            </a:srgbClr>
          </a:solidFill>
          <a:ln>
            <a:noFill/>
          </a:ln>
        </p:spPr>
      </p:sp>
      <p:sp>
        <p:nvSpPr>
          <p:cNvPr id="17" name="Прямоугольник 16" hidden="0"/>
          <p:cNvSpPr/>
          <p:nvPr isPhoto="0" userDrawn="1"/>
        </p:nvSpPr>
        <p:spPr bwMode="auto">
          <a:xfrm flipH="1" flipV="1">
            <a:off x="6667265" y="12899"/>
            <a:ext cx="410085" cy="68450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</p:sp>
      <p:sp>
        <p:nvSpPr>
          <p:cNvPr id="19" name="Прямоугольник 18" hidden="0"/>
          <p:cNvSpPr/>
          <p:nvPr isPhoto="0" userDrawn="1"/>
        </p:nvSpPr>
        <p:spPr bwMode="auto">
          <a:xfrm flipH="1" flipV="1">
            <a:off x="4863529" y="7871"/>
            <a:ext cx="1052082" cy="6849349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0" name="Прямоугольник 19" hidden="0"/>
          <p:cNvSpPr/>
          <p:nvPr isPhoto="0" userDrawn="1"/>
        </p:nvSpPr>
        <p:spPr bwMode="auto">
          <a:xfrm flipH="1" flipV="1">
            <a:off x="7620393" y="-6675"/>
            <a:ext cx="386031" cy="6861650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2" name="Прямоугольник 21" hidden="0"/>
          <p:cNvSpPr/>
          <p:nvPr isPhoto="0" userDrawn="1"/>
        </p:nvSpPr>
        <p:spPr bwMode="auto">
          <a:xfrm flipH="1" flipV="1">
            <a:off x="5915613" y="7866"/>
            <a:ext cx="260426" cy="6849349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</p:sp>
      <p:sp>
        <p:nvSpPr>
          <p:cNvPr id="23" name="Прямоугольник 22" hidden="0"/>
          <p:cNvSpPr/>
          <p:nvPr isPhoto="0" userDrawn="1"/>
        </p:nvSpPr>
        <p:spPr bwMode="auto">
          <a:xfrm flipH="1" flipV="1">
            <a:off x="2639615" y="7871"/>
            <a:ext cx="1053141" cy="6849349"/>
          </a:xfrm>
          <a:prstGeom prst="rect">
            <a:avLst/>
          </a:prstGeom>
          <a:solidFill>
            <a:srgbClr val="6E9A26">
              <a:alpha val="41000"/>
            </a:srgbClr>
          </a:solidFill>
          <a:ln>
            <a:noFill/>
          </a:ln>
        </p:spPr>
      </p:sp>
      <p:sp>
        <p:nvSpPr>
          <p:cNvPr id="25" name="Прямоугольник 24" hidden="0"/>
          <p:cNvSpPr/>
          <p:nvPr isPhoto="0" userDrawn="1"/>
        </p:nvSpPr>
        <p:spPr bwMode="auto">
          <a:xfrm flipH="1" flipV="1">
            <a:off x="8392459" y="7875"/>
            <a:ext cx="1447954" cy="6849349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</p:sp>
      <p:sp>
        <p:nvSpPr>
          <p:cNvPr id="27" name="Прямоугольник 26" hidden="0"/>
          <p:cNvSpPr/>
          <p:nvPr isPhoto="0" userDrawn="1"/>
        </p:nvSpPr>
        <p:spPr bwMode="auto">
          <a:xfrm flipH="1" flipV="1">
            <a:off x="8440069" y="7875"/>
            <a:ext cx="390538" cy="6849349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</p:sp>
      <p:sp>
        <p:nvSpPr>
          <p:cNvPr id="28" name="Прямоугольник 27" hidden="0"/>
          <p:cNvSpPr/>
          <p:nvPr isPhoto="0" userDrawn="1"/>
        </p:nvSpPr>
        <p:spPr bwMode="auto">
          <a:xfrm flipH="1" flipV="1">
            <a:off x="4863530" y="7871"/>
            <a:ext cx="381367" cy="68493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</p:sp>
      <p:sp>
        <p:nvSpPr>
          <p:cNvPr id="29" name="Прямоугольник 28" hidden="0"/>
          <p:cNvSpPr/>
          <p:nvPr isPhoto="0" userDrawn="1"/>
        </p:nvSpPr>
        <p:spPr bwMode="auto">
          <a:xfrm flipH="1" flipV="1">
            <a:off x="7085130" y="7873"/>
            <a:ext cx="425481" cy="6849349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</p:sp>
      <p:sp>
        <p:nvSpPr>
          <p:cNvPr id="26" name="Прямоугольник 25" hidden="0"/>
          <p:cNvSpPr/>
          <p:nvPr isPhoto="0" userDrawn="1"/>
        </p:nvSpPr>
        <p:spPr bwMode="auto">
          <a:xfrm flipH="1" flipV="1">
            <a:off x="3236819" y="-6675"/>
            <a:ext cx="704949" cy="686165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</p:sp>
      <p:sp>
        <p:nvSpPr>
          <p:cNvPr id="21" name="Прямоугольник 20" hidden="0"/>
          <p:cNvSpPr/>
          <p:nvPr isPhoto="0" userDrawn="1"/>
        </p:nvSpPr>
        <p:spPr bwMode="auto">
          <a:xfrm flipH="1" flipV="1">
            <a:off x="4192885" y="7875"/>
            <a:ext cx="567910" cy="684934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4" name="Прямоугольник 43" hidden="0"/>
          <p:cNvSpPr/>
          <p:nvPr isPhoto="0" userDrawn="1"/>
        </p:nvSpPr>
        <p:spPr bwMode="auto">
          <a:xfrm flipH="1" flipV="1">
            <a:off x="9363825" y="7873"/>
            <a:ext cx="307005" cy="6849349"/>
          </a:xfrm>
          <a:prstGeom prst="rect">
            <a:avLst/>
          </a:prstGeom>
          <a:solidFill>
            <a:schemeClr val="bg1">
              <a:alpha val="58999"/>
            </a:schemeClr>
          </a:solidFill>
          <a:ln>
            <a:noFill/>
          </a:ln>
        </p:spPr>
      </p:sp>
      <p:sp>
        <p:nvSpPr>
          <p:cNvPr id="46" name="Прямоугольник 45" hidden="0"/>
          <p:cNvSpPr/>
          <p:nvPr isPhoto="0" userDrawn="1"/>
        </p:nvSpPr>
        <p:spPr bwMode="auto">
          <a:xfrm flipH="1" flipV="1">
            <a:off x="2796586" y="7874"/>
            <a:ext cx="60958" cy="684934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5" name="Прямоугольник 44" hidden="0"/>
          <p:cNvSpPr/>
          <p:nvPr isPhoto="0" userDrawn="1"/>
        </p:nvSpPr>
        <p:spPr bwMode="auto">
          <a:xfrm>
            <a:off x="2447594" y="1844823"/>
            <a:ext cx="7776864" cy="3672407"/>
          </a:xfrm>
          <a:prstGeom prst="rect">
            <a:avLst/>
          </a:prstGeom>
          <a:solidFill>
            <a:schemeClr val="bg1"/>
          </a:solidFill>
          <a:ln w="57150" cap="rnd" cmpd="sng">
            <a:noFill/>
            <a:prstDash val="sysDot"/>
          </a:ln>
          <a:effectLst>
            <a:outerShdw blurRad="50800" dist="38100" dir="5400000" rotWithShape="0" algn="t">
              <a:prstClr val="black">
                <a:alpha val="40000"/>
              </a:prstClr>
            </a:outerShdw>
          </a:effectLst>
        </p:spPr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3166186" y="4077071"/>
            <a:ext cx="6197638" cy="1152127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 cap="none" spc="119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0" name="Title 9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81594" y="2204863"/>
            <a:ext cx="6182230" cy="1584175"/>
          </a:xfrm>
        </p:spPr>
        <p:txBody>
          <a:bodyPr>
            <a:normAutofit/>
          </a:bodyPr>
          <a:lstStyle>
            <a:lvl1pPr algn="ctr">
              <a:defRPr sz="4000" cap="small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cxnSp>
        <p:nvCxnSpPr>
          <p:cNvPr id="49" name="Прямая соединительная линия 48" hidden="0"/>
          <p:cNvCxnSpPr>
            <a:cxnSpLocks/>
          </p:cNvCxnSpPr>
          <p:nvPr isPhoto="0" userDrawn="1"/>
        </p:nvCxnSpPr>
        <p:spPr bwMode="auto">
          <a:xfrm>
            <a:off x="3166186" y="3933055"/>
            <a:ext cx="2879640" cy="0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 hidden="0"/>
          <p:cNvSpPr/>
          <p:nvPr isPhoto="0" userDrawn="1"/>
        </p:nvSpPr>
        <p:spPr bwMode="auto">
          <a:xfrm>
            <a:off x="6172819" y="3896087"/>
            <a:ext cx="96010" cy="72009"/>
          </a:xfrm>
          <a:prstGeom prst="ellipse">
            <a:avLst/>
          </a:prstGeom>
          <a:solidFill>
            <a:srgbClr val="6E9A26"/>
          </a:solidFill>
          <a:ln>
            <a:noFill/>
          </a:ln>
          <a:effectLst/>
        </p:spPr>
      </p:sp>
      <p:cxnSp>
        <p:nvCxnSpPr>
          <p:cNvPr id="54" name="Прямая соединительная линия 53" hidden="0"/>
          <p:cNvCxnSpPr>
            <a:cxnSpLocks/>
          </p:cNvCxnSpPr>
          <p:nvPr isPhoto="0" userDrawn="1"/>
        </p:nvCxnSpPr>
        <p:spPr bwMode="auto">
          <a:xfrm>
            <a:off x="6384031" y="3932091"/>
            <a:ext cx="3005061" cy="1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1196751"/>
            <a:ext cx="10363199" cy="489654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19402" y="188640"/>
            <a:ext cx="10753194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196753"/>
            <a:ext cx="5384799" cy="4929410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196753"/>
            <a:ext cx="5384799" cy="4929410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268759"/>
            <a:ext cx="5386917" cy="639762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060849"/>
            <a:ext cx="5386917" cy="4065314"/>
          </a:xfrm>
          <a:prstGeom prst="rect">
            <a:avLst/>
          </a:prstGeo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1268759"/>
            <a:ext cx="5389033" cy="639762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2060849"/>
            <a:ext cx="5389033" cy="4065314"/>
          </a:xfrm>
          <a:prstGeom prst="rect">
            <a:avLst/>
          </a:prstGeo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1196753"/>
            <a:ext cx="6815666" cy="49294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1" y="1196751"/>
            <a:ext cx="4011084" cy="492941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19402" y="188640"/>
            <a:ext cx="10753194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1196751"/>
            <a:ext cx="7315200" cy="34563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4869159"/>
            <a:ext cx="7315200" cy="130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19402" y="188640"/>
            <a:ext cx="10753194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19402" y="188640"/>
            <a:ext cx="10753194" cy="86409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19402" y="1340767"/>
            <a:ext cx="10753194" cy="4968551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719402" y="6442061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7920202" y="6416499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8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5511799" y="6453335"/>
            <a:ext cx="1168399" cy="29209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lvl1pPr algn="ctr" defTabSz="914400">
        <a:spcBef>
          <a:spcPts val="399"/>
        </a:spcBef>
        <a:buNone/>
        <a:defRPr sz="3600" b="0" cap="none" spc="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599"/>
        </a:spcBef>
        <a:spcAft>
          <a:spcPts val="0"/>
        </a:spcAft>
        <a:buClr>
          <a:schemeClr val="accent1"/>
        </a:buClr>
        <a:buFont typeface="Arial"/>
        <a:buChar char="•"/>
        <a:defRPr sz="2200" b="0" i="0" cap="none" spc="29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1pPr>
      <a:lvl2pPr marL="513651" indent="-342900" algn="l" defTabSz="914400">
        <a:spcBef>
          <a:spcPts val="599"/>
        </a:spcBef>
        <a:buClr>
          <a:schemeClr val="accent1"/>
        </a:buClr>
        <a:buFont typeface="Times New Roman"/>
        <a:buChar char="–"/>
        <a:defRPr sz="20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2pPr>
      <a:lvl3pPr marL="627951" indent="-285750" algn="l" defTabSz="914400">
        <a:spcBef>
          <a:spcPts val="599"/>
        </a:spcBef>
        <a:buClr>
          <a:schemeClr val="accent1"/>
        </a:buClr>
        <a:buFont typeface="Arial"/>
        <a:buChar char="•"/>
        <a:defRPr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3pPr>
      <a:lvl4pPr marL="800988" indent="-285750" algn="l" defTabSz="914400">
        <a:spcBef>
          <a:spcPts val="599"/>
        </a:spcBef>
        <a:buClr>
          <a:schemeClr val="accent1"/>
        </a:buClr>
        <a:buFont typeface="Times New Roman"/>
        <a:buChar char="–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4pPr>
      <a:lvl5pPr marL="972438" indent="-285750" algn="l" defTabSz="914400">
        <a:spcBef>
          <a:spcPts val="599"/>
        </a:spcBef>
        <a:buClr>
          <a:schemeClr val="accent1"/>
        </a:buClr>
        <a:buFont typeface="Times New Roman"/>
        <a:buChar char="»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5pPr>
      <a:lvl6pPr marL="1051560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7pPr>
      <a:lvl8pPr marL="1417319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914400" y="1377143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en-US" sz="3600"/>
              <a:t>Accidental boot protection</a:t>
            </a:r>
            <a:endParaRPr lang="en-US" sz="3600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-7719" y="6096249"/>
            <a:ext cx="8534399" cy="733113"/>
          </a:xfrm>
        </p:spPr>
        <p:txBody>
          <a:bodyPr/>
          <a:lstStyle/>
          <a:p>
            <a:pPr algn="l">
              <a:defRPr/>
            </a:pPr>
            <a:r>
              <a:rPr lang="en-US"/>
              <a:t>Installing Big Bother...</a:t>
            </a:r>
            <a:endParaRPr lang="en-US"/>
          </a:p>
        </p:txBody>
      </p:sp>
      <p:pic>
        <p:nvPicPr>
          <p:cNvPr id="128263713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44485" y="181285"/>
            <a:ext cx="1139827" cy="1139827"/>
          </a:xfrm>
          <a:prstGeom prst="rect">
            <a:avLst/>
          </a:prstGeom>
        </p:spPr>
      </p:pic>
      <p:sp>
        <p:nvSpPr>
          <p:cNvPr id="1211188394" name="" hidden="0"/>
          <p:cNvSpPr txBox="1"/>
          <p:nvPr isPhoto="0" userDrawn="0"/>
        </p:nvSpPr>
        <p:spPr bwMode="auto">
          <a:xfrm flipH="0" flipV="0">
            <a:off x="3686127" y="3193676"/>
            <a:ext cx="4080686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Hate it when you accidentally started your computer? This bootloader is designed to avoid this obscure problem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9558603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914400" y="1377143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en-US" sz="3600"/>
              <a:t>Telemetry &lt;3</a:t>
            </a:r>
            <a:endParaRPr lang="en-US" sz="3600"/>
          </a:p>
        </p:txBody>
      </p:sp>
      <p:sp>
        <p:nvSpPr>
          <p:cNvPr id="244578299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-7719" y="6096249"/>
            <a:ext cx="8534399" cy="733113"/>
          </a:xfrm>
        </p:spPr>
        <p:txBody>
          <a:bodyPr/>
          <a:lstStyle/>
          <a:p>
            <a:pPr algn="l">
              <a:defRPr/>
            </a:pPr>
            <a:r>
              <a:rPr lang="en-US"/>
              <a:t>Installing Big Bother...</a:t>
            </a:r>
            <a:endParaRPr lang="en-US"/>
          </a:p>
        </p:txBody>
      </p:sp>
      <p:pic>
        <p:nvPicPr>
          <p:cNvPr id="140281311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44485" y="181285"/>
            <a:ext cx="1139827" cy="1139827"/>
          </a:xfrm>
          <a:prstGeom prst="rect">
            <a:avLst/>
          </a:prstGeom>
        </p:spPr>
      </p:pic>
      <p:sp>
        <p:nvSpPr>
          <p:cNvPr id="1298189082" name="" hidden="0"/>
          <p:cNvSpPr txBox="1"/>
          <p:nvPr isPhoto="0" userDrawn="0"/>
        </p:nvSpPr>
        <p:spPr bwMode="auto">
          <a:xfrm flipH="0" flipV="0">
            <a:off x="3686127" y="3193676"/>
            <a:ext cx="4086698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Tracking users is important for developers to understand how their application is used, therefore it is enabled by default for Plasma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1529488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914400" y="1377143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en-US" sz="3600"/>
              <a:t>Neutral login screen</a:t>
            </a:r>
            <a:endParaRPr lang="en-US" sz="3600"/>
          </a:p>
        </p:txBody>
      </p:sp>
      <p:sp>
        <p:nvSpPr>
          <p:cNvPr id="230457108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-7719" y="6096249"/>
            <a:ext cx="8534399" cy="733113"/>
          </a:xfrm>
        </p:spPr>
        <p:txBody>
          <a:bodyPr/>
          <a:lstStyle/>
          <a:p>
            <a:pPr algn="l">
              <a:defRPr/>
            </a:pPr>
            <a:r>
              <a:rPr lang="en-US"/>
              <a:t>Installing Big Bother...</a:t>
            </a:r>
            <a:endParaRPr lang="en-US"/>
          </a:p>
        </p:txBody>
      </p:sp>
      <p:pic>
        <p:nvPicPr>
          <p:cNvPr id="75512193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44485" y="181285"/>
            <a:ext cx="1139827" cy="1139827"/>
          </a:xfrm>
          <a:prstGeom prst="rect">
            <a:avLst/>
          </a:prstGeom>
        </p:spPr>
      </p:pic>
      <p:sp>
        <p:nvSpPr>
          <p:cNvPr id="1552603643" name="" hidden="0"/>
          <p:cNvSpPr txBox="1"/>
          <p:nvPr isPhoto="0" userDrawn="0"/>
        </p:nvSpPr>
        <p:spPr bwMode="auto">
          <a:xfrm flipH="0" flipV="0">
            <a:off x="3686127" y="3193676"/>
            <a:ext cx="4093070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To avoid any user bias, the display manager is configured to require both </a:t>
            </a:r>
            <a:r>
              <a:rPr b="1"/>
              <a:t>username </a:t>
            </a:r>
            <a:r>
              <a:rPr/>
              <a:t>and </a:t>
            </a:r>
            <a:r>
              <a:rPr b="1"/>
              <a:t>password </a:t>
            </a:r>
            <a:r>
              <a:rPr/>
              <a:t>to login.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6172566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914400" y="1377143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en-US" sz="3600"/>
              <a:t>Why?</a:t>
            </a:r>
            <a:endParaRPr lang="en-US" sz="3600"/>
          </a:p>
        </p:txBody>
      </p:sp>
      <p:sp>
        <p:nvSpPr>
          <p:cNvPr id="735631809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-7719" y="6096249"/>
            <a:ext cx="8534399" cy="733113"/>
          </a:xfrm>
        </p:spPr>
        <p:txBody>
          <a:bodyPr/>
          <a:lstStyle/>
          <a:p>
            <a:pPr algn="l">
              <a:defRPr/>
            </a:pPr>
            <a:r>
              <a:rPr lang="en-US"/>
              <a:t>Installing Big Bother...</a:t>
            </a:r>
            <a:endParaRPr lang="en-US"/>
          </a:p>
        </p:txBody>
      </p:sp>
      <p:pic>
        <p:nvPicPr>
          <p:cNvPr id="142505503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44485" y="181285"/>
            <a:ext cx="1139827" cy="1139827"/>
          </a:xfrm>
          <a:prstGeom prst="rect">
            <a:avLst/>
          </a:prstGeom>
        </p:spPr>
      </p:pic>
      <p:sp>
        <p:nvSpPr>
          <p:cNvPr id="2006496247" name="" hidden="0"/>
          <p:cNvSpPr txBox="1"/>
          <p:nvPr isPhoto="0" userDrawn="0"/>
        </p:nvSpPr>
        <p:spPr bwMode="auto">
          <a:xfrm flipH="0" flipV="0">
            <a:off x="3860440" y="3193676"/>
            <a:ext cx="4100954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Something must be terribly wrong with you. Nobody in their right mind would want to use this distro. You should consider getting some help.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252638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-7719" y="6096249"/>
            <a:ext cx="8534399" cy="733113"/>
          </a:xfrm>
        </p:spPr>
        <p:txBody>
          <a:bodyPr/>
          <a:lstStyle/>
          <a:p>
            <a:pPr algn="l">
              <a:defRPr/>
            </a:pPr>
            <a:r>
              <a:rPr lang="en-US"/>
              <a:t>Installing Big Bother...</a:t>
            </a:r>
            <a:endParaRPr lang="en-US"/>
          </a:p>
        </p:txBody>
      </p:sp>
      <p:pic>
        <p:nvPicPr>
          <p:cNvPr id="160830103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44485" y="181285"/>
            <a:ext cx="1139827" cy="1139827"/>
          </a:xfrm>
          <a:prstGeom prst="rect">
            <a:avLst/>
          </a:prstGeom>
        </p:spPr>
      </p:pic>
      <p:sp>
        <p:nvSpPr>
          <p:cNvPr id="639496184" name="" hidden="0"/>
          <p:cNvSpPr txBox="1"/>
          <p:nvPr isPhoto="0" userDrawn="0"/>
        </p:nvSpPr>
        <p:spPr bwMode="auto">
          <a:xfrm flipH="0" flipV="0">
            <a:off x="3309812" y="2218731"/>
            <a:ext cx="6183680" cy="17069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sz="2200"/>
              <a:t>Microsoft Edge as default web browser</a:t>
            </a:r>
            <a:endParaRPr sz="2200"/>
          </a:p>
          <a:p>
            <a:pPr marL="283879" indent="-283879">
              <a:buFont typeface="Arial"/>
              <a:buChar char="•"/>
              <a:defRPr/>
            </a:pPr>
            <a:r>
              <a:rPr sz="2200"/>
              <a:t>Snap is default package manager</a:t>
            </a:r>
            <a:endParaRPr sz="2200"/>
          </a:p>
          <a:p>
            <a:pPr marL="283879" indent="-283879">
              <a:buFont typeface="Arial"/>
              <a:buChar char="•"/>
              <a:defRPr/>
            </a:pPr>
            <a:r>
              <a:rPr sz="2200"/>
              <a:t>Nano aliased to VIM</a:t>
            </a:r>
            <a:endParaRPr sz="2200"/>
          </a:p>
          <a:p>
            <a:pPr marL="283879" indent="-283879">
              <a:buFont typeface="Arial"/>
              <a:buChar char="•"/>
              <a:defRPr/>
            </a:pPr>
            <a:r>
              <a:rPr sz="2200"/>
              <a:t>Sudo configured to insult you</a:t>
            </a:r>
            <a:endParaRPr sz="2200"/>
          </a:p>
          <a:p>
            <a:pPr marL="283879" indent="-283879">
              <a:buFont typeface="Arial"/>
              <a:buChar char="•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Green leaf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SOHO">
      <a:fillStyleLst>
        <a:solidFill>
          <a:schemeClr val="phClr"/>
        </a:solidFill>
        <a:gradFill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/>
        </a:gradFill>
        <a:blipFill>
          <a:blip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Theme 1</vt:lpstr>
      <vt:lpstr>Theme 2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2022-09-23T16:24:16Z</dcterms:modified>
  <cp:category/>
  <cp:contentStatus/>
  <cp:version/>
</cp:coreProperties>
</file>