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99" d="100"/>
          <a:sy n="99" d="100"/>
        </p:scale>
        <p:origin x="78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B62-774F-44FB-9409-54DECD5C4F2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8490-58D8-446A-A107-9D9D5ED2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2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B62-774F-44FB-9409-54DECD5C4F2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8490-58D8-446A-A107-9D9D5ED2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3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B62-774F-44FB-9409-54DECD5C4F2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8490-58D8-446A-A107-9D9D5ED2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B62-774F-44FB-9409-54DECD5C4F2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8490-58D8-446A-A107-9D9D5ED2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1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B62-774F-44FB-9409-54DECD5C4F2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8490-58D8-446A-A107-9D9D5ED2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B62-774F-44FB-9409-54DECD5C4F2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8490-58D8-446A-A107-9D9D5ED2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1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B62-774F-44FB-9409-54DECD5C4F2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8490-58D8-446A-A107-9D9D5ED2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B62-774F-44FB-9409-54DECD5C4F2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8490-58D8-446A-A107-9D9D5ED2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7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B62-774F-44FB-9409-54DECD5C4F2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8490-58D8-446A-A107-9D9D5ED2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2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B62-774F-44FB-9409-54DECD5C4F2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8490-58D8-446A-A107-9D9D5ED2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3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B62-774F-44FB-9409-54DECD5C4F2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8490-58D8-446A-A107-9D9D5ED2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BB62-774F-44FB-9409-54DECD5C4F2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8490-58D8-446A-A107-9D9D5ED2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5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905555" cy="19731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Test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Student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Institution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Test Delivery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Score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3045" y="2133600"/>
            <a:ext cx="2905555" cy="1435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</a:rPr>
              <a:t>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Test Segment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3733800"/>
            <a:ext cx="2905555" cy="1435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</a:rPr>
              <a:t>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Test Item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Student Response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9445" y="5334000"/>
            <a:ext cx="2905555" cy="1435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</a:rPr>
              <a:t>Response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Item response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4" idx="3"/>
          </p:cNvCxnSpPr>
          <p:nvPr/>
        </p:nvCxnSpPr>
        <p:spPr>
          <a:xfrm>
            <a:off x="2905555" y="986590"/>
            <a:ext cx="528422" cy="11470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</p:cNvCxnSpPr>
          <p:nvPr/>
        </p:nvCxnSpPr>
        <p:spPr>
          <a:xfrm>
            <a:off x="4038600" y="2851249"/>
            <a:ext cx="528422" cy="8981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</p:cNvCxnSpPr>
          <p:nvPr/>
        </p:nvCxnSpPr>
        <p:spPr>
          <a:xfrm>
            <a:off x="4886755" y="4451449"/>
            <a:ext cx="528422" cy="88255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65756" y="637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73776" y="176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12839" y="2481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47368" y="4082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3641" y="34021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11842" y="49844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marter Balanced - BCR">
      <a:dk1>
        <a:sysClr val="windowText" lastClr="000000"/>
      </a:dk1>
      <a:lt1>
        <a:sysClr val="window" lastClr="FFFFFF"/>
      </a:lt1>
      <a:dk2>
        <a:srgbClr val="0085AD"/>
      </a:dk2>
      <a:lt2>
        <a:srgbClr val="E7E8E9"/>
      </a:lt2>
      <a:accent1>
        <a:srgbClr val="43B02A"/>
      </a:accent1>
      <a:accent2>
        <a:srgbClr val="63666A"/>
      </a:accent2>
      <a:accent3>
        <a:srgbClr val="006298"/>
      </a:accent3>
      <a:accent4>
        <a:srgbClr val="8A1538"/>
      </a:accent4>
      <a:accent5>
        <a:srgbClr val="04384E"/>
      </a:accent5>
      <a:accent6>
        <a:srgbClr val="246A34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501DECAA63E745A35148E5EF32A3C1" ma:contentTypeVersion="2" ma:contentTypeDescription="Create a new document." ma:contentTypeScope="" ma:versionID="f3f746a88d7e4204512f920152fa5ac6">
  <xsd:schema xmlns:xsd="http://www.w3.org/2001/XMLSchema" xmlns:xs="http://www.w3.org/2001/XMLSchema" xmlns:p="http://schemas.microsoft.com/office/2006/metadata/properties" xmlns:ns2="aea93939-a2d9-4769-ac93-e0fff9f1332b" targetNamespace="http://schemas.microsoft.com/office/2006/metadata/properties" ma:root="true" ma:fieldsID="1a9f3258059d7c27e261aacb38436254" ns2:_="">
    <xsd:import namespace="aea93939-a2d9-4769-ac93-e0fff9f1332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93939-a2d9-4769-ac93-e0fff9f133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2B2C8C-5AE3-4510-BE19-7E10EB06D0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a93939-a2d9-4769-ac93-e0fff9f133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FF72DA-DC3F-437A-887D-38D88B643C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3651B4-D43A-42BC-A337-9582EB94211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aea93939-a2d9-4769-ac93-e0fff9f1332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Brandt Redd</dc:creator>
  <cp:lastModifiedBy>Brandt Redd</cp:lastModifiedBy>
  <cp:revision>3</cp:revision>
  <dcterms:created xsi:type="dcterms:W3CDTF">2015-07-31T02:12:28Z</dcterms:created>
  <dcterms:modified xsi:type="dcterms:W3CDTF">2015-07-31T02:40:25Z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0x010100C8501DECAA63E745A35148E5EF32A3C1</vt:lpwstr>
  </property>
</Properties>
</file>