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hao Bao" userId="d60f59a5-e028-476f-a2b9-4b67a0ba1363" providerId="ADAL" clId="{89FA3D7A-B111-4CBD-9905-1681C2890646}"/>
    <pc:docChg chg="undo custSel addSld delSld modSld addSection delSection">
      <pc:chgData name="Chenhao Bao" userId="d60f59a5-e028-476f-a2b9-4b67a0ba1363" providerId="ADAL" clId="{89FA3D7A-B111-4CBD-9905-1681C2890646}" dt="2024-07-12T21:51:33.036" v="52" actId="22"/>
      <pc:docMkLst>
        <pc:docMk/>
      </pc:docMkLst>
      <pc:sldChg chg="new del">
        <pc:chgData name="Chenhao Bao" userId="d60f59a5-e028-476f-a2b9-4b67a0ba1363" providerId="ADAL" clId="{89FA3D7A-B111-4CBD-9905-1681C2890646}" dt="2024-06-26T20:10:57.541" v="2" actId="47"/>
        <pc:sldMkLst>
          <pc:docMk/>
          <pc:sldMk cId="3977081745" sldId="256"/>
        </pc:sldMkLst>
      </pc:sldChg>
      <pc:sldChg chg="addSp delSp modSp new mod">
        <pc:chgData name="Chenhao Bao" userId="d60f59a5-e028-476f-a2b9-4b67a0ba1363" providerId="ADAL" clId="{89FA3D7A-B111-4CBD-9905-1681C2890646}" dt="2024-06-26T20:11:34.088" v="3" actId="22"/>
        <pc:sldMkLst>
          <pc:docMk/>
          <pc:sldMk cId="2480044662" sldId="257"/>
        </pc:sldMkLst>
        <pc:spChg chg="del">
          <ac:chgData name="Chenhao Bao" userId="d60f59a5-e028-476f-a2b9-4b67a0ba1363" providerId="ADAL" clId="{89FA3D7A-B111-4CBD-9905-1681C2890646}" dt="2024-06-26T20:11:34.088" v="3" actId="22"/>
          <ac:spMkLst>
            <pc:docMk/>
            <pc:sldMk cId="2480044662" sldId="257"/>
            <ac:spMk id="3" creationId="{AFE74EC2-BA3E-A394-E970-C64BBCE4F2D8}"/>
          </ac:spMkLst>
        </pc:spChg>
        <pc:picChg chg="add mod ord">
          <ac:chgData name="Chenhao Bao" userId="d60f59a5-e028-476f-a2b9-4b67a0ba1363" providerId="ADAL" clId="{89FA3D7A-B111-4CBD-9905-1681C2890646}" dt="2024-06-26T20:11:34.088" v="3" actId="22"/>
          <ac:picMkLst>
            <pc:docMk/>
            <pc:sldMk cId="2480044662" sldId="257"/>
            <ac:picMk id="5" creationId="{37E79D39-9689-380C-8336-915845B81D47}"/>
          </ac:picMkLst>
        </pc:picChg>
      </pc:sldChg>
      <pc:sldChg chg="addSp delSp modSp new mod">
        <pc:chgData name="Chenhao Bao" userId="d60f59a5-e028-476f-a2b9-4b67a0ba1363" providerId="ADAL" clId="{89FA3D7A-B111-4CBD-9905-1681C2890646}" dt="2024-07-12T21:51:33.036" v="52" actId="22"/>
        <pc:sldMkLst>
          <pc:docMk/>
          <pc:sldMk cId="3070862805" sldId="258"/>
        </pc:sldMkLst>
        <pc:spChg chg="mod">
          <ac:chgData name="Chenhao Bao" userId="d60f59a5-e028-476f-a2b9-4b67a0ba1363" providerId="ADAL" clId="{89FA3D7A-B111-4CBD-9905-1681C2890646}" dt="2024-07-12T20:57:55.533" v="47" actId="20577"/>
          <ac:spMkLst>
            <pc:docMk/>
            <pc:sldMk cId="3070862805" sldId="258"/>
            <ac:spMk id="2" creationId="{5870CF12-8FD4-3399-6088-001D3786FB7B}"/>
          </ac:spMkLst>
        </pc:spChg>
        <pc:spChg chg="del">
          <ac:chgData name="Chenhao Bao" userId="d60f59a5-e028-476f-a2b9-4b67a0ba1363" providerId="ADAL" clId="{89FA3D7A-B111-4CBD-9905-1681C2890646}" dt="2024-07-12T21:51:33.036" v="52" actId="22"/>
          <ac:spMkLst>
            <pc:docMk/>
            <pc:sldMk cId="3070862805" sldId="258"/>
            <ac:spMk id="3" creationId="{04026DB3-531C-1421-A6AC-BDA3E74C559D}"/>
          </ac:spMkLst>
        </pc:spChg>
        <pc:spChg chg="add del">
          <ac:chgData name="Chenhao Bao" userId="d60f59a5-e028-476f-a2b9-4b67a0ba1363" providerId="ADAL" clId="{89FA3D7A-B111-4CBD-9905-1681C2890646}" dt="2024-07-12T21:49:15.846" v="49" actId="22"/>
          <ac:spMkLst>
            <pc:docMk/>
            <pc:sldMk cId="3070862805" sldId="258"/>
            <ac:spMk id="5" creationId="{0E3DC88B-3570-0B10-EE6E-3D55CC3431DE}"/>
          </ac:spMkLst>
        </pc:spChg>
        <pc:spChg chg="add del">
          <ac:chgData name="Chenhao Bao" userId="d60f59a5-e028-476f-a2b9-4b67a0ba1363" providerId="ADAL" clId="{89FA3D7A-B111-4CBD-9905-1681C2890646}" dt="2024-07-12T21:49:25.905" v="51" actId="22"/>
          <ac:spMkLst>
            <pc:docMk/>
            <pc:sldMk cId="3070862805" sldId="258"/>
            <ac:spMk id="7" creationId="{4673F7B2-83E4-A441-2B76-4714044E2C2B}"/>
          </ac:spMkLst>
        </pc:spChg>
        <pc:picChg chg="add mod ord">
          <ac:chgData name="Chenhao Bao" userId="d60f59a5-e028-476f-a2b9-4b67a0ba1363" providerId="ADAL" clId="{89FA3D7A-B111-4CBD-9905-1681C2890646}" dt="2024-07-12T21:51:33.036" v="52" actId="22"/>
          <ac:picMkLst>
            <pc:docMk/>
            <pc:sldMk cId="3070862805" sldId="258"/>
            <ac:picMk id="9" creationId="{87294045-1E11-B4AA-ACB3-2859187CEC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F160-F8D0-F0DF-5E22-1B8756D29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6411E-6224-A9ED-FFFF-65C8A09CC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1FE7-65DD-6B15-3D40-D23A8670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051-7F44-46FE-AD11-49E51608858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9498-6FF5-6E27-7A29-BD41D6EB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2252-E434-4E08-7F4A-57A1EA45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1F1-E009-4B02-A88C-C0231B5E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2437-3BA1-2532-71EC-B96DDD0B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886A8-699A-B908-75A3-D73798D5D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E839-077B-8994-CCAD-C50E1D17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051-7F44-46FE-AD11-49E51608858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E601A-45B0-3D8F-5831-A92099C3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9A66-B07D-DC15-A83F-644F1469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1F1-E009-4B02-A88C-C0231B5E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F411C-A5B1-B113-1303-3AE9B63CD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B007A-11D0-EDC0-FCA6-BA47DFCA8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D9BDF-DD88-BFE4-DBC1-A5FAB913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051-7F44-46FE-AD11-49E51608858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57E8-AA85-487D-FFF1-2A237C3F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C308B-9203-E198-DB5E-C505CB4B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1F1-E009-4B02-A88C-C0231B5E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CEBC-F146-9EEC-8D7A-087BD7B6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8BFE-5498-8B92-5480-EBE4E794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5F9E7-8228-8FF3-81D4-9C5E58B8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051-7F44-46FE-AD11-49E51608858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97A5D-5D7E-E532-016C-48E805D6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26C28-9FEE-84C1-A0F8-E6FD86CA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1F1-E009-4B02-A88C-C0231B5E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A6F3-40D5-D460-7050-8425B81F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1006B-1A9C-8C20-21EE-3203686F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244A8-9CC8-A8DC-8BE4-D772AC34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051-7F44-46FE-AD11-49E51608858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488A-73C5-BC9D-E0C1-FFE10E45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AD5D-6392-6B74-1789-98C9F421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1F1-E009-4B02-A88C-C0231B5E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3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9F5D-0ECB-8AFC-AE6F-3F7DE5EB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0E01-F2C8-F2D9-3CCB-912880F6C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89E18-A9B2-8230-B926-6F4DE621E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7AF9-8F5B-7AA9-DC82-1E1DE91B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051-7F44-46FE-AD11-49E51608858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85B15-54D6-26EB-D446-F5A9E471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B811F-845A-1B0D-FA3E-596218C7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1F1-E009-4B02-A88C-C0231B5E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9DB7-FC8A-A55F-DE79-43D29F45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82B9F-F13C-86AF-77B6-C29C651F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E3703-AB3F-0F36-5BA8-73AF393C9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81EB4-6B20-2698-9D8F-50FE2153A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18D26-B6CF-3F1E-8667-B52C972CF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5C05F-7E13-D2CE-484F-15244704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051-7F44-46FE-AD11-49E51608858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911EB-D0A9-B2D6-24D1-23B5DB91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E22BD-FA25-58AC-145F-73D5F47A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1F1-E009-4B02-A88C-C0231B5E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7883-6282-A474-76A8-972E1064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40C9A-3BBB-08B7-22A2-4CFF81BB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051-7F44-46FE-AD11-49E51608858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B86C-07E0-738D-7D0B-C58B4710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A2311-6C84-509A-CBE2-887724B9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1F1-E009-4B02-A88C-C0231B5E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2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1CD7E-7B01-3CAA-35EC-A9CCB91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051-7F44-46FE-AD11-49E51608858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EF25D-36B2-AD17-87E6-D3672CA6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22C69-601A-7360-34CB-2A77BAAB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1F1-E009-4B02-A88C-C0231B5E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A2FA-0367-DB9F-0DE4-21C06BA6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5EC7-65B9-235E-D5DF-B0A08BCC9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18AB0-B0D8-4FFE-CC39-ED1CAA64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56C44-DD2C-D421-9B2B-BAEA83E1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051-7F44-46FE-AD11-49E51608858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74A30-CAA7-928F-325E-FBAC65BA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DBA9C-8D06-7628-D709-9987E1A0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1F1-E009-4B02-A88C-C0231B5E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7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0CCE-6416-577A-0083-75E7F57A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02DD9-1363-10F5-A380-78F6ABC03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0E014-0BA1-E8A5-B465-59CEAD062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CBA40-5B6B-0D94-6BB4-BD727758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051-7F44-46FE-AD11-49E51608858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1B682-B8E0-8F7C-898E-6E45782F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39312-F982-E194-BCE9-E42474BE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1F1-E009-4B02-A88C-C0231B5E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4A426-EE43-F8B1-4B99-EC068D71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01CD2-7784-515D-6795-393FCDC7E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3790-D22D-6C6E-AD77-B0F7D301D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36051-7F44-46FE-AD11-49E51608858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C879-F8CA-220B-080F-4A050AD90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AFC0-C68A-B4E0-5034-34A4A47B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F41F1-E009-4B02-A88C-C0231B5E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1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A019-1ED2-33A8-04A1-398677C1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79D39-9689-380C-8336-915845B81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413" y="1825625"/>
            <a:ext cx="8099173" cy="4351338"/>
          </a:xfrm>
        </p:spPr>
      </p:pic>
    </p:spTree>
    <p:extLst>
      <p:ext uri="{BB962C8B-B14F-4D97-AF65-F5344CB8AC3E}">
        <p14:creationId xmlns:p14="http://schemas.microsoft.com/office/powerpoint/2010/main" val="248004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CF12-8FD4-3399-6088-001D3786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Purkinje cell cs </a:t>
            </a:r>
            <a:r>
              <a:rPr lang="en-US" dirty="0" err="1"/>
              <a:t>ephys</a:t>
            </a:r>
            <a:r>
              <a:rPr lang="en-US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294045-1E11-B4AA-ACB3-2859187CE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173" y="1825625"/>
            <a:ext cx="5909654" cy="4351338"/>
          </a:xfrm>
        </p:spPr>
      </p:pic>
    </p:spTree>
    <p:extLst>
      <p:ext uri="{BB962C8B-B14F-4D97-AF65-F5344CB8AC3E}">
        <p14:creationId xmlns:p14="http://schemas.microsoft.com/office/powerpoint/2010/main" val="307086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Calculate Purkinje cell cs ephys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Chenhao Bao</dc:creator>
  <cp:lastModifiedBy>Chenhao Bao</cp:lastModifiedBy>
  <cp:revision>1</cp:revision>
  <dcterms:created xsi:type="dcterms:W3CDTF">2024-06-26T20:10:50Z</dcterms:created>
  <dcterms:modified xsi:type="dcterms:W3CDTF">2024-07-12T21:51:36Z</dcterms:modified>
</cp:coreProperties>
</file>