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F00"/>
    <a:srgbClr val="4C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30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CA953-1512-44AB-9FB3-AF2FDFDC1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311C3F-700D-4F65-8C93-421B7527E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924BB-F4C8-493A-B79B-3C0C8DB0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E93-CE9F-4A99-85EA-A981E5130363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85F650-4311-4D4B-95E1-84500243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5922A-DEF9-4CB1-B0A3-724FEF6F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90E-0549-4DFF-8357-894D5DC5D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42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B8BEF-4366-4889-80C1-B269141C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34C66C-E514-46AD-BF57-65479011C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3236F-2983-419E-A62D-9C2C2265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E93-CE9F-4A99-85EA-A981E5130363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3D44C-7089-42B5-878B-BD757494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876BB-77D0-461A-9384-07FCFFD7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90E-0549-4DFF-8357-894D5DC5D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9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A676C2-2A19-40A6-975C-E49928BB7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B43052-6058-4BBD-92CD-CE0924161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D57FF-BE19-41A6-8E9C-AA0B9511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E93-CE9F-4A99-85EA-A981E5130363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0A03D8-9DD8-4DF7-9B8A-714A4965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1ED4C-CE97-4A52-B878-5F475C34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90E-0549-4DFF-8357-894D5DC5D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34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E59B3-FCC8-48CA-AB0E-A6532C8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B1277-3D99-40E1-A2B0-BB783A59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D0F306-CD71-4E33-930F-BA2600C4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E93-CE9F-4A99-85EA-A981E5130363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8729C0-3A80-4EFA-B973-AAE56EF2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1B8215-5B3A-4A32-BBDD-56412021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90E-0549-4DFF-8357-894D5DC5D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82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E5126-388E-45CC-8B86-177BF3BE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E952A-A054-4033-B2D8-7296DC98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5C938E-52B8-42A2-A999-52FA902E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E93-CE9F-4A99-85EA-A981E5130363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5A45E5-CEE4-4F31-9EE1-DD7795E8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1AB71-2844-4D16-A7BA-D0313899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90E-0549-4DFF-8357-894D5DC5D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89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D1FE1-F30A-4EEA-9686-FEEC38C2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A39F1-EF15-4534-BBB7-E4A0517B2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839EF9-8095-42A7-9529-43427481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D1704E-2243-47F2-A80A-EB550B83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E93-CE9F-4A99-85EA-A981E5130363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E5D910-686C-4542-B6A8-BAFFD857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B50690-FF57-4203-AF19-2847BD55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90E-0549-4DFF-8357-894D5DC5D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4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CFF23-68F3-4C97-BBC5-C0215679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FD58D-636A-445E-A721-F76E9DC8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0DD69E-CF80-4844-8D2F-9ADC789E4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C7CA10-17A1-423B-88F2-8E745985E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A99FCD-4872-4F52-B728-AF486AE72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5770E1-EB2B-460A-A2DD-38B2A6D2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E93-CE9F-4A99-85EA-A981E5130363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1B7BD0-B4E1-4031-BFFD-0618BAA3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42BAF8-F81A-4A9D-9168-9C6CD696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90E-0549-4DFF-8357-894D5DC5D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5DEAE-E19E-4EAD-8172-8A66C4D9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B98DB9-6C0E-4C94-81C0-2384D735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E93-CE9F-4A99-85EA-A981E5130363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929BE5-1FAA-4293-BDFC-0CAEBDB4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E36E0-840E-4E1C-93C1-50FD647F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90E-0549-4DFF-8357-894D5DC5D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89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755401-1809-4671-9847-6715AE1B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E93-CE9F-4A99-85EA-A981E5130363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A415F-DAC1-4792-A474-CCA7BBB7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3981E1-0514-4085-B41E-0BF20F38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90E-0549-4DFF-8357-894D5DC5D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0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9EE17-F8B9-43D5-A393-88B70B7D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378858-21F8-4926-BA8D-9449218C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FC4C18-169B-4D52-B805-F3616E87B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6ECE61-E8FA-4340-B1D1-EBD1CE4A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E93-CE9F-4A99-85EA-A981E5130363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91E898-4C94-4D5B-A189-F65F6F8D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F0C876-1C58-466C-8E84-A8E12769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90E-0549-4DFF-8357-894D5DC5D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83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A814F-7519-41D4-B849-73AACD3C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492ADF-2E43-4C72-BE48-423744625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5B8E67-A4B9-450A-A6BF-A035B3213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12ADE1-5F8B-4356-93D5-F2B5103A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E93-CE9F-4A99-85EA-A981E5130363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F0A5DC-A02A-4D1F-953D-3D219B64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5F076E-CE47-4548-813E-212667D7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90E-0549-4DFF-8357-894D5DC5D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52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515089-A893-467A-BABB-B56A3D7C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0F65D4-509A-41CA-8487-A273E4F96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54CE1-AF76-4091-B2CE-1D67BD1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BFE93-CE9F-4A99-85EA-A981E5130363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7D264-D905-4C9C-85EB-A081C04BD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6EC163-CE18-48DC-B3E0-BB6818681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D90E-0549-4DFF-8357-894D5DC5D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82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A20BED3-72F4-4421-9997-2685F46D2BBE}"/>
              </a:ext>
            </a:extLst>
          </p:cNvPr>
          <p:cNvSpPr/>
          <p:nvPr/>
        </p:nvSpPr>
        <p:spPr>
          <a:xfrm>
            <a:off x="1172507" y="1280741"/>
            <a:ext cx="6263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logger.LogDebug(</a:t>
            </a:r>
            <a:r>
              <a:rPr lang="en-US" altLang="ja-JP">
                <a:solidFill>
                  <a:srgbClr val="A3151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"Name:{0} Age:{1}"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</a:t>
            </a:r>
            <a:r>
              <a:rPr lang="en-US" altLang="ja-JP">
                <a:solidFill>
                  <a:srgbClr val="A3151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"Foo"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30);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3AE599-CF68-47F1-989F-2AF8039B4EDC}"/>
              </a:ext>
            </a:extLst>
          </p:cNvPr>
          <p:cNvSpPr/>
          <p:nvPr/>
        </p:nvSpPr>
        <p:spPr>
          <a:xfrm>
            <a:off x="1217894" y="4610224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logger.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Z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LogDebug(</a:t>
            </a:r>
            <a:r>
              <a:rPr lang="en-US" altLang="ja-JP">
                <a:solidFill>
                  <a:srgbClr val="A3151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"Name:{0} Age:{1}"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</a:t>
            </a:r>
            <a:r>
              <a:rPr lang="en-US" altLang="ja-JP">
                <a:solidFill>
                  <a:srgbClr val="A3151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"Foo"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30);</a:t>
            </a:r>
            <a:endParaRPr lang="ja-JP" altLang="en-US">
              <a:latin typeface="Consolas" panose="020B0609020204030204" pitchFamily="49" charset="0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E8E9E0C0-F87E-4E4F-9F3F-6BF1C2AD2DD8}"/>
              </a:ext>
            </a:extLst>
          </p:cNvPr>
          <p:cNvCxnSpPr>
            <a:cxnSpLocks/>
          </p:cNvCxnSpPr>
          <p:nvPr/>
        </p:nvCxnSpPr>
        <p:spPr>
          <a:xfrm>
            <a:off x="5911701" y="888415"/>
            <a:ext cx="886324" cy="400629"/>
          </a:xfrm>
          <a:prstGeom prst="bentConnector3">
            <a:avLst>
              <a:gd name="adj1" fmla="val 991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300CD0-C6E7-47A5-9235-63B4D2E5FB5A}"/>
              </a:ext>
            </a:extLst>
          </p:cNvPr>
          <p:cNvSpPr txBox="1"/>
          <p:nvPr/>
        </p:nvSpPr>
        <p:spPr>
          <a:xfrm>
            <a:off x="3273734" y="703749"/>
            <a:ext cx="270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(object)boxing allocation</a:t>
            </a:r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454C22F-F665-447A-8DB9-D8D4EF06EADD}"/>
              </a:ext>
            </a:extLst>
          </p:cNvPr>
          <p:cNvCxnSpPr>
            <a:cxnSpLocks/>
          </p:cNvCxnSpPr>
          <p:nvPr/>
        </p:nvCxnSpPr>
        <p:spPr>
          <a:xfrm rot="10800000">
            <a:off x="3720848" y="1681370"/>
            <a:ext cx="814884" cy="376677"/>
          </a:xfrm>
          <a:prstGeom prst="bentConnector3">
            <a:avLst>
              <a:gd name="adj1" fmla="val 995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D54033-309D-41BE-B3A4-3898919565CE}"/>
              </a:ext>
            </a:extLst>
          </p:cNvPr>
          <p:cNvSpPr txBox="1"/>
          <p:nvPr/>
        </p:nvSpPr>
        <p:spPr>
          <a:xfrm>
            <a:off x="4535732" y="1771169"/>
            <a:ext cx="370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string.Format new string allocation</a:t>
            </a:r>
          </a:p>
          <a:p>
            <a:r>
              <a:rPr kumimoji="1"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(or write to cached buffer)</a:t>
            </a:r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2244F12D-9EB4-4CDC-A497-EFDBA09BAFD9}"/>
              </a:ext>
            </a:extLst>
          </p:cNvPr>
          <p:cNvCxnSpPr>
            <a:cxnSpLocks/>
          </p:cNvCxnSpPr>
          <p:nvPr/>
        </p:nvCxnSpPr>
        <p:spPr>
          <a:xfrm rot="10800000">
            <a:off x="2959189" y="2850710"/>
            <a:ext cx="814884" cy="376677"/>
          </a:xfrm>
          <a:prstGeom prst="bentConnector3">
            <a:avLst>
              <a:gd name="adj1" fmla="val 995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3B04D65-62E9-4A9D-BEDC-DCEF1979F913}"/>
              </a:ext>
            </a:extLst>
          </p:cNvPr>
          <p:cNvSpPr/>
          <p:nvPr/>
        </p:nvSpPr>
        <p:spPr>
          <a:xfrm>
            <a:off x="1172506" y="2448391"/>
            <a:ext cx="35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encoding.GetBytes(message)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9AF2FBE-079C-4755-9CE4-BCFB1B588C9A}"/>
              </a:ext>
            </a:extLst>
          </p:cNvPr>
          <p:cNvSpPr txBox="1"/>
          <p:nvPr/>
        </p:nvSpPr>
        <p:spPr>
          <a:xfrm>
            <a:off x="3774073" y="3023401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extra encoding cost</a:t>
            </a:r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0217C1-178F-4F3A-B605-013DFE0FF995}"/>
              </a:ext>
            </a:extLst>
          </p:cNvPr>
          <p:cNvSpPr txBox="1"/>
          <p:nvPr/>
        </p:nvSpPr>
        <p:spPr>
          <a:xfrm>
            <a:off x="673704" y="273869"/>
            <a:ext cx="419057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E2F00"/>
                </a:solidFill>
              </a:rPr>
              <a:t>Traditional Logger/Console.WriteLine</a:t>
            </a:r>
            <a:endParaRPr kumimoji="1" lang="ja-JP" altLang="en-US">
              <a:solidFill>
                <a:srgbClr val="3E2F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CD6B8D6-43C4-41BC-9ED3-2DD6BD9998D5}"/>
              </a:ext>
            </a:extLst>
          </p:cNvPr>
          <p:cNvSpPr txBox="1"/>
          <p:nvPr/>
        </p:nvSpPr>
        <p:spPr>
          <a:xfrm>
            <a:off x="673704" y="3627240"/>
            <a:ext cx="105990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E2F00"/>
                </a:solidFill>
              </a:rPr>
              <a:t>ZLogger</a:t>
            </a:r>
            <a:endParaRPr kumimoji="1" lang="ja-JP" altLang="en-US">
              <a:solidFill>
                <a:srgbClr val="3E2F00"/>
              </a:solidFill>
            </a:endParaRPr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FAEAAFC-AE60-4BFC-96A3-750E73CDC7D6}"/>
              </a:ext>
            </a:extLst>
          </p:cNvPr>
          <p:cNvCxnSpPr>
            <a:cxnSpLocks/>
          </p:cNvCxnSpPr>
          <p:nvPr/>
        </p:nvCxnSpPr>
        <p:spPr>
          <a:xfrm rot="10800000">
            <a:off x="3866220" y="5095435"/>
            <a:ext cx="814884" cy="376677"/>
          </a:xfrm>
          <a:prstGeom prst="bentConnector3">
            <a:avLst>
              <a:gd name="adj1" fmla="val 995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286230E-CE22-4A04-BAFC-82C8CFD2D581}"/>
              </a:ext>
            </a:extLst>
          </p:cNvPr>
          <p:cNvSpPr txBox="1"/>
          <p:nvPr/>
        </p:nvSpPr>
        <p:spPr>
          <a:xfrm>
            <a:off x="4681104" y="5185234"/>
            <a:ext cx="460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ZString.Utf8Format(IBufferWriter&lt;byte&gt;)</a:t>
            </a:r>
          </a:p>
          <a:p>
            <a:r>
              <a:rPr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write formatted message to buffer directly</a:t>
            </a:r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115ACF0-5D66-44EA-883A-8A0ED7299E71}"/>
              </a:ext>
            </a:extLst>
          </p:cNvPr>
          <p:cNvSpPr txBox="1"/>
          <p:nvPr/>
        </p:nvSpPr>
        <p:spPr>
          <a:xfrm>
            <a:off x="2191132" y="4011847"/>
            <a:ext cx="389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ZLogDebug&lt;T1, T2&gt;, zero allocation</a:t>
            </a:r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0E1F554-E3B3-4C11-A86C-4CF4B7D77296}"/>
              </a:ext>
            </a:extLst>
          </p:cNvPr>
          <p:cNvCxnSpPr>
            <a:cxnSpLocks/>
          </p:cNvCxnSpPr>
          <p:nvPr/>
        </p:nvCxnSpPr>
        <p:spPr>
          <a:xfrm>
            <a:off x="6090148" y="4196513"/>
            <a:ext cx="886324" cy="400629"/>
          </a:xfrm>
          <a:prstGeom prst="bentConnector3">
            <a:avLst>
              <a:gd name="adj1" fmla="val 991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0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90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Consolas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河合 宜文</dc:creator>
  <cp:lastModifiedBy>河合 宜文</cp:lastModifiedBy>
  <cp:revision>5</cp:revision>
  <dcterms:created xsi:type="dcterms:W3CDTF">2020-03-31T07:29:58Z</dcterms:created>
  <dcterms:modified xsi:type="dcterms:W3CDTF">2020-03-31T11:04:13Z</dcterms:modified>
</cp:coreProperties>
</file>