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/>
  </p:normalViewPr>
  <p:slideViewPr>
    <p:cSldViewPr snapToGrid="0">
      <p:cViewPr>
        <p:scale>
          <a:sx n="100" d="100"/>
          <a:sy n="100" d="100"/>
        </p:scale>
        <p:origin x="2928" y="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18297-DDAC-EDB3-9893-D33C9D77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1599BE-3885-54CB-3326-73C3419BE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E76EF-4C0D-F618-B280-53A2EE5A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266D1-2E76-C9DF-29F9-030914B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9127CA-4033-5610-BEC3-25C95530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0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E5EEB-BE1A-82C3-FB2A-35682890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1945AB-8599-9004-E237-A85A1ACE3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23983-E9ED-E354-33B5-0ED68DE7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27C5B-4CA0-B5F7-0298-3AE3D657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FD739-093D-A524-7126-070425C1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B76631-E928-FEDC-3BF3-7BD680411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6D76F5-F221-08CD-129F-02D8E93D5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DAA84-46A7-AAA7-0587-7BEB19A1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5ABCDC-51CB-CBF3-AE7A-BF826646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09582-CD99-338A-3BCB-CEC50545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1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3522D-C33F-CF58-2D30-04740C6C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1919A-C1FF-549C-7FED-3AA179B5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160DE-FC65-D0B0-B114-DEDB0348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598E9A-911E-BF3C-77E5-66E85345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65453-67DD-8EFC-1CAC-A7569840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3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EF165-DB24-251E-1579-BE618556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AB1529-FBFC-AA84-E1A1-4D5C932B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C9716-3549-6A18-D8FA-70193040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30504-DD27-F52A-2069-43AA53D6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59367-1C96-BA0A-A97F-25E04206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0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A88EF-D41C-16FF-03B1-200DA4F3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4B7280-9C5A-101E-CBC4-3E8D5FAA4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3C00D-FD8A-F508-C9BF-3A3E4BC5E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39B44-BF07-B76D-C58C-79FB0D99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C18438-FFA5-328E-7B43-D37647BB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0DA55B-16F1-4161-C5F6-44BF372D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6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1DC11-A79E-D5E7-BA1F-B01785F3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267C73-39C5-00DB-5374-FCDE975C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96E72E-DA28-D884-8D0F-49BE7DB2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7C8138-42EA-4D7C-FB3E-7193CFFE1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F02352-C91E-31D3-31C8-2AEED79EE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A8B95C-82B4-55A0-7125-CBB7A636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F3AF33-F2F9-461E-C4CA-D3506A83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997C99-7B58-52C5-03EB-0C5FB1A5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85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BF676-54D0-07CE-A956-1DA48D5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859E3A-4783-9AD0-270A-F17C043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9C51CD-7C2B-8E1F-318E-E4325EA0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602072-B832-95B8-FD76-B981960C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3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57D37B-6C3A-8EFA-4DFE-18E3312F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49ED17-1337-8ED3-CB74-32BA3960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7C7298-35E6-030B-8FE3-D622DD7E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3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2655E-1666-3E0E-76C6-8BFE8758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1810CD-DE5B-5D3D-B584-35651002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ACC485-FCCE-5A96-7A78-91371B04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2745C7-4A7B-1013-F6A6-1F8A1B46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C2738C-F3F3-4613-2022-D02B5471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335351-0780-74FD-561A-9DEF891D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05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CF8FF-5472-9B64-C86E-7FA66A13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99303F-AEF0-4A60-1B73-8D23F3543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022F70-B57F-6AC2-EB11-74E43C83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3D005-3B0C-89B2-7CC0-34A9B6F6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8D00A6-002A-36ED-4F1A-6682FAFB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4BA5DF-9497-6461-F689-9E341459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56AF18-A6FC-D4FD-D9AB-F60A8E50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7ACE9E-F4B3-C72E-2F85-6D9F17F3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52D258-D029-497D-2E65-A55CC20BB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232E-705C-4954-A286-3C28815B2C9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DC754-3D52-D908-C678-E95746CB9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34D44-EF3B-3897-01EC-19E3EEA0C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B2CA-6DD9-46C8-B521-12EA1411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92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E02A1FC-0348-9352-C3CF-1F0196A4EF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1024" y="2819401"/>
            <a:ext cx="2076450" cy="533399"/>
          </a:xfrm>
          <a:prstGeom prst="bentConnector3">
            <a:avLst>
              <a:gd name="adj1" fmla="val 1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A7DB9A-9A81-A763-08CE-901AFEB423D8}"/>
              </a:ext>
            </a:extLst>
          </p:cNvPr>
          <p:cNvSpPr txBox="1"/>
          <p:nvPr/>
        </p:nvSpPr>
        <p:spPr>
          <a:xfrm>
            <a:off x="447675" y="4124326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Plain Library vs with Microsoft.Extensions.Logging Bridge</a:t>
            </a:r>
          </a:p>
          <a:p>
            <a:r>
              <a:rPr kumimoji="1" lang="en-US" altLang="ja-JP">
                <a:latin typeface="Arial" panose="020B0604020202020204" pitchFamily="34" charset="0"/>
                <a:cs typeface="Arial" panose="020B0604020202020204" pitchFamily="34" charset="0"/>
              </a:rPr>
              <a:t>Bridge has some overheads(especially Serilog impl)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F815FFF-EF60-6593-90BD-082D2869BE76}"/>
              </a:ext>
            </a:extLst>
          </p:cNvPr>
          <p:cNvCxnSpPr>
            <a:cxnSpLocks/>
          </p:cNvCxnSpPr>
          <p:nvPr/>
        </p:nvCxnSpPr>
        <p:spPr>
          <a:xfrm>
            <a:off x="9163050" y="752475"/>
            <a:ext cx="1257301" cy="923924"/>
          </a:xfrm>
          <a:prstGeom prst="bentConnector3">
            <a:avLst>
              <a:gd name="adj1" fmla="val 116667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B13997-E332-731D-9B2D-B6BCF881765F}"/>
              </a:ext>
            </a:extLst>
          </p:cNvPr>
          <p:cNvSpPr txBox="1"/>
          <p:nvPr/>
        </p:nvSpPr>
        <p:spPr>
          <a:xfrm>
            <a:off x="6553200" y="575866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Arial" panose="020B0604020202020204" pitchFamily="34" charset="0"/>
                <a:cs typeface="Arial" panose="020B0604020202020204" pitchFamily="34" charset="0"/>
              </a:rPr>
              <a:t>ZLogger less allocation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6B73D470-D4D4-6DAB-24CD-E3786600E4F0}"/>
              </a:ext>
            </a:extLst>
          </p:cNvPr>
          <p:cNvCxnSpPr>
            <a:cxnSpLocks/>
          </p:cNvCxnSpPr>
          <p:nvPr/>
        </p:nvCxnSpPr>
        <p:spPr>
          <a:xfrm rot="10800000">
            <a:off x="2390782" y="3261679"/>
            <a:ext cx="721517" cy="357189"/>
          </a:xfrm>
          <a:prstGeom prst="bentConnector3">
            <a:avLst>
              <a:gd name="adj1" fmla="val 10016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B4F7FFD-2557-F133-5AEB-B88C87B78C09}"/>
              </a:ext>
            </a:extLst>
          </p:cNvPr>
          <p:cNvSpPr txBox="1"/>
          <p:nvPr/>
        </p:nvSpPr>
        <p:spPr>
          <a:xfrm>
            <a:off x="3219450" y="3320464"/>
            <a:ext cx="741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Default vs fastest(async-buffered) settings</a:t>
            </a:r>
          </a:p>
          <a:p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The default settings are very slow(ZLogger default is tuned for fastest)</a:t>
            </a:r>
            <a:endParaRPr kumimoji="1" lang="en-US" altLang="ja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E86642-D7E4-DF8C-E3A2-8F0564F1A064}"/>
              </a:ext>
            </a:extLst>
          </p:cNvPr>
          <p:cNvSpPr txBox="1"/>
          <p:nvPr/>
        </p:nvSpPr>
        <p:spPr>
          <a:xfrm>
            <a:off x="1157292" y="252700"/>
            <a:ext cx="391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>
                <a:latin typeface="Arial" panose="020B0604020202020204" pitchFamily="34" charset="0"/>
                <a:cs typeface="Arial" panose="020B0604020202020204" pitchFamily="34" charset="0"/>
              </a:rPr>
              <a:t>100000 logs(3 args)</a:t>
            </a:r>
          </a:p>
          <a:p>
            <a:r>
              <a:rPr kumimoji="1" lang="en-US" altLang="ja-JP" b="1">
                <a:latin typeface="Arial" panose="020B0604020202020204" pitchFamily="34" charset="0"/>
                <a:cs typeface="Arial" panose="020B0604020202020204" pitchFamily="34" charset="0"/>
              </a:rPr>
              <a:t>File output benchmark 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図 1027">
            <a:extLst>
              <a:ext uri="{FF2B5EF4-FFF2-40B4-BE49-F238E27FC236}">
                <a16:creationId xmlns:a16="http://schemas.microsoft.com/office/drawing/2014/main" id="{C4D3258C-EA5F-6AEA-D727-A3E34466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4" y="1189348"/>
            <a:ext cx="837364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1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F32107E-E2D9-F4E7-E778-C15E0032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560121"/>
            <a:ext cx="12192000" cy="47474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770FB4-B7F5-645A-A59C-B74C89F5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1" y="629265"/>
            <a:ext cx="8802328" cy="90500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F58E5-D74A-14D7-1BFE-7845F6F53A02}"/>
              </a:ext>
            </a:extLst>
          </p:cNvPr>
          <p:cNvSpPr txBox="1"/>
          <p:nvPr/>
        </p:nvSpPr>
        <p:spPr>
          <a:xfrm>
            <a:off x="5372100" y="215643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Log by StringInterpolation</a:t>
            </a:r>
            <a:endParaRPr kumimoji="1" lang="en-US" altLang="ja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7C25D9CF-734F-1E6B-67D9-6BBF4246F705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457700" y="400308"/>
            <a:ext cx="914400" cy="437891"/>
          </a:xfrm>
          <a:prstGeom prst="bentConnector3">
            <a:avLst>
              <a:gd name="adj1" fmla="val 9895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B962A20-F9A8-377E-36F5-8BCDB5234A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475" y="2038349"/>
            <a:ext cx="2200275" cy="771525"/>
          </a:xfrm>
          <a:prstGeom prst="bentConnector3">
            <a:avLst>
              <a:gd name="adj1" fmla="val 9978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D328A22-AF37-068D-AAB3-6BFB7641E1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6276" y="2819399"/>
            <a:ext cx="4333876" cy="1343026"/>
          </a:xfrm>
          <a:prstGeom prst="bentConnector3">
            <a:avLst>
              <a:gd name="adj1" fmla="val 9989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59B4DC-DA50-7DA1-FC1B-B6211F41F13B}"/>
              </a:ext>
            </a:extLst>
          </p:cNvPr>
          <p:cNvSpPr txBox="1"/>
          <p:nvPr/>
        </p:nvSpPr>
        <p:spPr>
          <a:xfrm>
            <a:off x="1428750" y="1305376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for Text Log, write to UTF8 directly</a:t>
            </a:r>
            <a:endParaRPr kumimoji="1" lang="en-US" altLang="ja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025E53E-8FD7-08AD-FEAA-07936FE11D24}"/>
              </a:ext>
            </a:extLst>
          </p:cNvPr>
          <p:cNvSpPr txBox="1"/>
          <p:nvPr/>
        </p:nvSpPr>
        <p:spPr>
          <a:xfrm>
            <a:off x="819149" y="4508457"/>
            <a:ext cx="620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for Structured(JSON) Log, write to Utf8JsonWriter directly</a:t>
            </a:r>
            <a:endParaRPr kumimoji="1" lang="en-US" altLang="ja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A44B04-A6AF-2702-026B-04EB4E6B6115}"/>
              </a:ext>
            </a:extLst>
          </p:cNvPr>
          <p:cNvSpPr txBox="1"/>
          <p:nvPr/>
        </p:nvSpPr>
        <p:spPr>
          <a:xfrm>
            <a:off x="5448299" y="6102551"/>
            <a:ext cx="620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0" i="0">
                <a:solidFill>
                  <a:srgbClr val="374151"/>
                </a:solidFill>
                <a:effectLst/>
                <a:latin typeface="Söhne"/>
              </a:rPr>
              <a:t>This code is specifically for the Source Generator version and,</a:t>
            </a:r>
          </a:p>
          <a:p>
            <a:r>
              <a:rPr lang="en-US" altLang="ja-JP" sz="1200" b="0" i="0">
                <a:solidFill>
                  <a:srgbClr val="374151"/>
                </a:solidFill>
                <a:effectLst/>
                <a:latin typeface="Söhne"/>
              </a:rPr>
              <a:t>while it differs slightly when using String Interpolation, the behavior is almost identical.</a:t>
            </a:r>
            <a:endParaRPr kumimoji="1" lang="en-US" altLang="ja-JP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100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Söhne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 宜文</dc:creator>
  <cp:lastModifiedBy>河合 宜文</cp:lastModifiedBy>
  <cp:revision>3</cp:revision>
  <dcterms:created xsi:type="dcterms:W3CDTF">2023-12-04T11:16:13Z</dcterms:created>
  <dcterms:modified xsi:type="dcterms:W3CDTF">2023-12-04T11:41:47Z</dcterms:modified>
</cp:coreProperties>
</file>