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68"/>
    <p:restoredTop sz="94607"/>
  </p:normalViewPr>
  <p:slideViewPr>
    <p:cSldViewPr snapToGrid="0" snapToObjects="1">
      <p:cViewPr>
        <p:scale>
          <a:sx n="75" d="100"/>
          <a:sy n="75" d="100"/>
        </p:scale>
        <p:origin x="6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Sprint 3 Review 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Group 4: </a:t>
            </a:r>
            <a:r>
              <a:rPr lang="en-US" dirty="0" err="1" smtClean="0">
                <a:latin typeface="Arial Unicode MS" charset="0"/>
                <a:ea typeface="Arial Unicode MS" charset="0"/>
                <a:cs typeface="Arial Unicode MS" charset="0"/>
              </a:rPr>
              <a:t>Pottenger</a:t>
            </a:r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, Langford, </a:t>
            </a:r>
            <a:r>
              <a:rPr lang="en-US" dirty="0" err="1" smtClean="0">
                <a:latin typeface="Arial Unicode MS" charset="0"/>
                <a:ea typeface="Arial Unicode MS" charset="0"/>
                <a:cs typeface="Arial Unicode MS" charset="0"/>
              </a:rPr>
              <a:t>Dely</a:t>
            </a:r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 McShane, Snider</a:t>
            </a:r>
            <a:endParaRPr lang="en-US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User Stories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966353"/>
            <a:ext cx="10018713" cy="5105401"/>
          </a:xfrm>
        </p:spPr>
        <p:txBody>
          <a:bodyPr/>
          <a:lstStyle/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SF-13 </a:t>
            </a:r>
            <a:r>
              <a:rPr lang="mr-IN" dirty="0" smtClean="0">
                <a:latin typeface="Arial Unicode MS" charset="0"/>
                <a:ea typeface="Arial Unicode MS" charset="0"/>
                <a:cs typeface="Arial Unicode MS" charset="0"/>
              </a:rPr>
              <a:t>–</a:t>
            </a:r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 As a player, I want to select a single tile from the game board and remove all tiles with the same number. Can only be done once.</a:t>
            </a:r>
          </a:p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SF-14 </a:t>
            </a:r>
            <a:r>
              <a:rPr lang="mr-IN" dirty="0" smtClean="0">
                <a:latin typeface="Arial Unicode MS" charset="0"/>
                <a:ea typeface="Arial Unicode MS" charset="0"/>
                <a:cs typeface="Arial Unicode MS" charset="0"/>
              </a:rPr>
              <a:t>–</a:t>
            </a:r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 As a player, I want to know where I can place my selected tile to remove the most tiles from the game board. Can be done up to three times.</a:t>
            </a:r>
          </a:p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SF-16 </a:t>
            </a:r>
            <a:r>
              <a:rPr lang="mr-IN" dirty="0" smtClean="0">
                <a:latin typeface="Arial Unicode MS" charset="0"/>
                <a:ea typeface="Arial Unicode MS" charset="0"/>
                <a:cs typeface="Arial Unicode MS" charset="0"/>
              </a:rPr>
              <a:t>–</a:t>
            </a:r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 Added the date column to our Top Ten Most Points list</a:t>
            </a:r>
          </a:p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SF-17 </a:t>
            </a:r>
            <a:r>
              <a:rPr lang="mr-IN" dirty="0" smtClean="0">
                <a:latin typeface="Arial Unicode MS" charset="0"/>
                <a:ea typeface="Arial Unicode MS" charset="0"/>
                <a:cs typeface="Arial Unicode MS" charset="0"/>
              </a:rPr>
              <a:t>–</a:t>
            </a:r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 As a player, I want to add my name to the “Top Ten Least Time” list whenever I qualify.</a:t>
            </a:r>
          </a:p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SF-22 </a:t>
            </a:r>
            <a:r>
              <a:rPr lang="mr-IN" dirty="0" smtClean="0">
                <a:latin typeface="Arial Unicode MS" charset="0"/>
                <a:ea typeface="Arial Unicode MS" charset="0"/>
                <a:cs typeface="Arial Unicode MS" charset="0"/>
              </a:rPr>
              <a:t>–</a:t>
            </a:r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 As a player, I want gameplay to be engaging.</a:t>
            </a:r>
            <a:endParaRPr lang="en-US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828" y="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Burndown Chart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70" y="1752599"/>
            <a:ext cx="7068631" cy="44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Blackbox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 Testing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43481" y="1234070"/>
            <a:ext cx="5216523" cy="3185530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b="1" dirty="0" smtClean="0"/>
              <a:t>Equivalence Classes:</a:t>
            </a:r>
          </a:p>
          <a:p>
            <a:pPr marL="0" indent="0">
              <a:buSzPct val="100000"/>
              <a:buNone/>
            </a:pPr>
            <a:r>
              <a:rPr lang="en-US" dirty="0" smtClean="0"/>
              <a:t>For each neighbor: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/>
              <a:t>TileModel</a:t>
            </a:r>
            <a:r>
              <a:rPr lang="en-US" sz="2000" dirty="0" smtClean="0"/>
              <a:t> north : {null, not null}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Boolean </a:t>
            </a:r>
            <a:r>
              <a:rPr lang="en-US" sz="2000" dirty="0" err="1" smtClean="0"/>
              <a:t>north.isBlank</a:t>
            </a:r>
            <a:r>
              <a:rPr lang="en-US" sz="2000" dirty="0" smtClean="0"/>
              <a:t>() : {T, F}</a:t>
            </a:r>
          </a:p>
          <a:p>
            <a:pPr marL="0" indent="0">
              <a:buSzPct val="100000"/>
              <a:buNone/>
            </a:pPr>
            <a:r>
              <a:rPr lang="en-US" dirty="0" smtClean="0"/>
              <a:t>Outputs: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Array length : {0-8}</a:t>
            </a:r>
            <a:endParaRPr lang="en-US" sz="20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1427241"/>
            <a:ext cx="4775200" cy="5155047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6143482" y="4510670"/>
            <a:ext cx="5216523" cy="207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Test Cases:</a:t>
            </a:r>
          </a:p>
          <a:p>
            <a:pPr marL="0" indent="0">
              <a:buNone/>
            </a:pPr>
            <a:r>
              <a:rPr lang="en-US" dirty="0" smtClean="0"/>
              <a:t>1) All null </a:t>
            </a:r>
          </a:p>
          <a:p>
            <a:pPr marL="0" indent="0">
              <a:buNone/>
            </a:pPr>
            <a:r>
              <a:rPr lang="en-US" dirty="0" smtClean="0"/>
              <a:t>2) All blank</a:t>
            </a:r>
          </a:p>
          <a:p>
            <a:pPr marL="0" indent="0">
              <a:buNone/>
            </a:pPr>
            <a:r>
              <a:rPr lang="en-US" dirty="0" smtClean="0"/>
              <a:t>3) All non-null and non-blank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Blackbox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 Testing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1253447"/>
            <a:ext cx="3499134" cy="13881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2894011"/>
            <a:ext cx="3519490" cy="37373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1500967"/>
            <a:ext cx="3706016" cy="494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7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Whitebox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 Testing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27" y="1234070"/>
            <a:ext cx="4954137" cy="53482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80200" y="2082800"/>
            <a:ext cx="4822822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north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80200" y="5533779"/>
            <a:ext cx="4822822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south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66300" y="3746632"/>
            <a:ext cx="1736722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array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9091611" y="2743200"/>
            <a:ext cx="0" cy="27905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13611" y="2743200"/>
            <a:ext cx="0" cy="27905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742611" y="2743200"/>
            <a:ext cx="0" cy="10034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742611" y="4454279"/>
            <a:ext cx="0" cy="10795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84914" y="3835399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286583" y="3835399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blank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743620" y="2860093"/>
            <a:ext cx="998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!null and</a:t>
            </a:r>
            <a:endParaRPr lang="en-US" dirty="0"/>
          </a:p>
          <a:p>
            <a:pPr algn="ctr"/>
            <a:r>
              <a:rPr lang="en-US" dirty="0" smtClean="0"/>
              <a:t>!blank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6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Whitebox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 Testing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300" y="1424570"/>
            <a:ext cx="4647108" cy="16832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8 conditional statements, each checking two conditions =&gt; need 8*2 + 1 = 17 test cases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27" y="1234070"/>
            <a:ext cx="4954137" cy="5348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827" y="3239013"/>
            <a:ext cx="37909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3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/>
          <a:srcRect t="499" b="-1"/>
          <a:stretch/>
        </p:blipFill>
        <p:spPr>
          <a:xfrm>
            <a:off x="5938837" y="292100"/>
            <a:ext cx="3743325" cy="63309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279400"/>
            <a:ext cx="36099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673</TotalTime>
  <Words>223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Arial Rounded MT Bold</vt:lpstr>
      <vt:lpstr>Corbel</vt:lpstr>
      <vt:lpstr>Parallax</vt:lpstr>
      <vt:lpstr>Sprint 3 Review </vt:lpstr>
      <vt:lpstr>User Stories</vt:lpstr>
      <vt:lpstr>Burndown Chart</vt:lpstr>
      <vt:lpstr>Blackbox Testing</vt:lpstr>
      <vt:lpstr>Blackbox Testing</vt:lpstr>
      <vt:lpstr>Whitebox Testing</vt:lpstr>
      <vt:lpstr>Whitebox Testing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 Review </dc:title>
  <dc:creator>Mason Snider</dc:creator>
  <cp:lastModifiedBy>Marie Langford</cp:lastModifiedBy>
  <cp:revision>9</cp:revision>
  <dcterms:created xsi:type="dcterms:W3CDTF">2017-05-02T20:59:56Z</dcterms:created>
  <dcterms:modified xsi:type="dcterms:W3CDTF">2017-05-03T12:39:01Z</dcterms:modified>
</cp:coreProperties>
</file>