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Group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Langford, </a:t>
            </a:r>
            <a:r>
              <a:rPr lang="en-US" dirty="0" err="1" smtClean="0"/>
              <a:t>Pottenger</a:t>
            </a:r>
            <a:r>
              <a:rPr lang="en-US" dirty="0" smtClean="0"/>
              <a:t>, </a:t>
            </a:r>
            <a:r>
              <a:rPr lang="en-US" dirty="0" err="1" smtClean="0"/>
              <a:t>Dely</a:t>
            </a:r>
            <a:r>
              <a:rPr lang="en-US" dirty="0" smtClean="0"/>
              <a:t> McShane, Snider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Burndown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Example/source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18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Scrum Group 4</vt:lpstr>
      <vt:lpstr>UML Diagram</vt:lpstr>
      <vt:lpstr>Sprint Burndown chart</vt:lpstr>
      <vt:lpstr>Example/source code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Group 4</dc:title>
  <dc:creator>Mason Snider</dc:creator>
  <cp:lastModifiedBy>Mason Snider</cp:lastModifiedBy>
  <cp:revision>1</cp:revision>
  <dcterms:created xsi:type="dcterms:W3CDTF">2017-04-17T02:08:06Z</dcterms:created>
  <dcterms:modified xsi:type="dcterms:W3CDTF">2017-04-17T02:10:33Z</dcterms:modified>
</cp:coreProperties>
</file>