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94607"/>
  </p:normalViewPr>
  <p:slideViewPr>
    <p:cSldViewPr snapToGrid="0" snapToObjects="1">
      <p:cViewPr varScale="1">
        <p:scale>
          <a:sx n="46" d="100"/>
          <a:sy n="46" d="100"/>
        </p:scale>
        <p:origin x="19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Sprint 3 Review 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Group 4: </a:t>
            </a:r>
            <a:r>
              <a:rPr lang="en-US" dirty="0" err="1" smtClean="0">
                <a:latin typeface="Arial Unicode MS" charset="0"/>
                <a:ea typeface="Arial Unicode MS" charset="0"/>
                <a:cs typeface="Arial Unicode MS" charset="0"/>
              </a:rPr>
              <a:t>Pottenger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, Langford, </a:t>
            </a:r>
            <a:r>
              <a:rPr lang="en-US" dirty="0" err="1" smtClean="0">
                <a:latin typeface="Arial Unicode MS" charset="0"/>
                <a:ea typeface="Arial Unicode MS" charset="0"/>
                <a:cs typeface="Arial Unicode MS" charset="0"/>
              </a:rPr>
              <a:t>Dely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McShane, Snider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User Stories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66353"/>
            <a:ext cx="10018713" cy="510540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SF-13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select a single tile from the game board and remove all tiles with the same number. Can only be done once.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SF-14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know where I can place my selected tile to remove the most tiles from the game board. Can be done up to three times.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SF-16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Added the date column to our Top Ten Most Points list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SF-17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add my name to the “Top Ten Least Time” list whenever I qualify.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SF-22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gameplay to be engaging.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828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Burndown Chart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0" y="1752599"/>
            <a:ext cx="7068631" cy="44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Whitebox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</TotalTime>
  <Words>140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Rounded MT Bold</vt:lpstr>
      <vt:lpstr>Arial Unicode MS</vt:lpstr>
      <vt:lpstr>Corbel</vt:lpstr>
      <vt:lpstr>Arial</vt:lpstr>
      <vt:lpstr>Parallax</vt:lpstr>
      <vt:lpstr>Sprint 3 Review </vt:lpstr>
      <vt:lpstr>User Stories</vt:lpstr>
      <vt:lpstr>Burndown Chart</vt:lpstr>
      <vt:lpstr>Blackbox Testing</vt:lpstr>
      <vt:lpstr>Whitebox Testing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Review </dc:title>
  <dc:creator>Mason Snider</dc:creator>
  <cp:lastModifiedBy>Mason Snider</cp:lastModifiedBy>
  <cp:revision>2</cp:revision>
  <dcterms:created xsi:type="dcterms:W3CDTF">2017-05-02T20:59:56Z</dcterms:created>
  <dcterms:modified xsi:type="dcterms:W3CDTF">2017-05-02T21:16:07Z</dcterms:modified>
</cp:coreProperties>
</file>