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26"/>
  </p:notesMasterIdLst>
  <p:handoutMasterIdLst>
    <p:handoutMasterId r:id="rId27"/>
  </p:handoutMasterIdLst>
  <p:sldIdLst>
    <p:sldId id="436" r:id="rId5"/>
    <p:sldId id="426" r:id="rId6"/>
    <p:sldId id="454" r:id="rId7"/>
    <p:sldId id="455" r:id="rId8"/>
    <p:sldId id="452" r:id="rId9"/>
    <p:sldId id="453" r:id="rId10"/>
    <p:sldId id="443" r:id="rId11"/>
    <p:sldId id="444" r:id="rId12"/>
    <p:sldId id="445" r:id="rId13"/>
    <p:sldId id="446" r:id="rId14"/>
    <p:sldId id="447" r:id="rId15"/>
    <p:sldId id="448" r:id="rId16"/>
    <p:sldId id="450" r:id="rId17"/>
    <p:sldId id="451" r:id="rId18"/>
    <p:sldId id="456" r:id="rId19"/>
    <p:sldId id="457" r:id="rId20"/>
    <p:sldId id="458" r:id="rId21"/>
    <p:sldId id="459" r:id="rId22"/>
    <p:sldId id="460" r:id="rId23"/>
    <p:sldId id="461" r:id="rId24"/>
    <p:sldId id="441" r:id="rId25"/>
  </p:sldIdLst>
  <p:sldSz cx="12192000" cy="6858000"/>
  <p:notesSz cx="6784975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1175" userDrawn="1">
          <p15:clr>
            <a:srgbClr val="A4A3A4"/>
          </p15:clr>
        </p15:guide>
        <p15:guide id="3" orient="horz" pos="2812" userDrawn="1">
          <p15:clr>
            <a:srgbClr val="A4A3A4"/>
          </p15:clr>
        </p15:guide>
        <p15:guide id="4" pos="467" userDrawn="1">
          <p15:clr>
            <a:srgbClr val="A4A3A4"/>
          </p15:clr>
        </p15:guide>
        <p15:guide id="5" orient="horz" pos="2670" userDrawn="1">
          <p15:clr>
            <a:srgbClr val="A4A3A4"/>
          </p15:clr>
        </p15:guide>
        <p15:guide id="6" orient="horz" pos="3067" userDrawn="1">
          <p15:clr>
            <a:srgbClr val="A4A3A4"/>
          </p15:clr>
        </p15:guide>
        <p15:guide id="7" pos="2366" userDrawn="1">
          <p15:clr>
            <a:srgbClr val="A4A3A4"/>
          </p15:clr>
        </p15:guide>
        <p15:guide id="8" pos="3245" userDrawn="1">
          <p15:clr>
            <a:srgbClr val="A4A3A4"/>
          </p15:clr>
        </p15:guide>
        <p15:guide id="9" pos="5739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1" orient="horz" pos="4201" userDrawn="1">
          <p15:clr>
            <a:srgbClr val="A4A3A4"/>
          </p15:clr>
        </p15:guide>
        <p15:guide id="12" orient="horz" pos="3492" userDrawn="1">
          <p15:clr>
            <a:srgbClr val="A4A3A4"/>
          </p15:clr>
        </p15:guide>
        <p15:guide id="13" pos="665" userDrawn="1">
          <p15:clr>
            <a:srgbClr val="A4A3A4"/>
          </p15:clr>
        </p15:guide>
        <p15:guide id="14" pos="4010" userDrawn="1">
          <p15:clr>
            <a:srgbClr val="A4A3A4"/>
          </p15:clr>
        </p15:guide>
        <p15:guide id="15" pos="6164" userDrawn="1">
          <p15:clr>
            <a:srgbClr val="A4A3A4"/>
          </p15:clr>
        </p15:guide>
        <p15:guide id="16" orient="horz" pos="3464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2253">
          <p15:clr>
            <a:srgbClr val="A4A3A4"/>
          </p15:clr>
        </p15:guide>
        <p15:guide id="19" pos="4719" userDrawn="1">
          <p15:clr>
            <a:srgbClr val="A4A3A4"/>
          </p15:clr>
        </p15:guide>
        <p15:guide id="20" orient="horz" pos="2557">
          <p15:clr>
            <a:srgbClr val="A4A3A4"/>
          </p15:clr>
        </p15:guide>
        <p15:guide id="21" orient="horz" pos="1310" userDrawn="1">
          <p15:clr>
            <a:srgbClr val="A4A3A4"/>
          </p15:clr>
        </p15:guide>
        <p15:guide id="22" orient="horz" pos="3634" userDrawn="1">
          <p15:clr>
            <a:srgbClr val="A4A3A4"/>
          </p15:clr>
        </p15:guide>
        <p15:guide id="23" pos="835">
          <p15:clr>
            <a:srgbClr val="A4A3A4"/>
          </p15:clr>
        </p15:guide>
        <p15:guide id="24" pos="2338">
          <p15:clr>
            <a:srgbClr val="A4A3A4"/>
          </p15:clr>
        </p15:guide>
        <p15:guide id="25" orient="horz" pos="3436">
          <p15:clr>
            <a:srgbClr val="A4A3A4"/>
          </p15:clr>
        </p15:guide>
        <p15:guide id="26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328"/>
    <a:srgbClr val="565B5F"/>
    <a:srgbClr val="236192"/>
    <a:srgbClr val="008C9F"/>
    <a:srgbClr val="CAE0F2"/>
    <a:srgbClr val="223388"/>
    <a:srgbClr val="509E2F"/>
    <a:srgbClr val="4F758B"/>
    <a:srgbClr val="EAF3FA"/>
    <a:srgbClr val="A7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96370" autoAdjust="0"/>
  </p:normalViewPr>
  <p:slideViewPr>
    <p:cSldViewPr>
      <p:cViewPr varScale="1">
        <p:scale>
          <a:sx n="68" d="100"/>
          <a:sy n="68" d="100"/>
        </p:scale>
        <p:origin x="810" y="78"/>
      </p:cViewPr>
      <p:guideLst>
        <p:guide orient="horz" pos="3974"/>
        <p:guide pos="1175"/>
        <p:guide orient="horz" pos="2812"/>
        <p:guide pos="467"/>
        <p:guide orient="horz" pos="2670"/>
        <p:guide orient="horz" pos="3067"/>
        <p:guide pos="2366"/>
        <p:guide pos="3245"/>
        <p:guide pos="5739"/>
        <p:guide orient="horz" pos="3266"/>
        <p:guide orient="horz" pos="4201"/>
        <p:guide orient="horz" pos="3492"/>
        <p:guide pos="665"/>
        <p:guide pos="4010"/>
        <p:guide pos="6164"/>
        <p:guide orient="horz" pos="3464"/>
        <p:guide orient="horz" pos="346"/>
        <p:guide pos="2253"/>
        <p:guide pos="4719"/>
        <p:guide orient="horz" pos="2557"/>
        <p:guide orient="horz" pos="1310"/>
        <p:guide orient="horz" pos="3634"/>
        <p:guide pos="835"/>
        <p:guide pos="2338"/>
        <p:guide orient="horz" pos="3436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2922" y="84"/>
      </p:cViewPr>
      <p:guideLst>
        <p:guide orient="horz" pos="3127"/>
        <p:guide pos="2142"/>
        <p:guide orient="horz" pos="3120"/>
        <p:guide pos="2137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2495" y="2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r">
              <a:defRPr sz="1200"/>
            </a:lvl1pPr>
          </a:lstStyle>
          <a:p>
            <a:fld id="{EF1B505A-F652-4B67-A075-7FF58FFCF94B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10146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2495" y="9410146"/>
            <a:ext cx="2940895" cy="495855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r">
              <a:defRPr sz="1200"/>
            </a:lvl1pPr>
          </a:lstStyle>
          <a:p>
            <a:fld id="{867469ED-B0D3-4D32-B60C-036FEFF44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071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0156" cy="497020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3250" y="2"/>
            <a:ext cx="2940156" cy="497020"/>
          </a:xfrm>
          <a:prstGeom prst="rect">
            <a:avLst/>
          </a:prstGeom>
        </p:spPr>
        <p:txBody>
          <a:bodyPr vert="horz" lIns="91239" tIns="45619" rIns="91239" bIns="45619" rtlCol="0"/>
          <a:lstStyle>
            <a:lvl1pPr algn="r">
              <a:defRPr sz="1200"/>
            </a:lvl1pPr>
          </a:lstStyle>
          <a:p>
            <a:fld id="{EF6B58D2-2422-413E-9B7E-7A886EC8E251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9" tIns="45619" rIns="91239" bIns="4561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498" y="4767262"/>
            <a:ext cx="5427980" cy="3900488"/>
          </a:xfrm>
          <a:prstGeom prst="rect">
            <a:avLst/>
          </a:prstGeom>
        </p:spPr>
        <p:txBody>
          <a:bodyPr vert="horz" lIns="91239" tIns="45619" rIns="91239" bIns="4561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08983"/>
            <a:ext cx="2940156" cy="497019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3250" y="9408983"/>
            <a:ext cx="2940156" cy="497019"/>
          </a:xfrm>
          <a:prstGeom prst="rect">
            <a:avLst/>
          </a:prstGeom>
        </p:spPr>
        <p:txBody>
          <a:bodyPr vert="horz" lIns="91239" tIns="45619" rIns="91239" bIns="45619" rtlCol="0" anchor="b"/>
          <a:lstStyle>
            <a:lvl1pPr algn="r">
              <a:defRPr sz="1200"/>
            </a:lvl1pPr>
          </a:lstStyle>
          <a:p>
            <a:fld id="{FEC648E0-EB43-4505-B2A9-B1FFA0B7B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4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1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5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32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4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4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19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6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10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7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2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797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12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Rücktitel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6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25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9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01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61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8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383"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Schauen Sie sich die Karte an: Fast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überall in Ihrer Nähe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Sie GFN-Trainingscenter 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de-DE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Tendenz steigend</a:t>
            </a:r>
            <a:r>
              <a:rPr lang="de-DE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383">
              <a:buSzPct val="120000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Trainingscenter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liegen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 und verkehrsgünstig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Firmensitz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der Universitätsstadt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</a:t>
            </a: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 defTabSz="912383">
              <a:buSzPct val="120000"/>
              <a:buFont typeface="Arial" panose="020B0604020202020204" pitchFamily="34" charset="0"/>
              <a:buChar char="›"/>
              <a:defRPr/>
            </a:pP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Nähe zur Schweiz</a:t>
            </a:r>
          </a:p>
          <a:p>
            <a:pPr>
              <a:buSzPct val="120000"/>
            </a:pP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603" indent="-179603">
              <a:buSzPct val="120000"/>
              <a:buFont typeface="Arial" panose="020B0604020202020204" pitchFamily="34" charset="0"/>
              <a:buChar char="›"/>
            </a:pP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 Standorte: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Istanbul und Puerto de la Cruz (Teneriffa) </a:t>
            </a: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648E0-EB43-4505-B2A9-B1FFA0B7B9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22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übersicht 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 userDrawn="1"/>
        </p:nvSpPr>
        <p:spPr>
          <a:xfrm>
            <a:off x="900000" y="1404000"/>
            <a:ext cx="5985000" cy="689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3600" b="1" dirty="0">
                <a:solidFill>
                  <a:srgbClr val="236192"/>
                </a:solidFill>
                <a:latin typeface="Arial"/>
                <a:cs typeface="Arial"/>
              </a:rPr>
              <a:t>Titel 36pt  </a:t>
            </a:r>
            <a:r>
              <a:rPr lang="de-DE" sz="1200" b="1" dirty="0">
                <a:solidFill>
                  <a:srgbClr val="236192"/>
                </a:solidFill>
                <a:latin typeface="Arial"/>
                <a:cs typeface="Arial"/>
              </a:rPr>
              <a:t>|  Arial fett  |  blau: RGB 35 97 146</a:t>
            </a:r>
            <a:endParaRPr lang="de-DE" sz="12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"/>
          <p:cNvSpPr txBox="1">
            <a:spLocks/>
          </p:cNvSpPr>
          <p:nvPr userDrawn="1"/>
        </p:nvSpPr>
        <p:spPr>
          <a:xfrm>
            <a:off x="900000" y="1989000"/>
            <a:ext cx="5715000" cy="855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e-DE" sz="24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Untertitel 24pt  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oder </a:t>
            </a:r>
            <a:r>
              <a:rPr lang="de-DE" sz="1200" b="1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fett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blau: RGB 35 97 146</a:t>
            </a:r>
            <a:b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solidFill>
                <a:srgbClr val="2361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900000" y="2934000"/>
            <a:ext cx="65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de-DE" sz="2800" b="1" dirty="0">
                <a:solidFill>
                  <a:srgbClr val="236192"/>
                </a:solidFill>
                <a:latin typeface="Arial"/>
                <a:cs typeface="Arial"/>
              </a:rPr>
              <a:t>Überschrift (Ü1) 28pt  </a:t>
            </a:r>
            <a:r>
              <a:rPr lang="de-DE" sz="1200" b="1" dirty="0">
                <a:solidFill>
                  <a:srgbClr val="236192"/>
                </a:solidFill>
                <a:latin typeface="Arial"/>
                <a:cs typeface="Arial"/>
              </a:rPr>
              <a:t>|  Arial fett  |  blau: RGB 35 97 146</a:t>
            </a:r>
            <a:b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</a:b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Unterüberschrift (Ü2) 24pt  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/>
                <a:cs typeface="Arial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  |  blau: RGB 35 97 146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900000" y="3924000"/>
            <a:ext cx="6210000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Stichwort 24pt  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/>
                <a:cs typeface="Arial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blau: RGB 35 97 146</a:t>
            </a:r>
          </a:p>
          <a:p>
            <a:pPr marL="540000">
              <a:spcAft>
                <a:spcPts val="2000"/>
              </a:spcAft>
            </a:pPr>
            <a:r>
              <a:rPr lang="de-DE" sz="20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20pt  </a:t>
            </a:r>
            <a:r>
              <a:rPr lang="de-DE" sz="12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Arial </a:t>
            </a:r>
            <a:r>
              <a:rPr lang="de-DE" sz="1200" dirty="0" err="1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de-DE" sz="12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grau: RGB 86 91 95  |  Zeilenabstand (ZA) 1</a:t>
            </a:r>
            <a:br>
              <a:rPr lang="de-DE" sz="20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Zeilenabstandsoptionen: Abstand nach 20pt  |  Texteinzug vor 1,5cm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900000" y="5400000"/>
            <a:ext cx="753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236192"/>
                </a:solidFill>
                <a:latin typeface="Arial"/>
                <a:cs typeface="Arial"/>
              </a:rPr>
              <a:t>Bildtitel 28pt  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|  Arial </a:t>
            </a:r>
            <a:r>
              <a:rPr lang="de-DE" sz="1200" dirty="0" err="1">
                <a:solidFill>
                  <a:srgbClr val="236192"/>
                </a:solidFill>
                <a:latin typeface="Arial"/>
                <a:cs typeface="Arial"/>
              </a:rPr>
              <a:t>regular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  |  blau: RGB 35 97 146 oder weiß: RGB</a:t>
            </a:r>
            <a:r>
              <a:rPr lang="de-DE" sz="1200" baseline="0" dirty="0">
                <a:solidFill>
                  <a:srgbClr val="236192"/>
                </a:solidFill>
                <a:latin typeface="Arial"/>
                <a:cs typeface="Arial"/>
              </a:rPr>
              <a:t> 255 255 255</a:t>
            </a: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 </a:t>
            </a:r>
            <a:b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</a:br>
            <a:r>
              <a:rPr lang="de-DE" sz="1200" dirty="0">
                <a:solidFill>
                  <a:srgbClr val="236192"/>
                </a:solidFill>
                <a:latin typeface="Arial"/>
                <a:cs typeface="Arial"/>
              </a:rPr>
              <a:t>Position horizontal 2,5cm; vertikal 15 cm  |  Zeilenabstand 1</a:t>
            </a:r>
          </a:p>
        </p:txBody>
      </p:sp>
      <p:sp>
        <p:nvSpPr>
          <p:cNvPr id="2" name="Abgerundetes Rechteck 1"/>
          <p:cNvSpPr/>
          <p:nvPr userDrawn="1"/>
        </p:nvSpPr>
        <p:spPr>
          <a:xfrm>
            <a:off x="9201000" y="1494000"/>
            <a:ext cx="1440000" cy="1440000"/>
          </a:xfrm>
          <a:prstGeom prst="roundRect">
            <a:avLst>
              <a:gd name="adj" fmla="val 9855"/>
            </a:avLst>
          </a:prstGeom>
          <a:solidFill>
            <a:srgbClr val="2361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97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</a:p>
        </p:txBody>
      </p:sp>
      <p:sp>
        <p:nvSpPr>
          <p:cNvPr id="13" name="Abgerundetes Rechteck 12"/>
          <p:cNvSpPr/>
          <p:nvPr userDrawn="1"/>
        </p:nvSpPr>
        <p:spPr>
          <a:xfrm>
            <a:off x="9201000" y="3231485"/>
            <a:ext cx="1440000" cy="1440000"/>
          </a:xfrm>
          <a:prstGeom prst="roundRect">
            <a:avLst>
              <a:gd name="adj" fmla="val 9855"/>
            </a:avLst>
          </a:prstGeom>
          <a:solidFill>
            <a:srgbClr val="565B5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91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</a:p>
        </p:txBody>
      </p:sp>
      <p:sp>
        <p:nvSpPr>
          <p:cNvPr id="14" name="Abgerundetes Rechteck 13"/>
          <p:cNvSpPr/>
          <p:nvPr userDrawn="1"/>
        </p:nvSpPr>
        <p:spPr>
          <a:xfrm>
            <a:off x="9201000" y="4914000"/>
            <a:ext cx="1440000" cy="1440000"/>
          </a:xfrm>
          <a:prstGeom prst="roundRect">
            <a:avLst>
              <a:gd name="adj" fmla="val 9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  <a:p>
            <a:pPr algn="ctr"/>
            <a:r>
              <a:rPr lang="de-DE" b="1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  <a:p>
            <a:pPr algn="ctr"/>
            <a:r>
              <a:rPr lang="de-DE" b="1" dirty="0">
                <a:solidFill>
                  <a:srgbClr val="565B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sp>
        <p:nvSpPr>
          <p:cNvPr id="15" name="Textplatzhalter 1"/>
          <p:cNvSpPr txBox="1">
            <a:spLocks/>
          </p:cNvSpPr>
          <p:nvPr userDrawn="1"/>
        </p:nvSpPr>
        <p:spPr>
          <a:xfrm>
            <a:off x="900000" y="540000"/>
            <a:ext cx="10866000" cy="689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2800" b="1" dirty="0">
                <a:solidFill>
                  <a:srgbClr val="236192"/>
                </a:solidFill>
                <a:latin typeface="Arial"/>
                <a:cs typeface="Arial"/>
              </a:rPr>
              <a:t>Schriftarten,</a:t>
            </a:r>
            <a:r>
              <a:rPr lang="de-DE" sz="2800" b="1" baseline="0" dirty="0">
                <a:solidFill>
                  <a:srgbClr val="236192"/>
                </a:solidFill>
                <a:latin typeface="Arial"/>
                <a:cs typeface="Arial"/>
              </a:rPr>
              <a:t> -größen und -farben im Überblick</a:t>
            </a:r>
            <a:endParaRPr lang="de-DE" sz="28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8639" r="12745" b="4100"/>
          <a:stretch/>
        </p:blipFill>
        <p:spPr>
          <a:xfrm>
            <a:off x="3268014" y="601718"/>
            <a:ext cx="5655972" cy="5654565"/>
          </a:xfrm>
          <a:prstGeom prst="rect">
            <a:avLst/>
          </a:prstGeom>
        </p:spPr>
      </p:pic>
      <p:pic>
        <p:nvPicPr>
          <p:cNvPr id="4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900000" y="540000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GFN Portfolio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 Überblick</a:t>
            </a:r>
          </a:p>
        </p:txBody>
      </p:sp>
    </p:spTree>
    <p:extLst>
      <p:ext uri="{BB962C8B-B14F-4D97-AF65-F5344CB8AC3E}">
        <p14:creationId xmlns:p14="http://schemas.microsoft.com/office/powerpoint/2010/main" val="40710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Teil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900000" y="540000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GFN Portfolio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4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Teil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900000" y="540000"/>
            <a:ext cx="33778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Das GFN Portfolio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  <p:pic>
        <p:nvPicPr>
          <p:cNvPr id="11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U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081000" y="108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pic>
        <p:nvPicPr>
          <p:cNvPr id="1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900000" y="540000"/>
            <a:ext cx="682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Unsere Angebote für Unternehmen</a:t>
            </a:r>
          </a:p>
        </p:txBody>
      </p:sp>
    </p:spTree>
    <p:extLst>
      <p:ext uri="{BB962C8B-B14F-4D97-AF65-F5344CB8AC3E}">
        <p14:creationId xmlns:p14="http://schemas.microsoft.com/office/powerpoint/2010/main" val="410322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FN Portfolio FbW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081000" y="108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00000" y="540000"/>
            <a:ext cx="6825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Unsere Angebote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für Arbeitsuchende &amp; Kostenträger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3081000" y="1419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900000"/>
            <a:ext cx="5040000" cy="5040000"/>
          </a:xfrm>
          <a:prstGeom prst="rect">
            <a:avLst/>
          </a:prstGeom>
        </p:spPr>
      </p:pic>
      <p:pic>
        <p:nvPicPr>
          <p:cNvPr id="24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atung &amp; Projek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pic>
        <p:nvPicPr>
          <p:cNvPr id="4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900000" y="540000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Beratung &amp; Projekte</a:t>
            </a:r>
          </a:p>
        </p:txBody>
      </p:sp>
    </p:spTree>
    <p:extLst>
      <p:ext uri="{BB962C8B-B14F-4D97-AF65-F5344CB8AC3E}">
        <p14:creationId xmlns:p14="http://schemas.microsoft.com/office/powerpoint/2010/main" val="3376449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l, Word, SharePoint &amp; Co.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900000" y="540000"/>
            <a:ext cx="31181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Excel, Word,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SharePoint &amp; Co.</a:t>
            </a:r>
          </a:p>
        </p:txBody>
      </p:sp>
    </p:spTree>
    <p:extLst>
      <p:ext uri="{BB962C8B-B14F-4D97-AF65-F5344CB8AC3E}">
        <p14:creationId xmlns:p14="http://schemas.microsoft.com/office/powerpoint/2010/main" val="148531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ITP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39629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Internationale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Fachkräftevermittlung</a:t>
            </a:r>
          </a:p>
        </p:txBody>
      </p:sp>
    </p:spTree>
    <p:extLst>
      <p:ext uri="{BB962C8B-B14F-4D97-AF65-F5344CB8AC3E}">
        <p14:creationId xmlns:p14="http://schemas.microsoft.com/office/powerpoint/2010/main" val="2336925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bW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25730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Geförderte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Weiterbildung</a:t>
            </a:r>
          </a:p>
        </p:txBody>
      </p:sp>
    </p:spTree>
    <p:extLst>
      <p:ext uri="{BB962C8B-B14F-4D97-AF65-F5344CB8AC3E}">
        <p14:creationId xmlns:p14="http://schemas.microsoft.com/office/powerpoint/2010/main" val="133337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AS / IC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39421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Berufs- &amp;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Gesundheitscoaching</a:t>
            </a:r>
          </a:p>
        </p:txBody>
      </p:sp>
    </p:spTree>
    <p:extLst>
      <p:ext uri="{BB962C8B-B14F-4D97-AF65-F5344CB8AC3E}">
        <p14:creationId xmlns:p14="http://schemas.microsoft.com/office/powerpoint/2010/main" val="33384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3240000"/>
            <a:ext cx="6411000" cy="684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de-DE" sz="3600" b="1" dirty="0">
                <a:solidFill>
                  <a:srgbClr val="236192"/>
                </a:solidFill>
                <a:latin typeface="Arial"/>
                <a:cs typeface="Arial"/>
              </a:rPr>
              <a:t>Titel 36pt</a:t>
            </a:r>
            <a:endParaRPr lang="de-DE" sz="12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3960000"/>
            <a:ext cx="641100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lang="de-DE" sz="2400" b="0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e-DE" sz="24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Untertitel 24pt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5400000"/>
            <a:ext cx="641100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lang="de-DE" sz="2400" b="1" i="0" u="none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e-DE" sz="2400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Untertitel 24pt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3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40847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iba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University –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Duales Bachelorstudium</a:t>
            </a:r>
          </a:p>
        </p:txBody>
      </p:sp>
    </p:spTree>
    <p:extLst>
      <p:ext uri="{BB962C8B-B14F-4D97-AF65-F5344CB8AC3E}">
        <p14:creationId xmlns:p14="http://schemas.microsoft.com/office/powerpoint/2010/main" val="3609111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-Training, PM, Zertifizierung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900001" y="540000"/>
            <a:ext cx="483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IT-Trainings, Projektmanagement &amp; Zertifizierungen</a:t>
            </a:r>
          </a:p>
        </p:txBody>
      </p:sp>
    </p:spTree>
    <p:extLst>
      <p:ext uri="{BB962C8B-B14F-4D97-AF65-F5344CB8AC3E}">
        <p14:creationId xmlns:p14="http://schemas.microsoft.com/office/powerpoint/2010/main" val="32218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P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00000" y="540000"/>
            <a:ext cx="3557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SAP-Schulungen &amp; </a:t>
            </a:r>
            <a:b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Zertifizierungen</a:t>
            </a:r>
          </a:p>
        </p:txBody>
      </p:sp>
    </p:spTree>
    <p:extLst>
      <p:ext uri="{BB962C8B-B14F-4D97-AF65-F5344CB8AC3E}">
        <p14:creationId xmlns:p14="http://schemas.microsoft.com/office/powerpoint/2010/main" val="214643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/ Rücktitel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5400000"/>
            <a:ext cx="7626000" cy="68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1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de-DE" sz="3600" b="1" dirty="0">
                <a:solidFill>
                  <a:srgbClr val="236192"/>
                </a:solidFill>
                <a:latin typeface="Arial"/>
                <a:cs typeface="Arial"/>
              </a:rPr>
              <a:t>Rücktitel 36pt / Schlussfolie</a:t>
            </a:r>
            <a:endParaRPr lang="de-DE" sz="1200" b="1" dirty="0">
              <a:solidFill>
                <a:srgbClr val="4F75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solidFill>
                <a:srgbClr val="23619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995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on V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3060000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3060000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3059999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341000" y="4373438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341000" y="4688438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2034000"/>
            <a:ext cx="6321000" cy="914400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de-DE" dirty="0"/>
              <a:t>Was dürfen wir für Sie tun?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681415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on V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3060000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3060000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3059999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341000" y="4373438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341000" y="4688438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809000"/>
            <a:ext cx="6321000" cy="914400"/>
          </a:xfrm>
        </p:spPr>
        <p:txBody>
          <a:bodyPr/>
          <a:lstStyle>
            <a:lvl1pPr>
              <a:defRPr b="1" baseline="0"/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>
                <a:solidFill>
                  <a:srgbClr val="236192"/>
                </a:solidFill>
              </a:rPr>
              <a:t>Gerne stellen wir Ihnen die Möglichkeiten</a:t>
            </a:r>
            <a:br>
              <a:rPr lang="de-DE" b="1" dirty="0">
                <a:solidFill>
                  <a:srgbClr val="236192"/>
                </a:solidFill>
              </a:rPr>
            </a:br>
            <a:r>
              <a:rPr lang="de-DE" b="1" dirty="0">
                <a:solidFill>
                  <a:srgbClr val="236192"/>
                </a:solidFill>
              </a:rPr>
              <a:t>in einem persönlichen Gespräch vor.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344142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onen V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2879438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2879438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2879437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38774" y="5003438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938774" y="5318438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516489" y="2876149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816104" y="2876149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>
          <a:xfrm>
            <a:off x="5516489" y="2876148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447263" y="5000149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1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447263" y="5315149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9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2034000"/>
            <a:ext cx="6321000" cy="914400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de-DE" dirty="0"/>
              <a:t>Was dürfen wir für Sie tun?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1860687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onen V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 txBox="1">
            <a:spLocks/>
          </p:cNvSpPr>
          <p:nvPr userDrawn="1"/>
        </p:nvSpPr>
        <p:spPr>
          <a:xfrm>
            <a:off x="1274930" y="1674001"/>
            <a:ext cx="1062607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1600" b="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50000"/>
              <a:tabLst>
                <a:tab pos="6999288" algn="l"/>
                <a:tab pos="8883650" algn="l"/>
              </a:tabLst>
            </a:pPr>
            <a:endParaRPr lang="de-DE" sz="3600" dirty="0">
              <a:solidFill>
                <a:srgbClr val="316A9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-348806"/>
            <a:ext cx="4705723" cy="2157806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08000" y="2880000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307615" y="2880000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10"/>
          </p:nvPr>
        </p:nvSpPr>
        <p:spPr>
          <a:xfrm>
            <a:off x="1008000" y="2879999"/>
            <a:ext cx="3224614" cy="203335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38774" y="5004000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938774" y="5319000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516489" y="2876711"/>
            <a:ext cx="392845" cy="2033357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36192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816104" y="2876711"/>
            <a:ext cx="2925000" cy="203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>
          <a:xfrm>
            <a:off x="5516489" y="2876710"/>
            <a:ext cx="3224614" cy="2033357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447263" y="5000711"/>
            <a:ext cx="3618737" cy="450562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 Mustermann</a:t>
            </a:r>
          </a:p>
        </p:txBody>
      </p:sp>
      <p:sp>
        <p:nvSpPr>
          <p:cNvPr id="1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447263" y="5315711"/>
            <a:ext cx="3618737" cy="450562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Max.Mustermann@gfn.de</a:t>
            </a:r>
          </a:p>
        </p:txBody>
      </p:sp>
      <p:sp>
        <p:nvSpPr>
          <p:cNvPr id="2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1809000"/>
            <a:ext cx="6321000" cy="914400"/>
          </a:xfrm>
        </p:spPr>
        <p:txBody>
          <a:bodyPr/>
          <a:lstStyle>
            <a:lvl1pPr>
              <a:defRPr b="1" baseline="0"/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>
                <a:solidFill>
                  <a:srgbClr val="236192"/>
                </a:solidFill>
              </a:rPr>
              <a:t>Gerne stellen wir Ihnen die Möglichkeiten</a:t>
            </a:r>
            <a:br>
              <a:rPr lang="de-DE" b="1" dirty="0">
                <a:solidFill>
                  <a:srgbClr val="236192"/>
                </a:solidFill>
              </a:rPr>
            </a:br>
            <a:r>
              <a:rPr lang="de-DE" b="1" dirty="0">
                <a:solidFill>
                  <a:srgbClr val="236192"/>
                </a:solidFill>
              </a:rPr>
              <a:t>in einem persönlichen Gespräch vor.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93000" y="6174000"/>
            <a:ext cx="114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Disclaimer: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Diese Präsentation ist urheberrechtlich geschützt. Veränderungen an Text und Bild bis hin zur Weitergabe der Bilder ist nicht gestattet. Bitte alle Abstimmungen über marketing@gfn.de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Bildrechte </a:t>
            </a:r>
            <a:r>
              <a:rPr lang="sk-SK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©Tadej Zupančič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©Izabela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Habur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PeopleImages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©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Ollyy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rangizzz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Pressmaster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©Dragon Images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bbevren</a:t>
            </a:r>
            <a:r>
              <a:rPr lang="it-IT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| ©</a:t>
            </a:r>
            <a:r>
              <a:rPr lang="it-IT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Andrey_Popov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sondem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</a:t>
            </a:r>
            <a:r>
              <a:rPr lang="hu-HU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©Photology197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1  |  </a:t>
            </a:r>
            <a:b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kurhan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Gajus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|  ©Rawpixel.com</a:t>
            </a:r>
          </a:p>
        </p:txBody>
      </p:sp>
    </p:spTree>
    <p:extLst>
      <p:ext uri="{BB962C8B-B14F-4D97-AF65-F5344CB8AC3E}">
        <p14:creationId xmlns:p14="http://schemas.microsoft.com/office/powerpoint/2010/main" val="1074017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">
    <p:bg>
      <p:bgPr>
        <a:solidFill>
          <a:srgbClr val="4F7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33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nnfolie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20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3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954000"/>
            <a:ext cx="6660000" cy="5851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Unterüberschrift (Ü2) 24pt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19351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24031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33031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37711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0000" y="46711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51391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9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</p:spTree>
    <p:extLst>
      <p:ext uri="{BB962C8B-B14F-4D97-AF65-F5344CB8AC3E}">
        <p14:creationId xmlns:p14="http://schemas.microsoft.com/office/powerpoint/2010/main" val="3438227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43148" y="186823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15548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fld id="{AC549163-B486-4CA4-8BEA-E8595A39D65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3" y="-198816"/>
            <a:ext cx="945000" cy="945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243154" y="485881"/>
            <a:ext cx="10515600" cy="898789"/>
          </a:xfrm>
          <a:prstGeom prst="rect">
            <a:avLst/>
          </a:prstGeom>
        </p:spPr>
        <p:txBody>
          <a:bodyPr/>
          <a:lstStyle>
            <a:lvl1pPr>
              <a:defRPr b="0" i="0" u="none" spc="300">
                <a:effectLst/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49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20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Diagrammplatzhalter 3"/>
          <p:cNvSpPr>
            <a:spLocks noGrp="1"/>
          </p:cNvSpPr>
          <p:nvPr>
            <p:ph type="chart" sz="quarter" idx="16"/>
          </p:nvPr>
        </p:nvSpPr>
        <p:spPr>
          <a:xfrm>
            <a:off x="920751" y="4644000"/>
            <a:ext cx="5895250" cy="1845350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14670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19350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2835000"/>
            <a:ext cx="6660000" cy="50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Stichwort 24pt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3303000"/>
            <a:ext cx="6660000" cy="891000"/>
          </a:xfrm>
        </p:spPr>
        <p:txBody>
          <a:bodyPr>
            <a:normAutofit/>
          </a:bodyPr>
          <a:lstStyle>
            <a:lvl1pPr marL="536575" indent="0">
              <a:lnSpc>
                <a:spcPct val="100000"/>
              </a:lnSpc>
              <a:defRPr sz="20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5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</p:spTree>
    <p:extLst>
      <p:ext uri="{BB962C8B-B14F-4D97-AF65-F5344CB8AC3E}">
        <p14:creationId xmlns:p14="http://schemas.microsoft.com/office/powerpoint/2010/main" val="28140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3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7560000" y="0"/>
            <a:ext cx="4656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1728000"/>
            <a:ext cx="6660000" cy="4356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de-DE" sz="2000" kern="1200" dirty="0" smtClean="0">
                <a:solidFill>
                  <a:srgbClr val="565B5F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de-DE" dirty="0"/>
              <a:t>Text 20pt</a:t>
            </a:r>
          </a:p>
        </p:txBody>
      </p:sp>
      <p:pic>
        <p:nvPicPr>
          <p:cNvPr id="11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9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954000"/>
            <a:ext cx="6660000" cy="5851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Unterüberschrift (Ü2) 24pt</a:t>
            </a:r>
          </a:p>
        </p:txBody>
      </p:sp>
    </p:spTree>
    <p:extLst>
      <p:ext uri="{BB962C8B-B14F-4D97-AF65-F5344CB8AC3E}">
        <p14:creationId xmlns:p14="http://schemas.microsoft.com/office/powerpoint/2010/main" val="413117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4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126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</p:spTree>
    <p:extLst>
      <p:ext uri="{BB962C8B-B14F-4D97-AF65-F5344CB8AC3E}">
        <p14:creationId xmlns:p14="http://schemas.microsoft.com/office/powerpoint/2010/main" val="306574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5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1980000"/>
            <a:ext cx="6681000" cy="423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565B5F"/>
                </a:solidFill>
              </a:defRPr>
            </a:lvl1pPr>
          </a:lstStyle>
          <a:p>
            <a:pPr lvl="0"/>
            <a:r>
              <a:rPr lang="de-DE" dirty="0"/>
              <a:t>Text 24pt</a:t>
            </a:r>
          </a:p>
        </p:txBody>
      </p:sp>
      <p:pic>
        <p:nvPicPr>
          <p:cNvPr id="12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540000"/>
            <a:ext cx="6660000" cy="999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Überschrift (Ü1) 28pt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954000"/>
            <a:ext cx="6660000" cy="5851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baseline="0">
                <a:solidFill>
                  <a:srgbClr val="236192"/>
                </a:solidFill>
              </a:defRPr>
            </a:lvl1pPr>
          </a:lstStyle>
          <a:p>
            <a:pPr lvl="0"/>
            <a:r>
              <a:rPr lang="de-DE" dirty="0"/>
              <a:t>Unterüberschrift (Ü2) 24pt</a:t>
            </a:r>
          </a:p>
        </p:txBody>
      </p:sp>
    </p:spTree>
    <p:extLst>
      <p:ext uri="{BB962C8B-B14F-4D97-AF65-F5344CB8AC3E}">
        <p14:creationId xmlns:p14="http://schemas.microsoft.com/office/powerpoint/2010/main" val="135495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chemeClr val="accent5"/>
              </a:solidFill>
            </a:endParaRPr>
          </a:p>
        </p:txBody>
      </p:sp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5400000"/>
            <a:ext cx="7626000" cy="684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de-DE" sz="2800" b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de-DE" sz="2800" dirty="0">
                <a:solidFill>
                  <a:srgbClr val="FFFFFF"/>
                </a:solidFill>
                <a:latin typeface="Arial"/>
                <a:cs typeface="Arial"/>
              </a:rPr>
              <a:t>Bildtitel dunkles Bild 28pt</a:t>
            </a:r>
            <a:endParaRPr lang="de-DE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52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5400000"/>
            <a:ext cx="7626000" cy="684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de-DE" sz="2800" b="0" kern="1200" baseline="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1pPr>
            <a:lvl2pPr marL="0" indent="0">
              <a:lnSpc>
                <a:spcPct val="110000"/>
              </a:lnSpc>
              <a:buNone/>
              <a:defRPr lang="de-DE" sz="240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2pPr>
            <a:lvl3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3pPr>
            <a:lvl4pPr>
              <a:defRPr lang="de-DE" sz="2150" kern="1200" dirty="0" smtClean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4pPr>
            <a:lvl5pPr>
              <a:defRPr lang="de-DE" sz="2150" kern="1200" dirty="0">
                <a:solidFill>
                  <a:srgbClr val="236192"/>
                </a:solidFill>
                <a:latin typeface="Arial"/>
                <a:ea typeface="+mn-ea"/>
                <a:cs typeface="Arial"/>
              </a:defRPr>
            </a:lvl5pPr>
          </a:lstStyle>
          <a:p>
            <a:r>
              <a:rPr lang="de-DE" sz="2800" dirty="0">
                <a:solidFill>
                  <a:srgbClr val="236192"/>
                </a:solidFill>
                <a:latin typeface="Arial"/>
                <a:cs typeface="Arial"/>
              </a:rPr>
              <a:t>Bildtitel helles Bild 28pt</a:t>
            </a:r>
            <a:endParaRPr lang="de-DE" sz="1200" dirty="0">
              <a:solidFill>
                <a:srgbClr val="23619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3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000" y="-56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000" y="1674000"/>
            <a:ext cx="109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8E15100-203F-4F5A-AB7E-BC68B509B4B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6" r:id="rId2"/>
    <p:sldLayoutId id="2147483743" r:id="rId3"/>
    <p:sldLayoutId id="2147483746" r:id="rId4"/>
    <p:sldLayoutId id="2147483709" r:id="rId5"/>
    <p:sldLayoutId id="2147483719" r:id="rId6"/>
    <p:sldLayoutId id="2147483745" r:id="rId7"/>
    <p:sldLayoutId id="2147483737" r:id="rId8"/>
    <p:sldLayoutId id="2147483738" r:id="rId9"/>
    <p:sldLayoutId id="2147483727" r:id="rId10"/>
    <p:sldLayoutId id="2147483749" r:id="rId11"/>
    <p:sldLayoutId id="2147483750" r:id="rId12"/>
    <p:sldLayoutId id="2147483747" r:id="rId13"/>
    <p:sldLayoutId id="2147483748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55" r:id="rId23"/>
    <p:sldLayoutId id="2147483724" r:id="rId24"/>
    <p:sldLayoutId id="2147483752" r:id="rId25"/>
    <p:sldLayoutId id="2147483751" r:id="rId26"/>
    <p:sldLayoutId id="2147483753" r:id="rId27"/>
    <p:sldLayoutId id="2147483725" r:id="rId28"/>
    <p:sldLayoutId id="2147483718" r:id="rId29"/>
    <p:sldLayoutId id="2147483756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236192"/>
          </a:solidFill>
          <a:latin typeface="Arial"/>
          <a:ea typeface="+mj-ea"/>
          <a:cs typeface="Arial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rgbClr val="236192"/>
          </a:solidFill>
          <a:latin typeface="Arial"/>
          <a:ea typeface="+mn-ea"/>
          <a:cs typeface="Arial"/>
        </a:defRPr>
      </a:lvl1pPr>
      <a:lvl2pPr marL="536575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565B5F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192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192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192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08092A8-399C-497C-968B-813C96DAA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4204"/>
          <a:stretch/>
        </p:blipFill>
        <p:spPr>
          <a:xfrm>
            <a:off x="6522000" y="-36000"/>
            <a:ext cx="5739000" cy="7030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BDF377-2832-41D3-AE90-A9BBFC0AE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68" y="555205"/>
            <a:ext cx="5847863" cy="58478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6B6674-41A6-40F0-99D5-A9427ECBC447}"/>
              </a:ext>
            </a:extLst>
          </p:cNvPr>
          <p:cNvSpPr txBox="1"/>
          <p:nvPr/>
        </p:nvSpPr>
        <p:spPr>
          <a:xfrm>
            <a:off x="1191000" y="2828701"/>
            <a:ext cx="4070345" cy="1300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5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 GitHub</a:t>
            </a:r>
          </a:p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Vadim Manakov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3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DA4209-327A-4D2A-8FA6-E5F9EB94E60C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32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Add, Commit &amp; </a:t>
            </a:r>
            <a:r>
              <a:rPr lang="de-DE" sz="32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gitignore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95EB25-2ED8-478C-94FE-128D9C83BE2E}"/>
              </a:ext>
            </a:extLst>
          </p:cNvPr>
          <p:cNvSpPr txBox="1"/>
          <p:nvPr/>
        </p:nvSpPr>
        <p:spPr>
          <a:xfrm>
            <a:off x="2614126" y="4104000"/>
            <a:ext cx="6963750" cy="2177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add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&lt;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file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&gt; 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Fügt Dateien dem Stage hinzu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–m „Beschreibung“ :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Erstellung eines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mit einem Kommentar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gitignore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Textdatei, Verzeichnis der nicht zu beachtenden 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77DBB5-788C-4605-BE61-4BEBD099C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44" y="718672"/>
            <a:ext cx="5007514" cy="33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6402FAF-A82E-452D-8CA9-4BAF10E2E484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Delta Kontrolle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C7E18EC-E7BC-44D6-BC4D-3FE77A3927CE}"/>
              </a:ext>
            </a:extLst>
          </p:cNvPr>
          <p:cNvSpPr txBox="1"/>
          <p:nvPr/>
        </p:nvSpPr>
        <p:spPr>
          <a:xfrm>
            <a:off x="1408681" y="2460714"/>
            <a:ext cx="8179483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diff</a:t>
            </a:r>
            <a:endParaRPr lang="de-DE" sz="28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die Unterschiede zwischen dem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und dem Stage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41436E-4047-44BA-BCC2-56E74AA04A3D}"/>
              </a:ext>
            </a:extLst>
          </p:cNvPr>
          <p:cNvSpPr txBox="1"/>
          <p:nvPr/>
        </p:nvSpPr>
        <p:spPr>
          <a:xfrm>
            <a:off x="1408681" y="3619857"/>
            <a:ext cx="8111516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diff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–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staged</a:t>
            </a:r>
            <a:endParaRPr lang="de-DE" sz="28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die Unterscheide zwischen dem Stage und Commit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B20416-5160-4A50-B99B-03826E50B444}"/>
              </a:ext>
            </a:extLst>
          </p:cNvPr>
          <p:cNvSpPr txBox="1"/>
          <p:nvPr/>
        </p:nvSpPr>
        <p:spPr>
          <a:xfrm>
            <a:off x="1408681" y="4779000"/>
            <a:ext cx="9031319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log –all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die Historie der Commit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s samt Autor, Hash und Kommentar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5ABB5F4-6A67-4014-AA11-6133819BE573}"/>
              </a:ext>
            </a:extLst>
          </p:cNvPr>
          <p:cNvSpPr txBox="1"/>
          <p:nvPr/>
        </p:nvSpPr>
        <p:spPr>
          <a:xfrm>
            <a:off x="1410075" y="1410758"/>
            <a:ext cx="5351786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status</a:t>
            </a:r>
            <a:endParaRPr lang="de-DE" sz="28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Zeigt den Status des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Trees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und Stage</a:t>
            </a:r>
          </a:p>
        </p:txBody>
      </p:sp>
    </p:spTree>
    <p:extLst>
      <p:ext uri="{BB962C8B-B14F-4D97-AF65-F5344CB8AC3E}">
        <p14:creationId xmlns:p14="http://schemas.microsoft.com/office/powerpoint/2010/main" val="35186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D29718-FDC0-4B55-B95C-9C04B83E0AED}"/>
              </a:ext>
            </a:extLst>
          </p:cNvPr>
          <p:cNvSpPr txBox="1"/>
          <p:nvPr/>
        </p:nvSpPr>
        <p:spPr>
          <a:xfrm>
            <a:off x="0" y="144000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Push &amp; Pull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3678DF-3053-48D9-88B2-856FC8B70057}"/>
              </a:ext>
            </a:extLst>
          </p:cNvPr>
          <p:cNvSpPr txBox="1"/>
          <p:nvPr/>
        </p:nvSpPr>
        <p:spPr>
          <a:xfrm>
            <a:off x="1341001" y="1543438"/>
            <a:ext cx="9448420" cy="94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remote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add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&lt;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name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&gt; &lt;remote&gt;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Fü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gt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eine Remote-Adresse hinzu und weist ihr eine Bezeichnung zu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F99900-B04E-4E6F-9882-A246B6F9A4C3}"/>
              </a:ext>
            </a:extLst>
          </p:cNvPr>
          <p:cNvSpPr txBox="1"/>
          <p:nvPr/>
        </p:nvSpPr>
        <p:spPr>
          <a:xfrm>
            <a:off x="1341241" y="2666219"/>
            <a:ext cx="9448180" cy="94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push –u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destination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Überträgt die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Commits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eines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Branches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von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Local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auf Remote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6E1E6D-1684-4556-9320-216086F4CF0E}"/>
              </a:ext>
            </a:extLst>
          </p:cNvPr>
          <p:cNvSpPr txBox="1"/>
          <p:nvPr/>
        </p:nvSpPr>
        <p:spPr>
          <a:xfrm flipH="1">
            <a:off x="1341001" y="3789000"/>
            <a:ext cx="10665000" cy="94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$ </a:t>
            </a:r>
            <a:r>
              <a:rPr lang="de-DE" sz="2800" dirty="0" err="1">
                <a:solidFill>
                  <a:srgbClr val="00B050"/>
                </a:solidFill>
                <a:latin typeface="Arial"/>
                <a:cs typeface="Arial"/>
              </a:rPr>
              <a:t>git</a:t>
            </a:r>
            <a:r>
              <a:rPr lang="de-DE" sz="2800" dirty="0">
                <a:solidFill>
                  <a:srgbClr val="00B050"/>
                </a:solidFill>
                <a:latin typeface="Arial"/>
                <a:cs typeface="Arial"/>
              </a:rPr>
              <a:t> pull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Bezieht die Änderungen von Remote auf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für den jeweiligen Branch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3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16B777-7AE9-4E5A-91BE-3EF584CED468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Pull-Request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D08993-E7F5-496A-A9F9-F073BDF1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3" y="1157227"/>
            <a:ext cx="8479256" cy="6602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0FEA27-8D14-4156-8497-5E90994B2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63" y="1991889"/>
            <a:ext cx="3432273" cy="11216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E5B8B8-4FCB-4C4B-8FA9-9E6175DE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2" y="3287938"/>
            <a:ext cx="8479256" cy="23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Fast Forward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21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8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9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6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681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6428852" y="2968242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7250612" y="3366928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>
            <a:off x="7986000" y="3699000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9021000" y="3339000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5602044" y="1835833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5593476" y="1839266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2822C4C2-CB46-4C6D-9E5C-66A1EC8D7BAE}"/>
              </a:ext>
            </a:extLst>
          </p:cNvPr>
          <p:cNvSpPr/>
          <p:nvPr/>
        </p:nvSpPr>
        <p:spPr>
          <a:xfrm rot="5400000">
            <a:off x="8953242" y="2636816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BB8DB3-FB3B-452A-A322-F06ABDE79571}"/>
              </a:ext>
            </a:extLst>
          </p:cNvPr>
          <p:cNvSpPr txBox="1"/>
          <p:nvPr/>
        </p:nvSpPr>
        <p:spPr>
          <a:xfrm rot="5400000">
            <a:off x="8976734" y="2640249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8988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Fast Forward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21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8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9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6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681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6428852" y="2968242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7250612" y="3366928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>
            <a:off x="7986000" y="3699000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9021000" y="3339000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953242" y="1656564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944674" y="1659997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2822C4C2-CB46-4C6D-9E5C-66A1EC8D7BAE}"/>
              </a:ext>
            </a:extLst>
          </p:cNvPr>
          <p:cNvSpPr/>
          <p:nvPr/>
        </p:nvSpPr>
        <p:spPr>
          <a:xfrm rot="5400000">
            <a:off x="8953242" y="2636816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BB8DB3-FB3B-452A-A322-F06ABDE79571}"/>
              </a:ext>
            </a:extLst>
          </p:cNvPr>
          <p:cNvSpPr txBox="1"/>
          <p:nvPr/>
        </p:nvSpPr>
        <p:spPr>
          <a:xfrm rot="5400000">
            <a:off x="8976734" y="2640249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204390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Fast Forward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21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8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926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691704" y="2945742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681704" y="258574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6428852" y="2968242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7250612" y="3366928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>
            <a:off x="7986000" y="3699000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9021000" y="3339000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953242" y="2632963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944674" y="2636396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07729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Recursive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14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2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2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0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022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5769240" y="3615314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6586925" y="4049403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 flipV="1">
            <a:off x="5691000" y="2684475"/>
            <a:ext cx="900000" cy="697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6561388" y="2162581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6493630" y="1456544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6485062" y="1459977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00B41A31-29FD-4305-9E43-7957652AC1E3}"/>
              </a:ext>
            </a:extLst>
          </p:cNvPr>
          <p:cNvSpPr/>
          <p:nvPr/>
        </p:nvSpPr>
        <p:spPr>
          <a:xfrm rot="16200000">
            <a:off x="6547814" y="5149223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ED54ABB-7085-4D43-8F44-E37FF61D0586}"/>
              </a:ext>
            </a:extLst>
          </p:cNvPr>
          <p:cNvSpPr txBox="1"/>
          <p:nvPr/>
        </p:nvSpPr>
        <p:spPr>
          <a:xfrm rot="16200000">
            <a:off x="6571307" y="5203405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194093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Recursive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14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2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2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0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022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FD9ED42-3F4E-4ACE-998A-2FDBBF6E00FA}"/>
              </a:ext>
            </a:extLst>
          </p:cNvPr>
          <p:cNvCxnSpPr>
            <a:cxnSpLocks/>
          </p:cNvCxnSpPr>
          <p:nvPr/>
        </p:nvCxnSpPr>
        <p:spPr>
          <a:xfrm>
            <a:off x="5769240" y="3615314"/>
            <a:ext cx="855000" cy="76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D11EB4D-E22A-45F7-B163-4A1FEF0182B4}"/>
              </a:ext>
            </a:extLst>
          </p:cNvPr>
          <p:cNvSpPr/>
          <p:nvPr/>
        </p:nvSpPr>
        <p:spPr>
          <a:xfrm>
            <a:off x="6586925" y="4049403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 flipV="1">
            <a:off x="5691000" y="2684475"/>
            <a:ext cx="900000" cy="697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6561388" y="2162581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033084" y="2459475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024516" y="2462908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00B41A31-29FD-4305-9E43-7957652AC1E3}"/>
              </a:ext>
            </a:extLst>
          </p:cNvPr>
          <p:cNvSpPr/>
          <p:nvPr/>
        </p:nvSpPr>
        <p:spPr>
          <a:xfrm rot="16200000">
            <a:off x="6547814" y="5149223"/>
            <a:ext cx="872852" cy="450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ED54ABB-7085-4D43-8F44-E37FF61D0586}"/>
              </a:ext>
            </a:extLst>
          </p:cNvPr>
          <p:cNvSpPr txBox="1"/>
          <p:nvPr/>
        </p:nvSpPr>
        <p:spPr>
          <a:xfrm rot="16200000">
            <a:off x="6571307" y="5203405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Bugfix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5F2CB57-6D3F-4E87-A016-655DBBAAFA2B}"/>
              </a:ext>
            </a:extLst>
          </p:cNvPr>
          <p:cNvSpPr/>
          <p:nvPr/>
        </p:nvSpPr>
        <p:spPr>
          <a:xfrm>
            <a:off x="8098500" y="319683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99464F-5576-48E8-9821-1407983B1D7B}"/>
              </a:ext>
            </a:extLst>
          </p:cNvPr>
          <p:cNvCxnSpPr>
            <a:cxnSpLocks/>
          </p:cNvCxnSpPr>
          <p:nvPr/>
        </p:nvCxnSpPr>
        <p:spPr>
          <a:xfrm>
            <a:off x="7309763" y="2545081"/>
            <a:ext cx="884144" cy="763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993819D-CF50-4057-A329-6061241BA9AD}"/>
              </a:ext>
            </a:extLst>
          </p:cNvPr>
          <p:cNvCxnSpPr>
            <a:cxnSpLocks/>
          </p:cNvCxnSpPr>
          <p:nvPr/>
        </p:nvCxnSpPr>
        <p:spPr>
          <a:xfrm flipV="1">
            <a:off x="7322532" y="3834763"/>
            <a:ext cx="858607" cy="582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Merging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–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Recursive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09875C-BEDC-410D-B5A2-EC1A52708706}"/>
              </a:ext>
            </a:extLst>
          </p:cNvPr>
          <p:cNvSpPr/>
          <p:nvPr/>
        </p:nvSpPr>
        <p:spPr>
          <a:xfrm>
            <a:off x="14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FF77785-D37D-42D2-BE1D-CB401D8DFBB7}"/>
              </a:ext>
            </a:extLst>
          </p:cNvPr>
          <p:cNvCxnSpPr>
            <a:cxnSpLocks/>
          </p:cNvCxnSpPr>
          <p:nvPr/>
        </p:nvCxnSpPr>
        <p:spPr>
          <a:xfrm>
            <a:off x="22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96B648B-8274-4F0C-81BC-1C87E90ED5AE}"/>
              </a:ext>
            </a:extLst>
          </p:cNvPr>
          <p:cNvSpPr/>
          <p:nvPr/>
        </p:nvSpPr>
        <p:spPr>
          <a:xfrm>
            <a:off x="3267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4BACDD-CA77-4DDC-8CFF-E54F6A27C4D7}"/>
              </a:ext>
            </a:extLst>
          </p:cNvPr>
          <p:cNvCxnSpPr>
            <a:cxnSpLocks/>
          </p:cNvCxnSpPr>
          <p:nvPr/>
        </p:nvCxnSpPr>
        <p:spPr>
          <a:xfrm>
            <a:off x="4032092" y="3592814"/>
            <a:ext cx="99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C95AE89-5F78-431B-8322-5CFFD4273BE4}"/>
              </a:ext>
            </a:extLst>
          </p:cNvPr>
          <p:cNvSpPr/>
          <p:nvPr/>
        </p:nvSpPr>
        <p:spPr>
          <a:xfrm>
            <a:off x="5022092" y="3232814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7BCE8B5-65CF-4419-8A0A-B81848760DC1}"/>
              </a:ext>
            </a:extLst>
          </p:cNvPr>
          <p:cNvCxnSpPr>
            <a:cxnSpLocks/>
          </p:cNvCxnSpPr>
          <p:nvPr/>
        </p:nvCxnSpPr>
        <p:spPr>
          <a:xfrm flipV="1">
            <a:off x="5691000" y="2684475"/>
            <a:ext cx="900000" cy="697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C3E80C3-311B-4237-B15E-D99D7D0902A5}"/>
              </a:ext>
            </a:extLst>
          </p:cNvPr>
          <p:cNvSpPr/>
          <p:nvPr/>
        </p:nvSpPr>
        <p:spPr>
          <a:xfrm>
            <a:off x="6561388" y="2162581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DCEA22EF-47DB-47B1-99D4-21A06C6FECFD}"/>
              </a:ext>
            </a:extLst>
          </p:cNvPr>
          <p:cNvSpPr/>
          <p:nvPr/>
        </p:nvSpPr>
        <p:spPr>
          <a:xfrm rot="5400000">
            <a:off x="8033084" y="2459475"/>
            <a:ext cx="872852" cy="45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208FA1-1965-4658-8C72-994B3F4639ED}"/>
              </a:ext>
            </a:extLst>
          </p:cNvPr>
          <p:cNvSpPr txBox="1"/>
          <p:nvPr/>
        </p:nvSpPr>
        <p:spPr>
          <a:xfrm rot="5400000">
            <a:off x="8024516" y="2462908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5F2CB57-6D3F-4E87-A016-655DBBAAFA2B}"/>
              </a:ext>
            </a:extLst>
          </p:cNvPr>
          <p:cNvSpPr/>
          <p:nvPr/>
        </p:nvSpPr>
        <p:spPr>
          <a:xfrm>
            <a:off x="8098500" y="3196832"/>
            <a:ext cx="765000" cy="765000"/>
          </a:xfrm>
          <a:prstGeom prst="ellipse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99464F-5576-48E8-9821-1407983B1D7B}"/>
              </a:ext>
            </a:extLst>
          </p:cNvPr>
          <p:cNvCxnSpPr>
            <a:cxnSpLocks/>
          </p:cNvCxnSpPr>
          <p:nvPr/>
        </p:nvCxnSpPr>
        <p:spPr>
          <a:xfrm>
            <a:off x="7309763" y="2545081"/>
            <a:ext cx="884144" cy="763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28A7D-AB13-4658-99D9-17ED7456E5D2}"/>
              </a:ext>
            </a:extLst>
          </p:cNvPr>
          <p:cNvSpPr txBox="1"/>
          <p:nvPr/>
        </p:nvSpPr>
        <p:spPr>
          <a:xfrm>
            <a:off x="3116303" y="120841"/>
            <a:ext cx="572143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Registrierung und Installation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7F5B2E-7F5C-486E-98B0-775D0C360839}"/>
              </a:ext>
            </a:extLst>
          </p:cNvPr>
          <p:cNvSpPr txBox="1"/>
          <p:nvPr/>
        </p:nvSpPr>
        <p:spPr>
          <a:xfrm>
            <a:off x="1978969" y="2537860"/>
            <a:ext cx="83359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Registrierung 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auf GitHub unter: </a:t>
            </a:r>
            <a:r>
              <a:rPr lang="de-DE" sz="3200" dirty="0">
                <a:solidFill>
                  <a:srgbClr val="00B050"/>
                </a:solidFill>
                <a:latin typeface="Raleway" panose="020B0003030101060003" pitchFamily="34" charset="0"/>
                <a:cs typeface="Arial"/>
              </a:rPr>
              <a:t>https://github.com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43518-08BB-4127-B739-41A1115DA3F2}"/>
              </a:ext>
            </a:extLst>
          </p:cNvPr>
          <p:cNvSpPr txBox="1"/>
          <p:nvPr/>
        </p:nvSpPr>
        <p:spPr>
          <a:xfrm>
            <a:off x="606000" y="4481150"/>
            <a:ext cx="1112355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Download und Dokumentation von 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Git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 + 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Git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 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Bash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: </a:t>
            </a:r>
            <a:r>
              <a:rPr lang="de-DE" sz="3200" dirty="0">
                <a:solidFill>
                  <a:srgbClr val="00B050"/>
                </a:solidFill>
                <a:latin typeface="Raleway" panose="020B0003030101060003" pitchFamily="34" charset="0"/>
                <a:cs typeface="Arial"/>
              </a:rPr>
              <a:t>https://git-scm.com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2518DE-FA5C-4E75-B8D7-3A91491B3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40" y="1072577"/>
            <a:ext cx="1465123" cy="14651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A96ACD-A69F-4F97-8B74-83A869890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26" y="3308931"/>
            <a:ext cx="2802750" cy="11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534451-DA54-46E4-8D4E-9D1848585FE9}"/>
              </a:ext>
            </a:extLst>
          </p:cNvPr>
          <p:cNvSpPr txBox="1"/>
          <p:nvPr/>
        </p:nvSpPr>
        <p:spPr>
          <a:xfrm>
            <a:off x="0" y="3024000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32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https://guides.github.com/features/mastering-markdown/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3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zauberwuerfel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" r="7027"/>
          <a:stretch/>
        </p:blipFill>
        <p:spPr>
          <a:xfrm flipH="1">
            <a:off x="-24000" y="-776793"/>
            <a:ext cx="10665000" cy="6212451"/>
          </a:xfrm>
          <a:prstGeom prst="rect">
            <a:avLst/>
          </a:prstGeom>
          <a:effectLst>
            <a:reflection blurRad="1193800" stA="0" dist="50800" dir="5400000" sy="-100000" algn="bl" rotWithShape="0"/>
          </a:effectLst>
        </p:spPr>
      </p:pic>
      <p:sp>
        <p:nvSpPr>
          <p:cNvPr id="10" name="Textfeld 9"/>
          <p:cNvSpPr txBox="1"/>
          <p:nvPr/>
        </p:nvSpPr>
        <p:spPr>
          <a:xfrm>
            <a:off x="3081000" y="1419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Arial"/>
              <a:cs typeface="Arial"/>
            </a:endParaRP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0000" y="5400000"/>
            <a:ext cx="74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2361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097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AC3959-DF8D-4B02-B1B7-E3E9A1DD0B77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Versionskontrollsystem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341B9D-AA70-4AE0-BD19-F5D86C100D15}"/>
              </a:ext>
            </a:extLst>
          </p:cNvPr>
          <p:cNvSpPr txBox="1"/>
          <p:nvPr/>
        </p:nvSpPr>
        <p:spPr>
          <a:xfrm>
            <a:off x="3486953" y="2079000"/>
            <a:ext cx="456246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Datei.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py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Datei-mit-Veränderung.py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Datei</a:t>
            </a: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-mit-Veränderung(1).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py</a:t>
            </a:r>
            <a:endParaRPr lang="de-DE" sz="2400" dirty="0">
              <a:solidFill>
                <a:srgbClr val="236192"/>
              </a:solidFill>
              <a:latin typeface="Raleway" panose="020B0003030101060003" pitchFamily="34" charset="0"/>
              <a:cs typeface="Arial"/>
            </a:endParaRP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Datei(Feature-Test).</a:t>
            </a:r>
            <a:r>
              <a:rPr lang="de-DE" sz="2400" dirty="0" err="1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py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>
                <a:solidFill>
                  <a:srgbClr val="236192"/>
                </a:solidFill>
                <a:latin typeface="Raleway" panose="020B0003030101060003" pitchFamily="34" charset="0"/>
                <a:cs typeface="Arial"/>
              </a:rPr>
              <a:t>…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9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AC3959-DF8D-4B02-B1B7-E3E9A1DD0B77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Versionskontrollsystem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5370F6-929E-4E11-89BA-64D30EF65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26" y="657784"/>
            <a:ext cx="4897350" cy="60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28A7D-AB13-4658-99D9-17ED7456E5D2}"/>
              </a:ext>
            </a:extLst>
          </p:cNvPr>
          <p:cNvSpPr txBox="1"/>
          <p:nvPr/>
        </p:nvSpPr>
        <p:spPr>
          <a:xfrm>
            <a:off x="4316953" y="120841"/>
            <a:ext cx="3320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Einführung in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Git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Raleway" panose="020B0003030101060003" pitchFamily="34" charset="0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532430-9842-4B0B-84C7-12249067CFA8}"/>
              </a:ext>
            </a:extLst>
          </p:cNvPr>
          <p:cNvSpPr txBox="1"/>
          <p:nvPr/>
        </p:nvSpPr>
        <p:spPr>
          <a:xfrm>
            <a:off x="1185430" y="3374796"/>
            <a:ext cx="157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OS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v1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1A0E925-AF20-44D7-A04C-B397168E10DB}"/>
              </a:ext>
            </a:extLst>
          </p:cNvPr>
          <p:cNvSpPr/>
          <p:nvPr/>
        </p:nvSpPr>
        <p:spPr>
          <a:xfrm>
            <a:off x="904124" y="2979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7ECFB0-9504-435C-BBE3-1EECAAE17265}"/>
              </a:ext>
            </a:extLst>
          </p:cNvPr>
          <p:cNvSpPr txBox="1"/>
          <p:nvPr/>
        </p:nvSpPr>
        <p:spPr>
          <a:xfrm>
            <a:off x="3013500" y="1431026"/>
            <a:ext cx="1935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OS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v1.1: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F6C93C1-0852-40B8-95E5-E371014C9F1B}"/>
              </a:ext>
            </a:extLst>
          </p:cNvPr>
          <p:cNvSpPr/>
          <p:nvPr/>
        </p:nvSpPr>
        <p:spPr>
          <a:xfrm>
            <a:off x="2839124" y="1224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FAF451-31B6-46B8-A5C7-CADB61F22B77}"/>
              </a:ext>
            </a:extLst>
          </p:cNvPr>
          <p:cNvSpPr txBox="1"/>
          <p:nvPr/>
        </p:nvSpPr>
        <p:spPr>
          <a:xfrm>
            <a:off x="4964610" y="3186026"/>
            <a:ext cx="1575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 v2: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B682325-164C-40A3-BC76-184AAED20DE8}"/>
              </a:ext>
            </a:extLst>
          </p:cNvPr>
          <p:cNvSpPr/>
          <p:nvPr/>
        </p:nvSpPr>
        <p:spPr>
          <a:xfrm>
            <a:off x="4774124" y="2979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DD577D-04A5-418E-95DA-DCF128FDCB49}"/>
              </a:ext>
            </a:extLst>
          </p:cNvPr>
          <p:cNvSpPr txBox="1"/>
          <p:nvPr/>
        </p:nvSpPr>
        <p:spPr>
          <a:xfrm>
            <a:off x="3013500" y="4940364"/>
            <a:ext cx="1935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 1.1: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B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1732E1F-DB47-4A45-9A22-EA501D9A271A}"/>
              </a:ext>
            </a:extLst>
          </p:cNvPr>
          <p:cNvSpPr/>
          <p:nvPr/>
        </p:nvSpPr>
        <p:spPr>
          <a:xfrm>
            <a:off x="2839124" y="4734000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F6FA4AF-5DF4-46CC-BB1D-9742DCB10B97}"/>
              </a:ext>
            </a:extLst>
          </p:cNvPr>
          <p:cNvSpPr txBox="1"/>
          <p:nvPr/>
        </p:nvSpPr>
        <p:spPr>
          <a:xfrm>
            <a:off x="8041486" y="4761130"/>
            <a:ext cx="19350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WS v1: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B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EF93B27-6FCB-4B91-BB6E-731ADFA40CF3}"/>
              </a:ext>
            </a:extLst>
          </p:cNvPr>
          <p:cNvSpPr/>
          <p:nvPr/>
        </p:nvSpPr>
        <p:spPr>
          <a:xfrm>
            <a:off x="7851000" y="4734000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6BE772C-DB12-465A-BDF7-BD12AE43259D}"/>
              </a:ext>
            </a:extLst>
          </p:cNvPr>
          <p:cNvSpPr txBox="1"/>
          <p:nvPr/>
        </p:nvSpPr>
        <p:spPr>
          <a:xfrm>
            <a:off x="8041486" y="2994868"/>
            <a:ext cx="15750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 v2: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A</a:t>
            </a:r>
          </a:p>
          <a:p>
            <a: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de-DE" dirty="0">
                <a:solidFill>
                  <a:srgbClr val="236192"/>
                </a:solidFill>
                <a:latin typeface="Arial"/>
                <a:cs typeface="Arial"/>
              </a:rPr>
              <a:t>Feature C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928703D-2DAC-479E-BF7F-6078C813EE67}"/>
              </a:ext>
            </a:extLst>
          </p:cNvPr>
          <p:cNvSpPr/>
          <p:nvPr/>
        </p:nvSpPr>
        <p:spPr>
          <a:xfrm>
            <a:off x="7851000" y="2979662"/>
            <a:ext cx="1935000" cy="1215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44EF260-51F2-427A-B7B7-387C97576B9F}"/>
              </a:ext>
            </a:extLst>
          </p:cNvPr>
          <p:cNvCxnSpPr/>
          <p:nvPr/>
        </p:nvCxnSpPr>
        <p:spPr>
          <a:xfrm flipV="1">
            <a:off x="1871624" y="1832161"/>
            <a:ext cx="888806" cy="10125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AEA91B5-0B01-4484-AD75-EE57AFCF3B44}"/>
              </a:ext>
            </a:extLst>
          </p:cNvPr>
          <p:cNvCxnSpPr/>
          <p:nvPr/>
        </p:nvCxnSpPr>
        <p:spPr>
          <a:xfrm>
            <a:off x="1871624" y="4329662"/>
            <a:ext cx="793124" cy="10118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A840134-B67D-49D1-A4B4-75AD94B546B4}"/>
              </a:ext>
            </a:extLst>
          </p:cNvPr>
          <p:cNvCxnSpPr>
            <a:stCxn id="14" idx="3"/>
          </p:cNvCxnSpPr>
          <p:nvPr/>
        </p:nvCxnSpPr>
        <p:spPr>
          <a:xfrm>
            <a:off x="4948500" y="1832162"/>
            <a:ext cx="793124" cy="1012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7C6E747-79D6-4021-BD47-2FADE4273C77}"/>
              </a:ext>
            </a:extLst>
          </p:cNvPr>
          <p:cNvCxnSpPr>
            <a:stCxn id="17" idx="3"/>
          </p:cNvCxnSpPr>
          <p:nvPr/>
        </p:nvCxnSpPr>
        <p:spPr>
          <a:xfrm flipV="1">
            <a:off x="6709124" y="3584773"/>
            <a:ext cx="1087476" cy="23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75F353-BB11-47A3-8A59-D5CCE501E581}"/>
              </a:ext>
            </a:extLst>
          </p:cNvPr>
          <p:cNvCxnSpPr>
            <a:stCxn id="19" idx="3"/>
          </p:cNvCxnSpPr>
          <p:nvPr/>
        </p:nvCxnSpPr>
        <p:spPr>
          <a:xfrm flipV="1">
            <a:off x="4948500" y="5341499"/>
            <a:ext cx="273298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6771B81-9503-498A-AE92-0AA8A24500F6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839124" y="3587162"/>
            <a:ext cx="1935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28A7D-AB13-4658-99D9-17ED7456E5D2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Einführung in GitHub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D599E0-7B7B-4FF9-8972-8BC2FF58EA90}"/>
              </a:ext>
            </a:extLst>
          </p:cNvPr>
          <p:cNvSpPr txBox="1"/>
          <p:nvPr/>
        </p:nvSpPr>
        <p:spPr>
          <a:xfrm>
            <a:off x="3901468" y="2736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420716-93A6-481E-BB16-D9009E974B88}"/>
              </a:ext>
            </a:extLst>
          </p:cNvPr>
          <p:cNvSpPr/>
          <p:nvPr/>
        </p:nvSpPr>
        <p:spPr>
          <a:xfrm>
            <a:off x="3897698" y="2735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F9DA45-F81F-4680-9FF5-8071552D8399}"/>
              </a:ext>
            </a:extLst>
          </p:cNvPr>
          <p:cNvSpPr txBox="1"/>
          <p:nvPr/>
        </p:nvSpPr>
        <p:spPr>
          <a:xfrm>
            <a:off x="3905238" y="2221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013AB6-5F8E-414A-ACC1-6C17EB30593D}"/>
              </a:ext>
            </a:extLst>
          </p:cNvPr>
          <p:cNvSpPr/>
          <p:nvPr/>
        </p:nvSpPr>
        <p:spPr>
          <a:xfrm>
            <a:off x="3901468" y="2221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E82F373-CC4D-4EB7-936A-09534F0C3BBD}"/>
              </a:ext>
            </a:extLst>
          </p:cNvPr>
          <p:cNvSpPr txBox="1"/>
          <p:nvPr/>
        </p:nvSpPr>
        <p:spPr>
          <a:xfrm>
            <a:off x="3905238" y="1702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C0FEF7-D676-4995-B732-C45490A9DD06}"/>
              </a:ext>
            </a:extLst>
          </p:cNvPr>
          <p:cNvSpPr/>
          <p:nvPr/>
        </p:nvSpPr>
        <p:spPr>
          <a:xfrm>
            <a:off x="3901468" y="1701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8D55E-A4D6-4439-A1D5-1F3202312896}"/>
              </a:ext>
            </a:extLst>
          </p:cNvPr>
          <p:cNvSpPr/>
          <p:nvPr/>
        </p:nvSpPr>
        <p:spPr>
          <a:xfrm>
            <a:off x="3721468" y="1089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BC51C5-D2E3-47C1-980C-683FBCE0ADF8}"/>
              </a:ext>
            </a:extLst>
          </p:cNvPr>
          <p:cNvSpPr txBox="1"/>
          <p:nvPr/>
        </p:nvSpPr>
        <p:spPr>
          <a:xfrm>
            <a:off x="4034754" y="112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1EA60B8-B882-4A03-B2F9-4ECA3F1C99A9}"/>
              </a:ext>
            </a:extLst>
          </p:cNvPr>
          <p:cNvSpPr/>
          <p:nvPr/>
        </p:nvSpPr>
        <p:spPr>
          <a:xfrm>
            <a:off x="1786468" y="950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5A7169-1B2A-4742-9FD1-76948328D705}"/>
              </a:ext>
            </a:extLst>
          </p:cNvPr>
          <p:cNvSpPr txBox="1"/>
          <p:nvPr/>
        </p:nvSpPr>
        <p:spPr>
          <a:xfrm>
            <a:off x="2021369" y="112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82C9D3-252C-4615-838F-A9DA72312B85}"/>
              </a:ext>
            </a:extLst>
          </p:cNvPr>
          <p:cNvSpPr txBox="1"/>
          <p:nvPr/>
        </p:nvSpPr>
        <p:spPr>
          <a:xfrm>
            <a:off x="3901468" y="5706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FEE0157-5284-4EB9-9F97-35DE45E83C35}"/>
              </a:ext>
            </a:extLst>
          </p:cNvPr>
          <p:cNvSpPr/>
          <p:nvPr/>
        </p:nvSpPr>
        <p:spPr>
          <a:xfrm>
            <a:off x="3897698" y="5705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67F9FF-7349-4B4A-B365-428340F3D0D4}"/>
              </a:ext>
            </a:extLst>
          </p:cNvPr>
          <p:cNvSpPr txBox="1"/>
          <p:nvPr/>
        </p:nvSpPr>
        <p:spPr>
          <a:xfrm>
            <a:off x="3905238" y="5191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E1E3B3-4DFD-467B-97A2-249CD3875D29}"/>
              </a:ext>
            </a:extLst>
          </p:cNvPr>
          <p:cNvSpPr/>
          <p:nvPr/>
        </p:nvSpPr>
        <p:spPr>
          <a:xfrm>
            <a:off x="3901468" y="5191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5D803F2-BA82-40E7-B42C-057F64A8B9C0}"/>
              </a:ext>
            </a:extLst>
          </p:cNvPr>
          <p:cNvSpPr txBox="1"/>
          <p:nvPr/>
        </p:nvSpPr>
        <p:spPr>
          <a:xfrm>
            <a:off x="3905238" y="4672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1DED53E-F0F9-406F-9465-2894EC2A39FF}"/>
              </a:ext>
            </a:extLst>
          </p:cNvPr>
          <p:cNvSpPr/>
          <p:nvPr/>
        </p:nvSpPr>
        <p:spPr>
          <a:xfrm>
            <a:off x="3901468" y="4671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A4E964-CECD-4E1B-BD10-03BDA4FD2BEE}"/>
              </a:ext>
            </a:extLst>
          </p:cNvPr>
          <p:cNvSpPr/>
          <p:nvPr/>
        </p:nvSpPr>
        <p:spPr>
          <a:xfrm>
            <a:off x="3721468" y="4059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AE8322-28EB-42CA-BF8D-D4C3C2C7D2FA}"/>
              </a:ext>
            </a:extLst>
          </p:cNvPr>
          <p:cNvSpPr txBox="1"/>
          <p:nvPr/>
        </p:nvSpPr>
        <p:spPr>
          <a:xfrm>
            <a:off x="4034754" y="4095211"/>
            <a:ext cx="13622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C57390-D348-4333-9501-E31697823F09}"/>
              </a:ext>
            </a:extLst>
          </p:cNvPr>
          <p:cNvSpPr txBox="1"/>
          <p:nvPr/>
        </p:nvSpPr>
        <p:spPr>
          <a:xfrm>
            <a:off x="2021369" y="4095211"/>
            <a:ext cx="12743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B0A5E5-4523-4E18-9FC5-4FE470AB3BA2}"/>
              </a:ext>
            </a:extLst>
          </p:cNvPr>
          <p:cNvSpPr/>
          <p:nvPr/>
        </p:nvSpPr>
        <p:spPr>
          <a:xfrm>
            <a:off x="1786468" y="3920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8EC2F2A-CA89-4C16-AACB-578D3662021A}"/>
              </a:ext>
            </a:extLst>
          </p:cNvPr>
          <p:cNvSpPr txBox="1"/>
          <p:nvPr/>
        </p:nvSpPr>
        <p:spPr>
          <a:xfrm>
            <a:off x="7771468" y="445572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FC2AF61-7007-4EBE-9792-2AF376439B5B}"/>
              </a:ext>
            </a:extLst>
          </p:cNvPr>
          <p:cNvSpPr/>
          <p:nvPr/>
        </p:nvSpPr>
        <p:spPr>
          <a:xfrm>
            <a:off x="7767698" y="445490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D5F66D7-D9E5-4469-B997-2159E178E056}"/>
              </a:ext>
            </a:extLst>
          </p:cNvPr>
          <p:cNvSpPr txBox="1"/>
          <p:nvPr/>
        </p:nvSpPr>
        <p:spPr>
          <a:xfrm>
            <a:off x="7775238" y="3940991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444D1EC-D7EA-4A1E-90AB-ADE23846A3C3}"/>
              </a:ext>
            </a:extLst>
          </p:cNvPr>
          <p:cNvSpPr/>
          <p:nvPr/>
        </p:nvSpPr>
        <p:spPr>
          <a:xfrm>
            <a:off x="7771468" y="3940171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FDF364D-C3AE-4998-92BF-1E4C63143A54}"/>
              </a:ext>
            </a:extLst>
          </p:cNvPr>
          <p:cNvSpPr txBox="1"/>
          <p:nvPr/>
        </p:nvSpPr>
        <p:spPr>
          <a:xfrm>
            <a:off x="7775238" y="342154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49F698E-8060-45EC-8828-027B57249E46}"/>
              </a:ext>
            </a:extLst>
          </p:cNvPr>
          <p:cNvSpPr/>
          <p:nvPr/>
        </p:nvSpPr>
        <p:spPr>
          <a:xfrm>
            <a:off x="7771468" y="342072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26E496-8084-41D1-8CFC-9A1E42FF0F8D}"/>
              </a:ext>
            </a:extLst>
          </p:cNvPr>
          <p:cNvSpPr/>
          <p:nvPr/>
        </p:nvSpPr>
        <p:spPr>
          <a:xfrm>
            <a:off x="7591468" y="2808095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ECAF1C-F135-45F7-9412-C8A9863121DA}"/>
              </a:ext>
            </a:extLst>
          </p:cNvPr>
          <p:cNvSpPr txBox="1"/>
          <p:nvPr/>
        </p:nvSpPr>
        <p:spPr>
          <a:xfrm>
            <a:off x="7904754" y="2844306"/>
            <a:ext cx="1339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5036C9D-D933-4F7C-B863-E8CFA8DCC524}"/>
              </a:ext>
            </a:extLst>
          </p:cNvPr>
          <p:cNvSpPr/>
          <p:nvPr/>
        </p:nvSpPr>
        <p:spPr>
          <a:xfrm>
            <a:off x="6906000" y="1899000"/>
            <a:ext cx="3250467" cy="360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3DBFEB5-85FE-4B50-9622-69E0DA1ED397}"/>
              </a:ext>
            </a:extLst>
          </p:cNvPr>
          <p:cNvSpPr txBox="1"/>
          <p:nvPr/>
        </p:nvSpPr>
        <p:spPr>
          <a:xfrm>
            <a:off x="7933633" y="1951317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B6B744D-779F-4B19-8E92-B810143EEA0B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>
            <a:off x="4634471" y="3276628"/>
            <a:ext cx="0" cy="782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A2B6898-8C86-4DAF-A4B0-CBB06E18026A}"/>
              </a:ext>
            </a:extLst>
          </p:cNvPr>
          <p:cNvCxnSpPr/>
          <p:nvPr/>
        </p:nvCxnSpPr>
        <p:spPr>
          <a:xfrm>
            <a:off x="5547473" y="3069000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13E5C9-A6B6-4527-AE27-09E765FC0819}"/>
              </a:ext>
            </a:extLst>
          </p:cNvPr>
          <p:cNvCxnSpPr/>
          <p:nvPr/>
        </p:nvCxnSpPr>
        <p:spPr>
          <a:xfrm flipH="1">
            <a:off x="5547473" y="4671628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ABFCD2D-74A5-4BB2-819F-83276FFBC054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Repository: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Local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&amp; Remote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A19321-682B-4B52-9198-B8B1495CC922}"/>
              </a:ext>
            </a:extLst>
          </p:cNvPr>
          <p:cNvSpPr txBox="1"/>
          <p:nvPr/>
        </p:nvSpPr>
        <p:spPr>
          <a:xfrm>
            <a:off x="2316000" y="2441200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F5C523-F3B5-40A3-9553-DE4A314EB2AE}"/>
              </a:ext>
            </a:extLst>
          </p:cNvPr>
          <p:cNvSpPr/>
          <p:nvPr/>
        </p:nvSpPr>
        <p:spPr>
          <a:xfrm>
            <a:off x="2312230" y="2440380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5927A7-F58D-4743-8505-EEB9F96A2E26}"/>
              </a:ext>
            </a:extLst>
          </p:cNvPr>
          <p:cNvSpPr txBox="1"/>
          <p:nvPr/>
        </p:nvSpPr>
        <p:spPr>
          <a:xfrm>
            <a:off x="2319770" y="192646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C80BAEA-6D86-4644-B81D-4C239A63AD94}"/>
              </a:ext>
            </a:extLst>
          </p:cNvPr>
          <p:cNvSpPr/>
          <p:nvPr/>
        </p:nvSpPr>
        <p:spPr>
          <a:xfrm>
            <a:off x="2316000" y="192564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B9F3CA-5C24-4AB1-A8BD-205BBE701165}"/>
              </a:ext>
            </a:extLst>
          </p:cNvPr>
          <p:cNvSpPr txBox="1"/>
          <p:nvPr/>
        </p:nvSpPr>
        <p:spPr>
          <a:xfrm>
            <a:off x="2319770" y="1407020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A976FFA-4E4E-4590-B9FC-2C00515D1AC3}"/>
              </a:ext>
            </a:extLst>
          </p:cNvPr>
          <p:cNvSpPr/>
          <p:nvPr/>
        </p:nvSpPr>
        <p:spPr>
          <a:xfrm>
            <a:off x="2316000" y="1406200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5AC77E-A29F-4F1A-887C-67C7BD7D8FB4}"/>
              </a:ext>
            </a:extLst>
          </p:cNvPr>
          <p:cNvSpPr/>
          <p:nvPr/>
        </p:nvSpPr>
        <p:spPr>
          <a:xfrm>
            <a:off x="2136000" y="793572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0CDEB8-EFE3-469C-A11F-9C99100DAFE2}"/>
              </a:ext>
            </a:extLst>
          </p:cNvPr>
          <p:cNvSpPr txBox="1"/>
          <p:nvPr/>
        </p:nvSpPr>
        <p:spPr>
          <a:xfrm>
            <a:off x="2449286" y="829783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7682805-EF4D-47B5-AA42-D6A8A8E47C85}"/>
              </a:ext>
            </a:extLst>
          </p:cNvPr>
          <p:cNvSpPr/>
          <p:nvPr/>
        </p:nvSpPr>
        <p:spPr>
          <a:xfrm>
            <a:off x="201000" y="654572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77957E-18C9-4E09-96AC-B7C83C32F538}"/>
              </a:ext>
            </a:extLst>
          </p:cNvPr>
          <p:cNvSpPr txBox="1"/>
          <p:nvPr/>
        </p:nvSpPr>
        <p:spPr>
          <a:xfrm>
            <a:off x="435901" y="829783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9EFF36-F2B2-4347-9B8C-46F1AA7E3475}"/>
              </a:ext>
            </a:extLst>
          </p:cNvPr>
          <p:cNvSpPr txBox="1"/>
          <p:nvPr/>
        </p:nvSpPr>
        <p:spPr>
          <a:xfrm>
            <a:off x="2316000" y="5411200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D1CA46-D0A8-4BC0-87D0-8994FB9EFFF3}"/>
              </a:ext>
            </a:extLst>
          </p:cNvPr>
          <p:cNvSpPr/>
          <p:nvPr/>
        </p:nvSpPr>
        <p:spPr>
          <a:xfrm>
            <a:off x="2312230" y="5410380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3C2A8E-9B6B-43B4-9F69-64C5B4557BFF}"/>
              </a:ext>
            </a:extLst>
          </p:cNvPr>
          <p:cNvSpPr txBox="1"/>
          <p:nvPr/>
        </p:nvSpPr>
        <p:spPr>
          <a:xfrm>
            <a:off x="2319770" y="489646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4B092BB-361B-4422-97CD-78510D4A26F6}"/>
              </a:ext>
            </a:extLst>
          </p:cNvPr>
          <p:cNvSpPr/>
          <p:nvPr/>
        </p:nvSpPr>
        <p:spPr>
          <a:xfrm>
            <a:off x="2316000" y="489564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D44B1D-A2C4-412B-93A0-4B05915C083A}"/>
              </a:ext>
            </a:extLst>
          </p:cNvPr>
          <p:cNvSpPr txBox="1"/>
          <p:nvPr/>
        </p:nvSpPr>
        <p:spPr>
          <a:xfrm>
            <a:off x="2319770" y="4377020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2C8F5B0-0CC6-4CBB-8DE4-E87B7158E557}"/>
              </a:ext>
            </a:extLst>
          </p:cNvPr>
          <p:cNvSpPr/>
          <p:nvPr/>
        </p:nvSpPr>
        <p:spPr>
          <a:xfrm>
            <a:off x="2316000" y="4376200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2ACEDD-0CCC-482D-9DFD-37B113028B69}"/>
              </a:ext>
            </a:extLst>
          </p:cNvPr>
          <p:cNvSpPr/>
          <p:nvPr/>
        </p:nvSpPr>
        <p:spPr>
          <a:xfrm>
            <a:off x="2136000" y="3763572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C81A77-8958-44BC-A626-41FF78531D6C}"/>
              </a:ext>
            </a:extLst>
          </p:cNvPr>
          <p:cNvSpPr txBox="1"/>
          <p:nvPr/>
        </p:nvSpPr>
        <p:spPr>
          <a:xfrm>
            <a:off x="2449286" y="3799783"/>
            <a:ext cx="13622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9368F20-3BAD-4777-8C09-DC1D225D677B}"/>
              </a:ext>
            </a:extLst>
          </p:cNvPr>
          <p:cNvSpPr txBox="1"/>
          <p:nvPr/>
        </p:nvSpPr>
        <p:spPr>
          <a:xfrm>
            <a:off x="435901" y="3799783"/>
            <a:ext cx="12743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51EF143-3017-4E19-AEBD-75A74F787AD3}"/>
              </a:ext>
            </a:extLst>
          </p:cNvPr>
          <p:cNvSpPr/>
          <p:nvPr/>
        </p:nvSpPr>
        <p:spPr>
          <a:xfrm>
            <a:off x="201000" y="3624572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93809D-28F7-4C29-B76D-1B7B6A63D545}"/>
              </a:ext>
            </a:extLst>
          </p:cNvPr>
          <p:cNvSpPr txBox="1"/>
          <p:nvPr/>
        </p:nvSpPr>
        <p:spPr>
          <a:xfrm>
            <a:off x="6186000" y="367874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6059AE-AC54-402E-9C52-3BECFC5A9707}"/>
              </a:ext>
            </a:extLst>
          </p:cNvPr>
          <p:cNvSpPr/>
          <p:nvPr/>
        </p:nvSpPr>
        <p:spPr>
          <a:xfrm>
            <a:off x="6182230" y="367792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CC3650-B7A0-4D78-914F-8EBD63DF8EE9}"/>
              </a:ext>
            </a:extLst>
          </p:cNvPr>
          <p:cNvSpPr txBox="1"/>
          <p:nvPr/>
        </p:nvSpPr>
        <p:spPr>
          <a:xfrm>
            <a:off x="6189770" y="3164011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7476B45-AD9A-438B-8813-3A6E4AD7A6FD}"/>
              </a:ext>
            </a:extLst>
          </p:cNvPr>
          <p:cNvSpPr/>
          <p:nvPr/>
        </p:nvSpPr>
        <p:spPr>
          <a:xfrm>
            <a:off x="6186000" y="3163191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5BF40D5-4BA0-402C-A2AB-1324AC720DFD}"/>
              </a:ext>
            </a:extLst>
          </p:cNvPr>
          <p:cNvSpPr txBox="1"/>
          <p:nvPr/>
        </p:nvSpPr>
        <p:spPr>
          <a:xfrm>
            <a:off x="6189770" y="264456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73A7EA-B61C-444D-9252-254A6030B66A}"/>
              </a:ext>
            </a:extLst>
          </p:cNvPr>
          <p:cNvSpPr/>
          <p:nvPr/>
        </p:nvSpPr>
        <p:spPr>
          <a:xfrm>
            <a:off x="6186000" y="264374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5EEA7E7-C975-494A-B233-6F6FF22A8B58}"/>
              </a:ext>
            </a:extLst>
          </p:cNvPr>
          <p:cNvSpPr/>
          <p:nvPr/>
        </p:nvSpPr>
        <p:spPr>
          <a:xfrm>
            <a:off x="6006000" y="2031115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8EDD37-EB72-40FC-89BF-D3E7F1C7FAD5}"/>
              </a:ext>
            </a:extLst>
          </p:cNvPr>
          <p:cNvSpPr txBox="1"/>
          <p:nvPr/>
        </p:nvSpPr>
        <p:spPr>
          <a:xfrm>
            <a:off x="6319286" y="2067326"/>
            <a:ext cx="1339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3036FD3-4F71-47F3-827C-43D647006837}"/>
              </a:ext>
            </a:extLst>
          </p:cNvPr>
          <p:cNvSpPr/>
          <p:nvPr/>
        </p:nvSpPr>
        <p:spPr>
          <a:xfrm>
            <a:off x="5320532" y="1122020"/>
            <a:ext cx="3250467" cy="360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2B48E5B-0E81-4431-9138-AD3A865C1F11}"/>
              </a:ext>
            </a:extLst>
          </p:cNvPr>
          <p:cNvSpPr txBox="1"/>
          <p:nvPr/>
        </p:nvSpPr>
        <p:spPr>
          <a:xfrm>
            <a:off x="6348165" y="1174337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A5662A0-E1B2-48B3-9702-160789B0E91F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3049003" y="2981200"/>
            <a:ext cx="0" cy="782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839AEC2-6F85-45FD-917A-5CC5B11FFC2F}"/>
              </a:ext>
            </a:extLst>
          </p:cNvPr>
          <p:cNvCxnSpPr/>
          <p:nvPr/>
        </p:nvCxnSpPr>
        <p:spPr>
          <a:xfrm>
            <a:off x="3962005" y="2292020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833ED94-909B-4CEC-827E-CF45B4C9206F}"/>
              </a:ext>
            </a:extLst>
          </p:cNvPr>
          <p:cNvCxnSpPr/>
          <p:nvPr/>
        </p:nvCxnSpPr>
        <p:spPr>
          <a:xfrm flipH="1">
            <a:off x="3962005" y="3894648"/>
            <a:ext cx="2043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27D5085-6E38-449D-9718-285761DA244A}"/>
              </a:ext>
            </a:extLst>
          </p:cNvPr>
          <p:cNvSpPr txBox="1"/>
          <p:nvPr/>
        </p:nvSpPr>
        <p:spPr>
          <a:xfrm>
            <a:off x="4078652" y="5623441"/>
            <a:ext cx="64652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remote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destination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02B167D-2DE6-450A-8ACC-AF2D05A3F6AB}"/>
              </a:ext>
            </a:extLst>
          </p:cNvPr>
          <p:cNvSpPr txBox="1"/>
          <p:nvPr/>
        </p:nvSpPr>
        <p:spPr>
          <a:xfrm>
            <a:off x="4071000" y="5049000"/>
            <a:ext cx="142378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AFE58BD3-AEC3-47DD-A6BE-8FB84BB94FA1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Lokale Kopie einer Remote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Repo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 anfertigen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799A8F8-8CF8-4E0A-8671-D6F65A38AA44}"/>
              </a:ext>
            </a:extLst>
          </p:cNvPr>
          <p:cNvSpPr txBox="1"/>
          <p:nvPr/>
        </p:nvSpPr>
        <p:spPr>
          <a:xfrm>
            <a:off x="4185001" y="354662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E1CBB14-9BC4-44E7-84B9-9CF322F5A18A}"/>
              </a:ext>
            </a:extLst>
          </p:cNvPr>
          <p:cNvSpPr/>
          <p:nvPr/>
        </p:nvSpPr>
        <p:spPr>
          <a:xfrm>
            <a:off x="4181231" y="354580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2768BFA-5DC6-4B34-898D-2A2801C84C0F}"/>
              </a:ext>
            </a:extLst>
          </p:cNvPr>
          <p:cNvSpPr txBox="1"/>
          <p:nvPr/>
        </p:nvSpPr>
        <p:spPr>
          <a:xfrm>
            <a:off x="4188771" y="3031896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EAD8867-3DF1-43FE-BDF0-28B03612F869}"/>
              </a:ext>
            </a:extLst>
          </p:cNvPr>
          <p:cNvSpPr/>
          <p:nvPr/>
        </p:nvSpPr>
        <p:spPr>
          <a:xfrm>
            <a:off x="4185001" y="3031076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7F3A801-C49F-443D-BF8D-6A4E471F5BF2}"/>
              </a:ext>
            </a:extLst>
          </p:cNvPr>
          <p:cNvSpPr txBox="1"/>
          <p:nvPr/>
        </p:nvSpPr>
        <p:spPr>
          <a:xfrm>
            <a:off x="4188771" y="2512448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FD59B12-3C0E-4D82-A228-2FB9BABC462C}"/>
              </a:ext>
            </a:extLst>
          </p:cNvPr>
          <p:cNvSpPr/>
          <p:nvPr/>
        </p:nvSpPr>
        <p:spPr>
          <a:xfrm>
            <a:off x="4185001" y="2511628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99E025-0F80-4AAC-AA9F-34B31F85C593}"/>
              </a:ext>
            </a:extLst>
          </p:cNvPr>
          <p:cNvSpPr/>
          <p:nvPr/>
        </p:nvSpPr>
        <p:spPr>
          <a:xfrm>
            <a:off x="4005001" y="1899000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4FDC07-AF6A-4F00-AD73-8712BBAB6015}"/>
              </a:ext>
            </a:extLst>
          </p:cNvPr>
          <p:cNvSpPr txBox="1"/>
          <p:nvPr/>
        </p:nvSpPr>
        <p:spPr>
          <a:xfrm>
            <a:off x="4318287" y="193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3A9CB51-A30A-4AF8-A628-703934645E90}"/>
              </a:ext>
            </a:extLst>
          </p:cNvPr>
          <p:cNvSpPr/>
          <p:nvPr/>
        </p:nvSpPr>
        <p:spPr>
          <a:xfrm>
            <a:off x="2070001" y="1760000"/>
            <a:ext cx="3870000" cy="2479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5442172-AF24-4748-85AC-A7568A25864B}"/>
              </a:ext>
            </a:extLst>
          </p:cNvPr>
          <p:cNvSpPr txBox="1"/>
          <p:nvPr/>
        </p:nvSpPr>
        <p:spPr>
          <a:xfrm>
            <a:off x="2304902" y="1935211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AC32D73-BA57-4C64-92AF-B4FC8DE62E43}"/>
              </a:ext>
            </a:extLst>
          </p:cNvPr>
          <p:cNvSpPr txBox="1"/>
          <p:nvPr/>
        </p:nvSpPr>
        <p:spPr>
          <a:xfrm>
            <a:off x="8055001" y="423072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E8F304A-1F01-418A-AC75-B3266F63A931}"/>
              </a:ext>
            </a:extLst>
          </p:cNvPr>
          <p:cNvSpPr/>
          <p:nvPr/>
        </p:nvSpPr>
        <p:spPr>
          <a:xfrm>
            <a:off x="8051231" y="422990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C1E5B75-C2D9-4258-A27C-C39A9962F8CC}"/>
              </a:ext>
            </a:extLst>
          </p:cNvPr>
          <p:cNvSpPr txBox="1"/>
          <p:nvPr/>
        </p:nvSpPr>
        <p:spPr>
          <a:xfrm>
            <a:off x="8058771" y="3715991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2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4C70EA1-6795-4716-8248-5914A6672B8C}"/>
              </a:ext>
            </a:extLst>
          </p:cNvPr>
          <p:cNvSpPr/>
          <p:nvPr/>
        </p:nvSpPr>
        <p:spPr>
          <a:xfrm>
            <a:off x="8055001" y="3715171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7AECB89-2AE8-4073-8965-058AAC2A99EE}"/>
              </a:ext>
            </a:extLst>
          </p:cNvPr>
          <p:cNvSpPr txBox="1"/>
          <p:nvPr/>
        </p:nvSpPr>
        <p:spPr>
          <a:xfrm>
            <a:off x="8058771" y="3196543"/>
            <a:ext cx="1469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Version 3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EBECCD3-0BC3-434E-8BC2-0C549F4BCD6E}"/>
              </a:ext>
            </a:extLst>
          </p:cNvPr>
          <p:cNvSpPr/>
          <p:nvPr/>
        </p:nvSpPr>
        <p:spPr>
          <a:xfrm>
            <a:off x="8055001" y="3195723"/>
            <a:ext cx="1469313" cy="424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F572ADC-6E97-4D82-AA88-FBD0121750EF}"/>
              </a:ext>
            </a:extLst>
          </p:cNvPr>
          <p:cNvSpPr/>
          <p:nvPr/>
        </p:nvSpPr>
        <p:spPr>
          <a:xfrm>
            <a:off x="7875001" y="2583095"/>
            <a:ext cx="1826005" cy="2187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24278EA-EBAB-4138-8F34-86BC98DBFF8E}"/>
              </a:ext>
            </a:extLst>
          </p:cNvPr>
          <p:cNvSpPr txBox="1"/>
          <p:nvPr/>
        </p:nvSpPr>
        <p:spPr>
          <a:xfrm>
            <a:off x="8188287" y="2619306"/>
            <a:ext cx="1339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C8628BE-82FA-45E6-BDAF-9A17D6313EFF}"/>
              </a:ext>
            </a:extLst>
          </p:cNvPr>
          <p:cNvSpPr/>
          <p:nvPr/>
        </p:nvSpPr>
        <p:spPr>
          <a:xfrm>
            <a:off x="7189533" y="1674000"/>
            <a:ext cx="3250467" cy="360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7166B1-C23A-4197-B8BB-8185F81C2032}"/>
              </a:ext>
            </a:extLst>
          </p:cNvPr>
          <p:cNvSpPr txBox="1"/>
          <p:nvPr/>
        </p:nvSpPr>
        <p:spPr>
          <a:xfrm>
            <a:off x="8217166" y="1726317"/>
            <a:ext cx="11951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Server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29E37D5-4643-45A5-BA99-A045B6E7B06A}"/>
              </a:ext>
            </a:extLst>
          </p:cNvPr>
          <p:cNvCxnSpPr/>
          <p:nvPr/>
        </p:nvCxnSpPr>
        <p:spPr>
          <a:xfrm flipH="1">
            <a:off x="5658084" y="2936360"/>
            <a:ext cx="22169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F33C8C9-FCB4-4776-A2EE-DCB3428DA05D}"/>
              </a:ext>
            </a:extLst>
          </p:cNvPr>
          <p:cNvSpPr txBox="1"/>
          <p:nvPr/>
        </p:nvSpPr>
        <p:spPr>
          <a:xfrm>
            <a:off x="1636302" y="4793869"/>
            <a:ext cx="536396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clone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&lt;remote&gt; &lt;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directory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64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5040000"/>
            <a:ext cx="1566001" cy="15660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AC3959-DF8D-4B02-B1B7-E3E9A1DD0B77}"/>
              </a:ext>
            </a:extLst>
          </p:cNvPr>
          <p:cNvSpPr txBox="1"/>
          <p:nvPr/>
        </p:nvSpPr>
        <p:spPr>
          <a:xfrm>
            <a:off x="1" y="120841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Tree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36192"/>
                </a:solidFill>
                <a:effectLst/>
                <a:uLnTx/>
                <a:uFillTx/>
                <a:latin typeface="Raleway" panose="020B0003030101060003" pitchFamily="34" charset="0"/>
                <a:cs typeface="Arial"/>
              </a:rPr>
              <a:t>, Stage, Commit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7D00FF6-20A8-49E9-ACB3-1D84121A926E}"/>
              </a:ext>
            </a:extLst>
          </p:cNvPr>
          <p:cNvSpPr txBox="1"/>
          <p:nvPr/>
        </p:nvSpPr>
        <p:spPr>
          <a:xfrm>
            <a:off x="827251" y="3926232"/>
            <a:ext cx="10537500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Tree</a:t>
            </a:r>
            <a:r>
              <a:rPr lang="de-DE" sz="3200" dirty="0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Lokaler, aktueller Zustand meiner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Repo</a:t>
            </a:r>
            <a:endParaRPr lang="de-DE" sz="2400" dirty="0">
              <a:solidFill>
                <a:srgbClr val="236192"/>
              </a:solidFill>
              <a:latin typeface="Arial"/>
              <a:cs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</a:t>
            </a:r>
            <a:r>
              <a:rPr lang="de-DE" sz="3200" dirty="0" err="1">
                <a:solidFill>
                  <a:srgbClr val="00B050"/>
                </a:solidFill>
                <a:latin typeface="Arial"/>
                <a:cs typeface="Arial"/>
              </a:rPr>
              <a:t>ge</a:t>
            </a:r>
            <a:r>
              <a:rPr lang="de-DE" sz="3200" dirty="0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Auswahl der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Tree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-Elemente, die für den Commit in Frage kommen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</a:t>
            </a:r>
            <a:r>
              <a:rPr lang="de-DE" sz="3200" dirty="0">
                <a:solidFill>
                  <a:srgbClr val="00B050"/>
                </a:solidFill>
                <a:latin typeface="Arial"/>
                <a:cs typeface="Arial"/>
              </a:rPr>
              <a:t>: 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Schnappschuss des „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gestageten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 </a:t>
            </a:r>
            <a:r>
              <a:rPr lang="de-DE" sz="2400" dirty="0" err="1">
                <a:solidFill>
                  <a:srgbClr val="236192"/>
                </a:solidFill>
                <a:latin typeface="Arial"/>
                <a:cs typeface="Arial"/>
              </a:rPr>
              <a:t>Trees</a:t>
            </a:r>
            <a:r>
              <a:rPr lang="de-DE" sz="2400" dirty="0">
                <a:solidFill>
                  <a:srgbClr val="236192"/>
                </a:solidFill>
                <a:latin typeface="Arial"/>
                <a:cs typeface="Arial"/>
              </a:rPr>
              <a:t>“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3619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2F42C9-5634-4228-9766-C5533D1E68D1}"/>
              </a:ext>
            </a:extLst>
          </p:cNvPr>
          <p:cNvSpPr txBox="1"/>
          <p:nvPr/>
        </p:nvSpPr>
        <p:spPr>
          <a:xfrm>
            <a:off x="5462041" y="999000"/>
            <a:ext cx="127951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AB23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BA09D7-C54E-4682-8446-BD74222615F3}"/>
              </a:ext>
            </a:extLst>
          </p:cNvPr>
          <p:cNvSpPr txBox="1"/>
          <p:nvPr/>
        </p:nvSpPr>
        <p:spPr>
          <a:xfrm>
            <a:off x="3640585" y="2529696"/>
            <a:ext cx="491083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800" dirty="0">
                <a:solidFill>
                  <a:srgbClr val="AB2328"/>
                </a:solidFill>
                <a:latin typeface="Arial"/>
                <a:cs typeface="Arial"/>
              </a:rPr>
              <a:t>COMMIT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AB23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           STAGE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E8A6A4A4-8F4F-402D-8506-D7B77A780980}"/>
              </a:ext>
            </a:extLst>
          </p:cNvPr>
          <p:cNvSpPr/>
          <p:nvPr/>
        </p:nvSpPr>
        <p:spPr>
          <a:xfrm>
            <a:off x="4341000" y="1124992"/>
            <a:ext cx="900000" cy="990000"/>
          </a:xfrm>
          <a:prstGeom prst="bentArrow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19780C04-F950-49F8-A760-DE4B7117A1F3}"/>
              </a:ext>
            </a:extLst>
          </p:cNvPr>
          <p:cNvSpPr/>
          <p:nvPr/>
        </p:nvSpPr>
        <p:spPr>
          <a:xfrm rot="5400000">
            <a:off x="7000110" y="1124992"/>
            <a:ext cx="900000" cy="990000"/>
          </a:xfrm>
          <a:prstGeom prst="bentArrow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706B6693-19F3-4860-B636-AF17CAA26643}"/>
              </a:ext>
            </a:extLst>
          </p:cNvPr>
          <p:cNvSpPr/>
          <p:nvPr/>
        </p:nvSpPr>
        <p:spPr>
          <a:xfrm rot="13726509">
            <a:off x="5646001" y="2786863"/>
            <a:ext cx="900000" cy="990000"/>
          </a:xfrm>
          <a:prstGeom prst="bentArrow">
            <a:avLst/>
          </a:prstGeom>
          <a:solidFill>
            <a:srgbClr val="23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0835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619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rgbClr val="236192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9C01E53F715C4088F377A0950E51F6" ma:contentTypeVersion="0" ma:contentTypeDescription="Create a new document." ma:contentTypeScope="" ma:versionID="b78915462f174e575491fe57004bbcb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311DFA-E2F8-4506-9F8B-BD09EBB3ABC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24B378-95BB-4554-AB52-2AFF23F6D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89501AF-40CB-4F34-A677-ADE87ABDC9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1314</Words>
  <Application>Microsoft Office PowerPoint</Application>
  <PresentationFormat>Breitbild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Raleway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Janine Haase</dc:creator>
  <cp:lastModifiedBy>Vadim Manakov</cp:lastModifiedBy>
  <cp:revision>1547</cp:revision>
  <cp:lastPrinted>2016-02-26T12:18:35Z</cp:lastPrinted>
  <dcterms:created xsi:type="dcterms:W3CDTF">2013-09-13T08:58:24Z</dcterms:created>
  <dcterms:modified xsi:type="dcterms:W3CDTF">2018-01-02T14:36:24Z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0x010100BC9C01E53F715C4088F377A0950E51F6</vt:lpwstr>
  </property>
</Properties>
</file>