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0"/>
  </p:notesMasterIdLst>
  <p:sldIdLst>
    <p:sldId id="259" r:id="rId2"/>
    <p:sldId id="260" r:id="rId3"/>
    <p:sldId id="297" r:id="rId4"/>
    <p:sldId id="301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3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8" r:id="rId26"/>
    <p:sldId id="325" r:id="rId27"/>
    <p:sldId id="326" r:id="rId28"/>
    <p:sldId id="32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E2D"/>
    <a:srgbClr val="639CCB"/>
    <a:srgbClr val="BC45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71197-0C6B-48B5-96B4-01A3D66134A8}" v="61" dt="2024-10-08T10:42:01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0" autoAdjust="0"/>
  </p:normalViewPr>
  <p:slideViewPr>
    <p:cSldViewPr snapToGrid="0">
      <p:cViewPr varScale="1">
        <p:scale>
          <a:sx n="72" d="100"/>
          <a:sy n="72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idalgo García" userId="5e0decdd4a0d9a7e" providerId="LiveId" clId="{C7FAEE5A-184A-4438-807C-EFA7E9CB093C}"/>
    <pc:docChg chg="undo redo custSel addSld delSld modSld sldOrd">
      <pc:chgData name="Carlos Hidalgo García" userId="5e0decdd4a0d9a7e" providerId="LiveId" clId="{C7FAEE5A-184A-4438-807C-EFA7E9CB093C}" dt="2024-10-03T10:43:56.453" v="19417" actId="20577"/>
      <pc:docMkLst>
        <pc:docMk/>
      </pc:docMkLst>
      <pc:sldChg chg="del">
        <pc:chgData name="Carlos Hidalgo García" userId="5e0decdd4a0d9a7e" providerId="LiveId" clId="{C7FAEE5A-184A-4438-807C-EFA7E9CB093C}" dt="2024-10-01T09:18:46.897" v="76" actId="47"/>
        <pc:sldMkLst>
          <pc:docMk/>
          <pc:sldMk cId="2304578531" sldId="257"/>
        </pc:sldMkLst>
      </pc:sldChg>
      <pc:sldChg chg="modSp mod">
        <pc:chgData name="Carlos Hidalgo García" userId="5e0decdd4a0d9a7e" providerId="LiveId" clId="{C7FAEE5A-184A-4438-807C-EFA7E9CB093C}" dt="2024-10-01T09:18:34.259" v="75" actId="1076"/>
        <pc:sldMkLst>
          <pc:docMk/>
          <pc:sldMk cId="4002938689" sldId="259"/>
        </pc:sldMkLst>
        <pc:spChg chg="mod">
          <ac:chgData name="Carlos Hidalgo García" userId="5e0decdd4a0d9a7e" providerId="LiveId" clId="{C7FAEE5A-184A-4438-807C-EFA7E9CB093C}" dt="2024-10-01T09:18:34.259" v="75" actId="1076"/>
          <ac:spMkLst>
            <pc:docMk/>
            <pc:sldMk cId="4002938689" sldId="259"/>
            <ac:spMk id="6" creationId="{03E9B5F6-D12F-D76F-64B8-A813D2D8B9A9}"/>
          </ac:spMkLst>
        </pc:spChg>
      </pc:sldChg>
      <pc:sldChg chg="addSp modSp mod">
        <pc:chgData name="Carlos Hidalgo García" userId="5e0decdd4a0d9a7e" providerId="LiveId" clId="{C7FAEE5A-184A-4438-807C-EFA7E9CB093C}" dt="2024-10-01T09:47:50.307" v="1257" actId="20577"/>
        <pc:sldMkLst>
          <pc:docMk/>
          <pc:sldMk cId="4215535904" sldId="260"/>
        </pc:sldMkLst>
        <pc:spChg chg="add mod">
          <ac:chgData name="Carlos Hidalgo García" userId="5e0decdd4a0d9a7e" providerId="LiveId" clId="{C7FAEE5A-184A-4438-807C-EFA7E9CB093C}" dt="2024-10-01T09:33:27.084" v="1047" actId="20577"/>
          <ac:spMkLst>
            <pc:docMk/>
            <pc:sldMk cId="4215535904" sldId="260"/>
            <ac:spMk id="4" creationId="{2EF40BC5-0758-8AEC-AE66-3B1B85F01C5B}"/>
          </ac:spMkLst>
        </pc:spChg>
        <pc:spChg chg="mod">
          <ac:chgData name="Carlos Hidalgo García" userId="5e0decdd4a0d9a7e" providerId="LiveId" clId="{C7FAEE5A-184A-4438-807C-EFA7E9CB093C}" dt="2024-10-01T09:19:13.845" v="81" actId="20577"/>
          <ac:spMkLst>
            <pc:docMk/>
            <pc:sldMk cId="4215535904" sldId="260"/>
            <ac:spMk id="6" creationId="{03E9B5F6-D12F-D76F-64B8-A813D2D8B9A9}"/>
          </ac:spMkLst>
        </pc:spChg>
        <pc:spChg chg="mod">
          <ac:chgData name="Carlos Hidalgo García" userId="5e0decdd4a0d9a7e" providerId="LiveId" clId="{C7FAEE5A-184A-4438-807C-EFA7E9CB093C}" dt="2024-10-01T09:47:50.307" v="1257" actId="20577"/>
          <ac:spMkLst>
            <pc:docMk/>
            <pc:sldMk cId="4215535904" sldId="260"/>
            <ac:spMk id="22" creationId="{CB78F33F-6F03-39DA-D2DC-62BFF9F3DF27}"/>
          </ac:spMkLst>
        </pc:spChg>
        <pc:spChg chg="mod">
          <ac:chgData name="Carlos Hidalgo García" userId="5e0decdd4a0d9a7e" providerId="LiveId" clId="{C7FAEE5A-184A-4438-807C-EFA7E9CB093C}" dt="2024-10-01T09:30:40.222" v="946" actId="20577"/>
          <ac:spMkLst>
            <pc:docMk/>
            <pc:sldMk cId="4215535904" sldId="260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C7FAEE5A-184A-4438-807C-EFA7E9CB093C}" dt="2024-10-02T20:29:42.820" v="12496" actId="47"/>
        <pc:sldMkLst>
          <pc:docMk/>
          <pc:sldMk cId="406243451" sldId="261"/>
        </pc:sldMkLst>
      </pc:sldChg>
      <pc:sldChg chg="addSp delSp modSp add mod modNotesTx">
        <pc:chgData name="Carlos Hidalgo García" userId="5e0decdd4a0d9a7e" providerId="LiveId" clId="{C7FAEE5A-184A-4438-807C-EFA7E9CB093C}" dt="2024-10-01T11:21:34.598" v="2231" actId="20577"/>
        <pc:sldMkLst>
          <pc:docMk/>
          <pc:sldMk cId="3067175197" sldId="262"/>
        </pc:sldMkLst>
        <pc:spChg chg="mod">
          <ac:chgData name="Carlos Hidalgo García" userId="5e0decdd4a0d9a7e" providerId="LiveId" clId="{C7FAEE5A-184A-4438-807C-EFA7E9CB093C}" dt="2024-10-01T09:44:48.404" v="1083" actId="1076"/>
          <ac:spMkLst>
            <pc:docMk/>
            <pc:sldMk cId="3067175197" sldId="262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1T09:34:20.050" v="1076" actId="478"/>
          <ac:spMkLst>
            <pc:docMk/>
            <pc:sldMk cId="3067175197" sldId="262"/>
            <ac:spMk id="4" creationId="{2EF40BC5-0758-8AEC-AE66-3B1B85F01C5B}"/>
          </ac:spMkLst>
        </pc:spChg>
        <pc:spChg chg="add mod">
          <ac:chgData name="Carlos Hidalgo García" userId="5e0decdd4a0d9a7e" providerId="LiveId" clId="{C7FAEE5A-184A-4438-807C-EFA7E9CB093C}" dt="2024-10-01T09:45:25.068" v="1133" actId="1076"/>
          <ac:spMkLst>
            <pc:docMk/>
            <pc:sldMk cId="3067175197" sldId="262"/>
            <ac:spMk id="5" creationId="{0B2549B3-2AB7-A102-3B6D-3C69E9F19125}"/>
          </ac:spMkLst>
        </pc:spChg>
        <pc:spChg chg="add mod">
          <ac:chgData name="Carlos Hidalgo García" userId="5e0decdd4a0d9a7e" providerId="LiveId" clId="{C7FAEE5A-184A-4438-807C-EFA7E9CB093C}" dt="2024-10-01T09:47:02.187" v="1220" actId="1076"/>
          <ac:spMkLst>
            <pc:docMk/>
            <pc:sldMk cId="3067175197" sldId="262"/>
            <ac:spMk id="7" creationId="{5BF95452-3E75-F80B-38ED-AB7FD68F8317}"/>
          </ac:spMkLst>
        </pc:spChg>
        <pc:spChg chg="add mod">
          <ac:chgData name="Carlos Hidalgo García" userId="5e0decdd4a0d9a7e" providerId="LiveId" clId="{C7FAEE5A-184A-4438-807C-EFA7E9CB093C}" dt="2024-10-01T09:46:59.175" v="1219" actId="1076"/>
          <ac:spMkLst>
            <pc:docMk/>
            <pc:sldMk cId="3067175197" sldId="262"/>
            <ac:spMk id="8" creationId="{BC5E4D4C-3A55-3DE9-2809-A94A4BCCA1AF}"/>
          </ac:spMkLst>
        </pc:spChg>
        <pc:spChg chg="add mod">
          <ac:chgData name="Carlos Hidalgo García" userId="5e0decdd4a0d9a7e" providerId="LiveId" clId="{C7FAEE5A-184A-4438-807C-EFA7E9CB093C}" dt="2024-10-01T09:47:16.717" v="1225" actId="688"/>
          <ac:spMkLst>
            <pc:docMk/>
            <pc:sldMk cId="3067175197" sldId="262"/>
            <ac:spMk id="13" creationId="{1BF03B5B-75E2-00A0-FB0A-98FC117F4548}"/>
          </ac:spMkLst>
        </pc:spChg>
        <pc:spChg chg="add mod">
          <ac:chgData name="Carlos Hidalgo García" userId="5e0decdd4a0d9a7e" providerId="LiveId" clId="{C7FAEE5A-184A-4438-807C-EFA7E9CB093C}" dt="2024-10-01T09:46:53.726" v="1218" actId="688"/>
          <ac:spMkLst>
            <pc:docMk/>
            <pc:sldMk cId="3067175197" sldId="262"/>
            <ac:spMk id="14" creationId="{088B18A4-3B63-CD50-C9C4-7B6CECFE0881}"/>
          </ac:spMkLst>
        </pc:spChg>
        <pc:spChg chg="add mod">
          <ac:chgData name="Carlos Hidalgo García" userId="5e0decdd4a0d9a7e" providerId="LiveId" clId="{C7FAEE5A-184A-4438-807C-EFA7E9CB093C}" dt="2024-10-01T11:21:34.598" v="2231" actId="20577"/>
          <ac:spMkLst>
            <pc:docMk/>
            <pc:sldMk cId="3067175197" sldId="262"/>
            <ac:spMk id="15" creationId="{ABF6BDD2-FAF7-7525-679D-9D8CA08A18D5}"/>
          </ac:spMkLst>
        </pc:spChg>
        <pc:spChg chg="mod">
          <ac:chgData name="Carlos Hidalgo García" userId="5e0decdd4a0d9a7e" providerId="LiveId" clId="{C7FAEE5A-184A-4438-807C-EFA7E9CB093C}" dt="2024-10-01T09:43:55.937" v="1081" actId="1035"/>
          <ac:spMkLst>
            <pc:docMk/>
            <pc:sldMk cId="3067175197" sldId="262"/>
            <ac:spMk id="22" creationId="{CB78F33F-6F03-39DA-D2DC-62BFF9F3DF27}"/>
          </ac:spMkLst>
        </pc:spChg>
        <pc:spChg chg="del">
          <ac:chgData name="Carlos Hidalgo García" userId="5e0decdd4a0d9a7e" providerId="LiveId" clId="{C7FAEE5A-184A-4438-807C-EFA7E9CB093C}" dt="2024-10-01T09:44:57.145" v="1084" actId="478"/>
          <ac:spMkLst>
            <pc:docMk/>
            <pc:sldMk cId="3067175197" sldId="262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135424710" sldId="263"/>
        </pc:sldMkLst>
      </pc:sldChg>
      <pc:sldChg chg="addSp delSp modSp add mod ord modNotesTx">
        <pc:chgData name="Carlos Hidalgo García" userId="5e0decdd4a0d9a7e" providerId="LiveId" clId="{C7FAEE5A-184A-4438-807C-EFA7E9CB093C}" dt="2024-10-01T09:52:31.179" v="1594" actId="20577"/>
        <pc:sldMkLst>
          <pc:docMk/>
          <pc:sldMk cId="3595448244" sldId="263"/>
        </pc:sldMkLst>
        <pc:spChg chg="add mod">
          <ac:chgData name="Carlos Hidalgo García" userId="5e0decdd4a0d9a7e" providerId="LiveId" clId="{C7FAEE5A-184A-4438-807C-EFA7E9CB093C}" dt="2024-10-01T09:47:37.395" v="1241" actId="20577"/>
          <ac:spMkLst>
            <pc:docMk/>
            <pc:sldMk cId="3595448244" sldId="263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1T09:48:34.400" v="1258" actId="478"/>
          <ac:spMkLst>
            <pc:docMk/>
            <pc:sldMk cId="3595448244" sldId="263"/>
            <ac:spMk id="4" creationId="{2EF40BC5-0758-8AEC-AE66-3B1B85F01C5B}"/>
          </ac:spMkLst>
        </pc:spChg>
        <pc:spChg chg="del">
          <ac:chgData name="Carlos Hidalgo García" userId="5e0decdd4a0d9a7e" providerId="LiveId" clId="{C7FAEE5A-184A-4438-807C-EFA7E9CB093C}" dt="2024-10-01T09:47:32.775" v="1229" actId="478"/>
          <ac:spMkLst>
            <pc:docMk/>
            <pc:sldMk cId="3595448244" sldId="263"/>
            <ac:spMk id="22" creationId="{CB78F33F-6F03-39DA-D2DC-62BFF9F3DF27}"/>
          </ac:spMkLst>
        </pc:spChg>
        <pc:spChg chg="mod">
          <ac:chgData name="Carlos Hidalgo García" userId="5e0decdd4a0d9a7e" providerId="LiveId" clId="{C7FAEE5A-184A-4438-807C-EFA7E9CB093C}" dt="2024-10-01T09:49:28.769" v="1448" actId="20577"/>
          <ac:spMkLst>
            <pc:docMk/>
            <pc:sldMk cId="3595448244" sldId="263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1T09:51:40.924" v="1460" actId="208"/>
          <ac:picMkLst>
            <pc:docMk/>
            <pc:sldMk cId="3595448244" sldId="263"/>
            <ac:picMk id="7" creationId="{8DCC092E-19EB-DCA1-E61C-20F33C00E044}"/>
          </ac:picMkLst>
        </pc:picChg>
        <pc:picChg chg="add mod">
          <ac:chgData name="Carlos Hidalgo García" userId="5e0decdd4a0d9a7e" providerId="LiveId" clId="{C7FAEE5A-184A-4438-807C-EFA7E9CB093C}" dt="2024-10-01T09:51:50.897" v="1461" actId="1076"/>
          <ac:picMkLst>
            <pc:docMk/>
            <pc:sldMk cId="3595448244" sldId="263"/>
            <ac:picMk id="13" creationId="{1FA64645-5AB2-F42B-1511-E3055731CA30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1T17:41:11.350" v="2617" actId="20577"/>
        <pc:sldMkLst>
          <pc:docMk/>
          <pc:sldMk cId="742561253" sldId="264"/>
        </pc:sldMkLst>
        <pc:spChg chg="mod">
          <ac:chgData name="Carlos Hidalgo García" userId="5e0decdd4a0d9a7e" providerId="LiveId" clId="{C7FAEE5A-184A-4438-807C-EFA7E9CB093C}" dt="2024-10-01T17:41:11.350" v="2617" actId="20577"/>
          <ac:spMkLst>
            <pc:docMk/>
            <pc:sldMk cId="742561253" sldId="264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1T11:10:40.572" v="1954" actId="1076"/>
          <ac:spMkLst>
            <pc:docMk/>
            <pc:sldMk cId="742561253" sldId="264"/>
            <ac:spMk id="16" creationId="{AA539BF1-2296-E656-4098-5259662FC4C8}"/>
          </ac:spMkLst>
        </pc:spChg>
        <pc:spChg chg="add mod">
          <ac:chgData name="Carlos Hidalgo García" userId="5e0decdd4a0d9a7e" providerId="LiveId" clId="{C7FAEE5A-184A-4438-807C-EFA7E9CB093C}" dt="2024-10-01T11:10:48.918" v="1957" actId="1076"/>
          <ac:spMkLst>
            <pc:docMk/>
            <pc:sldMk cId="742561253" sldId="264"/>
            <ac:spMk id="17" creationId="{769273C8-3CAD-7CCD-6BB4-506FBA88D92B}"/>
          </ac:spMkLst>
        </pc:spChg>
        <pc:spChg chg="mod">
          <ac:chgData name="Carlos Hidalgo García" userId="5e0decdd4a0d9a7e" providerId="LiveId" clId="{C7FAEE5A-184A-4438-807C-EFA7E9CB093C}" dt="2024-10-01T09:54:55.835" v="1661" actId="20577"/>
          <ac:spMkLst>
            <pc:docMk/>
            <pc:sldMk cId="742561253" sldId="264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1T11:09:35.977" v="1948" actId="1076"/>
          <ac:spMkLst>
            <pc:docMk/>
            <pc:sldMk cId="742561253" sldId="264"/>
            <ac:spMk id="25" creationId="{3A7D5948-968E-F33C-01FA-BAEA4A823CE9}"/>
          </ac:spMkLst>
        </pc:spChg>
        <pc:spChg chg="add del mod">
          <ac:chgData name="Carlos Hidalgo García" userId="5e0decdd4a0d9a7e" providerId="LiveId" clId="{C7FAEE5A-184A-4438-807C-EFA7E9CB093C}" dt="2024-10-01T11:09:12.893" v="1939" actId="478"/>
          <ac:spMkLst>
            <pc:docMk/>
            <pc:sldMk cId="742561253" sldId="264"/>
            <ac:spMk id="28" creationId="{4C176D70-1EA0-08E5-A852-0A45A87D48CC}"/>
          </ac:spMkLst>
        </pc:spChg>
        <pc:spChg chg="add mod">
          <ac:chgData name="Carlos Hidalgo García" userId="5e0decdd4a0d9a7e" providerId="LiveId" clId="{C7FAEE5A-184A-4438-807C-EFA7E9CB093C}" dt="2024-10-01T11:12:12.742" v="2032" actId="20577"/>
          <ac:spMkLst>
            <pc:docMk/>
            <pc:sldMk cId="742561253" sldId="264"/>
            <ac:spMk id="32" creationId="{664AB8A4-AE8F-A899-EA0A-3FAB9BA54FA2}"/>
          </ac:spMkLst>
        </pc:spChg>
        <pc:picChg chg="add mod">
          <ac:chgData name="Carlos Hidalgo García" userId="5e0decdd4a0d9a7e" providerId="LiveId" clId="{C7FAEE5A-184A-4438-807C-EFA7E9CB093C}" dt="2024-10-01T11:10:41.929" v="1955" actId="1076"/>
          <ac:picMkLst>
            <pc:docMk/>
            <pc:sldMk cId="742561253" sldId="264"/>
            <ac:picMk id="5" creationId="{34C868B2-58D8-6729-D4C6-6802E853D53D}"/>
          </ac:picMkLst>
        </pc:picChg>
        <pc:picChg chg="del">
          <ac:chgData name="Carlos Hidalgo García" userId="5e0decdd4a0d9a7e" providerId="LiveId" clId="{C7FAEE5A-184A-4438-807C-EFA7E9CB093C}" dt="2024-10-01T09:52:39.052" v="1597" actId="478"/>
          <ac:picMkLst>
            <pc:docMk/>
            <pc:sldMk cId="742561253" sldId="264"/>
            <ac:picMk id="7" creationId="{8DCC092E-19EB-DCA1-E61C-20F33C00E044}"/>
          </ac:picMkLst>
        </pc:picChg>
        <pc:picChg chg="del">
          <ac:chgData name="Carlos Hidalgo García" userId="5e0decdd4a0d9a7e" providerId="LiveId" clId="{C7FAEE5A-184A-4438-807C-EFA7E9CB093C}" dt="2024-10-01T09:52:38.551" v="1596" actId="478"/>
          <ac:picMkLst>
            <pc:docMk/>
            <pc:sldMk cId="742561253" sldId="264"/>
            <ac:picMk id="13" creationId="{1FA64645-5AB2-F42B-1511-E3055731CA30}"/>
          </ac:picMkLst>
        </pc:picChg>
        <pc:picChg chg="add mod">
          <ac:chgData name="Carlos Hidalgo García" userId="5e0decdd4a0d9a7e" providerId="LiveId" clId="{C7FAEE5A-184A-4438-807C-EFA7E9CB093C}" dt="2024-10-01T11:10:50.226" v="1958" actId="1076"/>
          <ac:picMkLst>
            <pc:docMk/>
            <pc:sldMk cId="742561253" sldId="264"/>
            <ac:picMk id="14" creationId="{A553EE86-F9BB-4B0E-5C63-749B0173520B}"/>
          </ac:picMkLst>
        </pc:picChg>
        <pc:picChg chg="add del mod">
          <ac:chgData name="Carlos Hidalgo García" userId="5e0decdd4a0d9a7e" providerId="LiveId" clId="{C7FAEE5A-184A-4438-807C-EFA7E9CB093C}" dt="2024-10-01T09:56:51.335" v="1722" actId="478"/>
          <ac:picMkLst>
            <pc:docMk/>
            <pc:sldMk cId="742561253" sldId="264"/>
            <ac:picMk id="19" creationId="{9A2AB1F8-798E-80AB-BB49-22E7B69535C6}"/>
          </ac:picMkLst>
        </pc:picChg>
        <pc:picChg chg="add del mod">
          <ac:chgData name="Carlos Hidalgo García" userId="5e0decdd4a0d9a7e" providerId="LiveId" clId="{C7FAEE5A-184A-4438-807C-EFA7E9CB093C}" dt="2024-10-01T09:59:42.702" v="1731" actId="478"/>
          <ac:picMkLst>
            <pc:docMk/>
            <pc:sldMk cId="742561253" sldId="264"/>
            <ac:picMk id="21" creationId="{6C245E35-82CC-04FB-DB08-6D31C0218C10}"/>
          </ac:picMkLst>
        </pc:picChg>
        <pc:picChg chg="add mod">
          <ac:chgData name="Carlos Hidalgo García" userId="5e0decdd4a0d9a7e" providerId="LiveId" clId="{C7FAEE5A-184A-4438-807C-EFA7E9CB093C}" dt="2024-10-01T11:09:37.338" v="1949" actId="1076"/>
          <ac:picMkLst>
            <pc:docMk/>
            <pc:sldMk cId="742561253" sldId="264"/>
            <ac:picMk id="23" creationId="{A067B672-038A-A273-FEC4-A1330EAE7D45}"/>
          </ac:picMkLst>
        </pc:picChg>
        <pc:picChg chg="add del mod">
          <ac:chgData name="Carlos Hidalgo García" userId="5e0decdd4a0d9a7e" providerId="LiveId" clId="{C7FAEE5A-184A-4438-807C-EFA7E9CB093C}" dt="2024-10-01T11:09:10.385" v="1938" actId="478"/>
          <ac:picMkLst>
            <pc:docMk/>
            <pc:sldMk cId="742561253" sldId="264"/>
            <ac:picMk id="27" creationId="{5EC7E3C4-7F09-C1A7-C836-C2272F6C1D79}"/>
          </ac:picMkLst>
        </pc:picChg>
        <pc:picChg chg="add mod">
          <ac:chgData name="Carlos Hidalgo García" userId="5e0decdd4a0d9a7e" providerId="LiveId" clId="{C7FAEE5A-184A-4438-807C-EFA7E9CB093C}" dt="2024-10-01T11:11:25.510" v="1967" actId="1076"/>
          <ac:picMkLst>
            <pc:docMk/>
            <pc:sldMk cId="742561253" sldId="264"/>
            <ac:picMk id="30" creationId="{256BD079-048E-AF25-BD1C-D9735CAA7B82}"/>
          </ac:picMkLst>
        </pc:pic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730415882" sldId="264"/>
        </pc:sldMkLst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060515682" sldId="265"/>
        </pc:sldMkLst>
      </pc:sldChg>
      <pc:sldChg chg="addSp delSp modSp add mod modNotesTx">
        <pc:chgData name="Carlos Hidalgo García" userId="5e0decdd4a0d9a7e" providerId="LiveId" clId="{C7FAEE5A-184A-4438-807C-EFA7E9CB093C}" dt="2024-10-01T17:41:08.428" v="2616" actId="20577"/>
        <pc:sldMkLst>
          <pc:docMk/>
          <pc:sldMk cId="3615793946" sldId="265"/>
        </pc:sldMkLst>
        <pc:spChg chg="mod">
          <ac:chgData name="Carlos Hidalgo García" userId="5e0decdd4a0d9a7e" providerId="LiveId" clId="{C7FAEE5A-184A-4438-807C-EFA7E9CB093C}" dt="2024-10-01T17:41:08.428" v="2616" actId="20577"/>
          <ac:spMkLst>
            <pc:docMk/>
            <pc:sldMk cId="3615793946" sldId="26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1T11:21:40.648" v="2233"/>
          <ac:spMkLst>
            <pc:docMk/>
            <pc:sldMk cId="3615793946" sldId="265"/>
            <ac:spMk id="7" creationId="{FCE5BE21-5BA7-AE61-BCB8-B05B285232CA}"/>
          </ac:spMkLst>
        </pc:spChg>
        <pc:spChg chg="add del mod">
          <ac:chgData name="Carlos Hidalgo García" userId="5e0decdd4a0d9a7e" providerId="LiveId" clId="{C7FAEE5A-184A-4438-807C-EFA7E9CB093C}" dt="2024-10-01T11:21:06.267" v="2206" actId="478"/>
          <ac:spMkLst>
            <pc:docMk/>
            <pc:sldMk cId="3615793946" sldId="265"/>
            <ac:spMk id="13" creationId="{40B5F7AF-A5D9-CBE2-77AD-99D86027A880}"/>
          </ac:spMkLst>
        </pc:spChg>
        <pc:spChg chg="del">
          <ac:chgData name="Carlos Hidalgo García" userId="5e0decdd4a0d9a7e" providerId="LiveId" clId="{C7FAEE5A-184A-4438-807C-EFA7E9CB093C}" dt="2024-10-01T11:12:33.461" v="2041" actId="478"/>
          <ac:spMkLst>
            <pc:docMk/>
            <pc:sldMk cId="3615793946" sldId="265"/>
            <ac:spMk id="16" creationId="{AA539BF1-2296-E656-4098-5259662FC4C8}"/>
          </ac:spMkLst>
        </pc:spChg>
        <pc:spChg chg="del">
          <ac:chgData name="Carlos Hidalgo García" userId="5e0decdd4a0d9a7e" providerId="LiveId" clId="{C7FAEE5A-184A-4438-807C-EFA7E9CB093C}" dt="2024-10-01T11:12:32.243" v="2040" actId="478"/>
          <ac:spMkLst>
            <pc:docMk/>
            <pc:sldMk cId="3615793946" sldId="265"/>
            <ac:spMk id="17" creationId="{769273C8-3CAD-7CCD-6BB4-506FBA88D92B}"/>
          </ac:spMkLst>
        </pc:spChg>
        <pc:spChg chg="add mod">
          <ac:chgData name="Carlos Hidalgo García" userId="5e0decdd4a0d9a7e" providerId="LiveId" clId="{C7FAEE5A-184A-4438-807C-EFA7E9CB093C}" dt="2024-10-01T11:21:58.518" v="2255" actId="1076"/>
          <ac:spMkLst>
            <pc:docMk/>
            <pc:sldMk cId="3615793946" sldId="265"/>
            <ac:spMk id="18" creationId="{7DE1E291-F0FE-2AA0-BBA6-17824979B386}"/>
          </ac:spMkLst>
        </pc:spChg>
        <pc:spChg chg="del">
          <ac:chgData name="Carlos Hidalgo García" userId="5e0decdd4a0d9a7e" providerId="LiveId" clId="{C7FAEE5A-184A-4438-807C-EFA7E9CB093C}" dt="2024-10-01T11:12:31.255" v="2039" actId="478"/>
          <ac:spMkLst>
            <pc:docMk/>
            <pc:sldMk cId="3615793946" sldId="265"/>
            <ac:spMk id="25" creationId="{3A7D5948-968E-F33C-01FA-BAEA4A823CE9}"/>
          </ac:spMkLst>
        </pc:spChg>
        <pc:spChg chg="add mod">
          <ac:chgData name="Carlos Hidalgo García" userId="5e0decdd4a0d9a7e" providerId="LiveId" clId="{C7FAEE5A-184A-4438-807C-EFA7E9CB093C}" dt="2024-10-01T11:22:40.002" v="2316" actId="14100"/>
          <ac:spMkLst>
            <pc:docMk/>
            <pc:sldMk cId="3615793946" sldId="265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1T11:24:35.904" v="2457" actId="1076"/>
          <ac:spMkLst>
            <pc:docMk/>
            <pc:sldMk cId="3615793946" sldId="265"/>
            <ac:spMk id="27" creationId="{EEBBCB4B-5B76-BCF0-0FF5-751C57EE4A31}"/>
          </ac:spMkLst>
        </pc:spChg>
        <pc:spChg chg="del">
          <ac:chgData name="Carlos Hidalgo García" userId="5e0decdd4a0d9a7e" providerId="LiveId" clId="{C7FAEE5A-184A-4438-807C-EFA7E9CB093C}" dt="2024-10-01T11:12:27.999" v="2034" actId="478"/>
          <ac:spMkLst>
            <pc:docMk/>
            <pc:sldMk cId="3615793946" sldId="265"/>
            <ac:spMk id="32" creationId="{664AB8A4-AE8F-A899-EA0A-3FAB9BA54FA2}"/>
          </ac:spMkLst>
        </pc:spChg>
        <pc:picChg chg="del">
          <ac:chgData name="Carlos Hidalgo García" userId="5e0decdd4a0d9a7e" providerId="LiveId" clId="{C7FAEE5A-184A-4438-807C-EFA7E9CB093C}" dt="2024-10-01T11:12:29.734" v="2037" actId="478"/>
          <ac:picMkLst>
            <pc:docMk/>
            <pc:sldMk cId="3615793946" sldId="265"/>
            <ac:picMk id="5" creationId="{34C868B2-58D8-6729-D4C6-6802E853D53D}"/>
          </ac:picMkLst>
        </pc:picChg>
        <pc:picChg chg="del">
          <ac:chgData name="Carlos Hidalgo García" userId="5e0decdd4a0d9a7e" providerId="LiveId" clId="{C7FAEE5A-184A-4438-807C-EFA7E9CB093C}" dt="2024-10-01T11:12:29.250" v="2036" actId="478"/>
          <ac:picMkLst>
            <pc:docMk/>
            <pc:sldMk cId="3615793946" sldId="265"/>
            <ac:picMk id="14" creationId="{A553EE86-F9BB-4B0E-5C63-749B0173520B}"/>
          </ac:picMkLst>
        </pc:picChg>
        <pc:picChg chg="del">
          <ac:chgData name="Carlos Hidalgo García" userId="5e0decdd4a0d9a7e" providerId="LiveId" clId="{C7FAEE5A-184A-4438-807C-EFA7E9CB093C}" dt="2024-10-01T11:12:30.161" v="2038" actId="478"/>
          <ac:picMkLst>
            <pc:docMk/>
            <pc:sldMk cId="3615793946" sldId="265"/>
            <ac:picMk id="23" creationId="{A067B672-038A-A273-FEC4-A1330EAE7D45}"/>
          </ac:picMkLst>
        </pc:picChg>
        <pc:picChg chg="del">
          <ac:chgData name="Carlos Hidalgo García" userId="5e0decdd4a0d9a7e" providerId="LiveId" clId="{C7FAEE5A-184A-4438-807C-EFA7E9CB093C}" dt="2024-10-01T11:12:28.629" v="2035" actId="478"/>
          <ac:picMkLst>
            <pc:docMk/>
            <pc:sldMk cId="3615793946" sldId="265"/>
            <ac:picMk id="30" creationId="{256BD079-048E-AF25-BD1C-D9735CAA7B82}"/>
          </ac:picMkLst>
        </pc:picChg>
        <pc:picChg chg="add mod">
          <ac:chgData name="Carlos Hidalgo García" userId="5e0decdd4a0d9a7e" providerId="LiveId" clId="{C7FAEE5A-184A-4438-807C-EFA7E9CB093C}" dt="2024-10-01T11:14:14.763" v="2052" actId="208"/>
          <ac:picMkLst>
            <pc:docMk/>
            <pc:sldMk cId="3615793946" sldId="265"/>
            <ac:picMk id="1026" creationId="{7C136132-14E5-1E3A-A9AD-6A9BFB7D71BC}"/>
          </ac:picMkLst>
        </pc:picChg>
        <pc:picChg chg="add mod">
          <ac:chgData name="Carlos Hidalgo García" userId="5e0decdd4a0d9a7e" providerId="LiveId" clId="{C7FAEE5A-184A-4438-807C-EFA7E9CB093C}" dt="2024-10-01T11:14:12.477" v="2051" actId="208"/>
          <ac:picMkLst>
            <pc:docMk/>
            <pc:sldMk cId="3615793946" sldId="265"/>
            <ac:picMk id="1028" creationId="{978EF2C0-6E2C-A929-3AE2-5F9B1B5288B9}"/>
          </ac:picMkLst>
        </pc:picChg>
        <pc:picChg chg="add mod">
          <ac:chgData name="Carlos Hidalgo García" userId="5e0decdd4a0d9a7e" providerId="LiveId" clId="{C7FAEE5A-184A-4438-807C-EFA7E9CB093C}" dt="2024-10-01T11:15:55.609" v="2060" actId="208"/>
          <ac:picMkLst>
            <pc:docMk/>
            <pc:sldMk cId="3615793946" sldId="265"/>
            <ac:picMk id="1030" creationId="{1669ABFA-AEC1-D1F3-B676-F733DD95E0A7}"/>
          </ac:picMkLst>
        </pc:picChg>
        <pc:cxnChg chg="add mod">
          <ac:chgData name="Carlos Hidalgo García" userId="5e0decdd4a0d9a7e" providerId="LiveId" clId="{C7FAEE5A-184A-4438-807C-EFA7E9CB093C}" dt="2024-10-01T11:22:20.765" v="2259" actId="1582"/>
          <ac:cxnSpMkLst>
            <pc:docMk/>
            <pc:sldMk cId="3615793946" sldId="265"/>
            <ac:cxnSpMk id="20" creationId="{05A33E4F-7334-6AD3-48D1-0674B40F6699}"/>
          </ac:cxnSpMkLst>
        </pc:cxn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439482290" sldId="266"/>
        </pc:sldMkLst>
      </pc:sldChg>
      <pc:sldChg chg="addSp delSp modSp add mod modNotesTx">
        <pc:chgData name="Carlos Hidalgo García" userId="5e0decdd4a0d9a7e" providerId="LiveId" clId="{C7FAEE5A-184A-4438-807C-EFA7E9CB093C}" dt="2024-10-02T08:39:40.757" v="2935" actId="1076"/>
        <pc:sldMkLst>
          <pc:docMk/>
          <pc:sldMk cId="3938537821" sldId="266"/>
        </pc:sldMkLst>
        <pc:spChg chg="mod">
          <ac:chgData name="Carlos Hidalgo García" userId="5e0decdd4a0d9a7e" providerId="LiveId" clId="{C7FAEE5A-184A-4438-807C-EFA7E9CB093C}" dt="2024-10-01T17:41:05.982" v="2615" actId="20577"/>
          <ac:spMkLst>
            <pc:docMk/>
            <pc:sldMk cId="3938537821" sldId="266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08:25:30.837" v="2621" actId="20577"/>
          <ac:spMkLst>
            <pc:docMk/>
            <pc:sldMk cId="3938537821" sldId="266"/>
            <ac:spMk id="4" creationId="{908DBE1E-0067-B583-782B-5845533D0506}"/>
          </ac:spMkLst>
        </pc:spChg>
        <pc:spChg chg="del mod">
          <ac:chgData name="Carlos Hidalgo García" userId="5e0decdd4a0d9a7e" providerId="LiveId" clId="{C7FAEE5A-184A-4438-807C-EFA7E9CB093C}" dt="2024-10-01T11:23:13.934" v="2322" actId="478"/>
          <ac:spMkLst>
            <pc:docMk/>
            <pc:sldMk cId="3938537821" sldId="266"/>
            <ac:spMk id="7" creationId="{FCE5BE21-5BA7-AE61-BCB8-B05B285232CA}"/>
          </ac:spMkLst>
        </pc:spChg>
        <pc:spChg chg="add mod">
          <ac:chgData name="Carlos Hidalgo García" userId="5e0decdd4a0d9a7e" providerId="LiveId" clId="{C7FAEE5A-184A-4438-807C-EFA7E9CB093C}" dt="2024-10-02T08:27:23.243" v="2665" actId="207"/>
          <ac:spMkLst>
            <pc:docMk/>
            <pc:sldMk cId="3938537821" sldId="266"/>
            <ac:spMk id="8" creationId="{88B769E5-37C8-ED03-4168-F3A0BF3F374F}"/>
          </ac:spMkLst>
        </pc:spChg>
        <pc:spChg chg="add mod">
          <ac:chgData name="Carlos Hidalgo García" userId="5e0decdd4a0d9a7e" providerId="LiveId" clId="{C7FAEE5A-184A-4438-807C-EFA7E9CB093C}" dt="2024-10-02T08:27:49.391" v="2690" actId="20577"/>
          <ac:spMkLst>
            <pc:docMk/>
            <pc:sldMk cId="3938537821" sldId="266"/>
            <ac:spMk id="14" creationId="{416061FC-E96C-030A-4BA7-C2D65B00B4B4}"/>
          </ac:spMkLst>
        </pc:spChg>
        <pc:spChg chg="add mod">
          <ac:chgData name="Carlos Hidalgo García" userId="5e0decdd4a0d9a7e" providerId="LiveId" clId="{C7FAEE5A-184A-4438-807C-EFA7E9CB093C}" dt="2024-10-02T08:33:12.934" v="2852" actId="1076"/>
          <ac:spMkLst>
            <pc:docMk/>
            <pc:sldMk cId="3938537821" sldId="266"/>
            <ac:spMk id="15" creationId="{256AF212-7A71-8F8B-5DB9-37F7C2EF8CFF}"/>
          </ac:spMkLst>
        </pc:spChg>
        <pc:spChg chg="add">
          <ac:chgData name="Carlos Hidalgo García" userId="5e0decdd4a0d9a7e" providerId="LiveId" clId="{C7FAEE5A-184A-4438-807C-EFA7E9CB093C}" dt="2024-10-02T08:29:50.723" v="2774"/>
          <ac:spMkLst>
            <pc:docMk/>
            <pc:sldMk cId="3938537821" sldId="266"/>
            <ac:spMk id="16" creationId="{6C0ACCD2-450A-DF8B-6313-61DE316B692E}"/>
          </ac:spMkLst>
        </pc:spChg>
        <pc:spChg chg="add del mod">
          <ac:chgData name="Carlos Hidalgo García" userId="5e0decdd4a0d9a7e" providerId="LiveId" clId="{C7FAEE5A-184A-4438-807C-EFA7E9CB093C}" dt="2024-10-02T08:29:57.521" v="2776" actId="478"/>
          <ac:spMkLst>
            <pc:docMk/>
            <pc:sldMk cId="3938537821" sldId="266"/>
            <ac:spMk id="17" creationId="{6581632D-B60E-E776-5CC1-39DC491FADEF}"/>
          </ac:spMkLst>
        </pc:spChg>
        <pc:spChg chg="mod">
          <ac:chgData name="Carlos Hidalgo García" userId="5e0decdd4a0d9a7e" providerId="LiveId" clId="{C7FAEE5A-184A-4438-807C-EFA7E9CB093C}" dt="2024-10-01T11:23:32.349" v="2332" actId="207"/>
          <ac:spMkLst>
            <pc:docMk/>
            <pc:sldMk cId="3938537821" sldId="266"/>
            <ac:spMk id="18" creationId="{7DE1E291-F0FE-2AA0-BBA6-17824979B386}"/>
          </ac:spMkLst>
        </pc:spChg>
        <pc:spChg chg="add del">
          <ac:chgData name="Carlos Hidalgo García" userId="5e0decdd4a0d9a7e" providerId="LiveId" clId="{C7FAEE5A-184A-4438-807C-EFA7E9CB093C}" dt="2024-10-02T08:30:45.680" v="2778" actId="478"/>
          <ac:spMkLst>
            <pc:docMk/>
            <pc:sldMk cId="3938537821" sldId="266"/>
            <ac:spMk id="19" creationId="{F36E472F-F07D-0074-7A04-FCF0CBB1EF51}"/>
          </ac:spMkLst>
        </pc:spChg>
        <pc:spChg chg="add mod">
          <ac:chgData name="Carlos Hidalgo García" userId="5e0decdd4a0d9a7e" providerId="LiveId" clId="{C7FAEE5A-184A-4438-807C-EFA7E9CB093C}" dt="2024-10-02T08:32:08.588" v="2821" actId="1076"/>
          <ac:spMkLst>
            <pc:docMk/>
            <pc:sldMk cId="3938537821" sldId="266"/>
            <ac:spMk id="25" creationId="{DF60C975-F55A-424D-5473-0672BC2991F9}"/>
          </ac:spMkLst>
        </pc:spChg>
        <pc:spChg chg="mod">
          <ac:chgData name="Carlos Hidalgo García" userId="5e0decdd4a0d9a7e" providerId="LiveId" clId="{C7FAEE5A-184A-4438-807C-EFA7E9CB093C}" dt="2024-10-02T08:39:03.854" v="2921" actId="1076"/>
          <ac:spMkLst>
            <pc:docMk/>
            <pc:sldMk cId="3938537821" sldId="266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2T08:32:21.278" v="2832" actId="1076"/>
          <ac:spMkLst>
            <pc:docMk/>
            <pc:sldMk cId="3938537821" sldId="266"/>
            <ac:spMk id="27" creationId="{3A801B61-9D25-F619-7664-E5965CB7F15D}"/>
          </ac:spMkLst>
        </pc:spChg>
        <pc:spChg chg="add mod">
          <ac:chgData name="Carlos Hidalgo García" userId="5e0decdd4a0d9a7e" providerId="LiveId" clId="{C7FAEE5A-184A-4438-807C-EFA7E9CB093C}" dt="2024-10-02T08:32:34.658" v="2837" actId="1076"/>
          <ac:spMkLst>
            <pc:docMk/>
            <pc:sldMk cId="3938537821" sldId="266"/>
            <ac:spMk id="28" creationId="{3F76CD40-31F3-AB97-DF74-7CF7B41B35D0}"/>
          </ac:spMkLst>
        </pc:spChg>
        <pc:spChg chg="add mod">
          <ac:chgData name="Carlos Hidalgo García" userId="5e0decdd4a0d9a7e" providerId="LiveId" clId="{C7FAEE5A-184A-4438-807C-EFA7E9CB093C}" dt="2024-10-02T08:32:45.699" v="2845" actId="1076"/>
          <ac:spMkLst>
            <pc:docMk/>
            <pc:sldMk cId="3938537821" sldId="266"/>
            <ac:spMk id="29" creationId="{2F7025A7-80E7-64FE-8665-E42EE4ED8AAE}"/>
          </ac:spMkLst>
        </pc:spChg>
        <pc:spChg chg="add mod">
          <ac:chgData name="Carlos Hidalgo García" userId="5e0decdd4a0d9a7e" providerId="LiveId" clId="{C7FAEE5A-184A-4438-807C-EFA7E9CB093C}" dt="2024-10-02T08:33:10.565" v="2851" actId="1076"/>
          <ac:spMkLst>
            <pc:docMk/>
            <pc:sldMk cId="3938537821" sldId="266"/>
            <ac:spMk id="30" creationId="{58CDAE1B-8886-8DCD-49DD-6C89E1BC35FE}"/>
          </ac:spMkLst>
        </pc:spChg>
        <pc:spChg chg="add mod">
          <ac:chgData name="Carlos Hidalgo García" userId="5e0decdd4a0d9a7e" providerId="LiveId" clId="{C7FAEE5A-184A-4438-807C-EFA7E9CB093C}" dt="2024-10-02T08:33:59.965" v="2853"/>
          <ac:spMkLst>
            <pc:docMk/>
            <pc:sldMk cId="3938537821" sldId="266"/>
            <ac:spMk id="31" creationId="{FA2DDD73-EA06-4B1B-457B-5F2C15175B3A}"/>
          </ac:spMkLst>
        </pc:spChg>
        <pc:spChg chg="add mod">
          <ac:chgData name="Carlos Hidalgo García" userId="5e0decdd4a0d9a7e" providerId="LiveId" clId="{C7FAEE5A-184A-4438-807C-EFA7E9CB093C}" dt="2024-10-02T08:39:09.184" v="2922" actId="1076"/>
          <ac:spMkLst>
            <pc:docMk/>
            <pc:sldMk cId="3938537821" sldId="266"/>
            <ac:spMk id="51" creationId="{E618BAD3-9582-933E-3AAA-6BA75889F306}"/>
          </ac:spMkLst>
        </pc:spChg>
        <pc:picChg chg="add mod modCrop">
          <ac:chgData name="Carlos Hidalgo García" userId="5e0decdd4a0d9a7e" providerId="LiveId" clId="{C7FAEE5A-184A-4438-807C-EFA7E9CB093C}" dt="2024-10-02T08:31:45.587" v="2787" actId="1076"/>
          <ac:picMkLst>
            <pc:docMk/>
            <pc:sldMk cId="3938537821" sldId="266"/>
            <ac:picMk id="22" creationId="{85AC609F-468B-9AA9-3676-B458B67C5769}"/>
          </ac:picMkLst>
        </pc:picChg>
        <pc:picChg chg="add mod modCrop">
          <ac:chgData name="Carlos Hidalgo García" userId="5e0decdd4a0d9a7e" providerId="LiveId" clId="{C7FAEE5A-184A-4438-807C-EFA7E9CB093C}" dt="2024-10-02T08:36:12.427" v="2895" actId="1035"/>
          <ac:picMkLst>
            <pc:docMk/>
            <pc:sldMk cId="3938537821" sldId="266"/>
            <ac:picMk id="32" creationId="{731DBAB3-8AC8-C089-4196-C306454DDAB0}"/>
          </ac:picMkLst>
        </pc:picChg>
        <pc:picChg chg="add mod">
          <ac:chgData name="Carlos Hidalgo García" userId="5e0decdd4a0d9a7e" providerId="LiveId" clId="{C7FAEE5A-184A-4438-807C-EFA7E9CB093C}" dt="2024-10-02T08:35:09.713" v="2863" actId="1076"/>
          <ac:picMkLst>
            <pc:docMk/>
            <pc:sldMk cId="3938537821" sldId="266"/>
            <ac:picMk id="34" creationId="{7E9A197E-E79D-2FBA-0679-B9BC6AA80856}"/>
          </ac:picMkLst>
        </pc:picChg>
        <pc:picChg chg="add mod">
          <ac:chgData name="Carlos Hidalgo García" userId="5e0decdd4a0d9a7e" providerId="LiveId" clId="{C7FAEE5A-184A-4438-807C-EFA7E9CB093C}" dt="2024-10-02T08:35:16.214" v="2868" actId="1076"/>
          <ac:picMkLst>
            <pc:docMk/>
            <pc:sldMk cId="3938537821" sldId="266"/>
            <ac:picMk id="35" creationId="{E4A49A23-1F27-9532-79D4-D37F5DBBC15B}"/>
          </ac:picMkLst>
        </pc:picChg>
        <pc:picChg chg="add mod">
          <ac:chgData name="Carlos Hidalgo García" userId="5e0decdd4a0d9a7e" providerId="LiveId" clId="{C7FAEE5A-184A-4438-807C-EFA7E9CB093C}" dt="2024-10-02T08:35:22.275" v="2869" actId="1076"/>
          <ac:picMkLst>
            <pc:docMk/>
            <pc:sldMk cId="3938537821" sldId="266"/>
            <ac:picMk id="36" creationId="{A4EABEB3-BE1A-0140-FFDE-C24C8E7FC488}"/>
          </ac:picMkLst>
        </pc:picChg>
        <pc:picChg chg="add mod">
          <ac:chgData name="Carlos Hidalgo García" userId="5e0decdd4a0d9a7e" providerId="LiveId" clId="{C7FAEE5A-184A-4438-807C-EFA7E9CB093C}" dt="2024-10-02T08:38:45.146" v="2904" actId="1076"/>
          <ac:picMkLst>
            <pc:docMk/>
            <pc:sldMk cId="3938537821" sldId="266"/>
            <ac:picMk id="47" creationId="{586CA65D-97A3-3AD3-43D4-5FAC5EDF52D5}"/>
          </ac:picMkLst>
        </pc:picChg>
        <pc:picChg chg="add mod">
          <ac:chgData name="Carlos Hidalgo García" userId="5e0decdd4a0d9a7e" providerId="LiveId" clId="{C7FAEE5A-184A-4438-807C-EFA7E9CB093C}" dt="2024-10-02T08:38:49.932" v="2906" actId="1076"/>
          <ac:picMkLst>
            <pc:docMk/>
            <pc:sldMk cId="3938537821" sldId="266"/>
            <ac:picMk id="48" creationId="{E5CC0317-D08F-F001-85FF-0AE0A931E9F1}"/>
          </ac:picMkLst>
        </pc:picChg>
        <pc:picChg chg="add mod">
          <ac:chgData name="Carlos Hidalgo García" userId="5e0decdd4a0d9a7e" providerId="LiveId" clId="{C7FAEE5A-184A-4438-807C-EFA7E9CB093C}" dt="2024-10-02T08:38:54.429" v="2908" actId="1076"/>
          <ac:picMkLst>
            <pc:docMk/>
            <pc:sldMk cId="3938537821" sldId="266"/>
            <ac:picMk id="49" creationId="{FDDDD619-725E-719C-1CFF-F1B634A13774}"/>
          </ac:picMkLst>
        </pc:picChg>
        <pc:picChg chg="add mod">
          <ac:chgData name="Carlos Hidalgo García" userId="5e0decdd4a0d9a7e" providerId="LiveId" clId="{C7FAEE5A-184A-4438-807C-EFA7E9CB093C}" dt="2024-10-02T08:39:40.757" v="2935" actId="1076"/>
          <ac:picMkLst>
            <pc:docMk/>
            <pc:sldMk cId="3938537821" sldId="266"/>
            <ac:picMk id="52" creationId="{F673A13D-A544-DC76-5ED2-B97C6B4808CC}"/>
          </ac:picMkLst>
        </pc:picChg>
        <pc:picChg chg="del">
          <ac:chgData name="Carlos Hidalgo García" userId="5e0decdd4a0d9a7e" providerId="LiveId" clId="{C7FAEE5A-184A-4438-807C-EFA7E9CB093C}" dt="2024-10-01T11:23:07.523" v="2319" actId="478"/>
          <ac:picMkLst>
            <pc:docMk/>
            <pc:sldMk cId="3938537821" sldId="266"/>
            <ac:picMk id="1026" creationId="{7C136132-14E5-1E3A-A9AD-6A9BFB7D71BC}"/>
          </ac:picMkLst>
        </pc:picChg>
        <pc:picChg chg="del">
          <ac:chgData name="Carlos Hidalgo García" userId="5e0decdd4a0d9a7e" providerId="LiveId" clId="{C7FAEE5A-184A-4438-807C-EFA7E9CB093C}" dt="2024-10-01T11:23:06.373" v="2318" actId="478"/>
          <ac:picMkLst>
            <pc:docMk/>
            <pc:sldMk cId="3938537821" sldId="266"/>
            <ac:picMk id="1028" creationId="{978EF2C0-6E2C-A929-3AE2-5F9B1B5288B9}"/>
          </ac:picMkLst>
        </pc:picChg>
        <pc:picChg chg="del">
          <ac:chgData name="Carlos Hidalgo García" userId="5e0decdd4a0d9a7e" providerId="LiveId" clId="{C7FAEE5A-184A-4438-807C-EFA7E9CB093C}" dt="2024-10-01T11:23:08.574" v="2320" actId="478"/>
          <ac:picMkLst>
            <pc:docMk/>
            <pc:sldMk cId="3938537821" sldId="266"/>
            <ac:picMk id="1030" creationId="{1669ABFA-AEC1-D1F3-B676-F733DD95E0A7}"/>
          </ac:picMkLst>
        </pc:picChg>
        <pc:cxnChg chg="del mod">
          <ac:chgData name="Carlos Hidalgo García" userId="5e0decdd4a0d9a7e" providerId="LiveId" clId="{C7FAEE5A-184A-4438-807C-EFA7E9CB093C}" dt="2024-10-01T11:23:17.405" v="2324" actId="478"/>
          <ac:cxnSpMkLst>
            <pc:docMk/>
            <pc:sldMk cId="3938537821" sldId="266"/>
            <ac:cxnSpMk id="20" creationId="{05A33E4F-7334-6AD3-48D1-0674B40F6699}"/>
          </ac:cxnSpMkLst>
        </pc:cxnChg>
        <pc:cxnChg chg="add mod">
          <ac:chgData name="Carlos Hidalgo García" userId="5e0decdd4a0d9a7e" providerId="LiveId" clId="{C7FAEE5A-184A-4438-807C-EFA7E9CB093C}" dt="2024-10-02T08:35:54.151" v="2874" actId="1582"/>
          <ac:cxnSpMkLst>
            <pc:docMk/>
            <pc:sldMk cId="3938537821" sldId="266"/>
            <ac:cxnSpMk id="38" creationId="{B1507F4B-567F-FF70-AAC6-66668C532418}"/>
          </ac:cxnSpMkLst>
        </pc:cxnChg>
        <pc:cxnChg chg="add mod">
          <ac:chgData name="Carlos Hidalgo García" userId="5e0decdd4a0d9a7e" providerId="LiveId" clId="{C7FAEE5A-184A-4438-807C-EFA7E9CB093C}" dt="2024-10-02T08:36:02.648" v="2879" actId="14100"/>
          <ac:cxnSpMkLst>
            <pc:docMk/>
            <pc:sldMk cId="3938537821" sldId="266"/>
            <ac:cxnSpMk id="39" creationId="{51E490AA-2B84-32CA-47EA-2A54CE23E1EA}"/>
          </ac:cxnSpMkLst>
        </pc:cxnChg>
        <pc:cxnChg chg="add mod">
          <ac:chgData name="Carlos Hidalgo García" userId="5e0decdd4a0d9a7e" providerId="LiveId" clId="{C7FAEE5A-184A-4438-807C-EFA7E9CB093C}" dt="2024-10-02T08:36:08.689" v="2882" actId="14100"/>
          <ac:cxnSpMkLst>
            <pc:docMk/>
            <pc:sldMk cId="3938537821" sldId="266"/>
            <ac:cxnSpMk id="43" creationId="{D55DE044-C295-F769-9DF5-F349F6E4CDD1}"/>
          </ac:cxnSpMkLst>
        </pc:cxnChg>
        <pc:cxnChg chg="add mod">
          <ac:chgData name="Carlos Hidalgo García" userId="5e0decdd4a0d9a7e" providerId="LiveId" clId="{C7FAEE5A-184A-4438-807C-EFA7E9CB093C}" dt="2024-10-02T08:39:20.436" v="2927" actId="14100"/>
          <ac:cxnSpMkLst>
            <pc:docMk/>
            <pc:sldMk cId="3938537821" sldId="266"/>
            <ac:cxnSpMk id="53" creationId="{FD8B39D4-0C77-AAEC-031E-CDD56B22031C}"/>
          </ac:cxnSpMkLst>
        </pc:cxnChg>
        <pc:cxnChg chg="add mod">
          <ac:chgData name="Carlos Hidalgo García" userId="5e0decdd4a0d9a7e" providerId="LiveId" clId="{C7FAEE5A-184A-4438-807C-EFA7E9CB093C}" dt="2024-10-02T08:39:24.950" v="2930" actId="14100"/>
          <ac:cxnSpMkLst>
            <pc:docMk/>
            <pc:sldMk cId="3938537821" sldId="266"/>
            <ac:cxnSpMk id="55" creationId="{59DCA24A-8547-7852-BA33-8EAF82FF4BB6}"/>
          </ac:cxnSpMkLst>
        </pc:cxnChg>
        <pc:cxnChg chg="add mod">
          <ac:chgData name="Carlos Hidalgo García" userId="5e0decdd4a0d9a7e" providerId="LiveId" clId="{C7FAEE5A-184A-4438-807C-EFA7E9CB093C}" dt="2024-10-02T08:39:30.475" v="2933" actId="14100"/>
          <ac:cxnSpMkLst>
            <pc:docMk/>
            <pc:sldMk cId="3938537821" sldId="266"/>
            <ac:cxnSpMk id="58" creationId="{13FAB285-7E4E-95D4-D133-D5DB35A5EB4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10:18:44.666" v="3052"/>
        <pc:sldMkLst>
          <pc:docMk/>
          <pc:sldMk cId="2133052464" sldId="267"/>
        </pc:sldMkLst>
        <pc:spChg chg="mod">
          <ac:chgData name="Carlos Hidalgo García" userId="5e0decdd4a0d9a7e" providerId="LiveId" clId="{C7FAEE5A-184A-4438-807C-EFA7E9CB093C}" dt="2024-10-02T08:46:15.895" v="2984" actId="20577"/>
          <ac:spMkLst>
            <pc:docMk/>
            <pc:sldMk cId="2133052464" sldId="267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08:44:04.575" v="2972" actId="1076"/>
          <ac:spMkLst>
            <pc:docMk/>
            <pc:sldMk cId="2133052464" sldId="267"/>
            <ac:spMk id="19" creationId="{96523F24-7036-E5D2-6E06-DAF17DE90A5A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5" creationId="{DF60C975-F55A-424D-5473-0672BC2991F9}"/>
          </ac:spMkLst>
        </pc:spChg>
        <pc:spChg chg="mod">
          <ac:chgData name="Carlos Hidalgo García" userId="5e0decdd4a0d9a7e" providerId="LiveId" clId="{C7FAEE5A-184A-4438-807C-EFA7E9CB093C}" dt="2024-10-02T10:18:44.666" v="3052"/>
          <ac:spMkLst>
            <pc:docMk/>
            <pc:sldMk cId="2133052464" sldId="267"/>
            <ac:spMk id="26" creationId="{5A04982B-F927-7B83-9012-B9BB87BEADB3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7" creationId="{3A801B61-9D25-F619-7664-E5965CB7F15D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8" creationId="{3F76CD40-31F3-AB97-DF74-7CF7B41B35D0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9" creationId="{2F7025A7-80E7-64FE-8665-E42EE4ED8AAE}"/>
          </ac:spMkLst>
        </pc:spChg>
        <pc:spChg chg="del">
          <ac:chgData name="Carlos Hidalgo García" userId="5e0decdd4a0d9a7e" providerId="LiveId" clId="{C7FAEE5A-184A-4438-807C-EFA7E9CB093C}" dt="2024-10-02T08:40:19.821" v="2937" actId="478"/>
          <ac:spMkLst>
            <pc:docMk/>
            <pc:sldMk cId="2133052464" sldId="267"/>
            <ac:spMk id="30" creationId="{58CDAE1B-8886-8DCD-49DD-6C89E1BC35FE}"/>
          </ac:spMkLst>
        </pc:spChg>
        <pc:spChg chg="del">
          <ac:chgData name="Carlos Hidalgo García" userId="5e0decdd4a0d9a7e" providerId="LiveId" clId="{C7FAEE5A-184A-4438-807C-EFA7E9CB093C}" dt="2024-10-02T08:40:26.317" v="2941" actId="478"/>
          <ac:spMkLst>
            <pc:docMk/>
            <pc:sldMk cId="2133052464" sldId="267"/>
            <ac:spMk id="51" creationId="{E618BAD3-9582-933E-3AAA-6BA75889F306}"/>
          </ac:spMkLst>
        </pc:spChg>
        <pc:picChg chg="add mod">
          <ac:chgData name="Carlos Hidalgo García" userId="5e0decdd4a0d9a7e" providerId="LiveId" clId="{C7FAEE5A-184A-4438-807C-EFA7E9CB093C}" dt="2024-10-02T08:43:49.660" v="2961" actId="1076"/>
          <ac:picMkLst>
            <pc:docMk/>
            <pc:sldMk cId="2133052464" sldId="267"/>
            <ac:picMk id="7" creationId="{7AD7CACC-2829-1D69-2F3F-E137340C6EB6}"/>
          </ac:picMkLst>
        </pc:picChg>
        <pc:picChg chg="add mod">
          <ac:chgData name="Carlos Hidalgo García" userId="5e0decdd4a0d9a7e" providerId="LiveId" clId="{C7FAEE5A-184A-4438-807C-EFA7E9CB093C}" dt="2024-10-02T08:43:47.966" v="2960" actId="1076"/>
          <ac:picMkLst>
            <pc:docMk/>
            <pc:sldMk cId="2133052464" sldId="267"/>
            <ac:picMk id="16" creationId="{5A7C3602-1DC1-ABBE-A4E2-B6CE97823CAD}"/>
          </ac:picMkLst>
        </pc:picChg>
        <pc:picChg chg="del">
          <ac:chgData name="Carlos Hidalgo García" userId="5e0decdd4a0d9a7e" providerId="LiveId" clId="{C7FAEE5A-184A-4438-807C-EFA7E9CB093C}" dt="2024-10-02T08:40:23.719" v="2939" actId="478"/>
          <ac:picMkLst>
            <pc:docMk/>
            <pc:sldMk cId="2133052464" sldId="267"/>
            <ac:picMk id="22" creationId="{85AC609F-468B-9AA9-3676-B458B67C5769}"/>
          </ac:picMkLst>
        </pc:picChg>
        <pc:picChg chg="del">
          <ac:chgData name="Carlos Hidalgo García" userId="5e0decdd4a0d9a7e" providerId="LiveId" clId="{C7FAEE5A-184A-4438-807C-EFA7E9CB093C}" dt="2024-10-02T08:40:24.792" v="2940" actId="478"/>
          <ac:picMkLst>
            <pc:docMk/>
            <pc:sldMk cId="2133052464" sldId="267"/>
            <ac:picMk id="32" creationId="{731DBAB3-8AC8-C089-4196-C306454DDAB0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4" creationId="{7E9A197E-E79D-2FBA-0679-B9BC6AA80856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5" creationId="{E4A49A23-1F27-9532-79D4-D37F5DBBC15B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6" creationId="{A4EABEB3-BE1A-0140-FFDE-C24C8E7FC488}"/>
          </ac:picMkLst>
        </pc:picChg>
        <pc:picChg chg="del">
          <ac:chgData name="Carlos Hidalgo García" userId="5e0decdd4a0d9a7e" providerId="LiveId" clId="{C7FAEE5A-184A-4438-807C-EFA7E9CB093C}" dt="2024-10-02T08:40:27.068" v="2942" actId="478"/>
          <ac:picMkLst>
            <pc:docMk/>
            <pc:sldMk cId="2133052464" sldId="267"/>
            <ac:picMk id="47" creationId="{586CA65D-97A3-3AD3-43D4-5FAC5EDF52D5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48" creationId="{E5CC0317-D08F-F001-85FF-0AE0A931E9F1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49" creationId="{FDDDD619-725E-719C-1CFF-F1B634A13774}"/>
          </ac:picMkLst>
        </pc:picChg>
        <pc:picChg chg="del">
          <ac:chgData name="Carlos Hidalgo García" userId="5e0decdd4a0d9a7e" providerId="LiveId" clId="{C7FAEE5A-184A-4438-807C-EFA7E9CB093C}" dt="2024-10-02T08:40:28.222" v="2944" actId="478"/>
          <ac:picMkLst>
            <pc:docMk/>
            <pc:sldMk cId="2133052464" sldId="267"/>
            <ac:picMk id="52" creationId="{F673A13D-A544-DC76-5ED2-B97C6B4808CC}"/>
          </ac:picMkLst>
        </pc:picChg>
        <pc:picChg chg="add mod">
          <ac:chgData name="Carlos Hidalgo García" userId="5e0decdd4a0d9a7e" providerId="LiveId" clId="{C7FAEE5A-184A-4438-807C-EFA7E9CB093C}" dt="2024-10-02T08:45:11.371" v="2980" actId="1076"/>
          <ac:picMkLst>
            <pc:docMk/>
            <pc:sldMk cId="2133052464" sldId="267"/>
            <ac:picMk id="3074" creationId="{262C7488-E384-E415-B037-7C3B99841B1F}"/>
          </ac:picMkLst>
        </pc:picChg>
        <pc:picChg chg="add mod">
          <ac:chgData name="Carlos Hidalgo García" userId="5e0decdd4a0d9a7e" providerId="LiveId" clId="{C7FAEE5A-184A-4438-807C-EFA7E9CB093C}" dt="2024-10-02T08:45:30.743" v="2983" actId="1076"/>
          <ac:picMkLst>
            <pc:docMk/>
            <pc:sldMk cId="2133052464" sldId="267"/>
            <ac:picMk id="3076" creationId="{A2DA00C0-7370-AF79-C4C0-69EE9E96A71E}"/>
          </ac:picMkLst>
        </pc:pic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38" creationId="{B1507F4B-567F-FF70-AAC6-66668C532418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39" creationId="{51E490AA-2B84-32CA-47EA-2A54CE23E1EA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43" creationId="{D55DE044-C295-F769-9DF5-F349F6E4CDD1}"/>
          </ac:cxnSpMkLst>
        </pc:cxnChg>
        <pc:cxnChg chg="del">
          <ac:chgData name="Carlos Hidalgo García" userId="5e0decdd4a0d9a7e" providerId="LiveId" clId="{C7FAEE5A-184A-4438-807C-EFA7E9CB093C}" dt="2024-10-02T08:40:27.603" v="2943" actId="478"/>
          <ac:cxnSpMkLst>
            <pc:docMk/>
            <pc:sldMk cId="2133052464" sldId="267"/>
            <ac:cxnSpMk id="53" creationId="{FD8B39D4-0C77-AAEC-031E-CDD56B22031C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55" creationId="{59DCA24A-8547-7852-BA33-8EAF82FF4BB6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58" creationId="{13FAB285-7E4E-95D4-D133-D5DB35A5EB4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10:46:58.655" v="4249" actId="20577"/>
        <pc:sldMkLst>
          <pc:docMk/>
          <pc:sldMk cId="1049255515" sldId="268"/>
        </pc:sldMkLst>
        <pc:spChg chg="mod">
          <ac:chgData name="Carlos Hidalgo García" userId="5e0decdd4a0d9a7e" providerId="LiveId" clId="{C7FAEE5A-184A-4438-807C-EFA7E9CB093C}" dt="2024-10-02T10:46:58.655" v="4249" actId="20577"/>
          <ac:spMkLst>
            <pc:docMk/>
            <pc:sldMk cId="1049255515" sldId="268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08:46:27.617" v="2990" actId="478"/>
          <ac:spMkLst>
            <pc:docMk/>
            <pc:sldMk cId="1049255515" sldId="268"/>
            <ac:spMk id="4" creationId="{908DBE1E-0067-B583-782B-5845533D0506}"/>
          </ac:spMkLst>
        </pc:spChg>
        <pc:spChg chg="del">
          <ac:chgData name="Carlos Hidalgo García" userId="5e0decdd4a0d9a7e" providerId="LiveId" clId="{C7FAEE5A-184A-4438-807C-EFA7E9CB093C}" dt="2024-10-02T08:46:29.391" v="2992" actId="478"/>
          <ac:spMkLst>
            <pc:docMk/>
            <pc:sldMk cId="1049255515" sldId="268"/>
            <ac:spMk id="8" creationId="{88B769E5-37C8-ED03-4168-F3A0BF3F374F}"/>
          </ac:spMkLst>
        </pc:spChg>
        <pc:spChg chg="del">
          <ac:chgData name="Carlos Hidalgo García" userId="5e0decdd4a0d9a7e" providerId="LiveId" clId="{C7FAEE5A-184A-4438-807C-EFA7E9CB093C}" dt="2024-10-02T08:46:22.499" v="2986" actId="478"/>
          <ac:spMkLst>
            <pc:docMk/>
            <pc:sldMk cId="1049255515" sldId="268"/>
            <ac:spMk id="14" creationId="{416061FC-E96C-030A-4BA7-C2D65B00B4B4}"/>
          </ac:spMkLst>
        </pc:spChg>
        <pc:spChg chg="del">
          <ac:chgData name="Carlos Hidalgo García" userId="5e0decdd4a0d9a7e" providerId="LiveId" clId="{C7FAEE5A-184A-4438-807C-EFA7E9CB093C}" dt="2024-10-02T08:46:24.170" v="2987" actId="478"/>
          <ac:spMkLst>
            <pc:docMk/>
            <pc:sldMk cId="1049255515" sldId="268"/>
            <ac:spMk id="15" creationId="{256AF212-7A71-8F8B-5DB9-37F7C2EF8CFF}"/>
          </ac:spMkLst>
        </pc:spChg>
        <pc:spChg chg="add mod">
          <ac:chgData name="Carlos Hidalgo García" userId="5e0decdd4a0d9a7e" providerId="LiveId" clId="{C7FAEE5A-184A-4438-807C-EFA7E9CB093C}" dt="2024-10-02T10:16:30.652" v="3046" actId="1035"/>
          <ac:spMkLst>
            <pc:docMk/>
            <pc:sldMk cId="1049255515" sldId="268"/>
            <ac:spMk id="17" creationId="{D3A18D72-2AAF-AC1D-6C3C-2824BEC0AA19}"/>
          </ac:spMkLst>
        </pc:spChg>
        <pc:spChg chg="del">
          <ac:chgData name="Carlos Hidalgo García" userId="5e0decdd4a0d9a7e" providerId="LiveId" clId="{C7FAEE5A-184A-4438-807C-EFA7E9CB093C}" dt="2024-10-02T08:46:26.446" v="2989" actId="478"/>
          <ac:spMkLst>
            <pc:docMk/>
            <pc:sldMk cId="1049255515" sldId="268"/>
            <ac:spMk id="18" creationId="{7DE1E291-F0FE-2AA0-BBA6-17824979B386}"/>
          </ac:spMkLst>
        </pc:spChg>
        <pc:spChg chg="del">
          <ac:chgData name="Carlos Hidalgo García" userId="5e0decdd4a0d9a7e" providerId="LiveId" clId="{C7FAEE5A-184A-4438-807C-EFA7E9CB093C}" dt="2024-10-02T08:46:22.499" v="2986" actId="478"/>
          <ac:spMkLst>
            <pc:docMk/>
            <pc:sldMk cId="1049255515" sldId="268"/>
            <ac:spMk id="19" creationId="{96523F24-7036-E5D2-6E06-DAF17DE90A5A}"/>
          </ac:spMkLst>
        </pc:spChg>
        <pc:spChg chg="add mod">
          <ac:chgData name="Carlos Hidalgo García" userId="5e0decdd4a0d9a7e" providerId="LiveId" clId="{C7FAEE5A-184A-4438-807C-EFA7E9CB093C}" dt="2024-10-02T10:22:05.080" v="3406" actId="20577"/>
          <ac:spMkLst>
            <pc:docMk/>
            <pc:sldMk cId="1049255515" sldId="268"/>
            <ac:spMk id="21" creationId="{758F0210-4493-EADD-46C4-4A36301AB0E5}"/>
          </ac:spMkLst>
        </pc:spChg>
        <pc:spChg chg="add mod">
          <ac:chgData name="Carlos Hidalgo García" userId="5e0decdd4a0d9a7e" providerId="LiveId" clId="{C7FAEE5A-184A-4438-807C-EFA7E9CB093C}" dt="2024-10-02T10:24:46.671" v="3619" actId="1076"/>
          <ac:spMkLst>
            <pc:docMk/>
            <pc:sldMk cId="1049255515" sldId="268"/>
            <ac:spMk id="23" creationId="{599C5FBD-9DFE-5DD1-491B-35E1A02949CB}"/>
          </ac:spMkLst>
        </pc:spChg>
        <pc:spChg chg="mod">
          <ac:chgData name="Carlos Hidalgo García" userId="5e0decdd4a0d9a7e" providerId="LiveId" clId="{C7FAEE5A-184A-4438-807C-EFA7E9CB093C}" dt="2024-10-02T10:15:10.872" v="3033" actId="6549"/>
          <ac:spMkLst>
            <pc:docMk/>
            <pc:sldMk cId="1049255515" sldId="268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0:24:51.159" v="3621" actId="1076"/>
          <ac:spMkLst>
            <pc:docMk/>
            <pc:sldMk cId="1049255515" sldId="268"/>
            <ac:spMk id="25" creationId="{4721DFBC-C841-E797-AFAA-3DC7452479E2}"/>
          </ac:spMkLst>
        </pc:spChg>
        <pc:spChg chg="del">
          <ac:chgData name="Carlos Hidalgo García" userId="5e0decdd4a0d9a7e" providerId="LiveId" clId="{C7FAEE5A-184A-4438-807C-EFA7E9CB093C}" dt="2024-10-02T08:46:28.637" v="2991" actId="478"/>
          <ac:spMkLst>
            <pc:docMk/>
            <pc:sldMk cId="1049255515" sldId="268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2T10:25:47.150" v="3673" actId="13926"/>
          <ac:spMkLst>
            <pc:docMk/>
            <pc:sldMk cId="1049255515" sldId="268"/>
            <ac:spMk id="27" creationId="{F8BDFC3E-32BD-B089-F902-D9B732281E91}"/>
          </ac:spMkLst>
        </pc:sp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7" creationId="{7AD7CACC-2829-1D69-2F3F-E137340C6EB6}"/>
          </ac:picMkLst>
        </pc:picChg>
        <pc:picChg chg="add mod">
          <ac:chgData name="Carlos Hidalgo García" userId="5e0decdd4a0d9a7e" providerId="LiveId" clId="{C7FAEE5A-184A-4438-807C-EFA7E9CB093C}" dt="2024-10-02T10:15:34.713" v="3038" actId="1440"/>
          <ac:picMkLst>
            <pc:docMk/>
            <pc:sldMk cId="1049255515" sldId="268"/>
            <ac:picMk id="13" creationId="{B8E935CD-DD5E-0084-09AD-4C59B0C6016C}"/>
          </ac:picMkLst>
        </pc:picChg>
        <pc:picChg chg="del">
          <ac:chgData name="Carlos Hidalgo García" userId="5e0decdd4a0d9a7e" providerId="LiveId" clId="{C7FAEE5A-184A-4438-807C-EFA7E9CB093C}" dt="2024-10-02T08:46:24.910" v="2988" actId="478"/>
          <ac:picMkLst>
            <pc:docMk/>
            <pc:sldMk cId="1049255515" sldId="268"/>
            <ac:picMk id="16" creationId="{5A7C3602-1DC1-ABBE-A4E2-B6CE97823CAD}"/>
          </ac:picMkLst>
        </pc:pic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3074" creationId="{262C7488-E384-E415-B037-7C3B99841B1F}"/>
          </ac:picMkLst>
        </pc:pic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3076" creationId="{A2DA00C0-7370-AF79-C4C0-69EE9E96A71E}"/>
          </ac:picMkLst>
        </pc:picChg>
        <pc:picChg chg="add del mod">
          <ac:chgData name="Carlos Hidalgo García" userId="5e0decdd4a0d9a7e" providerId="LiveId" clId="{C7FAEE5A-184A-4438-807C-EFA7E9CB093C}" dt="2024-10-02T10:21:29.264" v="3308" actId="478"/>
          <ac:picMkLst>
            <pc:docMk/>
            <pc:sldMk cId="1049255515" sldId="268"/>
            <ac:picMk id="4098" creationId="{0706A45C-DBD1-6C9F-589E-C37B90DABC8B}"/>
          </ac:picMkLst>
        </pc:picChg>
        <pc:picChg chg="add mod">
          <ac:chgData name="Carlos Hidalgo García" userId="5e0decdd4a0d9a7e" providerId="LiveId" clId="{C7FAEE5A-184A-4438-807C-EFA7E9CB093C}" dt="2024-10-02T10:22:12.419" v="3410" actId="1076"/>
          <ac:picMkLst>
            <pc:docMk/>
            <pc:sldMk cId="1049255515" sldId="268"/>
            <ac:picMk id="4100" creationId="{55DEF97A-5DDA-51F3-898A-D4BDF91D2D8B}"/>
          </ac:picMkLst>
        </pc:pic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816911736" sldId="268"/>
        </pc:sldMkLst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098369328" sldId="269"/>
        </pc:sldMkLst>
      </pc:sldChg>
      <pc:sldChg chg="addSp delSp modSp add mod modNotesTx">
        <pc:chgData name="Carlos Hidalgo García" userId="5e0decdd4a0d9a7e" providerId="LiveId" clId="{C7FAEE5A-184A-4438-807C-EFA7E9CB093C}" dt="2024-10-02T11:07:04.619" v="4804" actId="1035"/>
        <pc:sldMkLst>
          <pc:docMk/>
          <pc:sldMk cId="3971230919" sldId="269"/>
        </pc:sldMkLst>
        <pc:spChg chg="mod">
          <ac:chgData name="Carlos Hidalgo García" userId="5e0decdd4a0d9a7e" providerId="LiveId" clId="{C7FAEE5A-184A-4438-807C-EFA7E9CB093C}" dt="2024-10-02T10:46:54.011" v="4248" actId="20577"/>
          <ac:spMkLst>
            <pc:docMk/>
            <pc:sldMk cId="3971230919" sldId="26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0:26:08.386" v="3677" actId="478"/>
          <ac:spMkLst>
            <pc:docMk/>
            <pc:sldMk cId="3971230919" sldId="269"/>
            <ac:spMk id="17" creationId="{D3A18D72-2AAF-AC1D-6C3C-2824BEC0AA19}"/>
          </ac:spMkLst>
        </pc:spChg>
        <pc:spChg chg="add mod">
          <ac:chgData name="Carlos Hidalgo García" userId="5e0decdd4a0d9a7e" providerId="LiveId" clId="{C7FAEE5A-184A-4438-807C-EFA7E9CB093C}" dt="2024-10-02T10:35:28.573" v="3843" actId="1076"/>
          <ac:spMkLst>
            <pc:docMk/>
            <pc:sldMk cId="3971230919" sldId="269"/>
            <ac:spMk id="20" creationId="{7A433440-2F6B-A546-1892-39A5A2EF820F}"/>
          </ac:spMkLst>
        </pc:spChg>
        <pc:spChg chg="del">
          <ac:chgData name="Carlos Hidalgo García" userId="5e0decdd4a0d9a7e" providerId="LiveId" clId="{C7FAEE5A-184A-4438-807C-EFA7E9CB093C}" dt="2024-10-02T10:26:11.999" v="3681" actId="478"/>
          <ac:spMkLst>
            <pc:docMk/>
            <pc:sldMk cId="3971230919" sldId="269"/>
            <ac:spMk id="21" creationId="{758F0210-4493-EADD-46C4-4A36301AB0E5}"/>
          </ac:spMkLst>
        </pc:spChg>
        <pc:spChg chg="del">
          <ac:chgData name="Carlos Hidalgo García" userId="5e0decdd4a0d9a7e" providerId="LiveId" clId="{C7FAEE5A-184A-4438-807C-EFA7E9CB093C}" dt="2024-10-02T10:26:04.831" v="3675" actId="478"/>
          <ac:spMkLst>
            <pc:docMk/>
            <pc:sldMk cId="3971230919" sldId="269"/>
            <ac:spMk id="23" creationId="{599C5FBD-9DFE-5DD1-491B-35E1A02949CB}"/>
          </ac:spMkLst>
        </pc:spChg>
        <pc:spChg chg="mod">
          <ac:chgData name="Carlos Hidalgo García" userId="5e0decdd4a0d9a7e" providerId="LiveId" clId="{C7FAEE5A-184A-4438-807C-EFA7E9CB093C}" dt="2024-10-02T10:35:04.681" v="3810" actId="13926"/>
          <ac:spMkLst>
            <pc:docMk/>
            <pc:sldMk cId="3971230919" sldId="269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10:26:10.529" v="3679" actId="478"/>
          <ac:spMkLst>
            <pc:docMk/>
            <pc:sldMk cId="3971230919" sldId="269"/>
            <ac:spMk id="25" creationId="{4721DFBC-C841-E797-AFAA-3DC7452479E2}"/>
          </ac:spMkLst>
        </pc:spChg>
        <pc:spChg chg="add mod">
          <ac:chgData name="Carlos Hidalgo García" userId="5e0decdd4a0d9a7e" providerId="LiveId" clId="{C7FAEE5A-184A-4438-807C-EFA7E9CB093C}" dt="2024-10-02T10:36:32.013" v="3876" actId="1076"/>
          <ac:spMkLst>
            <pc:docMk/>
            <pc:sldMk cId="3971230919" sldId="269"/>
            <ac:spMk id="26" creationId="{8EABDFC6-143F-B73F-FA53-FE4270C5859D}"/>
          </ac:spMkLst>
        </pc:spChg>
        <pc:spChg chg="del">
          <ac:chgData name="Carlos Hidalgo García" userId="5e0decdd4a0d9a7e" providerId="LiveId" clId="{C7FAEE5A-184A-4438-807C-EFA7E9CB093C}" dt="2024-10-02T10:26:10.035" v="3678" actId="478"/>
          <ac:spMkLst>
            <pc:docMk/>
            <pc:sldMk cId="3971230919" sldId="269"/>
            <ac:spMk id="27" creationId="{F8BDFC3E-32BD-B089-F902-D9B732281E91}"/>
          </ac:spMkLst>
        </pc:spChg>
        <pc:spChg chg="add mod">
          <ac:chgData name="Carlos Hidalgo García" userId="5e0decdd4a0d9a7e" providerId="LiveId" clId="{C7FAEE5A-184A-4438-807C-EFA7E9CB093C}" dt="2024-10-02T10:36:43.855" v="3904" actId="1076"/>
          <ac:spMkLst>
            <pc:docMk/>
            <pc:sldMk cId="3971230919" sldId="269"/>
            <ac:spMk id="28" creationId="{003AD0E1-1B99-579B-1582-E08A928F23EB}"/>
          </ac:spMkLst>
        </pc:spChg>
        <pc:spChg chg="add mod">
          <ac:chgData name="Carlos Hidalgo García" userId="5e0decdd4a0d9a7e" providerId="LiveId" clId="{C7FAEE5A-184A-4438-807C-EFA7E9CB093C}" dt="2024-10-02T10:37:42.066" v="3929" actId="1076"/>
          <ac:spMkLst>
            <pc:docMk/>
            <pc:sldMk cId="3971230919" sldId="269"/>
            <ac:spMk id="29" creationId="{10450099-3E0A-33F7-C65A-4264DC3DAAA4}"/>
          </ac:spMkLst>
        </pc:spChg>
        <pc:spChg chg="add mod">
          <ac:chgData name="Carlos Hidalgo García" userId="5e0decdd4a0d9a7e" providerId="LiveId" clId="{C7FAEE5A-184A-4438-807C-EFA7E9CB093C}" dt="2024-10-02T10:37:10.302" v="3922" actId="1076"/>
          <ac:spMkLst>
            <pc:docMk/>
            <pc:sldMk cId="3971230919" sldId="269"/>
            <ac:spMk id="30" creationId="{8030B5C0-091D-D997-236F-8D563FF6BFBA}"/>
          </ac:spMkLst>
        </pc:spChg>
        <pc:picChg chg="add del mod">
          <ac:chgData name="Carlos Hidalgo García" userId="5e0decdd4a0d9a7e" providerId="LiveId" clId="{C7FAEE5A-184A-4438-807C-EFA7E9CB093C}" dt="2024-10-02T10:28:14.450" v="3771" actId="478"/>
          <ac:picMkLst>
            <pc:docMk/>
            <pc:sldMk cId="3971230919" sldId="269"/>
            <ac:picMk id="5" creationId="{B24E17BD-F0EE-449C-4679-2F202CE102F8}"/>
          </ac:picMkLst>
        </pc:picChg>
        <pc:picChg chg="add del mod">
          <ac:chgData name="Carlos Hidalgo García" userId="5e0decdd4a0d9a7e" providerId="LiveId" clId="{C7FAEE5A-184A-4438-807C-EFA7E9CB093C}" dt="2024-10-02T10:29:46.032" v="3774" actId="478"/>
          <ac:picMkLst>
            <pc:docMk/>
            <pc:sldMk cId="3971230919" sldId="269"/>
            <ac:picMk id="8" creationId="{80275306-404A-91FE-1DA6-3E1AC385E528}"/>
          </ac:picMkLst>
        </pc:picChg>
        <pc:picChg chg="del">
          <ac:chgData name="Carlos Hidalgo García" userId="5e0decdd4a0d9a7e" providerId="LiveId" clId="{C7FAEE5A-184A-4438-807C-EFA7E9CB093C}" dt="2024-10-02T10:26:07.132" v="3676" actId="478"/>
          <ac:picMkLst>
            <pc:docMk/>
            <pc:sldMk cId="3971230919" sldId="269"/>
            <ac:picMk id="13" creationId="{B8E935CD-DD5E-0084-09AD-4C59B0C6016C}"/>
          </ac:picMkLst>
        </pc:picChg>
        <pc:picChg chg="add del mod">
          <ac:chgData name="Carlos Hidalgo García" userId="5e0decdd4a0d9a7e" providerId="LiveId" clId="{C7FAEE5A-184A-4438-807C-EFA7E9CB093C}" dt="2024-10-02T10:34:04.734" v="3779" actId="478"/>
          <ac:picMkLst>
            <pc:docMk/>
            <pc:sldMk cId="3971230919" sldId="269"/>
            <ac:picMk id="15" creationId="{5C91DDD4-0B73-D90D-1380-89854D190114}"/>
          </ac:picMkLst>
        </pc:picChg>
        <pc:picChg chg="add mod">
          <ac:chgData name="Carlos Hidalgo García" userId="5e0decdd4a0d9a7e" providerId="LiveId" clId="{C7FAEE5A-184A-4438-807C-EFA7E9CB093C}" dt="2024-10-02T10:34:48.953" v="3785" actId="1076"/>
          <ac:picMkLst>
            <pc:docMk/>
            <pc:sldMk cId="3971230919" sldId="269"/>
            <ac:picMk id="18" creationId="{CFC6B675-41EB-4EAF-3CB5-4E3534048FFE}"/>
          </ac:picMkLst>
        </pc:picChg>
        <pc:picChg chg="add del mod modCrop">
          <ac:chgData name="Carlos Hidalgo García" userId="5e0decdd4a0d9a7e" providerId="LiveId" clId="{C7FAEE5A-184A-4438-807C-EFA7E9CB093C}" dt="2024-10-02T11:04:41.341" v="4786" actId="478"/>
          <ac:picMkLst>
            <pc:docMk/>
            <pc:sldMk cId="3971230919" sldId="269"/>
            <ac:picMk id="39" creationId="{42A45DBE-4F27-6973-800A-BF0961FFFAD0}"/>
          </ac:picMkLst>
        </pc:picChg>
        <pc:picChg chg="add mod modCrop">
          <ac:chgData name="Carlos Hidalgo García" userId="5e0decdd4a0d9a7e" providerId="LiveId" clId="{C7FAEE5A-184A-4438-807C-EFA7E9CB093C}" dt="2024-10-02T11:05:10.437" v="4795" actId="1076"/>
          <ac:picMkLst>
            <pc:docMk/>
            <pc:sldMk cId="3971230919" sldId="269"/>
            <ac:picMk id="41" creationId="{56BBA4C9-6E7B-8EFD-363F-1D95BF8045AF}"/>
          </ac:picMkLst>
        </pc:picChg>
        <pc:picChg chg="del">
          <ac:chgData name="Carlos Hidalgo García" userId="5e0decdd4a0d9a7e" providerId="LiveId" clId="{C7FAEE5A-184A-4438-807C-EFA7E9CB093C}" dt="2024-10-02T10:26:11.038" v="3680" actId="478"/>
          <ac:picMkLst>
            <pc:docMk/>
            <pc:sldMk cId="3971230919" sldId="269"/>
            <ac:picMk id="4100" creationId="{55DEF97A-5DDA-51F3-898A-D4BDF91D2D8B}"/>
          </ac:picMkLst>
        </pc:picChg>
        <pc:picChg chg="add mod">
          <ac:chgData name="Carlos Hidalgo García" userId="5e0decdd4a0d9a7e" providerId="LiveId" clId="{C7FAEE5A-184A-4438-807C-EFA7E9CB093C}" dt="2024-10-02T11:02:10.388" v="4754" actId="1076"/>
          <ac:picMkLst>
            <pc:docMk/>
            <pc:sldMk cId="3971230919" sldId="269"/>
            <ac:picMk id="6146" creationId="{884465E8-FFD9-E46A-F7E8-08B62CAC9B7F}"/>
          </ac:picMkLst>
        </pc:picChg>
        <pc:picChg chg="add del mod">
          <ac:chgData name="Carlos Hidalgo García" userId="5e0decdd4a0d9a7e" providerId="LiveId" clId="{C7FAEE5A-184A-4438-807C-EFA7E9CB093C}" dt="2024-10-02T11:04:16.583" v="4780" actId="478"/>
          <ac:picMkLst>
            <pc:docMk/>
            <pc:sldMk cId="3971230919" sldId="269"/>
            <ac:picMk id="6148" creationId="{5FE6CBC0-B814-53D2-3D9C-A37838A2443A}"/>
          </ac:picMkLst>
        </pc:picChg>
        <pc:picChg chg="add mod">
          <ac:chgData name="Carlos Hidalgo García" userId="5e0decdd4a0d9a7e" providerId="LiveId" clId="{C7FAEE5A-184A-4438-807C-EFA7E9CB093C}" dt="2024-10-02T11:07:04.619" v="4804" actId="1035"/>
          <ac:picMkLst>
            <pc:docMk/>
            <pc:sldMk cId="3971230919" sldId="269"/>
            <ac:picMk id="6150" creationId="{5F2F6408-9DDD-CD43-E6DB-34F731E3E612}"/>
          </ac:picMkLst>
        </pc:picChg>
        <pc:cxnChg chg="add mod">
          <ac:chgData name="Carlos Hidalgo García" userId="5e0decdd4a0d9a7e" providerId="LiveId" clId="{C7FAEE5A-184A-4438-807C-EFA7E9CB093C}" dt="2024-10-02T10:37:24.238" v="3924" actId="208"/>
          <ac:cxnSpMkLst>
            <pc:docMk/>
            <pc:sldMk cId="3971230919" sldId="269"/>
            <ac:cxnSpMk id="32" creationId="{E5018990-DAAC-498D-DE3E-ECA29D1537CC}"/>
          </ac:cxnSpMkLst>
        </pc:cxnChg>
        <pc:cxnChg chg="add mod">
          <ac:chgData name="Carlos Hidalgo García" userId="5e0decdd4a0d9a7e" providerId="LiveId" clId="{C7FAEE5A-184A-4438-807C-EFA7E9CB093C}" dt="2024-10-02T10:37:32.636" v="3926" actId="208"/>
          <ac:cxnSpMkLst>
            <pc:docMk/>
            <pc:sldMk cId="3971230919" sldId="269"/>
            <ac:cxnSpMk id="34" creationId="{C5D79411-AA21-A12C-1114-59D1C568475A}"/>
          </ac:cxnSpMkLst>
        </pc:cxnChg>
        <pc:cxnChg chg="add mod">
          <ac:chgData name="Carlos Hidalgo García" userId="5e0decdd4a0d9a7e" providerId="LiveId" clId="{C7FAEE5A-184A-4438-807C-EFA7E9CB093C}" dt="2024-10-02T10:37:42.066" v="3929" actId="1076"/>
          <ac:cxnSpMkLst>
            <pc:docMk/>
            <pc:sldMk cId="3971230919" sldId="269"/>
            <ac:cxnSpMk id="36" creationId="{203CFD10-3A4C-B46D-6DD9-929F4A53F95E}"/>
          </ac:cxnSpMkLst>
        </pc:cxn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32416211" sldId="270"/>
        </pc:sldMkLst>
      </pc:sldChg>
      <pc:sldChg chg="addSp delSp modSp add mod modNotesTx">
        <pc:chgData name="Carlos Hidalgo García" userId="5e0decdd4a0d9a7e" providerId="LiveId" clId="{C7FAEE5A-184A-4438-807C-EFA7E9CB093C}" dt="2024-10-02T15:18:05.750" v="6941" actId="20577"/>
        <pc:sldMkLst>
          <pc:docMk/>
          <pc:sldMk cId="4249923797" sldId="270"/>
        </pc:sldMkLst>
        <pc:spChg chg="mod">
          <ac:chgData name="Carlos Hidalgo García" userId="5e0decdd4a0d9a7e" providerId="LiveId" clId="{C7FAEE5A-184A-4438-807C-EFA7E9CB093C}" dt="2024-10-02T15:18:05.750" v="6941" actId="20577"/>
          <ac:spMkLst>
            <pc:docMk/>
            <pc:sldMk cId="4249923797" sldId="270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10:48:37.424" v="4339" actId="478"/>
          <ac:spMkLst>
            <pc:docMk/>
            <pc:sldMk cId="4249923797" sldId="270"/>
            <ac:spMk id="5" creationId="{E7E5A689-1FE5-CCD4-168E-789681F61236}"/>
          </ac:spMkLst>
        </pc:spChg>
        <pc:spChg chg="add del mod">
          <ac:chgData name="Carlos Hidalgo García" userId="5e0decdd4a0d9a7e" providerId="LiveId" clId="{C7FAEE5A-184A-4438-807C-EFA7E9CB093C}" dt="2024-10-02T10:48:45.832" v="4340" actId="478"/>
          <ac:spMkLst>
            <pc:docMk/>
            <pc:sldMk cId="4249923797" sldId="270"/>
            <ac:spMk id="7" creationId="{A431C5C9-DEF5-7507-C8F5-AA9DCAFF31DE}"/>
          </ac:spMkLst>
        </pc:spChg>
        <pc:spChg chg="add mod">
          <ac:chgData name="Carlos Hidalgo García" userId="5e0decdd4a0d9a7e" providerId="LiveId" clId="{C7FAEE5A-184A-4438-807C-EFA7E9CB093C}" dt="2024-10-02T10:50:43.298" v="4579" actId="1076"/>
          <ac:spMkLst>
            <pc:docMk/>
            <pc:sldMk cId="4249923797" sldId="270"/>
            <ac:spMk id="14" creationId="{D606208A-D7FB-AD79-283B-F0BABCB4559F}"/>
          </ac:spMkLst>
        </pc:spChg>
        <pc:spChg chg="add mod">
          <ac:chgData name="Carlos Hidalgo García" userId="5e0decdd4a0d9a7e" providerId="LiveId" clId="{C7FAEE5A-184A-4438-807C-EFA7E9CB093C}" dt="2024-10-02T10:55:01.525" v="4653" actId="1076"/>
          <ac:spMkLst>
            <pc:docMk/>
            <pc:sldMk cId="4249923797" sldId="270"/>
            <ac:spMk id="15" creationId="{171223C9-B92A-714A-CBFA-8604E298845F}"/>
          </ac:spMkLst>
        </pc:spChg>
        <pc:spChg chg="add mod">
          <ac:chgData name="Carlos Hidalgo García" userId="5e0decdd4a0d9a7e" providerId="LiveId" clId="{C7FAEE5A-184A-4438-807C-EFA7E9CB093C}" dt="2024-10-02T10:55:04.683" v="4654" actId="1076"/>
          <ac:spMkLst>
            <pc:docMk/>
            <pc:sldMk cId="4249923797" sldId="270"/>
            <ac:spMk id="16" creationId="{B422AE14-7BD6-5029-901F-DF654B85A63A}"/>
          </ac:spMkLst>
        </pc:spChg>
        <pc:spChg chg="del">
          <ac:chgData name="Carlos Hidalgo García" userId="5e0decdd4a0d9a7e" providerId="LiveId" clId="{C7FAEE5A-184A-4438-807C-EFA7E9CB093C}" dt="2024-10-02T10:38:13.130" v="3939" actId="478"/>
          <ac:spMkLst>
            <pc:docMk/>
            <pc:sldMk cId="4249923797" sldId="270"/>
            <ac:spMk id="20" creationId="{7A433440-2F6B-A546-1892-39A5A2EF820F}"/>
          </ac:spMkLst>
        </pc:spChg>
        <pc:spChg chg="mod">
          <ac:chgData name="Carlos Hidalgo García" userId="5e0decdd4a0d9a7e" providerId="LiveId" clId="{C7FAEE5A-184A-4438-807C-EFA7E9CB093C}" dt="2024-10-02T10:49:48.995" v="4510" actId="20577"/>
          <ac:spMkLst>
            <pc:docMk/>
            <pc:sldMk cId="4249923797" sldId="270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10:37:58.961" v="3937" actId="478"/>
          <ac:spMkLst>
            <pc:docMk/>
            <pc:sldMk cId="4249923797" sldId="270"/>
            <ac:spMk id="26" creationId="{8EABDFC6-143F-B73F-FA53-FE4270C5859D}"/>
          </ac:spMkLst>
        </pc:spChg>
        <pc:spChg chg="del">
          <ac:chgData name="Carlos Hidalgo García" userId="5e0decdd4a0d9a7e" providerId="LiveId" clId="{C7FAEE5A-184A-4438-807C-EFA7E9CB093C}" dt="2024-10-02T10:37:55.877" v="3933" actId="478"/>
          <ac:spMkLst>
            <pc:docMk/>
            <pc:sldMk cId="4249923797" sldId="270"/>
            <ac:spMk id="28" creationId="{003AD0E1-1B99-579B-1582-E08A928F23EB}"/>
          </ac:spMkLst>
        </pc:spChg>
        <pc:spChg chg="del">
          <ac:chgData name="Carlos Hidalgo García" userId="5e0decdd4a0d9a7e" providerId="LiveId" clId="{C7FAEE5A-184A-4438-807C-EFA7E9CB093C}" dt="2024-10-02T10:37:54.044" v="3931" actId="478"/>
          <ac:spMkLst>
            <pc:docMk/>
            <pc:sldMk cId="4249923797" sldId="270"/>
            <ac:spMk id="29" creationId="{10450099-3E0A-33F7-C65A-4264DC3DAAA4}"/>
          </ac:spMkLst>
        </pc:spChg>
        <pc:spChg chg="del">
          <ac:chgData name="Carlos Hidalgo García" userId="5e0decdd4a0d9a7e" providerId="LiveId" clId="{C7FAEE5A-184A-4438-807C-EFA7E9CB093C}" dt="2024-10-02T10:37:55.123" v="3932" actId="478"/>
          <ac:spMkLst>
            <pc:docMk/>
            <pc:sldMk cId="4249923797" sldId="270"/>
            <ac:spMk id="30" creationId="{8030B5C0-091D-D997-236F-8D563FF6BFBA}"/>
          </ac:spMkLst>
        </pc:spChg>
        <pc:picChg chg="add del mod">
          <ac:chgData name="Carlos Hidalgo García" userId="5e0decdd4a0d9a7e" providerId="LiveId" clId="{C7FAEE5A-184A-4438-807C-EFA7E9CB093C}" dt="2024-10-02T10:55:48.543" v="4655" actId="478"/>
          <ac:picMkLst>
            <pc:docMk/>
            <pc:sldMk cId="4249923797" sldId="270"/>
            <ac:picMk id="8" creationId="{95B5919E-F7A1-75FD-F493-24030FDD24C0}"/>
          </ac:picMkLst>
        </pc:picChg>
        <pc:picChg chg="del">
          <ac:chgData name="Carlos Hidalgo García" userId="5e0decdd4a0d9a7e" providerId="LiveId" clId="{C7FAEE5A-184A-4438-807C-EFA7E9CB093C}" dt="2024-10-02T10:38:10.046" v="3938" actId="478"/>
          <ac:picMkLst>
            <pc:docMk/>
            <pc:sldMk cId="4249923797" sldId="270"/>
            <ac:picMk id="18" creationId="{CFC6B675-41EB-4EAF-3CB5-4E3534048FFE}"/>
          </ac:picMkLst>
        </pc:picChg>
        <pc:picChg chg="add del mod">
          <ac:chgData name="Carlos Hidalgo García" userId="5e0decdd4a0d9a7e" providerId="LiveId" clId="{C7FAEE5A-184A-4438-807C-EFA7E9CB093C}" dt="2024-10-02T10:40:52.479" v="4080" actId="478"/>
          <ac:picMkLst>
            <pc:docMk/>
            <pc:sldMk cId="4249923797" sldId="270"/>
            <ac:picMk id="5122" creationId="{49E2CA84-CFBA-0C09-EDBB-EFE8F3CB958B}"/>
          </ac:picMkLst>
        </pc:picChg>
        <pc:picChg chg="add del mod">
          <ac:chgData name="Carlos Hidalgo García" userId="5e0decdd4a0d9a7e" providerId="LiveId" clId="{C7FAEE5A-184A-4438-807C-EFA7E9CB093C}" dt="2024-10-02T10:48:36.006" v="4338" actId="478"/>
          <ac:picMkLst>
            <pc:docMk/>
            <pc:sldMk cId="4249923797" sldId="270"/>
            <ac:picMk id="5124" creationId="{5AFE2E31-849B-EF7B-EF99-EB5DFC8FB7C6}"/>
          </ac:picMkLst>
        </pc:picChg>
        <pc:picChg chg="add del mod">
          <ac:chgData name="Carlos Hidalgo García" userId="5e0decdd4a0d9a7e" providerId="LiveId" clId="{C7FAEE5A-184A-4438-807C-EFA7E9CB093C}" dt="2024-10-02T10:42:17.768" v="4124" actId="478"/>
          <ac:picMkLst>
            <pc:docMk/>
            <pc:sldMk cId="4249923797" sldId="270"/>
            <ac:picMk id="5126" creationId="{97968554-1099-53BB-53CE-7E5328D9E80E}"/>
          </ac:picMkLst>
        </pc:picChg>
        <pc:picChg chg="add">
          <ac:chgData name="Carlos Hidalgo García" userId="5e0decdd4a0d9a7e" providerId="LiveId" clId="{C7FAEE5A-184A-4438-807C-EFA7E9CB093C}" dt="2024-10-02T10:43:07.330" v="4151"/>
          <ac:picMkLst>
            <pc:docMk/>
            <pc:sldMk cId="4249923797" sldId="270"/>
            <ac:picMk id="5128" creationId="{8C931C0E-0B4A-4D4D-4288-3E3937455282}"/>
          </ac:picMkLst>
        </pc:picChg>
        <pc:picChg chg="add del mod">
          <ac:chgData name="Carlos Hidalgo García" userId="5e0decdd4a0d9a7e" providerId="LiveId" clId="{C7FAEE5A-184A-4438-807C-EFA7E9CB093C}" dt="2024-10-02T10:48:35.533" v="4337" actId="478"/>
          <ac:picMkLst>
            <pc:docMk/>
            <pc:sldMk cId="4249923797" sldId="270"/>
            <ac:picMk id="5130" creationId="{5B2D7AD1-733D-26C5-22D8-16E4A44423AA}"/>
          </ac:picMkLst>
        </pc:picChg>
        <pc:picChg chg="add mod">
          <ac:chgData name="Carlos Hidalgo García" userId="5e0decdd4a0d9a7e" providerId="LiveId" clId="{C7FAEE5A-184A-4438-807C-EFA7E9CB093C}" dt="2024-10-02T10:55:01.525" v="4653" actId="1076"/>
          <ac:picMkLst>
            <pc:docMk/>
            <pc:sldMk cId="4249923797" sldId="270"/>
            <ac:picMk id="5132" creationId="{259FB3B2-10AD-9843-B63E-FE0B9F93CDEC}"/>
          </ac:picMkLst>
        </pc:picChg>
        <pc:picChg chg="add mod">
          <ac:chgData name="Carlos Hidalgo García" userId="5e0decdd4a0d9a7e" providerId="LiveId" clId="{C7FAEE5A-184A-4438-807C-EFA7E9CB093C}" dt="2024-10-02T10:55:04.683" v="4654" actId="1076"/>
          <ac:picMkLst>
            <pc:docMk/>
            <pc:sldMk cId="4249923797" sldId="270"/>
            <ac:picMk id="5134" creationId="{60D53C1F-9862-EC45-6D2F-9FC1D01EA303}"/>
          </ac:picMkLst>
        </pc:picChg>
        <pc:picChg chg="add mod">
          <ac:chgData name="Carlos Hidalgo García" userId="5e0decdd4a0d9a7e" providerId="LiveId" clId="{C7FAEE5A-184A-4438-807C-EFA7E9CB093C}" dt="2024-10-02T10:56:01.169" v="4661" actId="1076"/>
          <ac:picMkLst>
            <pc:docMk/>
            <pc:sldMk cId="4249923797" sldId="270"/>
            <ac:picMk id="5136" creationId="{32255729-BCE3-E12D-F8CB-00E13BF34A2B}"/>
          </ac:picMkLst>
        </pc:picChg>
        <pc:cxnChg chg="del mod">
          <ac:chgData name="Carlos Hidalgo García" userId="5e0decdd4a0d9a7e" providerId="LiveId" clId="{C7FAEE5A-184A-4438-807C-EFA7E9CB093C}" dt="2024-10-02T10:37:56.633" v="3934" actId="478"/>
          <ac:cxnSpMkLst>
            <pc:docMk/>
            <pc:sldMk cId="4249923797" sldId="270"/>
            <ac:cxnSpMk id="32" creationId="{E5018990-DAAC-498D-DE3E-ECA29D1537CC}"/>
          </ac:cxnSpMkLst>
        </pc:cxnChg>
        <pc:cxnChg chg="del mod">
          <ac:chgData name="Carlos Hidalgo García" userId="5e0decdd4a0d9a7e" providerId="LiveId" clId="{C7FAEE5A-184A-4438-807C-EFA7E9CB093C}" dt="2024-10-02T10:37:57.549" v="3935" actId="478"/>
          <ac:cxnSpMkLst>
            <pc:docMk/>
            <pc:sldMk cId="4249923797" sldId="270"/>
            <ac:cxnSpMk id="34" creationId="{C5D79411-AA21-A12C-1114-59D1C568475A}"/>
          </ac:cxnSpMkLst>
        </pc:cxnChg>
        <pc:cxnChg chg="del mod">
          <ac:chgData name="Carlos Hidalgo García" userId="5e0decdd4a0d9a7e" providerId="LiveId" clId="{C7FAEE5A-184A-4438-807C-EFA7E9CB093C}" dt="2024-10-02T10:37:58.218" v="3936" actId="478"/>
          <ac:cxnSpMkLst>
            <pc:docMk/>
            <pc:sldMk cId="4249923797" sldId="270"/>
            <ac:cxnSpMk id="36" creationId="{203CFD10-3A4C-B46D-6DD9-929F4A53F95E}"/>
          </ac:cxnSpMkLst>
        </pc:cxnChg>
      </pc:sldChg>
      <pc:sldChg chg="addSp modSp add mod ord">
        <pc:chgData name="Carlos Hidalgo García" userId="5e0decdd4a0d9a7e" providerId="LiveId" clId="{C7FAEE5A-184A-4438-807C-EFA7E9CB093C}" dt="2024-10-02T15:18:09.463" v="6943" actId="20577"/>
        <pc:sldMkLst>
          <pc:docMk/>
          <pc:sldMk cId="3901592956" sldId="271"/>
        </pc:sldMkLst>
        <pc:spChg chg="mod">
          <ac:chgData name="Carlos Hidalgo García" userId="5e0decdd4a0d9a7e" providerId="LiveId" clId="{C7FAEE5A-184A-4438-807C-EFA7E9CB093C}" dt="2024-10-02T15:18:09.463" v="6943" actId="20577"/>
          <ac:spMkLst>
            <pc:docMk/>
            <pc:sldMk cId="3901592956" sldId="271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0:47:49.522" v="4258" actId="1076"/>
          <ac:spMkLst>
            <pc:docMk/>
            <pc:sldMk cId="3901592956" sldId="271"/>
            <ac:spMk id="5" creationId="{E7E5A689-1FE5-CCD4-168E-789681F61236}"/>
          </ac:spMkLst>
        </pc:spChg>
        <pc:spChg chg="add mod">
          <ac:chgData name="Carlos Hidalgo García" userId="5e0decdd4a0d9a7e" providerId="LiveId" clId="{C7FAEE5A-184A-4438-807C-EFA7E9CB093C}" dt="2024-10-02T10:48:28.624" v="4334" actId="1076"/>
          <ac:spMkLst>
            <pc:docMk/>
            <pc:sldMk cId="3901592956" sldId="271"/>
            <ac:spMk id="8" creationId="{07B62CC5-416D-9DC3-87F3-870C8A90AE40}"/>
          </ac:spMkLst>
        </pc:spChg>
        <pc:picChg chg="mod">
          <ac:chgData name="Carlos Hidalgo García" userId="5e0decdd4a0d9a7e" providerId="LiveId" clId="{C7FAEE5A-184A-4438-807C-EFA7E9CB093C}" dt="2024-10-02T10:47:42.668" v="4255" actId="1076"/>
          <ac:picMkLst>
            <pc:docMk/>
            <pc:sldMk cId="3901592956" sldId="271"/>
            <ac:picMk id="5124" creationId="{5AFE2E31-849B-EF7B-EF99-EB5DFC8FB7C6}"/>
          </ac:picMkLst>
        </pc:picChg>
        <pc:picChg chg="mod">
          <ac:chgData name="Carlos Hidalgo García" userId="5e0decdd4a0d9a7e" providerId="LiveId" clId="{C7FAEE5A-184A-4438-807C-EFA7E9CB093C}" dt="2024-10-02T10:47:34.684" v="4253" actId="1076"/>
          <ac:picMkLst>
            <pc:docMk/>
            <pc:sldMk cId="3901592956" sldId="271"/>
            <ac:picMk id="5130" creationId="{5B2D7AD1-733D-26C5-22D8-16E4A44423AA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15:18:01.656" v="6939" actId="20577"/>
        <pc:sldMkLst>
          <pc:docMk/>
          <pc:sldMk cId="2884352008" sldId="272"/>
        </pc:sldMkLst>
        <pc:spChg chg="mod">
          <ac:chgData name="Carlos Hidalgo García" userId="5e0decdd4a0d9a7e" providerId="LiveId" clId="{C7FAEE5A-184A-4438-807C-EFA7E9CB093C}" dt="2024-10-02T15:18:01.656" v="6939" actId="20577"/>
          <ac:spMkLst>
            <pc:docMk/>
            <pc:sldMk cId="2884352008" sldId="272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11:09:01.078" v="4866" actId="1076"/>
          <ac:spMkLst>
            <pc:docMk/>
            <pc:sldMk cId="2884352008" sldId="272"/>
            <ac:spMk id="5" creationId="{C924A8A8-9C1D-37B0-F65A-B4E540FA786F}"/>
          </ac:spMkLst>
        </pc:spChg>
        <pc:spChg chg="add mod">
          <ac:chgData name="Carlos Hidalgo García" userId="5e0decdd4a0d9a7e" providerId="LiveId" clId="{C7FAEE5A-184A-4438-807C-EFA7E9CB093C}" dt="2024-10-02T11:09:10.203" v="4878" actId="20577"/>
          <ac:spMkLst>
            <pc:docMk/>
            <pc:sldMk cId="2884352008" sldId="272"/>
            <ac:spMk id="7" creationId="{C6BDC7AC-5107-A37A-6A57-C5A625CC4EA5}"/>
          </ac:spMkLst>
        </pc:spChg>
        <pc:spChg chg="add mod">
          <ac:chgData name="Carlos Hidalgo García" userId="5e0decdd4a0d9a7e" providerId="LiveId" clId="{C7FAEE5A-184A-4438-807C-EFA7E9CB093C}" dt="2024-10-02T11:09:17.219" v="4898" actId="20577"/>
          <ac:spMkLst>
            <pc:docMk/>
            <pc:sldMk cId="2884352008" sldId="272"/>
            <ac:spMk id="8" creationId="{F75AE456-FA49-62A5-BA87-60A999758857}"/>
          </ac:spMkLst>
        </pc:spChg>
        <pc:spChg chg="add mod">
          <ac:chgData name="Carlos Hidalgo García" userId="5e0decdd4a0d9a7e" providerId="LiveId" clId="{C7FAEE5A-184A-4438-807C-EFA7E9CB093C}" dt="2024-10-02T11:10:16.248" v="5048" actId="1076"/>
          <ac:spMkLst>
            <pc:docMk/>
            <pc:sldMk cId="2884352008" sldId="272"/>
            <ac:spMk id="13" creationId="{EE875E01-9090-784C-11E2-BD378A2824DC}"/>
          </ac:spMkLst>
        </pc:spChg>
        <pc:spChg chg="del">
          <ac:chgData name="Carlos Hidalgo García" userId="5e0decdd4a0d9a7e" providerId="LiveId" clId="{C7FAEE5A-184A-4438-807C-EFA7E9CB093C}" dt="2024-10-02T11:07:41.845" v="4812" actId="478"/>
          <ac:spMkLst>
            <pc:docMk/>
            <pc:sldMk cId="2884352008" sldId="272"/>
            <ac:spMk id="14" creationId="{D606208A-D7FB-AD79-283B-F0BABCB4559F}"/>
          </ac:spMkLst>
        </pc:spChg>
        <pc:spChg chg="del">
          <ac:chgData name="Carlos Hidalgo García" userId="5e0decdd4a0d9a7e" providerId="LiveId" clId="{C7FAEE5A-184A-4438-807C-EFA7E9CB093C}" dt="2024-10-02T11:07:40.412" v="4811" actId="478"/>
          <ac:spMkLst>
            <pc:docMk/>
            <pc:sldMk cId="2884352008" sldId="272"/>
            <ac:spMk id="15" creationId="{171223C9-B92A-714A-CBFA-8604E298845F}"/>
          </ac:spMkLst>
        </pc:spChg>
        <pc:spChg chg="del">
          <ac:chgData name="Carlos Hidalgo García" userId="5e0decdd4a0d9a7e" providerId="LiveId" clId="{C7FAEE5A-184A-4438-807C-EFA7E9CB093C}" dt="2024-10-02T11:07:39.812" v="4810" actId="478"/>
          <ac:spMkLst>
            <pc:docMk/>
            <pc:sldMk cId="2884352008" sldId="272"/>
            <ac:spMk id="16" creationId="{B422AE14-7BD6-5029-901F-DF654B85A63A}"/>
          </ac:spMkLst>
        </pc:spChg>
        <pc:spChg chg="mod">
          <ac:chgData name="Carlos Hidalgo García" userId="5e0decdd4a0d9a7e" providerId="LiveId" clId="{C7FAEE5A-184A-4438-807C-EFA7E9CB093C}" dt="2024-10-02T11:10:57.540" v="5083" actId="5793"/>
          <ac:spMkLst>
            <pc:docMk/>
            <pc:sldMk cId="2884352008" sldId="272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1:07:38.335" v="4808" actId="478"/>
          <ac:picMkLst>
            <pc:docMk/>
            <pc:sldMk cId="2884352008" sldId="272"/>
            <ac:picMk id="5132" creationId="{259FB3B2-10AD-9843-B63E-FE0B9F93CDEC}"/>
          </ac:picMkLst>
        </pc:picChg>
        <pc:picChg chg="del">
          <ac:chgData name="Carlos Hidalgo García" userId="5e0decdd4a0d9a7e" providerId="LiveId" clId="{C7FAEE5A-184A-4438-807C-EFA7E9CB093C}" dt="2024-10-02T11:07:38.860" v="4809" actId="478"/>
          <ac:picMkLst>
            <pc:docMk/>
            <pc:sldMk cId="2884352008" sldId="272"/>
            <ac:picMk id="5134" creationId="{60D53C1F-9862-EC45-6D2F-9FC1D01EA303}"/>
          </ac:picMkLst>
        </pc:picChg>
        <pc:picChg chg="del">
          <ac:chgData name="Carlos Hidalgo García" userId="5e0decdd4a0d9a7e" providerId="LiveId" clId="{C7FAEE5A-184A-4438-807C-EFA7E9CB093C}" dt="2024-10-02T11:07:37.940" v="4807" actId="478"/>
          <ac:picMkLst>
            <pc:docMk/>
            <pc:sldMk cId="2884352008" sldId="272"/>
            <ac:picMk id="5136" creationId="{32255729-BCE3-E12D-F8CB-00E13BF34A2B}"/>
          </ac:picMkLst>
        </pc:picChg>
        <pc:picChg chg="add mod">
          <ac:chgData name="Carlos Hidalgo García" userId="5e0decdd4a0d9a7e" providerId="LiveId" clId="{C7FAEE5A-184A-4438-807C-EFA7E9CB093C}" dt="2024-10-02T11:08:47.585" v="4843"/>
          <ac:picMkLst>
            <pc:docMk/>
            <pc:sldMk cId="2884352008" sldId="272"/>
            <ac:picMk id="7170" creationId="{518BA0E0-71A9-9B3D-37D4-3B36B8B832A1}"/>
          </ac:picMkLst>
        </pc:picChg>
      </pc:sldChg>
      <pc:sldChg chg="addSp delSp modSp add mod">
        <pc:chgData name="Carlos Hidalgo García" userId="5e0decdd4a0d9a7e" providerId="LiveId" clId="{C7FAEE5A-184A-4438-807C-EFA7E9CB093C}" dt="2024-10-02T15:17:58.117" v="6937" actId="20577"/>
        <pc:sldMkLst>
          <pc:docMk/>
          <pc:sldMk cId="270913929" sldId="273"/>
        </pc:sldMkLst>
        <pc:spChg chg="mod">
          <ac:chgData name="Carlos Hidalgo García" userId="5e0decdd4a0d9a7e" providerId="LiveId" clId="{C7FAEE5A-184A-4438-807C-EFA7E9CB093C}" dt="2024-10-02T15:17:58.117" v="6937" actId="20577"/>
          <ac:spMkLst>
            <pc:docMk/>
            <pc:sldMk cId="270913929" sldId="27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5" creationId="{C924A8A8-9C1D-37B0-F65A-B4E540FA786F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7" creationId="{C6BDC7AC-5107-A37A-6A57-C5A625CC4EA5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8" creationId="{F75AE456-FA49-62A5-BA87-60A999758857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13" creationId="{EE875E01-9090-784C-11E2-BD378A2824DC}"/>
          </ac:spMkLst>
        </pc:spChg>
        <pc:spChg chg="add mod">
          <ac:chgData name="Carlos Hidalgo García" userId="5e0decdd4a0d9a7e" providerId="LiveId" clId="{C7FAEE5A-184A-4438-807C-EFA7E9CB093C}" dt="2024-10-02T11:20:39.928" v="5401" actId="1076"/>
          <ac:spMkLst>
            <pc:docMk/>
            <pc:sldMk cId="270913929" sldId="273"/>
            <ac:spMk id="14" creationId="{31B8E45C-E413-00DF-E2AC-7EFC635B1D27}"/>
          </ac:spMkLst>
        </pc:spChg>
        <pc:spChg chg="mod">
          <ac:chgData name="Carlos Hidalgo García" userId="5e0decdd4a0d9a7e" providerId="LiveId" clId="{C7FAEE5A-184A-4438-807C-EFA7E9CB093C}" dt="2024-10-02T11:12:36.552" v="5239" actId="1076"/>
          <ac:spMkLst>
            <pc:docMk/>
            <pc:sldMk cId="270913929" sldId="273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1:19:22.976" v="5331" actId="1076"/>
          <ac:spMkLst>
            <pc:docMk/>
            <pc:sldMk cId="270913929" sldId="273"/>
            <ac:spMk id="29" creationId="{78C08AF9-0334-8956-DEA5-AB87984934FC}"/>
          </ac:spMkLst>
        </pc:spChg>
        <pc:spChg chg="add mod">
          <ac:chgData name="Carlos Hidalgo García" userId="5e0decdd4a0d9a7e" providerId="LiveId" clId="{C7FAEE5A-184A-4438-807C-EFA7E9CB093C}" dt="2024-10-02T11:19:28.254" v="5333" actId="1076"/>
          <ac:spMkLst>
            <pc:docMk/>
            <pc:sldMk cId="270913929" sldId="273"/>
            <ac:spMk id="30" creationId="{E5EFB1CA-D76B-49BD-9618-56C4A9B25E2E}"/>
          </ac:spMkLst>
        </pc:spChg>
        <pc:spChg chg="add mod">
          <ac:chgData name="Carlos Hidalgo García" userId="5e0decdd4a0d9a7e" providerId="LiveId" clId="{C7FAEE5A-184A-4438-807C-EFA7E9CB093C}" dt="2024-10-02T11:19:48.522" v="5358" actId="1076"/>
          <ac:spMkLst>
            <pc:docMk/>
            <pc:sldMk cId="270913929" sldId="273"/>
            <ac:spMk id="32" creationId="{99D9CC7D-2E7C-CA0D-F420-E8463C15A8BC}"/>
          </ac:spMkLst>
        </pc:spChg>
        <pc:spChg chg="add mod">
          <ac:chgData name="Carlos Hidalgo García" userId="5e0decdd4a0d9a7e" providerId="LiveId" clId="{C7FAEE5A-184A-4438-807C-EFA7E9CB093C}" dt="2024-10-02T11:20:00.126" v="5370" actId="1076"/>
          <ac:spMkLst>
            <pc:docMk/>
            <pc:sldMk cId="270913929" sldId="273"/>
            <ac:spMk id="33" creationId="{8A1430F0-9FAC-49BF-3DEA-B15CA4D4155C}"/>
          </ac:spMkLst>
        </pc:spChg>
        <pc:spChg chg="add mod">
          <ac:chgData name="Carlos Hidalgo García" userId="5e0decdd4a0d9a7e" providerId="LiveId" clId="{C7FAEE5A-184A-4438-807C-EFA7E9CB093C}" dt="2024-10-02T11:20:14.334" v="5398" actId="1076"/>
          <ac:spMkLst>
            <pc:docMk/>
            <pc:sldMk cId="270913929" sldId="273"/>
            <ac:spMk id="34" creationId="{39FE3D24-E21C-278D-158F-1ABBA1AD6516}"/>
          </ac:spMkLst>
        </pc:spChg>
        <pc:picChg chg="add mod">
          <ac:chgData name="Carlos Hidalgo García" userId="5e0decdd4a0d9a7e" providerId="LiveId" clId="{C7FAEE5A-184A-4438-807C-EFA7E9CB093C}" dt="2024-10-02T11:18:22.667" v="5287" actId="1076"/>
          <ac:picMkLst>
            <pc:docMk/>
            <pc:sldMk cId="270913929" sldId="273"/>
            <ac:picMk id="16" creationId="{36E3B0CF-E45D-2E45-3BA2-42763887A8D6}"/>
          </ac:picMkLst>
        </pc:picChg>
        <pc:picChg chg="add mod">
          <ac:chgData name="Carlos Hidalgo García" userId="5e0decdd4a0d9a7e" providerId="LiveId" clId="{C7FAEE5A-184A-4438-807C-EFA7E9CB093C}" dt="2024-10-02T11:18:17.921" v="5284" actId="1076"/>
          <ac:picMkLst>
            <pc:docMk/>
            <pc:sldMk cId="270913929" sldId="273"/>
            <ac:picMk id="18" creationId="{EBA88A16-3FD8-6DA0-0299-CADD7CA6CAF0}"/>
          </ac:picMkLst>
        </pc:picChg>
        <pc:picChg chg="add mod">
          <ac:chgData name="Carlos Hidalgo García" userId="5e0decdd4a0d9a7e" providerId="LiveId" clId="{C7FAEE5A-184A-4438-807C-EFA7E9CB093C}" dt="2024-10-02T11:18:17.921" v="5284" actId="1076"/>
          <ac:picMkLst>
            <pc:docMk/>
            <pc:sldMk cId="270913929" sldId="273"/>
            <ac:picMk id="19" creationId="{099858C4-D04F-BC5C-E3AD-D2532B962F63}"/>
          </ac:picMkLst>
        </pc:picChg>
        <pc:picChg chg="del">
          <ac:chgData name="Carlos Hidalgo García" userId="5e0decdd4a0d9a7e" providerId="LiveId" clId="{C7FAEE5A-184A-4438-807C-EFA7E9CB093C}" dt="2024-10-02T11:10:38.159" v="5051" actId="478"/>
          <ac:picMkLst>
            <pc:docMk/>
            <pc:sldMk cId="270913929" sldId="273"/>
            <ac:picMk id="7170" creationId="{518BA0E0-71A9-9B3D-37D4-3B36B8B832A1}"/>
          </ac:picMkLst>
        </pc:picChg>
        <pc:picChg chg="add del mod">
          <ac:chgData name="Carlos Hidalgo García" userId="5e0decdd4a0d9a7e" providerId="LiveId" clId="{C7FAEE5A-184A-4438-807C-EFA7E9CB093C}" dt="2024-10-02T11:13:31.879" v="5241" actId="478"/>
          <ac:picMkLst>
            <pc:docMk/>
            <pc:sldMk cId="270913929" sldId="273"/>
            <ac:picMk id="8194" creationId="{147E2CCB-F830-747C-E813-C0B3269E465F}"/>
          </ac:picMkLst>
        </pc:picChg>
        <pc:picChg chg="add del mod">
          <ac:chgData name="Carlos Hidalgo García" userId="5e0decdd4a0d9a7e" providerId="LiveId" clId="{C7FAEE5A-184A-4438-807C-EFA7E9CB093C}" dt="2024-10-02T11:14:23.668" v="5248" actId="478"/>
          <ac:picMkLst>
            <pc:docMk/>
            <pc:sldMk cId="270913929" sldId="273"/>
            <ac:picMk id="8196" creationId="{A01C49A3-399D-8DC9-A6C3-05964378A418}"/>
          </ac:picMkLst>
        </pc:picChg>
        <pc:picChg chg="add del mod">
          <ac:chgData name="Carlos Hidalgo García" userId="5e0decdd4a0d9a7e" providerId="LiveId" clId="{C7FAEE5A-184A-4438-807C-EFA7E9CB093C}" dt="2024-10-02T11:14:53.518" v="5252" actId="478"/>
          <ac:picMkLst>
            <pc:docMk/>
            <pc:sldMk cId="270913929" sldId="273"/>
            <ac:picMk id="8198" creationId="{40AC1244-52AB-CFEC-53BA-92D12B689295}"/>
          </ac:picMkLst>
        </pc:picChg>
        <pc:picChg chg="add mod">
          <ac:chgData name="Carlos Hidalgo García" userId="5e0decdd4a0d9a7e" providerId="LiveId" clId="{C7FAEE5A-184A-4438-807C-EFA7E9CB093C}" dt="2024-10-02T11:18:27.373" v="5290" actId="1076"/>
          <ac:picMkLst>
            <pc:docMk/>
            <pc:sldMk cId="270913929" sldId="273"/>
            <ac:picMk id="8200" creationId="{6D87FE1B-0712-782F-2CCC-2DBD0EFA8768}"/>
          </ac:picMkLst>
        </pc:picChg>
        <pc:picChg chg="add mod">
          <ac:chgData name="Carlos Hidalgo García" userId="5e0decdd4a0d9a7e" providerId="LiveId" clId="{C7FAEE5A-184A-4438-807C-EFA7E9CB093C}" dt="2024-10-02T11:18:53.470" v="5301" actId="1076"/>
          <ac:picMkLst>
            <pc:docMk/>
            <pc:sldMk cId="270913929" sldId="273"/>
            <ac:picMk id="8202" creationId="{AC0D34C0-9A7D-7185-ACBC-F5056DCC93F1}"/>
          </ac:picMkLst>
        </pc:picChg>
        <pc:cxnChg chg="add mod">
          <ac:chgData name="Carlos Hidalgo García" userId="5e0decdd4a0d9a7e" providerId="LiveId" clId="{C7FAEE5A-184A-4438-807C-EFA7E9CB093C}" dt="2024-10-02T11:18:20.099" v="5285" actId="1076"/>
          <ac:cxnSpMkLst>
            <pc:docMk/>
            <pc:sldMk cId="270913929" sldId="273"/>
            <ac:cxnSpMk id="21" creationId="{EA2A9731-071A-0491-14F7-8064ED24EC4E}"/>
          </ac:cxnSpMkLst>
        </pc:cxnChg>
        <pc:cxnChg chg="add mod">
          <ac:chgData name="Carlos Hidalgo García" userId="5e0decdd4a0d9a7e" providerId="LiveId" clId="{C7FAEE5A-184A-4438-807C-EFA7E9CB093C}" dt="2024-10-02T11:18:26.131" v="5289" actId="1076"/>
          <ac:cxnSpMkLst>
            <pc:docMk/>
            <pc:sldMk cId="270913929" sldId="273"/>
            <ac:cxnSpMk id="22" creationId="{8A853576-D4C1-361C-EE5B-65B92AD5A1BF}"/>
          </ac:cxnSpMkLst>
        </pc:cxnChg>
        <pc:cxnChg chg="add mod">
          <ac:chgData name="Carlos Hidalgo García" userId="5e0decdd4a0d9a7e" providerId="LiveId" clId="{C7FAEE5A-184A-4438-807C-EFA7E9CB093C}" dt="2024-10-02T11:18:32.962" v="5292" actId="1076"/>
          <ac:cxnSpMkLst>
            <pc:docMk/>
            <pc:sldMk cId="270913929" sldId="273"/>
            <ac:cxnSpMk id="23" creationId="{108359C2-7FDC-6B4B-B24A-167420B7389B}"/>
          </ac:cxnSpMkLst>
        </pc:cxnChg>
        <pc:cxnChg chg="add mod">
          <ac:chgData name="Carlos Hidalgo García" userId="5e0decdd4a0d9a7e" providerId="LiveId" clId="{C7FAEE5A-184A-4438-807C-EFA7E9CB093C}" dt="2024-10-02T11:18:43.735" v="5297"/>
          <ac:cxnSpMkLst>
            <pc:docMk/>
            <pc:sldMk cId="270913929" sldId="273"/>
            <ac:cxnSpMk id="25" creationId="{05FC4A79-31CA-1D7D-0BF6-ED0B4D85F42A}"/>
          </ac:cxnSpMkLst>
        </pc:cxnChg>
        <pc:cxnChg chg="add mod">
          <ac:chgData name="Carlos Hidalgo García" userId="5e0decdd4a0d9a7e" providerId="LiveId" clId="{C7FAEE5A-184A-4438-807C-EFA7E9CB093C}" dt="2024-10-02T11:18:49.948" v="5299" actId="1076"/>
          <ac:cxnSpMkLst>
            <pc:docMk/>
            <pc:sldMk cId="270913929" sldId="273"/>
            <ac:cxnSpMk id="26" creationId="{D92B68AB-84B6-BA32-C58D-BAC39FD1EC25}"/>
          </ac:cxnSpMkLst>
        </pc:cxnChg>
        <pc:cxnChg chg="add mod">
          <ac:chgData name="Carlos Hidalgo García" userId="5e0decdd4a0d9a7e" providerId="LiveId" clId="{C7FAEE5A-184A-4438-807C-EFA7E9CB093C}" dt="2024-10-02T11:18:49.948" v="5299" actId="1076"/>
          <ac:cxnSpMkLst>
            <pc:docMk/>
            <pc:sldMk cId="270913929" sldId="273"/>
            <ac:cxnSpMk id="27" creationId="{49451832-5F61-36B0-25FB-C1C90F5C2B80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15:17:54.893" v="6935" actId="20577"/>
        <pc:sldMkLst>
          <pc:docMk/>
          <pc:sldMk cId="1846018360" sldId="274"/>
        </pc:sldMkLst>
        <pc:spChg chg="mod">
          <ac:chgData name="Carlos Hidalgo García" userId="5e0decdd4a0d9a7e" providerId="LiveId" clId="{C7FAEE5A-184A-4438-807C-EFA7E9CB093C}" dt="2024-10-02T15:17:54.893" v="6935" actId="20577"/>
          <ac:spMkLst>
            <pc:docMk/>
            <pc:sldMk cId="1846018360" sldId="27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1:20:50.067" v="5403" actId="478"/>
          <ac:spMkLst>
            <pc:docMk/>
            <pc:sldMk cId="1846018360" sldId="274"/>
            <ac:spMk id="14" creationId="{31B8E45C-E413-00DF-E2AC-7EFC635B1D27}"/>
          </ac:spMkLst>
        </pc:spChg>
        <pc:spChg chg="mod">
          <ac:chgData name="Carlos Hidalgo García" userId="5e0decdd4a0d9a7e" providerId="LiveId" clId="{C7FAEE5A-184A-4438-807C-EFA7E9CB093C}" dt="2024-10-02T11:21:25.448" v="5429" actId="13926"/>
          <ac:spMkLst>
            <pc:docMk/>
            <pc:sldMk cId="1846018360" sldId="274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1:24:48.205" v="5871" actId="20577"/>
          <ac:spMkLst>
            <pc:docMk/>
            <pc:sldMk cId="1846018360" sldId="274"/>
            <ac:spMk id="28" creationId="{2D332CCF-E71A-408C-4E10-A2C99EDFCBD7}"/>
          </ac:spMkLst>
        </pc:spChg>
        <pc:spChg chg="del">
          <ac:chgData name="Carlos Hidalgo García" userId="5e0decdd4a0d9a7e" providerId="LiveId" clId="{C7FAEE5A-184A-4438-807C-EFA7E9CB093C}" dt="2024-10-02T11:20:56.221" v="5405" actId="478"/>
          <ac:spMkLst>
            <pc:docMk/>
            <pc:sldMk cId="1846018360" sldId="274"/>
            <ac:spMk id="29" creationId="{78C08AF9-0334-8956-DEA5-AB87984934FC}"/>
          </ac:spMkLst>
        </pc:spChg>
        <pc:spChg chg="del">
          <ac:chgData name="Carlos Hidalgo García" userId="5e0decdd4a0d9a7e" providerId="LiveId" clId="{C7FAEE5A-184A-4438-807C-EFA7E9CB093C}" dt="2024-10-02T11:20:56.221" v="5405" actId="478"/>
          <ac:spMkLst>
            <pc:docMk/>
            <pc:sldMk cId="1846018360" sldId="274"/>
            <ac:spMk id="30" creationId="{E5EFB1CA-D76B-49BD-9618-56C4A9B25E2E}"/>
          </ac:spMkLst>
        </pc:spChg>
        <pc:spChg chg="mod">
          <ac:chgData name="Carlos Hidalgo García" userId="5e0decdd4a0d9a7e" providerId="LiveId" clId="{C7FAEE5A-184A-4438-807C-EFA7E9CB093C}" dt="2024-10-02T11:23:57.453" v="5680" actId="20577"/>
          <ac:spMkLst>
            <pc:docMk/>
            <pc:sldMk cId="1846018360" sldId="274"/>
            <ac:spMk id="32" creationId="{99D9CC7D-2E7C-CA0D-F420-E8463C15A8BC}"/>
          </ac:spMkLst>
        </pc:spChg>
        <pc:spChg chg="del">
          <ac:chgData name="Carlos Hidalgo García" userId="5e0decdd4a0d9a7e" providerId="LiveId" clId="{C7FAEE5A-184A-4438-807C-EFA7E9CB093C}" dt="2024-10-02T11:21:01.011" v="5409" actId="478"/>
          <ac:spMkLst>
            <pc:docMk/>
            <pc:sldMk cId="1846018360" sldId="274"/>
            <ac:spMk id="33" creationId="{8A1430F0-9FAC-49BF-3DEA-B15CA4D4155C}"/>
          </ac:spMkLst>
        </pc:spChg>
        <pc:spChg chg="del">
          <ac:chgData name="Carlos Hidalgo García" userId="5e0decdd4a0d9a7e" providerId="LiveId" clId="{C7FAEE5A-184A-4438-807C-EFA7E9CB093C}" dt="2024-10-02T11:20:54.606" v="5404" actId="478"/>
          <ac:spMkLst>
            <pc:docMk/>
            <pc:sldMk cId="1846018360" sldId="274"/>
            <ac:spMk id="34" creationId="{39FE3D24-E21C-278D-158F-1ABBA1AD6516}"/>
          </ac:spMkLst>
        </pc:spChg>
        <pc:spChg chg="add mod">
          <ac:chgData name="Carlos Hidalgo García" userId="5e0decdd4a0d9a7e" providerId="LiveId" clId="{C7FAEE5A-184A-4438-807C-EFA7E9CB093C}" dt="2024-10-02T11:25:46.480" v="5909" actId="207"/>
          <ac:spMkLst>
            <pc:docMk/>
            <pc:sldMk cId="1846018360" sldId="274"/>
            <ac:spMk id="35" creationId="{6E2FCF03-BB77-49CB-5533-9C35B661B2FC}"/>
          </ac:spMkLst>
        </pc:spChg>
        <pc:picChg chg="add mod">
          <ac:chgData name="Carlos Hidalgo García" userId="5e0decdd4a0d9a7e" providerId="LiveId" clId="{C7FAEE5A-184A-4438-807C-EFA7E9CB093C}" dt="2024-10-02T11:22:34.385" v="5519" actId="1076"/>
          <ac:picMkLst>
            <pc:docMk/>
            <pc:sldMk cId="1846018360" sldId="274"/>
            <ac:picMk id="5" creationId="{F805A311-8A66-8AC5-00D5-9714A599CA74}"/>
          </ac:picMkLst>
        </pc:picChg>
        <pc:picChg chg="add mod">
          <ac:chgData name="Carlos Hidalgo García" userId="5e0decdd4a0d9a7e" providerId="LiveId" clId="{C7FAEE5A-184A-4438-807C-EFA7E9CB093C}" dt="2024-10-02T11:23:08.191" v="5533" actId="1036"/>
          <ac:picMkLst>
            <pc:docMk/>
            <pc:sldMk cId="1846018360" sldId="274"/>
            <ac:picMk id="8" creationId="{2CDCD18A-DEBE-58F7-DAE3-353C9D84F88B}"/>
          </ac:picMkLst>
        </pc:picChg>
        <pc:picChg chg="add mod">
          <ac:chgData name="Carlos Hidalgo García" userId="5e0decdd4a0d9a7e" providerId="LiveId" clId="{C7FAEE5A-184A-4438-807C-EFA7E9CB093C}" dt="2024-10-02T11:22:38.070" v="5521" actId="1076"/>
          <ac:picMkLst>
            <pc:docMk/>
            <pc:sldMk cId="1846018360" sldId="274"/>
            <ac:picMk id="13" creationId="{BB3BAA8A-13AA-7256-08FC-2BF51653B5E1}"/>
          </ac:picMkLst>
        </pc:picChg>
        <pc:picChg chg="add mod">
          <ac:chgData name="Carlos Hidalgo García" userId="5e0decdd4a0d9a7e" providerId="LiveId" clId="{C7FAEE5A-184A-4438-807C-EFA7E9CB093C}" dt="2024-10-02T11:22:43.937" v="5523" actId="1076"/>
          <ac:picMkLst>
            <pc:docMk/>
            <pc:sldMk cId="1846018360" sldId="274"/>
            <ac:picMk id="15" creationId="{8AFBE36C-F639-3A10-4372-9DDA6FAD3456}"/>
          </ac:picMkLst>
        </pc:picChg>
        <pc:picChg chg="del">
          <ac:chgData name="Carlos Hidalgo García" userId="5e0decdd4a0d9a7e" providerId="LiveId" clId="{C7FAEE5A-184A-4438-807C-EFA7E9CB093C}" dt="2024-10-02T11:21:00.002" v="5408" actId="478"/>
          <ac:picMkLst>
            <pc:docMk/>
            <pc:sldMk cId="1846018360" sldId="274"/>
            <ac:picMk id="16" creationId="{36E3B0CF-E45D-2E45-3BA2-42763887A8D6}"/>
          </ac:picMkLst>
        </pc:picChg>
        <pc:picChg chg="add mod">
          <ac:chgData name="Carlos Hidalgo García" userId="5e0decdd4a0d9a7e" providerId="LiveId" clId="{C7FAEE5A-184A-4438-807C-EFA7E9CB093C}" dt="2024-10-02T11:22:43.937" v="5523" actId="1076"/>
          <ac:picMkLst>
            <pc:docMk/>
            <pc:sldMk cId="1846018360" sldId="274"/>
            <ac:picMk id="17" creationId="{17C0F3B4-9F6D-1063-97A6-F84767784D20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18" creationId="{EBA88A16-3FD8-6DA0-0299-CADD7CA6CAF0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19" creationId="{099858C4-D04F-BC5C-E3AD-D2532B962F63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8200" creationId="{6D87FE1B-0712-782F-2CCC-2DBD0EFA8768}"/>
          </ac:picMkLst>
        </pc:picChg>
        <pc:picChg chg="mod">
          <ac:chgData name="Carlos Hidalgo García" userId="5e0decdd4a0d9a7e" providerId="LiveId" clId="{C7FAEE5A-184A-4438-807C-EFA7E9CB093C}" dt="2024-10-02T11:23:08.191" v="5533" actId="1036"/>
          <ac:picMkLst>
            <pc:docMk/>
            <pc:sldMk cId="1846018360" sldId="274"/>
            <ac:picMk id="8202" creationId="{AC0D34C0-9A7D-7185-ACBC-F5056DCC93F1}"/>
          </ac:picMkLst>
        </pc:pic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1" creationId="{EA2A9731-071A-0491-14F7-8064ED24EC4E}"/>
          </ac:cxnSpMkLst>
        </pc:cxn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2" creationId="{8A853576-D4C1-361C-EE5B-65B92AD5A1BF}"/>
          </ac:cxnSpMkLst>
        </pc:cxnChg>
        <pc:cxnChg chg="del">
          <ac:chgData name="Carlos Hidalgo García" userId="5e0decdd4a0d9a7e" providerId="LiveId" clId="{C7FAEE5A-184A-4438-807C-EFA7E9CB093C}" dt="2024-10-02T11:20:56.221" v="5405" actId="478"/>
          <ac:cxnSpMkLst>
            <pc:docMk/>
            <pc:sldMk cId="1846018360" sldId="274"/>
            <ac:cxnSpMk id="23" creationId="{108359C2-7FDC-6B4B-B24A-167420B7389B}"/>
          </ac:cxnSpMkLst>
        </pc:cxnChg>
        <pc:cxnChg chg="add mod">
          <ac:chgData name="Carlos Hidalgo García" userId="5e0decdd4a0d9a7e" providerId="LiveId" clId="{C7FAEE5A-184A-4438-807C-EFA7E9CB093C}" dt="2024-10-02T11:22:58.270" v="5526" actId="1582"/>
          <ac:cxnSpMkLst>
            <pc:docMk/>
            <pc:sldMk cId="1846018360" sldId="274"/>
            <ac:cxnSpMk id="25" creationId="{DBFB4D39-8FE1-4C7E-B3C9-EA39ABA62FC7}"/>
          </ac:cxnSpMkLst>
        </pc:cxn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6" creationId="{D92B68AB-84B6-BA32-C58D-BAC39FD1EC25}"/>
          </ac:cxnSpMkLst>
        </pc:cxnChg>
        <pc:cxnChg chg="del">
          <ac:chgData name="Carlos Hidalgo García" userId="5e0decdd4a0d9a7e" providerId="LiveId" clId="{C7FAEE5A-184A-4438-807C-EFA7E9CB093C}" dt="2024-10-02T11:20:56.221" v="5405" actId="478"/>
          <ac:cxnSpMkLst>
            <pc:docMk/>
            <pc:sldMk cId="1846018360" sldId="274"/>
            <ac:cxnSpMk id="27" creationId="{49451832-5F61-36B0-25FB-C1C90F5C2B80}"/>
          </ac:cxnSpMkLst>
        </pc:cxnChg>
      </pc:sldChg>
      <pc:sldChg chg="modSp add mod ord">
        <pc:chgData name="Carlos Hidalgo García" userId="5e0decdd4a0d9a7e" providerId="LiveId" clId="{C7FAEE5A-184A-4438-807C-EFA7E9CB093C}" dt="2024-10-02T20:59:56.688" v="13265" actId="20577"/>
        <pc:sldMkLst>
          <pc:docMk/>
          <pc:sldMk cId="3953195471" sldId="275"/>
        </pc:sldMkLst>
        <pc:spChg chg="mod">
          <ac:chgData name="Carlos Hidalgo García" userId="5e0decdd4a0d9a7e" providerId="LiveId" clId="{C7FAEE5A-184A-4438-807C-EFA7E9CB093C}" dt="2024-10-02T20:59:56.688" v="13265" actId="20577"/>
          <ac:spMkLst>
            <pc:docMk/>
            <pc:sldMk cId="3953195471" sldId="275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0:59:44.244" v="13224" actId="2710"/>
        <pc:sldMkLst>
          <pc:docMk/>
          <pc:sldMk cId="1019370752" sldId="276"/>
        </pc:sldMkLst>
        <pc:spChg chg="mod">
          <ac:chgData name="Carlos Hidalgo García" userId="5e0decdd4a0d9a7e" providerId="LiveId" clId="{C7FAEE5A-184A-4438-807C-EFA7E9CB093C}" dt="2024-10-02T15:17:51.436" v="6933" actId="20577"/>
          <ac:spMkLst>
            <pc:docMk/>
            <pc:sldMk cId="1019370752" sldId="276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0:59:44.244" v="13224" actId="2710"/>
          <ac:spMkLst>
            <pc:docMk/>
            <pc:sldMk cId="1019370752" sldId="276"/>
            <ac:spMk id="6" creationId="{03E9B5F6-D12F-D76F-64B8-A813D2D8B9A9}"/>
          </ac:spMkLst>
        </pc:spChg>
      </pc:sldChg>
      <pc:sldChg chg="addSp delSp modSp add mod ord modAnim modNotesTx">
        <pc:chgData name="Carlos Hidalgo García" userId="5e0decdd4a0d9a7e" providerId="LiveId" clId="{C7FAEE5A-184A-4438-807C-EFA7E9CB093C}" dt="2024-10-02T20:30:19.367" v="12512" actId="6549"/>
        <pc:sldMkLst>
          <pc:docMk/>
          <pc:sldMk cId="987674748" sldId="277"/>
        </pc:sldMkLst>
        <pc:spChg chg="mod">
          <ac:chgData name="Carlos Hidalgo García" userId="5e0decdd4a0d9a7e" providerId="LiveId" clId="{C7FAEE5A-184A-4438-807C-EFA7E9CB093C}" dt="2024-10-02T15:04:51.397" v="6368" actId="20577"/>
          <ac:spMkLst>
            <pc:docMk/>
            <pc:sldMk cId="987674748" sldId="27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4:55:19.908" v="6142" actId="1076"/>
          <ac:spMkLst>
            <pc:docMk/>
            <pc:sldMk cId="987674748" sldId="277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4:55:15.189" v="6141" actId="14100"/>
          <ac:spMkLst>
            <pc:docMk/>
            <pc:sldMk cId="987674748" sldId="277"/>
            <ac:spMk id="11" creationId="{B9BE3053-AAF0-0943-37EB-050D23E28A12}"/>
          </ac:spMkLst>
        </pc:spChg>
        <pc:spChg chg="add del mod">
          <ac:chgData name="Carlos Hidalgo García" userId="5e0decdd4a0d9a7e" providerId="LiveId" clId="{C7FAEE5A-184A-4438-807C-EFA7E9CB093C}" dt="2024-10-02T15:04:10.412" v="6366" actId="478"/>
          <ac:spMkLst>
            <pc:docMk/>
            <pc:sldMk cId="987674748" sldId="277"/>
            <ac:spMk id="18" creationId="{48D6EC4E-84DD-137F-95BE-DD4DD5999B74}"/>
          </ac:spMkLst>
        </pc:spChg>
        <pc:spChg chg="add del mod">
          <ac:chgData name="Carlos Hidalgo García" userId="5e0decdd4a0d9a7e" providerId="LiveId" clId="{C7FAEE5A-184A-4438-807C-EFA7E9CB093C}" dt="2024-10-02T15:03:06.917" v="6357" actId="478"/>
          <ac:spMkLst>
            <pc:docMk/>
            <pc:sldMk cId="987674748" sldId="277"/>
            <ac:spMk id="19" creationId="{7D79707F-260C-509B-7942-E1EBB84B6AA4}"/>
          </ac:spMkLst>
        </pc:spChg>
        <pc:spChg chg="add mod">
          <ac:chgData name="Carlos Hidalgo García" userId="5e0decdd4a0d9a7e" providerId="LiveId" clId="{C7FAEE5A-184A-4438-807C-EFA7E9CB093C}" dt="2024-10-02T15:12:07.269" v="6641" actId="1076"/>
          <ac:spMkLst>
            <pc:docMk/>
            <pc:sldMk cId="987674748" sldId="277"/>
            <ac:spMk id="23" creationId="{3A389521-99EF-D81F-9DED-781E3413CE73}"/>
          </ac:spMkLst>
        </pc:spChg>
        <pc:spChg chg="mod">
          <ac:chgData name="Carlos Hidalgo García" userId="5e0decdd4a0d9a7e" providerId="LiveId" clId="{C7FAEE5A-184A-4438-807C-EFA7E9CB093C}" dt="2024-10-02T15:01:29.543" v="6356" actId="13926"/>
          <ac:spMkLst>
            <pc:docMk/>
            <pc:sldMk cId="987674748" sldId="277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5:17:44.702" v="6931" actId="20577"/>
          <ac:spMkLst>
            <pc:docMk/>
            <pc:sldMk cId="987674748" sldId="277"/>
            <ac:spMk id="26" creationId="{8E9487C3-5A39-29FE-2008-894A27E55268}"/>
          </ac:spMkLst>
        </pc:spChg>
        <pc:spChg chg="del">
          <ac:chgData name="Carlos Hidalgo García" userId="5e0decdd4a0d9a7e" providerId="LiveId" clId="{C7FAEE5A-184A-4438-807C-EFA7E9CB093C}" dt="2024-10-02T14:55:24.569" v="6143" actId="478"/>
          <ac:spMkLst>
            <pc:docMk/>
            <pc:sldMk cId="987674748" sldId="277"/>
            <ac:spMk id="28" creationId="{2D332CCF-E71A-408C-4E10-A2C99EDFCBD7}"/>
          </ac:spMkLst>
        </pc:spChg>
        <pc:spChg chg="del">
          <ac:chgData name="Carlos Hidalgo García" userId="5e0decdd4a0d9a7e" providerId="LiveId" clId="{C7FAEE5A-184A-4438-807C-EFA7E9CB093C}" dt="2024-10-02T14:55:24.569" v="6143" actId="478"/>
          <ac:spMkLst>
            <pc:docMk/>
            <pc:sldMk cId="987674748" sldId="277"/>
            <ac:spMk id="32" creationId="{99D9CC7D-2E7C-CA0D-F420-E8463C15A8BC}"/>
          </ac:spMkLst>
        </pc:spChg>
        <pc:spChg chg="del">
          <ac:chgData name="Carlos Hidalgo García" userId="5e0decdd4a0d9a7e" providerId="LiveId" clId="{C7FAEE5A-184A-4438-807C-EFA7E9CB093C}" dt="2024-10-02T14:55:29.791" v="6148" actId="478"/>
          <ac:spMkLst>
            <pc:docMk/>
            <pc:sldMk cId="987674748" sldId="277"/>
            <ac:spMk id="35" creationId="{6E2FCF03-BB77-49CB-5533-9C35B661B2FC}"/>
          </ac:spMkLst>
        </pc:spChg>
        <pc:picChg chg="del">
          <ac:chgData name="Carlos Hidalgo García" userId="5e0decdd4a0d9a7e" providerId="LiveId" clId="{C7FAEE5A-184A-4438-807C-EFA7E9CB093C}" dt="2024-10-02T14:55:28.263" v="6147" actId="478"/>
          <ac:picMkLst>
            <pc:docMk/>
            <pc:sldMk cId="987674748" sldId="277"/>
            <ac:picMk id="5" creationId="{F805A311-8A66-8AC5-00D5-9714A599CA74}"/>
          </ac:picMkLst>
        </pc:picChg>
        <pc:picChg chg="del">
          <ac:chgData name="Carlos Hidalgo García" userId="5e0decdd4a0d9a7e" providerId="LiveId" clId="{C7FAEE5A-184A-4438-807C-EFA7E9CB093C}" dt="2024-10-02T14:55:24.569" v="6143" actId="478"/>
          <ac:picMkLst>
            <pc:docMk/>
            <pc:sldMk cId="987674748" sldId="277"/>
            <ac:picMk id="8" creationId="{2CDCD18A-DEBE-58F7-DAE3-353C9D84F88B}"/>
          </ac:picMkLst>
        </pc:picChg>
        <pc:picChg chg="del">
          <ac:chgData name="Carlos Hidalgo García" userId="5e0decdd4a0d9a7e" providerId="LiveId" clId="{C7FAEE5A-184A-4438-807C-EFA7E9CB093C}" dt="2024-10-02T14:55:27.192" v="6146" actId="478"/>
          <ac:picMkLst>
            <pc:docMk/>
            <pc:sldMk cId="987674748" sldId="277"/>
            <ac:picMk id="13" creationId="{BB3BAA8A-13AA-7256-08FC-2BF51653B5E1}"/>
          </ac:picMkLst>
        </pc:picChg>
        <pc:picChg chg="del">
          <ac:chgData name="Carlos Hidalgo García" userId="5e0decdd4a0d9a7e" providerId="LiveId" clId="{C7FAEE5A-184A-4438-807C-EFA7E9CB093C}" dt="2024-10-02T14:55:25.547" v="6144" actId="478"/>
          <ac:picMkLst>
            <pc:docMk/>
            <pc:sldMk cId="987674748" sldId="277"/>
            <ac:picMk id="15" creationId="{8AFBE36C-F639-3A10-4372-9DDA6FAD3456}"/>
          </ac:picMkLst>
        </pc:picChg>
        <pc:picChg chg="del">
          <ac:chgData name="Carlos Hidalgo García" userId="5e0decdd4a0d9a7e" providerId="LiveId" clId="{C7FAEE5A-184A-4438-807C-EFA7E9CB093C}" dt="2024-10-02T14:55:26.638" v="6145" actId="478"/>
          <ac:picMkLst>
            <pc:docMk/>
            <pc:sldMk cId="987674748" sldId="277"/>
            <ac:picMk id="17" creationId="{17C0F3B4-9F6D-1063-97A6-F84767784D20}"/>
          </ac:picMkLst>
        </pc:picChg>
        <pc:picChg chg="add mod">
          <ac:chgData name="Carlos Hidalgo García" userId="5e0decdd4a0d9a7e" providerId="LiveId" clId="{C7FAEE5A-184A-4438-807C-EFA7E9CB093C}" dt="2024-10-02T15:04:06.103" v="6365" actId="1076"/>
          <ac:picMkLst>
            <pc:docMk/>
            <pc:sldMk cId="987674748" sldId="277"/>
            <ac:picMk id="21" creationId="{7131D8F8-F80C-F384-0640-7D60516C945B}"/>
          </ac:picMkLst>
        </pc:picChg>
        <pc:picChg chg="add del mod">
          <ac:chgData name="Carlos Hidalgo García" userId="5e0decdd4a0d9a7e" providerId="LiveId" clId="{C7FAEE5A-184A-4438-807C-EFA7E9CB093C}" dt="2024-10-02T15:06:57.720" v="6373" actId="478"/>
          <ac:picMkLst>
            <pc:docMk/>
            <pc:sldMk cId="987674748" sldId="277"/>
            <ac:picMk id="1026" creationId="{6B3D1676-B3F7-E3B5-B6EA-1485C2052B8B}"/>
          </ac:picMkLst>
        </pc:picChg>
        <pc:picChg chg="add mod">
          <ac:chgData name="Carlos Hidalgo García" userId="5e0decdd4a0d9a7e" providerId="LiveId" clId="{C7FAEE5A-184A-4438-807C-EFA7E9CB093C}" dt="2024-10-02T15:07:11.649" v="6378" actId="14100"/>
          <ac:picMkLst>
            <pc:docMk/>
            <pc:sldMk cId="987674748" sldId="277"/>
            <ac:picMk id="1028" creationId="{E357C02D-E31C-3DC9-23B5-1E167371BCAA}"/>
          </ac:picMkLst>
        </pc:picChg>
        <pc:picChg chg="del">
          <ac:chgData name="Carlos Hidalgo García" userId="5e0decdd4a0d9a7e" providerId="LiveId" clId="{C7FAEE5A-184A-4438-807C-EFA7E9CB093C}" dt="2024-10-02T14:55:24.569" v="6143" actId="478"/>
          <ac:picMkLst>
            <pc:docMk/>
            <pc:sldMk cId="987674748" sldId="277"/>
            <ac:picMk id="8202" creationId="{AC0D34C0-9A7D-7185-ACBC-F5056DCC93F1}"/>
          </ac:picMkLst>
        </pc:picChg>
        <pc:cxnChg chg="mod">
          <ac:chgData name="Carlos Hidalgo García" userId="5e0decdd4a0d9a7e" providerId="LiveId" clId="{C7FAEE5A-184A-4438-807C-EFA7E9CB093C}" dt="2024-10-02T14:55:15.189" v="6141" actId="14100"/>
          <ac:cxnSpMkLst>
            <pc:docMk/>
            <pc:sldMk cId="987674748" sldId="277"/>
            <ac:cxnSpMk id="10" creationId="{C3E9B7A7-9704-2FAF-69CE-1E26F80FDBFE}"/>
          </ac:cxnSpMkLst>
        </pc:cxnChg>
        <pc:cxnChg chg="mod">
          <ac:chgData name="Carlos Hidalgo García" userId="5e0decdd4a0d9a7e" providerId="LiveId" clId="{C7FAEE5A-184A-4438-807C-EFA7E9CB093C}" dt="2024-10-02T14:55:15.189" v="6141" actId="14100"/>
          <ac:cxnSpMkLst>
            <pc:docMk/>
            <pc:sldMk cId="987674748" sldId="277"/>
            <ac:cxnSpMk id="12" creationId="{82070113-7BB7-7024-E433-0280FBD0E38C}"/>
          </ac:cxnSpMkLst>
        </pc:cxnChg>
        <pc:cxnChg chg="del">
          <ac:chgData name="Carlos Hidalgo García" userId="5e0decdd4a0d9a7e" providerId="LiveId" clId="{C7FAEE5A-184A-4438-807C-EFA7E9CB093C}" dt="2024-10-02T14:55:24.569" v="6143" actId="478"/>
          <ac:cxnSpMkLst>
            <pc:docMk/>
            <pc:sldMk cId="987674748" sldId="277"/>
            <ac:cxnSpMk id="25" creationId="{DBFB4D39-8FE1-4C7E-B3C9-EA39ABA62FC7}"/>
          </ac:cxnSpMkLst>
        </pc:cxnChg>
        <pc:cxnChg chg="add mod">
          <ac:chgData name="Carlos Hidalgo García" userId="5e0decdd4a0d9a7e" providerId="LiveId" clId="{C7FAEE5A-184A-4438-807C-EFA7E9CB093C}" dt="2024-10-02T15:16:44.698" v="6925" actId="1037"/>
          <ac:cxnSpMkLst>
            <pc:docMk/>
            <pc:sldMk cId="987674748" sldId="277"/>
            <ac:cxnSpMk id="29" creationId="{3174B86D-ECB9-FDB7-1E9A-E19EB4DCCA22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0:30:17.105" v="12511" actId="6549"/>
        <pc:sldMkLst>
          <pc:docMk/>
          <pc:sldMk cId="3677661515" sldId="278"/>
        </pc:sldMkLst>
        <pc:spChg chg="mod">
          <ac:chgData name="Carlos Hidalgo García" userId="5e0decdd4a0d9a7e" providerId="LiveId" clId="{C7FAEE5A-184A-4438-807C-EFA7E9CB093C}" dt="2024-10-02T15:26:13.823" v="7221" actId="20577"/>
          <ac:spMkLst>
            <pc:docMk/>
            <pc:sldMk cId="3677661515" sldId="278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18:09:42.728" v="7783" actId="478"/>
          <ac:spMkLst>
            <pc:docMk/>
            <pc:sldMk cId="3677661515" sldId="278"/>
            <ac:spMk id="4" creationId="{91FC6104-837E-A664-368B-224C93590E70}"/>
          </ac:spMkLst>
        </pc:spChg>
        <pc:spChg chg="add del mod">
          <ac:chgData name="Carlos Hidalgo García" userId="5e0decdd4a0d9a7e" providerId="LiveId" clId="{C7FAEE5A-184A-4438-807C-EFA7E9CB093C}" dt="2024-10-02T18:09:48.646" v="7786" actId="478"/>
          <ac:spMkLst>
            <pc:docMk/>
            <pc:sldMk cId="3677661515" sldId="278"/>
            <ac:spMk id="7" creationId="{15277BC7-F1E4-9AC9-C582-20899C1C4FE3}"/>
          </ac:spMkLst>
        </pc:spChg>
        <pc:spChg chg="add del mod">
          <ac:chgData name="Carlos Hidalgo García" userId="5e0decdd4a0d9a7e" providerId="LiveId" clId="{C7FAEE5A-184A-4438-807C-EFA7E9CB093C}" dt="2024-10-02T18:09:41.315" v="7782" actId="478"/>
          <ac:spMkLst>
            <pc:docMk/>
            <pc:sldMk cId="3677661515" sldId="278"/>
            <ac:spMk id="8" creationId="{D93D624A-DA89-F9A4-9D7C-BC8289F33677}"/>
          </ac:spMkLst>
        </pc:spChg>
        <pc:spChg chg="mod">
          <ac:chgData name="Carlos Hidalgo García" userId="5e0decdd4a0d9a7e" providerId="LiveId" clId="{C7FAEE5A-184A-4438-807C-EFA7E9CB093C}" dt="2024-10-02T18:09:38.587" v="7780" actId="6549"/>
          <ac:spMkLst>
            <pc:docMk/>
            <pc:sldMk cId="3677661515" sldId="278"/>
            <ac:spMk id="19" creationId="{7D79707F-260C-509B-7942-E1EBB84B6AA4}"/>
          </ac:spMkLst>
        </pc:spChg>
        <pc:spChg chg="mod">
          <ac:chgData name="Carlos Hidalgo García" userId="5e0decdd4a0d9a7e" providerId="LiveId" clId="{C7FAEE5A-184A-4438-807C-EFA7E9CB093C}" dt="2024-10-02T15:18:19.878" v="6947" actId="20577"/>
          <ac:spMkLst>
            <pc:docMk/>
            <pc:sldMk cId="3677661515" sldId="278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8:31:11.526" v="9697" actId="123"/>
          <ac:spMkLst>
            <pc:docMk/>
            <pc:sldMk cId="3677661515" sldId="278"/>
            <ac:spMk id="29" creationId="{E8E4D31B-3FED-15DF-8452-AB4A10FBF420}"/>
          </ac:spMkLst>
        </pc:sp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14" creationId="{2F864B7B-7A0A-9C40-1E89-3948BCA2FD42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15" creationId="{5AAAC312-EB05-1EE2-FD4B-66E785F2891C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20" creationId="{4D8553CD-F065-6EC4-ADF3-EE4B8B24073D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23" creationId="{4B1EE8E0-0B8A-008E-BEF9-81EA9F602E29}"/>
          </ac:cxnSpMkLst>
        </pc:cxnChg>
      </pc:sldChg>
      <pc:sldChg chg="addSp delSp modSp add mod ord modNotesTx">
        <pc:chgData name="Carlos Hidalgo García" userId="5e0decdd4a0d9a7e" providerId="LiveId" clId="{C7FAEE5A-184A-4438-807C-EFA7E9CB093C}" dt="2024-10-02T20:30:11.042" v="12509" actId="6549"/>
        <pc:sldMkLst>
          <pc:docMk/>
          <pc:sldMk cId="2465954805" sldId="279"/>
        </pc:sldMkLst>
        <pc:spChg chg="mod">
          <ac:chgData name="Carlos Hidalgo García" userId="5e0decdd4a0d9a7e" providerId="LiveId" clId="{C7FAEE5A-184A-4438-807C-EFA7E9CB093C}" dt="2024-10-02T18:42:03.951" v="10007" actId="20577"/>
          <ac:spMkLst>
            <pc:docMk/>
            <pc:sldMk cId="2465954805" sldId="27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5:26:39.003" v="7223" actId="478"/>
          <ac:spMkLst>
            <pc:docMk/>
            <pc:sldMk cId="2465954805" sldId="279"/>
            <ac:spMk id="4" creationId="{91FC6104-837E-A664-368B-224C93590E70}"/>
          </ac:spMkLst>
        </pc:spChg>
        <pc:spChg chg="del">
          <ac:chgData name="Carlos Hidalgo García" userId="5e0decdd4a0d9a7e" providerId="LiveId" clId="{C7FAEE5A-184A-4438-807C-EFA7E9CB093C}" dt="2024-10-02T15:26:40.783" v="7224" actId="478"/>
          <ac:spMkLst>
            <pc:docMk/>
            <pc:sldMk cId="2465954805" sldId="279"/>
            <ac:spMk id="7" creationId="{15277BC7-F1E4-9AC9-C582-20899C1C4FE3}"/>
          </ac:spMkLst>
        </pc:spChg>
        <pc:spChg chg="del">
          <ac:chgData name="Carlos Hidalgo García" userId="5e0decdd4a0d9a7e" providerId="LiveId" clId="{C7FAEE5A-184A-4438-807C-EFA7E9CB093C}" dt="2024-10-02T15:26:41.751" v="7225" actId="478"/>
          <ac:spMkLst>
            <pc:docMk/>
            <pc:sldMk cId="2465954805" sldId="279"/>
            <ac:spMk id="8" creationId="{D93D624A-DA89-F9A4-9D7C-BC8289F33677}"/>
          </ac:spMkLst>
        </pc:spChg>
        <pc:spChg chg="add del mod">
          <ac:chgData name="Carlos Hidalgo García" userId="5e0decdd4a0d9a7e" providerId="LiveId" clId="{C7FAEE5A-184A-4438-807C-EFA7E9CB093C}" dt="2024-10-02T15:29:46.087" v="7374" actId="478"/>
          <ac:spMkLst>
            <pc:docMk/>
            <pc:sldMk cId="2465954805" sldId="279"/>
            <ac:spMk id="13" creationId="{809E0D9F-4FB8-508E-FD48-814D79627938}"/>
          </ac:spMkLst>
        </pc:spChg>
        <pc:spChg chg="del mod">
          <ac:chgData name="Carlos Hidalgo García" userId="5e0decdd4a0d9a7e" providerId="LiveId" clId="{C7FAEE5A-184A-4438-807C-EFA7E9CB093C}" dt="2024-10-02T15:29:27.607" v="7345"/>
          <ac:spMkLst>
            <pc:docMk/>
            <pc:sldMk cId="2465954805" sldId="279"/>
            <ac:spMk id="18" creationId="{48D6EC4E-84DD-137F-95BE-DD4DD5999B74}"/>
          </ac:spMkLst>
        </pc:spChg>
        <pc:spChg chg="del mod">
          <ac:chgData name="Carlos Hidalgo García" userId="5e0decdd4a0d9a7e" providerId="LiveId" clId="{C7FAEE5A-184A-4438-807C-EFA7E9CB093C}" dt="2024-10-02T15:27:34.046" v="7227" actId="478"/>
          <ac:spMkLst>
            <pc:docMk/>
            <pc:sldMk cId="2465954805" sldId="279"/>
            <ac:spMk id="19" creationId="{7D79707F-260C-509B-7942-E1EBB84B6AA4}"/>
          </ac:spMkLst>
        </pc:spChg>
        <pc:spChg chg="add del mod">
          <ac:chgData name="Carlos Hidalgo García" userId="5e0decdd4a0d9a7e" providerId="LiveId" clId="{C7FAEE5A-184A-4438-807C-EFA7E9CB093C}" dt="2024-10-02T18:16:26.561" v="7894" actId="478"/>
          <ac:spMkLst>
            <pc:docMk/>
            <pc:sldMk cId="2465954805" sldId="279"/>
            <ac:spMk id="22" creationId="{2147464D-1327-3F5E-2B4B-679850CC9600}"/>
          </ac:spMkLst>
        </pc:spChg>
        <pc:spChg chg="mod">
          <ac:chgData name="Carlos Hidalgo García" userId="5e0decdd4a0d9a7e" providerId="LiveId" clId="{C7FAEE5A-184A-4438-807C-EFA7E9CB093C}" dt="2024-10-02T18:31:16.077" v="9698" actId="123"/>
          <ac:spMkLst>
            <pc:docMk/>
            <pc:sldMk cId="2465954805" sldId="279"/>
            <ac:spMk id="24" creationId="{77AC952E-FE1E-3C99-9DBC-A0774DAFAAAE}"/>
          </ac:spMkLst>
        </pc:spChg>
        <pc:spChg chg="add del mod">
          <ac:chgData name="Carlos Hidalgo García" userId="5e0decdd4a0d9a7e" providerId="LiveId" clId="{C7FAEE5A-184A-4438-807C-EFA7E9CB093C}" dt="2024-10-02T18:20:19.895" v="8322" actId="478"/>
          <ac:spMkLst>
            <pc:docMk/>
            <pc:sldMk cId="2465954805" sldId="279"/>
            <ac:spMk id="33" creationId="{6F5541EB-89F7-6F58-6FEC-8C43B1650293}"/>
          </ac:spMkLst>
        </pc:spChg>
        <pc:picChg chg="add del mod">
          <ac:chgData name="Carlos Hidalgo García" userId="5e0decdd4a0d9a7e" providerId="LiveId" clId="{C7FAEE5A-184A-4438-807C-EFA7E9CB093C}" dt="2024-10-02T18:16:25.207" v="7893" actId="478"/>
          <ac:picMkLst>
            <pc:docMk/>
            <pc:sldMk cId="2465954805" sldId="279"/>
            <ac:picMk id="17" creationId="{BE69DE37-BAB5-6D9B-FD1F-F8B75D1809F6}"/>
          </ac:picMkLst>
        </pc:picChg>
        <pc:picChg chg="add del mod">
          <ac:chgData name="Carlos Hidalgo García" userId="5e0decdd4a0d9a7e" providerId="LiveId" clId="{C7FAEE5A-184A-4438-807C-EFA7E9CB093C}" dt="2024-10-02T18:16:25.207" v="7893" actId="478"/>
          <ac:picMkLst>
            <pc:docMk/>
            <pc:sldMk cId="2465954805" sldId="279"/>
            <ac:picMk id="29" creationId="{0A3BA600-C370-BE53-7252-9BDB944F3E9D}"/>
          </ac:picMkLst>
        </pc:picChg>
        <pc:picChg chg="add del mod">
          <ac:chgData name="Carlos Hidalgo García" userId="5e0decdd4a0d9a7e" providerId="LiveId" clId="{C7FAEE5A-184A-4438-807C-EFA7E9CB093C}" dt="2024-10-02T18:16:23.510" v="7892" actId="478"/>
          <ac:picMkLst>
            <pc:docMk/>
            <pc:sldMk cId="2465954805" sldId="279"/>
            <ac:picMk id="31" creationId="{86E9822C-9206-67F6-BF27-8B98D02563FF}"/>
          </ac:picMkLst>
        </pc:pic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14" creationId="{2F864B7B-7A0A-9C40-1E89-3948BCA2FD42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15" creationId="{5AAAC312-EB05-1EE2-FD4B-66E785F2891C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20" creationId="{4D8553CD-F065-6EC4-ADF3-EE4B8B24073D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23" creationId="{4B1EE8E0-0B8A-008E-BEF9-81EA9F602E29}"/>
          </ac:cxnSpMkLst>
        </pc:cxnChg>
        <pc:cxnChg chg="add del mod">
          <ac:chgData name="Carlos Hidalgo García" userId="5e0decdd4a0d9a7e" providerId="LiveId" clId="{C7FAEE5A-184A-4438-807C-EFA7E9CB093C}" dt="2024-10-02T18:16:25.207" v="7893" actId="478"/>
          <ac:cxnSpMkLst>
            <pc:docMk/>
            <pc:sldMk cId="2465954805" sldId="279"/>
            <ac:cxnSpMk id="26" creationId="{F9F27137-5270-2D6A-C641-3F71C43C764C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0:30:13.739" v="12510" actId="6549"/>
        <pc:sldMkLst>
          <pc:docMk/>
          <pc:sldMk cId="1913136314" sldId="280"/>
        </pc:sldMkLst>
        <pc:spChg chg="mod">
          <ac:chgData name="Carlos Hidalgo García" userId="5e0decdd4a0d9a7e" providerId="LiveId" clId="{C7FAEE5A-184A-4438-807C-EFA7E9CB093C}" dt="2024-10-02T18:42:07.599" v="10009" actId="20577"/>
          <ac:spMkLst>
            <pc:docMk/>
            <pc:sldMk cId="1913136314" sldId="28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13:23.806" v="7817" actId="1076"/>
          <ac:spMkLst>
            <pc:docMk/>
            <pc:sldMk cId="1913136314" sldId="280"/>
            <ac:spMk id="4" creationId="{91FC6104-837E-A664-368B-224C93590E70}"/>
          </ac:spMkLst>
        </pc:spChg>
        <pc:spChg chg="mod">
          <ac:chgData name="Carlos Hidalgo García" userId="5e0decdd4a0d9a7e" providerId="LiveId" clId="{C7FAEE5A-184A-4438-807C-EFA7E9CB093C}" dt="2024-10-02T18:14:04.308" v="7828" actId="1076"/>
          <ac:spMkLst>
            <pc:docMk/>
            <pc:sldMk cId="1913136314" sldId="280"/>
            <ac:spMk id="7" creationId="{15277BC7-F1E4-9AC9-C582-20899C1C4FE3}"/>
          </ac:spMkLst>
        </pc:spChg>
        <pc:spChg chg="mod">
          <ac:chgData name="Carlos Hidalgo García" userId="5e0decdd4a0d9a7e" providerId="LiveId" clId="{C7FAEE5A-184A-4438-807C-EFA7E9CB093C}" dt="2024-10-02T18:14:17.843" v="7832" actId="1076"/>
          <ac:spMkLst>
            <pc:docMk/>
            <pc:sldMk cId="1913136314" sldId="280"/>
            <ac:spMk id="8" creationId="{D93D624A-DA89-F9A4-9D7C-BC8289F33677}"/>
          </ac:spMkLst>
        </pc:spChg>
        <pc:spChg chg="del mod">
          <ac:chgData name="Carlos Hidalgo García" userId="5e0decdd4a0d9a7e" providerId="LiveId" clId="{C7FAEE5A-184A-4438-807C-EFA7E9CB093C}" dt="2024-10-02T18:10:00.505" v="7791"/>
          <ac:spMkLst>
            <pc:docMk/>
            <pc:sldMk cId="1913136314" sldId="280"/>
            <ac:spMk id="18" creationId="{48D6EC4E-84DD-137F-95BE-DD4DD5999B74}"/>
          </ac:spMkLst>
        </pc:spChg>
        <pc:spChg chg="mod">
          <ac:chgData name="Carlos Hidalgo García" userId="5e0decdd4a0d9a7e" providerId="LiveId" clId="{C7FAEE5A-184A-4438-807C-EFA7E9CB093C}" dt="2024-10-02T18:13:14.946" v="7815" actId="1076"/>
          <ac:spMkLst>
            <pc:docMk/>
            <pc:sldMk cId="1913136314" sldId="280"/>
            <ac:spMk id="19" creationId="{7D79707F-260C-509B-7942-E1EBB84B6AA4}"/>
          </ac:spMkLst>
        </pc:spChg>
        <pc:spChg chg="add mod">
          <ac:chgData name="Carlos Hidalgo García" userId="5e0decdd4a0d9a7e" providerId="LiveId" clId="{C7FAEE5A-184A-4438-807C-EFA7E9CB093C}" dt="2024-10-02T18:15:40.143" v="7890" actId="13926"/>
          <ac:spMkLst>
            <pc:docMk/>
            <pc:sldMk cId="1913136314" sldId="280"/>
            <ac:spMk id="35" creationId="{BC2F2465-1277-83B7-198E-7055FF154CD2}"/>
          </ac:spMkLst>
        </pc:spChg>
        <pc:cxnChg chg="mod">
          <ac:chgData name="Carlos Hidalgo García" userId="5e0decdd4a0d9a7e" providerId="LiveId" clId="{C7FAEE5A-184A-4438-807C-EFA7E9CB093C}" dt="2024-10-02T18:14:22.835" v="7834" actId="14100"/>
          <ac:cxnSpMkLst>
            <pc:docMk/>
            <pc:sldMk cId="1913136314" sldId="280"/>
            <ac:cxnSpMk id="14" creationId="{2F864B7B-7A0A-9C40-1E89-3948BCA2FD42}"/>
          </ac:cxnSpMkLst>
        </pc:cxnChg>
        <pc:cxnChg chg="del mod">
          <ac:chgData name="Carlos Hidalgo García" userId="5e0decdd4a0d9a7e" providerId="LiveId" clId="{C7FAEE5A-184A-4438-807C-EFA7E9CB093C}" dt="2024-10-02T18:13:08.293" v="7812" actId="478"/>
          <ac:cxnSpMkLst>
            <pc:docMk/>
            <pc:sldMk cId="1913136314" sldId="280"/>
            <ac:cxnSpMk id="15" creationId="{5AAAC312-EB05-1EE2-FD4B-66E785F2891C}"/>
          </ac:cxnSpMkLst>
        </pc:cxnChg>
        <pc:cxnChg chg="del mod">
          <ac:chgData name="Carlos Hidalgo García" userId="5e0decdd4a0d9a7e" providerId="LiveId" clId="{C7FAEE5A-184A-4438-807C-EFA7E9CB093C}" dt="2024-10-02T18:13:08.779" v="7813" actId="478"/>
          <ac:cxnSpMkLst>
            <pc:docMk/>
            <pc:sldMk cId="1913136314" sldId="280"/>
            <ac:cxnSpMk id="20" creationId="{4D8553CD-F065-6EC4-ADF3-EE4B8B24073D}"/>
          </ac:cxnSpMkLst>
        </pc:cxnChg>
        <pc:cxnChg chg="add mod">
          <ac:chgData name="Carlos Hidalgo García" userId="5e0decdd4a0d9a7e" providerId="LiveId" clId="{C7FAEE5A-184A-4438-807C-EFA7E9CB093C}" dt="2024-10-02T18:13:54.262" v="7824" actId="1582"/>
          <ac:cxnSpMkLst>
            <pc:docMk/>
            <pc:sldMk cId="1913136314" sldId="280"/>
            <ac:cxnSpMk id="22" creationId="{DA254EB7-7C20-A8DF-1AE6-A81F441C991E}"/>
          </ac:cxnSpMkLst>
        </pc:cxnChg>
        <pc:cxnChg chg="del mod">
          <ac:chgData name="Carlos Hidalgo García" userId="5e0decdd4a0d9a7e" providerId="LiveId" clId="{C7FAEE5A-184A-4438-807C-EFA7E9CB093C}" dt="2024-10-02T18:13:09.310" v="7814" actId="478"/>
          <ac:cxnSpMkLst>
            <pc:docMk/>
            <pc:sldMk cId="1913136314" sldId="280"/>
            <ac:cxnSpMk id="23" creationId="{4B1EE8E0-0B8A-008E-BEF9-81EA9F602E29}"/>
          </ac:cxnSpMkLst>
        </pc:cxnChg>
        <pc:cxnChg chg="add mod">
          <ac:chgData name="Carlos Hidalgo García" userId="5e0decdd4a0d9a7e" providerId="LiveId" clId="{C7FAEE5A-184A-4438-807C-EFA7E9CB093C}" dt="2024-10-02T18:14:27.916" v="7837" actId="14100"/>
          <ac:cxnSpMkLst>
            <pc:docMk/>
            <pc:sldMk cId="1913136314" sldId="280"/>
            <ac:cxnSpMk id="30" creationId="{DC7D31F3-5790-46E7-937F-2C978070832B}"/>
          </ac:cxnSpMkLst>
        </pc:cxnChg>
        <pc:cxnChg chg="add mod">
          <ac:chgData name="Carlos Hidalgo García" userId="5e0decdd4a0d9a7e" providerId="LiveId" clId="{C7FAEE5A-184A-4438-807C-EFA7E9CB093C}" dt="2024-10-02T18:14:34.650" v="7841" actId="14100"/>
          <ac:cxnSpMkLst>
            <pc:docMk/>
            <pc:sldMk cId="1913136314" sldId="280"/>
            <ac:cxnSpMk id="33" creationId="{41A085E1-F8CD-B300-6DB6-F59915CF7845}"/>
          </ac:cxnSpMkLst>
        </pc:cxnChg>
      </pc:sldChg>
      <pc:sldChg chg="modSp add mod ord modNotesTx">
        <pc:chgData name="Carlos Hidalgo García" userId="5e0decdd4a0d9a7e" providerId="LiveId" clId="{C7FAEE5A-184A-4438-807C-EFA7E9CB093C}" dt="2024-10-02T20:30:08.957" v="12508" actId="6549"/>
        <pc:sldMkLst>
          <pc:docMk/>
          <pc:sldMk cId="1980634445" sldId="281"/>
        </pc:sldMkLst>
        <pc:spChg chg="mod">
          <ac:chgData name="Carlos Hidalgo García" userId="5e0decdd4a0d9a7e" providerId="LiveId" clId="{C7FAEE5A-184A-4438-807C-EFA7E9CB093C}" dt="2024-10-02T18:42:00.880" v="10005" actId="20577"/>
          <ac:spMkLst>
            <pc:docMk/>
            <pc:sldMk cId="1980634445" sldId="281"/>
            <ac:spMk id="2" creationId="{7F9F07BE-1DDC-E18E-7266-8619704EC24D}"/>
          </ac:spMkLst>
        </pc:spChg>
      </pc:sldChg>
      <pc:sldChg chg="modSp add del mod ord">
        <pc:chgData name="Carlos Hidalgo García" userId="5e0decdd4a0d9a7e" providerId="LiveId" clId="{C7FAEE5A-184A-4438-807C-EFA7E9CB093C}" dt="2024-10-02T18:31:03.213" v="9696" actId="47"/>
        <pc:sldMkLst>
          <pc:docMk/>
          <pc:sldMk cId="3897527005" sldId="282"/>
        </pc:sldMkLst>
        <pc:spChg chg="mod">
          <ac:chgData name="Carlos Hidalgo García" userId="5e0decdd4a0d9a7e" providerId="LiveId" clId="{C7FAEE5A-184A-4438-807C-EFA7E9CB093C}" dt="2024-10-02T18:30:46.713" v="9695" actId="123"/>
          <ac:spMkLst>
            <pc:docMk/>
            <pc:sldMk cId="3897527005" sldId="282"/>
            <ac:spMk id="24" creationId="{77AC952E-FE1E-3C99-9DBC-A0774DAFAAAE}"/>
          </ac:spMkLst>
        </pc:spChg>
      </pc:sldChg>
      <pc:sldChg chg="addSp delSp modSp add mod modNotesTx">
        <pc:chgData name="Carlos Hidalgo García" userId="5e0decdd4a0d9a7e" providerId="LiveId" clId="{C7FAEE5A-184A-4438-807C-EFA7E9CB093C}" dt="2024-10-02T20:30:06.782" v="12507" actId="6549"/>
        <pc:sldMkLst>
          <pc:docMk/>
          <pc:sldMk cId="1351725395" sldId="283"/>
        </pc:sldMkLst>
        <pc:spChg chg="mod">
          <ac:chgData name="Carlos Hidalgo García" userId="5e0decdd4a0d9a7e" providerId="LiveId" clId="{C7FAEE5A-184A-4438-807C-EFA7E9CB093C}" dt="2024-10-02T18:41:57.824" v="10003" actId="20577"/>
          <ac:spMkLst>
            <pc:docMk/>
            <pc:sldMk cId="1351725395" sldId="283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34:50.670" v="9891" actId="207"/>
          <ac:spMkLst>
            <pc:docMk/>
            <pc:sldMk cId="1351725395" sldId="283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18:25:07.234" v="8850" actId="1076"/>
          <ac:picMkLst>
            <pc:docMk/>
            <pc:sldMk cId="1351725395" sldId="283"/>
            <ac:picMk id="4" creationId="{93286B2B-C270-3089-F74C-9B5B9883927E}"/>
          </ac:picMkLst>
        </pc:picChg>
        <pc:picChg chg="add del mod">
          <ac:chgData name="Carlos Hidalgo García" userId="5e0decdd4a0d9a7e" providerId="LiveId" clId="{C7FAEE5A-184A-4438-807C-EFA7E9CB093C}" dt="2024-10-02T18:28:13.323" v="9347" actId="478"/>
          <ac:picMkLst>
            <pc:docMk/>
            <pc:sldMk cId="1351725395" sldId="283"/>
            <ac:picMk id="5" creationId="{257DDE82-4CC5-8693-028E-417F64AF99CE}"/>
          </ac:picMkLst>
        </pc:picChg>
        <pc:picChg chg="add mod">
          <ac:chgData name="Carlos Hidalgo García" userId="5e0decdd4a0d9a7e" providerId="LiveId" clId="{C7FAEE5A-184A-4438-807C-EFA7E9CB093C}" dt="2024-10-02T18:28:15.910" v="9349" actId="1076"/>
          <ac:picMkLst>
            <pc:docMk/>
            <pc:sldMk cId="1351725395" sldId="283"/>
            <ac:picMk id="7" creationId="{69BE3F62-4A38-FB68-B4AC-49E4B5069CD9}"/>
          </ac:picMkLst>
        </pc:picChg>
        <pc:picChg chg="add mod">
          <ac:chgData name="Carlos Hidalgo García" userId="5e0decdd4a0d9a7e" providerId="LiveId" clId="{C7FAEE5A-184A-4438-807C-EFA7E9CB093C}" dt="2024-10-02T18:28:18.237" v="9350" actId="1076"/>
          <ac:picMkLst>
            <pc:docMk/>
            <pc:sldMk cId="1351725395" sldId="283"/>
            <ac:picMk id="8" creationId="{21738098-92BD-6231-8734-CA819B5465B7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0:30:04.332" v="12506" actId="6549"/>
        <pc:sldMkLst>
          <pc:docMk/>
          <pc:sldMk cId="129877072" sldId="284"/>
        </pc:sldMkLst>
        <pc:spChg chg="mod">
          <ac:chgData name="Carlos Hidalgo García" userId="5e0decdd4a0d9a7e" providerId="LiveId" clId="{C7FAEE5A-184A-4438-807C-EFA7E9CB093C}" dt="2024-10-02T18:41:53.563" v="10001" actId="20577"/>
          <ac:spMkLst>
            <pc:docMk/>
            <pc:sldMk cId="129877072" sldId="284"/>
            <ac:spMk id="2" creationId="{7F9F07BE-1DDC-E18E-7266-8619704EC24D}"/>
          </ac:spMkLst>
        </pc:spChg>
        <pc:spChg chg="add del">
          <ac:chgData name="Carlos Hidalgo García" userId="5e0decdd4a0d9a7e" providerId="LiveId" clId="{C7FAEE5A-184A-4438-807C-EFA7E9CB093C}" dt="2024-10-02T18:32:33.665" v="9864" actId="478"/>
          <ac:spMkLst>
            <pc:docMk/>
            <pc:sldMk cId="129877072" sldId="284"/>
            <ac:spMk id="5" creationId="{2F184A98-C850-5C58-A966-6B4E0D09DA4B}"/>
          </ac:spMkLst>
        </pc:spChg>
        <pc:spChg chg="mod">
          <ac:chgData name="Carlos Hidalgo García" userId="5e0decdd4a0d9a7e" providerId="LiveId" clId="{C7FAEE5A-184A-4438-807C-EFA7E9CB093C}" dt="2024-10-02T18:35:13.451" v="9895" actId="207"/>
          <ac:spMkLst>
            <pc:docMk/>
            <pc:sldMk cId="129877072" sldId="28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28:35.203" v="9352" actId="478"/>
          <ac:picMkLst>
            <pc:docMk/>
            <pc:sldMk cId="129877072" sldId="284"/>
            <ac:picMk id="4" creationId="{93286B2B-C270-3089-F74C-9B5B9883927E}"/>
          </ac:picMkLst>
        </pc:picChg>
        <pc:picChg chg="del">
          <ac:chgData name="Carlos Hidalgo García" userId="5e0decdd4a0d9a7e" providerId="LiveId" clId="{C7FAEE5A-184A-4438-807C-EFA7E9CB093C}" dt="2024-10-02T18:28:36.040" v="9354" actId="478"/>
          <ac:picMkLst>
            <pc:docMk/>
            <pc:sldMk cId="129877072" sldId="284"/>
            <ac:picMk id="7" creationId="{69BE3F62-4A38-FB68-B4AC-49E4B5069CD9}"/>
          </ac:picMkLst>
        </pc:picChg>
        <pc:picChg chg="del">
          <ac:chgData name="Carlos Hidalgo García" userId="5e0decdd4a0d9a7e" providerId="LiveId" clId="{C7FAEE5A-184A-4438-807C-EFA7E9CB093C}" dt="2024-10-02T18:28:35.646" v="9353" actId="478"/>
          <ac:picMkLst>
            <pc:docMk/>
            <pc:sldMk cId="129877072" sldId="284"/>
            <ac:picMk id="8" creationId="{21738098-92BD-6231-8734-CA819B5465B7}"/>
          </ac:picMkLst>
        </pc:picChg>
        <pc:picChg chg="add mod">
          <ac:chgData name="Carlos Hidalgo García" userId="5e0decdd4a0d9a7e" providerId="LiveId" clId="{C7FAEE5A-184A-4438-807C-EFA7E9CB093C}" dt="2024-10-02T18:33:41.029" v="9875" actId="1076"/>
          <ac:picMkLst>
            <pc:docMk/>
            <pc:sldMk cId="129877072" sldId="284"/>
            <ac:picMk id="2052" creationId="{AE7391BA-FE44-FDFE-27FB-8AEA120E956D}"/>
          </ac:picMkLst>
        </pc:picChg>
        <pc:picChg chg="add mod">
          <ac:chgData name="Carlos Hidalgo García" userId="5e0decdd4a0d9a7e" providerId="LiveId" clId="{C7FAEE5A-184A-4438-807C-EFA7E9CB093C}" dt="2024-10-02T18:33:37.380" v="9873" actId="1076"/>
          <ac:picMkLst>
            <pc:docMk/>
            <pc:sldMk cId="129877072" sldId="284"/>
            <ac:picMk id="2054" creationId="{2E8A19DF-379F-053C-3D93-38A873EE4AE2}"/>
          </ac:picMkLst>
        </pc:picChg>
        <pc:picChg chg="add mod">
          <ac:chgData name="Carlos Hidalgo García" userId="5e0decdd4a0d9a7e" providerId="LiveId" clId="{C7FAEE5A-184A-4438-807C-EFA7E9CB093C}" dt="2024-10-02T18:33:48.200" v="9878" actId="1076"/>
          <ac:picMkLst>
            <pc:docMk/>
            <pc:sldMk cId="129877072" sldId="284"/>
            <ac:picMk id="2056" creationId="{01966174-62E0-24B1-0E8B-CC0C736E081B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0:30:02.427" v="12505" actId="6549"/>
        <pc:sldMkLst>
          <pc:docMk/>
          <pc:sldMk cId="2995638749" sldId="285"/>
        </pc:sldMkLst>
        <pc:spChg chg="mod">
          <ac:chgData name="Carlos Hidalgo García" userId="5e0decdd4a0d9a7e" providerId="LiveId" clId="{C7FAEE5A-184A-4438-807C-EFA7E9CB093C}" dt="2024-10-02T18:41:50.383" v="9999" actId="20577"/>
          <ac:spMkLst>
            <pc:docMk/>
            <pc:sldMk cId="2995638749" sldId="285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37:41.394" v="9986" actId="113"/>
          <ac:spMkLst>
            <pc:docMk/>
            <pc:sldMk cId="2995638749" sldId="285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18:36:41.866" v="9905" actId="1076"/>
          <ac:picMkLst>
            <pc:docMk/>
            <pc:sldMk cId="2995638749" sldId="285"/>
            <ac:picMk id="5" creationId="{A6B2CBFA-B614-021E-D6D5-D3B10BB63C30}"/>
          </ac:picMkLst>
        </pc:picChg>
        <pc:picChg chg="add mod">
          <ac:chgData name="Carlos Hidalgo García" userId="5e0decdd4a0d9a7e" providerId="LiveId" clId="{C7FAEE5A-184A-4438-807C-EFA7E9CB093C}" dt="2024-10-02T18:41:27.534" v="9995"/>
          <ac:picMkLst>
            <pc:docMk/>
            <pc:sldMk cId="2995638749" sldId="285"/>
            <ac:picMk id="7" creationId="{406E3C54-CDC6-ABC9-82E2-2A298D3EC186}"/>
          </ac:picMkLst>
        </pc:picChg>
        <pc:picChg chg="del">
          <ac:chgData name="Carlos Hidalgo García" userId="5e0decdd4a0d9a7e" providerId="LiveId" clId="{C7FAEE5A-184A-4438-807C-EFA7E9CB093C}" dt="2024-10-02T18:35:46.944" v="9899" actId="478"/>
          <ac:picMkLst>
            <pc:docMk/>
            <pc:sldMk cId="2995638749" sldId="285"/>
            <ac:picMk id="2052" creationId="{AE7391BA-FE44-FDFE-27FB-8AEA120E956D}"/>
          </ac:picMkLst>
        </pc:picChg>
        <pc:picChg chg="del">
          <ac:chgData name="Carlos Hidalgo García" userId="5e0decdd4a0d9a7e" providerId="LiveId" clId="{C7FAEE5A-184A-4438-807C-EFA7E9CB093C}" dt="2024-10-02T18:35:46.520" v="9898" actId="478"/>
          <ac:picMkLst>
            <pc:docMk/>
            <pc:sldMk cId="2995638749" sldId="285"/>
            <ac:picMk id="2054" creationId="{2E8A19DF-379F-053C-3D93-38A873EE4AE2}"/>
          </ac:picMkLst>
        </pc:picChg>
        <pc:picChg chg="del">
          <ac:chgData name="Carlos Hidalgo García" userId="5e0decdd4a0d9a7e" providerId="LiveId" clId="{C7FAEE5A-184A-4438-807C-EFA7E9CB093C}" dt="2024-10-02T18:35:46.002" v="9897" actId="478"/>
          <ac:picMkLst>
            <pc:docMk/>
            <pc:sldMk cId="2995638749" sldId="285"/>
            <ac:picMk id="2056" creationId="{01966174-62E0-24B1-0E8B-CC0C736E081B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3:07.828" v="13347" actId="20577"/>
        <pc:sldMkLst>
          <pc:docMk/>
          <pc:sldMk cId="2201675432" sldId="286"/>
        </pc:sldMkLst>
        <pc:spChg chg="mod">
          <ac:chgData name="Carlos Hidalgo García" userId="5e0decdd4a0d9a7e" providerId="LiveId" clId="{C7FAEE5A-184A-4438-807C-EFA7E9CB093C}" dt="2024-10-02T21:03:07.828" v="13347" actId="20577"/>
          <ac:spMkLst>
            <pc:docMk/>
            <pc:sldMk cId="2201675432" sldId="286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2:15.135" v="13168" actId="20577"/>
          <ac:spMkLst>
            <pc:docMk/>
            <pc:sldMk cId="2201675432" sldId="286"/>
            <ac:spMk id="3" creationId="{CDC44977-E2C0-140D-5BAB-7AAD7874BEB0}"/>
          </ac:spMkLst>
        </pc:spChg>
        <pc:spChg chg="add">
          <ac:chgData name="Carlos Hidalgo García" userId="5e0decdd4a0d9a7e" providerId="LiveId" clId="{C7FAEE5A-184A-4438-807C-EFA7E9CB093C}" dt="2024-10-02T18:47:37.138" v="10345"/>
          <ac:spMkLst>
            <pc:docMk/>
            <pc:sldMk cId="2201675432" sldId="286"/>
            <ac:spMk id="14" creationId="{B6EC2E9F-12FB-57F0-FC16-C20C1ED7B03F}"/>
          </ac:spMkLst>
        </pc:spChg>
        <pc:spChg chg="mod">
          <ac:chgData name="Carlos Hidalgo García" userId="5e0decdd4a0d9a7e" providerId="LiveId" clId="{C7FAEE5A-184A-4438-807C-EFA7E9CB093C}" dt="2024-10-02T18:49:58.252" v="10381" actId="13926"/>
          <ac:spMkLst>
            <pc:docMk/>
            <pc:sldMk cId="2201675432" sldId="286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42:39.675" v="10011" actId="478"/>
          <ac:picMkLst>
            <pc:docMk/>
            <pc:sldMk cId="2201675432" sldId="286"/>
            <ac:picMk id="5" creationId="{A6B2CBFA-B614-021E-D6D5-D3B10BB63C30}"/>
          </ac:picMkLst>
        </pc:picChg>
        <pc:picChg chg="mod">
          <ac:chgData name="Carlos Hidalgo García" userId="5e0decdd4a0d9a7e" providerId="LiveId" clId="{C7FAEE5A-184A-4438-807C-EFA7E9CB093C}" dt="2024-10-02T18:43:01.723" v="10017" actId="732"/>
          <ac:picMkLst>
            <pc:docMk/>
            <pc:sldMk cId="2201675432" sldId="286"/>
            <ac:picMk id="7" creationId="{406E3C54-CDC6-ABC9-82E2-2A298D3EC186}"/>
          </ac:picMkLst>
        </pc:picChg>
        <pc:picChg chg="add mod">
          <ac:chgData name="Carlos Hidalgo García" userId="5e0decdd4a0d9a7e" providerId="LiveId" clId="{C7FAEE5A-184A-4438-807C-EFA7E9CB093C}" dt="2024-10-02T18:46:08.180" v="10255" actId="1076"/>
          <ac:picMkLst>
            <pc:docMk/>
            <pc:sldMk cId="2201675432" sldId="286"/>
            <ac:picMk id="8" creationId="{A00EAC83-2E77-F845-6A18-B272BEC78347}"/>
          </ac:picMkLst>
        </pc:picChg>
        <pc:picChg chg="add mod">
          <ac:chgData name="Carlos Hidalgo García" userId="5e0decdd4a0d9a7e" providerId="LiveId" clId="{C7FAEE5A-184A-4438-807C-EFA7E9CB093C}" dt="2024-10-02T18:50:12.104" v="10384" actId="1076"/>
          <ac:picMkLst>
            <pc:docMk/>
            <pc:sldMk cId="2201675432" sldId="286"/>
            <ac:picMk id="13" creationId="{6A55AE2C-6F47-DD3D-2790-210FFD1BD9A4}"/>
          </ac:picMkLst>
        </pc:picChg>
        <pc:picChg chg="add">
          <ac:chgData name="Carlos Hidalgo García" userId="5e0decdd4a0d9a7e" providerId="LiveId" clId="{C7FAEE5A-184A-4438-807C-EFA7E9CB093C}" dt="2024-10-02T18:47:31.603" v="10344"/>
          <ac:picMkLst>
            <pc:docMk/>
            <pc:sldMk cId="2201675432" sldId="286"/>
            <ac:picMk id="3074" creationId="{63696153-9F9C-326B-F59E-52518E93276D}"/>
          </ac:picMkLst>
        </pc:picChg>
        <pc:picChg chg="add mod">
          <ac:chgData name="Carlos Hidalgo García" userId="5e0decdd4a0d9a7e" providerId="LiveId" clId="{C7FAEE5A-184A-4438-807C-EFA7E9CB093C}" dt="2024-10-02T18:49:02.829" v="10367" actId="1076"/>
          <ac:picMkLst>
            <pc:docMk/>
            <pc:sldMk cId="2201675432" sldId="286"/>
            <ac:picMk id="3078" creationId="{F7BB3006-76E3-F1C9-3999-8BEDB85CE297}"/>
          </ac:picMkLst>
        </pc:picChg>
        <pc:picChg chg="add del mod">
          <ac:chgData name="Carlos Hidalgo García" userId="5e0decdd4a0d9a7e" providerId="LiveId" clId="{C7FAEE5A-184A-4438-807C-EFA7E9CB093C}" dt="2024-10-02T18:50:06.422" v="10382" actId="1076"/>
          <ac:picMkLst>
            <pc:docMk/>
            <pc:sldMk cId="2201675432" sldId="286"/>
            <ac:picMk id="3080" creationId="{3E2BD8CE-B4A0-9619-B500-B4CB2F24ECA1}"/>
          </ac:picMkLst>
        </pc:picChg>
        <pc:picChg chg="add del mod">
          <ac:chgData name="Carlos Hidalgo García" userId="5e0decdd4a0d9a7e" providerId="LiveId" clId="{C7FAEE5A-184A-4438-807C-EFA7E9CB093C}" dt="2024-10-02T18:48:56.771" v="10363" actId="478"/>
          <ac:picMkLst>
            <pc:docMk/>
            <pc:sldMk cId="2201675432" sldId="286"/>
            <ac:picMk id="3082" creationId="{D82EA2A9-A5A2-365B-6A25-D7E38E1F0073}"/>
          </ac:picMkLst>
        </pc:picChg>
        <pc:picChg chg="add mod">
          <ac:chgData name="Carlos Hidalgo García" userId="5e0decdd4a0d9a7e" providerId="LiveId" clId="{C7FAEE5A-184A-4438-807C-EFA7E9CB093C}" dt="2024-10-02T18:48:49.807" v="10359" actId="1076"/>
          <ac:picMkLst>
            <pc:docMk/>
            <pc:sldMk cId="2201675432" sldId="286"/>
            <ac:picMk id="3084" creationId="{2E35445C-1043-8615-4974-951738646869}"/>
          </ac:picMkLst>
        </pc:picChg>
        <pc:picChg chg="add del mod">
          <ac:chgData name="Carlos Hidalgo García" userId="5e0decdd4a0d9a7e" providerId="LiveId" clId="{C7FAEE5A-184A-4438-807C-EFA7E9CB093C}" dt="2024-10-02T18:49:06.789" v="10369" actId="478"/>
          <ac:picMkLst>
            <pc:docMk/>
            <pc:sldMk cId="2201675432" sldId="286"/>
            <ac:picMk id="3086" creationId="{6959224A-BDDF-95BB-DB01-A9BFE079C745}"/>
          </ac:picMkLst>
        </pc:picChg>
        <pc:picChg chg="add mod">
          <ac:chgData name="Carlos Hidalgo García" userId="5e0decdd4a0d9a7e" providerId="LiveId" clId="{C7FAEE5A-184A-4438-807C-EFA7E9CB093C}" dt="2024-10-02T18:50:08.312" v="10383" actId="1076"/>
          <ac:picMkLst>
            <pc:docMk/>
            <pc:sldMk cId="2201675432" sldId="286"/>
            <ac:picMk id="3088" creationId="{87C6E983-7BDB-C219-644C-24D7A3513F98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3:04.398" v="13345" actId="20577"/>
        <pc:sldMkLst>
          <pc:docMk/>
          <pc:sldMk cId="3307690465" sldId="287"/>
        </pc:sldMkLst>
        <pc:spChg chg="mod">
          <ac:chgData name="Carlos Hidalgo García" userId="5e0decdd4a0d9a7e" providerId="LiveId" clId="{C7FAEE5A-184A-4438-807C-EFA7E9CB093C}" dt="2024-10-02T21:03:04.398" v="13345" actId="20577"/>
          <ac:spMkLst>
            <pc:docMk/>
            <pc:sldMk cId="3307690465" sldId="28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09.812" v="13169"/>
          <ac:spMkLst>
            <pc:docMk/>
            <pc:sldMk cId="3307690465" sldId="287"/>
            <ac:spMk id="3" creationId="{CDC44977-E2C0-140D-5BAB-7AAD7874BEB0}"/>
          </ac:spMkLst>
        </pc:spChg>
        <pc:spChg chg="add">
          <ac:chgData name="Carlos Hidalgo García" userId="5e0decdd4a0d9a7e" providerId="LiveId" clId="{C7FAEE5A-184A-4438-807C-EFA7E9CB093C}" dt="2024-10-02T18:53:54.270" v="10836"/>
          <ac:spMkLst>
            <pc:docMk/>
            <pc:sldMk cId="3307690465" sldId="287"/>
            <ac:spMk id="4" creationId="{CFE60C57-8794-C128-144C-4DCD8D2BFAB3}"/>
          </ac:spMkLst>
        </pc:spChg>
        <pc:spChg chg="mod">
          <ac:chgData name="Carlos Hidalgo García" userId="5e0decdd4a0d9a7e" providerId="LiveId" clId="{C7FAEE5A-184A-4438-807C-EFA7E9CB093C}" dt="2024-10-02T18:54:28.164" v="10845" actId="13926"/>
          <ac:spMkLst>
            <pc:docMk/>
            <pc:sldMk cId="3307690465" sldId="287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0:22.219" v="10390" actId="478"/>
          <ac:picMkLst>
            <pc:docMk/>
            <pc:sldMk cId="3307690465" sldId="287"/>
            <ac:picMk id="8" creationId="{A00EAC83-2E77-F845-6A18-B272BEC78347}"/>
          </ac:picMkLst>
        </pc:picChg>
        <pc:picChg chg="del">
          <ac:chgData name="Carlos Hidalgo García" userId="5e0decdd4a0d9a7e" providerId="LiveId" clId="{C7FAEE5A-184A-4438-807C-EFA7E9CB093C}" dt="2024-10-02T18:50:20.036" v="10387" actId="478"/>
          <ac:picMkLst>
            <pc:docMk/>
            <pc:sldMk cId="3307690465" sldId="287"/>
            <ac:picMk id="13" creationId="{6A55AE2C-6F47-DD3D-2790-210FFD1BD9A4}"/>
          </ac:picMkLst>
        </pc:picChg>
        <pc:picChg chg="del">
          <ac:chgData name="Carlos Hidalgo García" userId="5e0decdd4a0d9a7e" providerId="LiveId" clId="{C7FAEE5A-184A-4438-807C-EFA7E9CB093C}" dt="2024-10-02T18:50:19.377" v="10386" actId="478"/>
          <ac:picMkLst>
            <pc:docMk/>
            <pc:sldMk cId="3307690465" sldId="287"/>
            <ac:picMk id="3078" creationId="{F7BB3006-76E3-F1C9-3999-8BEDB85CE297}"/>
          </ac:picMkLst>
        </pc:picChg>
        <pc:picChg chg="del">
          <ac:chgData name="Carlos Hidalgo García" userId="5e0decdd4a0d9a7e" providerId="LiveId" clId="{C7FAEE5A-184A-4438-807C-EFA7E9CB093C}" dt="2024-10-02T18:50:20.603" v="10388" actId="478"/>
          <ac:picMkLst>
            <pc:docMk/>
            <pc:sldMk cId="3307690465" sldId="287"/>
            <ac:picMk id="3080" creationId="{3E2BD8CE-B4A0-9619-B500-B4CB2F24ECA1}"/>
          </ac:picMkLst>
        </pc:picChg>
        <pc:picChg chg="del">
          <ac:chgData name="Carlos Hidalgo García" userId="5e0decdd4a0d9a7e" providerId="LiveId" clId="{C7FAEE5A-184A-4438-807C-EFA7E9CB093C}" dt="2024-10-02T18:50:21.027" v="10389" actId="478"/>
          <ac:picMkLst>
            <pc:docMk/>
            <pc:sldMk cId="3307690465" sldId="287"/>
            <ac:picMk id="3088" creationId="{87C6E983-7BDB-C219-644C-24D7A3513F98}"/>
          </ac:picMkLst>
        </pc:picChg>
        <pc:picChg chg="add mod">
          <ac:chgData name="Carlos Hidalgo García" userId="5e0decdd4a0d9a7e" providerId="LiveId" clId="{C7FAEE5A-184A-4438-807C-EFA7E9CB093C}" dt="2024-10-02T18:53:05.248" v="10826" actId="1076"/>
          <ac:picMkLst>
            <pc:docMk/>
            <pc:sldMk cId="3307690465" sldId="287"/>
            <ac:picMk id="4098" creationId="{361EBD31-07E0-8780-AB37-C754882933F4}"/>
          </ac:picMkLst>
        </pc:picChg>
        <pc:picChg chg="add mod">
          <ac:chgData name="Carlos Hidalgo García" userId="5e0decdd4a0d9a7e" providerId="LiveId" clId="{C7FAEE5A-184A-4438-807C-EFA7E9CB093C}" dt="2024-10-02T18:53:27.148" v="10831" actId="1076"/>
          <ac:picMkLst>
            <pc:docMk/>
            <pc:sldMk cId="3307690465" sldId="287"/>
            <ac:picMk id="4100" creationId="{19E3AE0F-5817-D13B-6505-837998C3BE2E}"/>
          </ac:picMkLst>
        </pc:picChg>
        <pc:picChg chg="add mod">
          <ac:chgData name="Carlos Hidalgo García" userId="5e0decdd4a0d9a7e" providerId="LiveId" clId="{C7FAEE5A-184A-4438-807C-EFA7E9CB093C}" dt="2024-10-02T18:53:45.792" v="10835" actId="14100"/>
          <ac:picMkLst>
            <pc:docMk/>
            <pc:sldMk cId="3307690465" sldId="287"/>
            <ac:picMk id="4102" creationId="{3C6990C0-3922-1951-8CF6-780F1002245C}"/>
          </ac:picMkLst>
        </pc:picChg>
        <pc:picChg chg="add mod">
          <ac:chgData name="Carlos Hidalgo García" userId="5e0decdd4a0d9a7e" providerId="LiveId" clId="{C7FAEE5A-184A-4438-807C-EFA7E9CB093C}" dt="2024-10-02T18:54:05.028" v="10839" actId="1076"/>
          <ac:picMkLst>
            <pc:docMk/>
            <pc:sldMk cId="3307690465" sldId="287"/>
            <ac:picMk id="4106" creationId="{16ED7223-6132-74FA-E939-59E50D2B4366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2:59.864" v="13343" actId="20577"/>
        <pc:sldMkLst>
          <pc:docMk/>
          <pc:sldMk cId="1892639867" sldId="288"/>
        </pc:sldMkLst>
        <pc:spChg chg="mod">
          <ac:chgData name="Carlos Hidalgo García" userId="5e0decdd4a0d9a7e" providerId="LiveId" clId="{C7FAEE5A-184A-4438-807C-EFA7E9CB093C}" dt="2024-10-02T21:02:59.864" v="13343" actId="20577"/>
          <ac:spMkLst>
            <pc:docMk/>
            <pc:sldMk cId="1892639867" sldId="28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2.717" v="13170"/>
          <ac:spMkLst>
            <pc:docMk/>
            <pc:sldMk cId="1892639867" sldId="288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8:56:24.297" v="10851" actId="6549"/>
          <ac:spMkLst>
            <pc:docMk/>
            <pc:sldMk cId="1892639867" sldId="288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6:22.018" v="10850" actId="478"/>
          <ac:picMkLst>
            <pc:docMk/>
            <pc:sldMk cId="1892639867" sldId="288"/>
            <ac:picMk id="4098" creationId="{361EBD31-07E0-8780-AB37-C754882933F4}"/>
          </ac:picMkLst>
        </pc:picChg>
        <pc:picChg chg="del">
          <ac:chgData name="Carlos Hidalgo García" userId="5e0decdd4a0d9a7e" providerId="LiveId" clId="{C7FAEE5A-184A-4438-807C-EFA7E9CB093C}" dt="2024-10-02T18:56:21.437" v="10849" actId="478"/>
          <ac:picMkLst>
            <pc:docMk/>
            <pc:sldMk cId="1892639867" sldId="288"/>
            <ac:picMk id="4100" creationId="{19E3AE0F-5817-D13B-6505-837998C3BE2E}"/>
          </ac:picMkLst>
        </pc:picChg>
        <pc:picChg chg="del">
          <ac:chgData name="Carlos Hidalgo García" userId="5e0decdd4a0d9a7e" providerId="LiveId" clId="{C7FAEE5A-184A-4438-807C-EFA7E9CB093C}" dt="2024-10-02T18:56:20.432" v="10847" actId="478"/>
          <ac:picMkLst>
            <pc:docMk/>
            <pc:sldMk cId="1892639867" sldId="288"/>
            <ac:picMk id="4102" creationId="{3C6990C0-3922-1951-8CF6-780F1002245C}"/>
          </ac:picMkLst>
        </pc:picChg>
        <pc:picChg chg="del">
          <ac:chgData name="Carlos Hidalgo García" userId="5e0decdd4a0d9a7e" providerId="LiveId" clId="{C7FAEE5A-184A-4438-807C-EFA7E9CB093C}" dt="2024-10-02T18:56:20.918" v="10848" actId="478"/>
          <ac:picMkLst>
            <pc:docMk/>
            <pc:sldMk cId="1892639867" sldId="288"/>
            <ac:picMk id="4106" creationId="{16ED7223-6132-74FA-E939-59E50D2B4366}"/>
          </ac:picMkLst>
        </pc:picChg>
        <pc:picChg chg="add mod">
          <ac:chgData name="Carlos Hidalgo García" userId="5e0decdd4a0d9a7e" providerId="LiveId" clId="{C7FAEE5A-184A-4438-807C-EFA7E9CB093C}" dt="2024-10-02T18:56:36.986" v="10857" actId="208"/>
          <ac:picMkLst>
            <pc:docMk/>
            <pc:sldMk cId="1892639867" sldId="288"/>
            <ac:picMk id="5122" creationId="{50006B13-27BB-D63A-691D-29AE41727FC2}"/>
          </ac:picMkLst>
        </pc:picChg>
      </pc:sldChg>
      <pc:sldChg chg="delSp modSp add mod ord modNotesTx">
        <pc:chgData name="Carlos Hidalgo García" userId="5e0decdd4a0d9a7e" providerId="LiveId" clId="{C7FAEE5A-184A-4438-807C-EFA7E9CB093C}" dt="2024-10-02T21:02:56.451" v="13341" actId="20577"/>
        <pc:sldMkLst>
          <pc:docMk/>
          <pc:sldMk cId="1246015074" sldId="289"/>
        </pc:sldMkLst>
        <pc:spChg chg="mod">
          <ac:chgData name="Carlos Hidalgo García" userId="5e0decdd4a0d9a7e" providerId="LiveId" clId="{C7FAEE5A-184A-4438-807C-EFA7E9CB093C}" dt="2024-10-02T21:02:56.451" v="13341" actId="20577"/>
          <ac:spMkLst>
            <pc:docMk/>
            <pc:sldMk cId="1246015074" sldId="289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5.962" v="13171"/>
          <ac:spMkLst>
            <pc:docMk/>
            <pc:sldMk cId="1246015074" sldId="289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9:00:10.670" v="11539" actId="13926"/>
          <ac:spMkLst>
            <pc:docMk/>
            <pc:sldMk cId="1246015074" sldId="28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6:58.798" v="10864" actId="478"/>
          <ac:picMkLst>
            <pc:docMk/>
            <pc:sldMk cId="1246015074" sldId="289"/>
            <ac:picMk id="4098" creationId="{361EBD31-07E0-8780-AB37-C754882933F4}"/>
          </ac:picMkLst>
        </pc:picChg>
        <pc:picChg chg="del">
          <ac:chgData name="Carlos Hidalgo García" userId="5e0decdd4a0d9a7e" providerId="LiveId" clId="{C7FAEE5A-184A-4438-807C-EFA7E9CB093C}" dt="2024-10-02T18:56:57.168" v="10861" actId="478"/>
          <ac:picMkLst>
            <pc:docMk/>
            <pc:sldMk cId="1246015074" sldId="289"/>
            <ac:picMk id="4100" creationId="{19E3AE0F-5817-D13B-6505-837998C3BE2E}"/>
          </ac:picMkLst>
        </pc:picChg>
        <pc:picChg chg="del">
          <ac:chgData name="Carlos Hidalgo García" userId="5e0decdd4a0d9a7e" providerId="LiveId" clId="{C7FAEE5A-184A-4438-807C-EFA7E9CB093C}" dt="2024-10-02T18:56:57.585" v="10862" actId="478"/>
          <ac:picMkLst>
            <pc:docMk/>
            <pc:sldMk cId="1246015074" sldId="289"/>
            <ac:picMk id="4102" creationId="{3C6990C0-3922-1951-8CF6-780F1002245C}"/>
          </ac:picMkLst>
        </pc:picChg>
        <pc:picChg chg="del">
          <ac:chgData name="Carlos Hidalgo García" userId="5e0decdd4a0d9a7e" providerId="LiveId" clId="{C7FAEE5A-184A-4438-807C-EFA7E9CB093C}" dt="2024-10-02T18:56:58.139" v="10863" actId="478"/>
          <ac:picMkLst>
            <pc:docMk/>
            <pc:sldMk cId="1246015074" sldId="289"/>
            <ac:picMk id="4106" creationId="{16ED7223-6132-74FA-E939-59E50D2B4366}"/>
          </ac:picMkLst>
        </pc:picChg>
      </pc:sldChg>
      <pc:sldChg chg="addSp modSp add mod modNotesTx">
        <pc:chgData name="Carlos Hidalgo García" userId="5e0decdd4a0d9a7e" providerId="LiveId" clId="{C7FAEE5A-184A-4438-807C-EFA7E9CB093C}" dt="2024-10-02T21:02:46.576" v="13335" actId="20577"/>
        <pc:sldMkLst>
          <pc:docMk/>
          <pc:sldMk cId="1239441791" sldId="290"/>
        </pc:sldMkLst>
        <pc:spChg chg="mod">
          <ac:chgData name="Carlos Hidalgo García" userId="5e0decdd4a0d9a7e" providerId="LiveId" clId="{C7FAEE5A-184A-4438-807C-EFA7E9CB093C}" dt="2024-10-02T21:02:46.576" v="13335" actId="20577"/>
          <ac:spMkLst>
            <pc:docMk/>
            <pc:sldMk cId="1239441791" sldId="29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01:18.999" v="13296" actId="14100"/>
          <ac:spMkLst>
            <pc:docMk/>
            <pc:sldMk cId="1239441791" sldId="290"/>
            <ac:spMk id="3" creationId="{CDC44977-E2C0-140D-5BAB-7AAD7874BEB0}"/>
          </ac:spMkLst>
        </pc:spChg>
        <pc:spChg chg="add mod">
          <ac:chgData name="Carlos Hidalgo García" userId="5e0decdd4a0d9a7e" providerId="LiveId" clId="{C7FAEE5A-184A-4438-807C-EFA7E9CB093C}" dt="2024-10-02T19:09:29.746" v="12170" actId="1076"/>
          <ac:spMkLst>
            <pc:docMk/>
            <pc:sldMk cId="1239441791" sldId="290"/>
            <ac:spMk id="4" creationId="{D58C95BC-A2C3-5832-A7AE-3CDB2B22219F}"/>
          </ac:spMkLst>
        </pc:spChg>
        <pc:spChg chg="mod">
          <ac:chgData name="Carlos Hidalgo García" userId="5e0decdd4a0d9a7e" providerId="LiveId" clId="{C7FAEE5A-184A-4438-807C-EFA7E9CB093C}" dt="2024-10-02T21:00:48.726" v="13292" actId="14100"/>
          <ac:spMkLst>
            <pc:docMk/>
            <pc:sldMk cId="1239441791" sldId="290"/>
            <ac:spMk id="11" creationId="{B9BE3053-AAF0-0943-37EB-050D23E28A12}"/>
          </ac:spMkLst>
        </pc:spChg>
        <pc:spChg chg="mod">
          <ac:chgData name="Carlos Hidalgo García" userId="5e0decdd4a0d9a7e" providerId="LiveId" clId="{C7FAEE5A-184A-4438-807C-EFA7E9CB093C}" dt="2024-10-02T19:09:23.047" v="12169" actId="404"/>
          <ac:spMkLst>
            <pc:docMk/>
            <pc:sldMk cId="1239441791" sldId="290"/>
            <ac:spMk id="24" creationId="{77AC952E-FE1E-3C99-9DBC-A0774DAFAAAE}"/>
          </ac:spMkLst>
        </pc:spChg>
        <pc:picChg chg="add mod ord">
          <ac:chgData name="Carlos Hidalgo García" userId="5e0decdd4a0d9a7e" providerId="LiveId" clId="{C7FAEE5A-184A-4438-807C-EFA7E9CB093C}" dt="2024-10-02T19:10:04.778" v="12178" actId="208"/>
          <ac:picMkLst>
            <pc:docMk/>
            <pc:sldMk cId="1239441791" sldId="290"/>
            <ac:picMk id="8" creationId="{0970355B-9DC2-41C5-9F89-0A1153404233}"/>
          </ac:picMkLst>
        </pc:picChg>
        <pc:picChg chg="add mod">
          <ac:chgData name="Carlos Hidalgo García" userId="5e0decdd4a0d9a7e" providerId="LiveId" clId="{C7FAEE5A-184A-4438-807C-EFA7E9CB093C}" dt="2024-10-02T19:11:17.495" v="12188" actId="166"/>
          <ac:picMkLst>
            <pc:docMk/>
            <pc:sldMk cId="1239441791" sldId="290"/>
            <ac:picMk id="13" creationId="{3513C8E1-44D6-BA9A-6B3F-B240C05EB759}"/>
          </ac:picMkLst>
        </pc:picChg>
        <pc:cxnChg chg="mod">
          <ac:chgData name="Carlos Hidalgo García" userId="5e0decdd4a0d9a7e" providerId="LiveId" clId="{C7FAEE5A-184A-4438-807C-EFA7E9CB093C}" dt="2024-10-02T21:00:48.726" v="13292" actId="14100"/>
          <ac:cxnSpMkLst>
            <pc:docMk/>
            <pc:sldMk cId="1239441791" sldId="290"/>
            <ac:cxnSpMk id="10" creationId="{C3E9B7A7-9704-2FAF-69CE-1E26F80FDBFE}"/>
          </ac:cxnSpMkLst>
        </pc:cxnChg>
        <pc:cxnChg chg="mod">
          <ac:chgData name="Carlos Hidalgo García" userId="5e0decdd4a0d9a7e" providerId="LiveId" clId="{C7FAEE5A-184A-4438-807C-EFA7E9CB093C}" dt="2024-10-02T21:00:48.726" v="13292" actId="14100"/>
          <ac:cxnSpMkLst>
            <pc:docMk/>
            <pc:sldMk cId="1239441791" sldId="290"/>
            <ac:cxnSpMk id="12" creationId="{82070113-7BB7-7024-E433-0280FBD0E38C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43.605" v="13333" actId="20577"/>
        <pc:sldMkLst>
          <pc:docMk/>
          <pc:sldMk cId="412916189" sldId="291"/>
        </pc:sldMkLst>
        <pc:spChg chg="mod">
          <ac:chgData name="Carlos Hidalgo García" userId="5e0decdd4a0d9a7e" providerId="LiveId" clId="{C7FAEE5A-184A-4438-807C-EFA7E9CB093C}" dt="2024-10-02T21:02:43.605" v="13333" actId="20577"/>
          <ac:spMkLst>
            <pc:docMk/>
            <pc:sldMk cId="412916189" sldId="291"/>
            <ac:spMk id="2" creationId="{7F9F07BE-1DDC-E18E-7266-8619704EC24D}"/>
          </ac:spMkLst>
        </pc:spChg>
        <pc:spChg chg="del mod">
          <ac:chgData name="Carlos Hidalgo García" userId="5e0decdd4a0d9a7e" providerId="LiveId" clId="{C7FAEE5A-184A-4438-807C-EFA7E9CB093C}" dt="2024-10-02T21:01:36.003" v="13299" actId="478"/>
          <ac:spMkLst>
            <pc:docMk/>
            <pc:sldMk cId="412916189" sldId="291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19:10:22.711" v="12180" actId="478"/>
          <ac:spMkLst>
            <pc:docMk/>
            <pc:sldMk cId="412916189" sldId="291"/>
            <ac:spMk id="4" creationId="{D58C95BC-A2C3-5832-A7AE-3CDB2B22219F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5" creationId="{4445DAF0-82C5-10F5-CC33-73CD1D6F9215}"/>
          </ac:spMkLst>
        </pc:spChg>
        <pc:spChg chg="del">
          <ac:chgData name="Carlos Hidalgo García" userId="5e0decdd4a0d9a7e" providerId="LiveId" clId="{C7FAEE5A-184A-4438-807C-EFA7E9CB093C}" dt="2024-10-02T21:01:30.781" v="13297" actId="478"/>
          <ac:spMkLst>
            <pc:docMk/>
            <pc:sldMk cId="412916189" sldId="291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4" creationId="{2E27105B-1246-5379-4024-20EA21A8AF7F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5" creationId="{A5A522FF-846D-BEE9-BA38-0AE3B573B56D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6" creationId="{E06F1EC8-8543-C4F0-95BD-C86DEB9DD9A1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7" creationId="{D26B86CF-70E8-1358-E79B-E9EB5A40E474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8" creationId="{AF792E3B-88B1-5A2F-00BE-5F64893FDC3E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9" creationId="{7C60E7BA-38A2-CFA6-56E5-6933AFB4C23A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20" creationId="{5A01BF08-7AD4-2586-E10A-EC156B62F665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21" creationId="{1BA13FE9-E201-3379-238D-F260D32543BF}"/>
          </ac:spMkLst>
        </pc:spChg>
        <pc:spChg chg="add mod">
          <ac:chgData name="Carlos Hidalgo García" userId="5e0decdd4a0d9a7e" providerId="LiveId" clId="{C7FAEE5A-184A-4438-807C-EFA7E9CB093C}" dt="2024-10-02T21:00:55.965" v="13293"/>
          <ac:spMkLst>
            <pc:docMk/>
            <pc:sldMk cId="412916189" sldId="291"/>
            <ac:spMk id="23" creationId="{8E12896A-474F-DA3E-0D65-D8FD941C5565}"/>
          </ac:spMkLst>
        </pc:spChg>
        <pc:spChg chg="mod">
          <ac:chgData name="Carlos Hidalgo García" userId="5e0decdd4a0d9a7e" providerId="LiveId" clId="{C7FAEE5A-184A-4438-807C-EFA7E9CB093C}" dt="2024-10-02T19:10:30.267" v="12184" actId="20577"/>
          <ac:spMkLst>
            <pc:docMk/>
            <pc:sldMk cId="412916189" sldId="291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1:00:55.965" v="13293"/>
          <ac:spMkLst>
            <pc:docMk/>
            <pc:sldMk cId="412916189" sldId="291"/>
            <ac:spMk id="25" creationId="{0E692C9C-B37A-CB9C-9DA8-845FA39D7EAF}"/>
          </ac:spMkLst>
        </pc:spChg>
        <pc:spChg chg="add mod">
          <ac:chgData name="Carlos Hidalgo García" userId="5e0decdd4a0d9a7e" providerId="LiveId" clId="{C7FAEE5A-184A-4438-807C-EFA7E9CB093C}" dt="2024-10-02T21:01:31.062" v="13298"/>
          <ac:spMkLst>
            <pc:docMk/>
            <pc:sldMk cId="412916189" sldId="291"/>
            <ac:spMk id="27" creationId="{C9AE9466-C136-3DC6-6AB0-EFD240791C8F}"/>
          </ac:spMkLst>
        </pc:spChg>
        <pc:spChg chg="add mod">
          <ac:chgData name="Carlos Hidalgo García" userId="5e0decdd4a0d9a7e" providerId="LiveId" clId="{C7FAEE5A-184A-4438-807C-EFA7E9CB093C}" dt="2024-10-02T21:01:31.062" v="13298"/>
          <ac:spMkLst>
            <pc:docMk/>
            <pc:sldMk cId="412916189" sldId="291"/>
            <ac:spMk id="29" creationId="{62FDBF43-01CD-F213-94AB-EAA782F8C5F7}"/>
          </ac:spMkLst>
        </pc:spChg>
        <pc:spChg chg="add mod">
          <ac:chgData name="Carlos Hidalgo García" userId="5e0decdd4a0d9a7e" providerId="LiveId" clId="{C7FAEE5A-184A-4438-807C-EFA7E9CB093C}" dt="2024-10-02T21:01:36.528" v="13300"/>
          <ac:spMkLst>
            <pc:docMk/>
            <pc:sldMk cId="412916189" sldId="291"/>
            <ac:spMk id="31" creationId="{E16EF774-E793-D13F-B4CA-C8E0DD523BA0}"/>
          </ac:spMkLst>
        </pc:spChg>
        <pc:spChg chg="add mod">
          <ac:chgData name="Carlos Hidalgo García" userId="5e0decdd4a0d9a7e" providerId="LiveId" clId="{C7FAEE5A-184A-4438-807C-EFA7E9CB093C}" dt="2024-10-02T21:01:36.528" v="13300"/>
          <ac:spMkLst>
            <pc:docMk/>
            <pc:sldMk cId="412916189" sldId="291"/>
            <ac:spMk id="33" creationId="{CD4FCD4B-6E63-49DA-05D8-DC3E237A287C}"/>
          </ac:spMkLst>
        </pc:spChg>
        <pc:picChg chg="del">
          <ac:chgData name="Carlos Hidalgo García" userId="5e0decdd4a0d9a7e" providerId="LiveId" clId="{C7FAEE5A-184A-4438-807C-EFA7E9CB093C}" dt="2024-10-02T19:10:23.355" v="12181" actId="478"/>
          <ac:picMkLst>
            <pc:docMk/>
            <pc:sldMk cId="412916189" sldId="291"/>
            <ac:picMk id="8" creationId="{0970355B-9DC2-41C5-9F89-0A1153404233}"/>
          </ac:picMkLst>
        </pc:picChg>
        <pc:picChg chg="del">
          <ac:chgData name="Carlos Hidalgo García" userId="5e0decdd4a0d9a7e" providerId="LiveId" clId="{C7FAEE5A-184A-4438-807C-EFA7E9CB093C}" dt="2024-10-02T19:10:23.962" v="12182" actId="478"/>
          <ac:picMkLst>
            <pc:docMk/>
            <pc:sldMk cId="412916189" sldId="291"/>
            <ac:picMk id="13" creationId="{3513C8E1-44D6-BA9A-6B3F-B240C05EB759}"/>
          </ac:picMkLst>
        </pc:picChg>
        <pc:cxnChg chg="del mod">
          <ac:chgData name="Carlos Hidalgo García" userId="5e0decdd4a0d9a7e" providerId="LiveId" clId="{C7FAEE5A-184A-4438-807C-EFA7E9CB093C}" dt="2024-10-02T21:01:30.781" v="13297" actId="478"/>
          <ac:cxnSpMkLst>
            <pc:docMk/>
            <pc:sldMk cId="412916189" sldId="291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30.781" v="13297" actId="478"/>
          <ac:cxnSpMkLst>
            <pc:docMk/>
            <pc:sldMk cId="412916189" sldId="291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19:10:36.124" v="12185"/>
          <ac:cxnSpMkLst>
            <pc:docMk/>
            <pc:sldMk cId="412916189" sldId="291"/>
            <ac:cxnSpMk id="22" creationId="{836FAEE9-AA3E-7A47-C9A1-2F27309DC7AB}"/>
          </ac:cxnSpMkLst>
        </pc:cxnChg>
        <pc:cxnChg chg="add mod">
          <ac:chgData name="Carlos Hidalgo García" userId="5e0decdd4a0d9a7e" providerId="LiveId" clId="{C7FAEE5A-184A-4438-807C-EFA7E9CB093C}" dt="2024-10-02T21:01:31.062" v="13298"/>
          <ac:cxnSpMkLst>
            <pc:docMk/>
            <pc:sldMk cId="412916189" sldId="291"/>
            <ac:cxnSpMk id="26" creationId="{A5824DB4-7528-20F4-C281-AEC7257CAE07}"/>
          </ac:cxnSpMkLst>
        </pc:cxnChg>
        <pc:cxnChg chg="add mod">
          <ac:chgData name="Carlos Hidalgo García" userId="5e0decdd4a0d9a7e" providerId="LiveId" clId="{C7FAEE5A-184A-4438-807C-EFA7E9CB093C}" dt="2024-10-02T21:01:31.062" v="13298"/>
          <ac:cxnSpMkLst>
            <pc:docMk/>
            <pc:sldMk cId="412916189" sldId="291"/>
            <ac:cxnSpMk id="28" creationId="{36172E53-8BFA-920C-2846-8C9A3FE8C40D}"/>
          </ac:cxnSpMkLst>
        </pc:cxnChg>
        <pc:cxnChg chg="add mod">
          <ac:chgData name="Carlos Hidalgo García" userId="5e0decdd4a0d9a7e" providerId="LiveId" clId="{C7FAEE5A-184A-4438-807C-EFA7E9CB093C}" dt="2024-10-02T21:01:36.528" v="13300"/>
          <ac:cxnSpMkLst>
            <pc:docMk/>
            <pc:sldMk cId="412916189" sldId="291"/>
            <ac:cxnSpMk id="30" creationId="{2DBB62D5-24DC-945F-BB09-062ABFD2C828}"/>
          </ac:cxnSpMkLst>
        </pc:cxnChg>
        <pc:cxnChg chg="add mod">
          <ac:chgData name="Carlos Hidalgo García" userId="5e0decdd4a0d9a7e" providerId="LiveId" clId="{C7FAEE5A-184A-4438-807C-EFA7E9CB093C}" dt="2024-10-02T21:01:36.528" v="13300"/>
          <ac:cxnSpMkLst>
            <pc:docMk/>
            <pc:sldMk cId="412916189" sldId="291"/>
            <ac:cxnSpMk id="32" creationId="{B2F293D0-D44F-503C-7D85-34EE99594C61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40.656" v="13331" actId="20577"/>
        <pc:sldMkLst>
          <pc:docMk/>
          <pc:sldMk cId="3011287496" sldId="292"/>
        </pc:sldMkLst>
        <pc:spChg chg="mod">
          <ac:chgData name="Carlos Hidalgo García" userId="5e0decdd4a0d9a7e" providerId="LiveId" clId="{C7FAEE5A-184A-4438-807C-EFA7E9CB093C}" dt="2024-10-02T21:02:40.656" v="13331" actId="20577"/>
          <ac:spMkLst>
            <pc:docMk/>
            <pc:sldMk cId="3011287496" sldId="292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40.592" v="13301" actId="478"/>
          <ac:spMkLst>
            <pc:docMk/>
            <pc:sldMk cId="3011287496" sldId="292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5" creationId="{4445DAF0-82C5-10F5-CC33-73CD1D6F9215}"/>
          </ac:spMkLst>
        </pc:spChg>
        <pc:spChg chg="del">
          <ac:chgData name="Carlos Hidalgo García" userId="5e0decdd4a0d9a7e" providerId="LiveId" clId="{C7FAEE5A-184A-4438-807C-EFA7E9CB093C}" dt="2024-10-02T21:01:41.298" v="13302" actId="478"/>
          <ac:spMkLst>
            <pc:docMk/>
            <pc:sldMk cId="3011287496" sldId="292"/>
            <ac:spMk id="11" creationId="{B9BE3053-AAF0-0943-37EB-050D23E28A12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4" creationId="{2E27105B-1246-5379-4024-20EA21A8AF7F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5" creationId="{A5A522FF-846D-BEE9-BA38-0AE3B573B56D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6" creationId="{E06F1EC8-8543-C4F0-95BD-C86DEB9DD9A1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7" creationId="{D26B86CF-70E8-1358-E79B-E9EB5A40E474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8" creationId="{AF792E3B-88B1-5A2F-00BE-5F64893FDC3E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9" creationId="{7C60E7BA-38A2-CFA6-56E5-6933AFB4C23A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20" creationId="{5A01BF08-7AD4-2586-E10A-EC156B62F665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21" creationId="{1BA13FE9-E201-3379-238D-F260D32543BF}"/>
          </ac:spMkLst>
        </pc:spChg>
        <pc:spChg chg="mod">
          <ac:chgData name="Carlos Hidalgo García" userId="5e0decdd4a0d9a7e" providerId="LiveId" clId="{C7FAEE5A-184A-4438-807C-EFA7E9CB093C}" dt="2024-10-02T20:21:32.636" v="12260" actId="122"/>
          <ac:spMkLst>
            <pc:docMk/>
            <pc:sldMk cId="3011287496" sldId="292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0:23:32.703" v="12379" actId="20577"/>
          <ac:spMkLst>
            <pc:docMk/>
            <pc:sldMk cId="3011287496" sldId="292"/>
            <ac:spMk id="26" creationId="{1CCBBC64-C1FE-878E-CDB8-D44E93351C42}"/>
          </ac:spMkLst>
        </pc:spChg>
        <pc:spChg chg="add mod">
          <ac:chgData name="Carlos Hidalgo García" userId="5e0decdd4a0d9a7e" providerId="LiveId" clId="{C7FAEE5A-184A-4438-807C-EFA7E9CB093C}" dt="2024-10-02T21:01:44.118" v="13305"/>
          <ac:spMkLst>
            <pc:docMk/>
            <pc:sldMk cId="3011287496" sldId="292"/>
            <ac:spMk id="28" creationId="{9E7865A8-29DB-1ED2-C933-8B2A156DD8FB}"/>
          </ac:spMkLst>
        </pc:spChg>
        <pc:spChg chg="add mod">
          <ac:chgData name="Carlos Hidalgo García" userId="5e0decdd4a0d9a7e" providerId="LiveId" clId="{C7FAEE5A-184A-4438-807C-EFA7E9CB093C}" dt="2024-10-02T21:01:44.118" v="13305"/>
          <ac:spMkLst>
            <pc:docMk/>
            <pc:sldMk cId="3011287496" sldId="292"/>
            <ac:spMk id="30" creationId="{A0051D6F-1321-1012-99C9-B2D30FEC31D1}"/>
          </ac:spMkLst>
        </pc:spChg>
        <pc:picChg chg="add mod">
          <ac:chgData name="Carlos Hidalgo García" userId="5e0decdd4a0d9a7e" providerId="LiveId" clId="{C7FAEE5A-184A-4438-807C-EFA7E9CB093C}" dt="2024-10-02T20:36:04.008" v="12967" actId="208"/>
          <ac:picMkLst>
            <pc:docMk/>
            <pc:sldMk cId="3011287496" sldId="292"/>
            <ac:picMk id="8" creationId="{458722EA-11B2-06DD-261D-28BE39349B51}"/>
          </ac:picMkLst>
        </pc:picChg>
        <pc:picChg chg="add mod">
          <ac:chgData name="Carlos Hidalgo García" userId="5e0decdd4a0d9a7e" providerId="LiveId" clId="{C7FAEE5A-184A-4438-807C-EFA7E9CB093C}" dt="2024-10-02T20:36:05.819" v="12968" actId="208"/>
          <ac:picMkLst>
            <pc:docMk/>
            <pc:sldMk cId="3011287496" sldId="292"/>
            <ac:picMk id="23" creationId="{DF8F038F-326D-2718-B035-18432757EF7E}"/>
          </ac:picMkLst>
        </pc:picChg>
        <pc:cxnChg chg="del mod">
          <ac:chgData name="Carlos Hidalgo García" userId="5e0decdd4a0d9a7e" providerId="LiveId" clId="{C7FAEE5A-184A-4438-807C-EFA7E9CB093C}" dt="2024-10-02T21:01:41.956" v="13303" actId="478"/>
          <ac:cxnSpMkLst>
            <pc:docMk/>
            <pc:sldMk cId="3011287496" sldId="292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43.211" v="13304" actId="478"/>
          <ac:cxnSpMkLst>
            <pc:docMk/>
            <pc:sldMk cId="3011287496" sldId="292"/>
            <ac:cxnSpMk id="12" creationId="{82070113-7BB7-7024-E433-0280FBD0E38C}"/>
          </ac:cxnSpMkLst>
        </pc:cxnChg>
        <pc:cxnChg chg="del">
          <ac:chgData name="Carlos Hidalgo García" userId="5e0decdd4a0d9a7e" providerId="LiveId" clId="{C7FAEE5A-184A-4438-807C-EFA7E9CB093C}" dt="2024-10-02T19:11:29.749" v="12190" actId="478"/>
          <ac:cxnSpMkLst>
            <pc:docMk/>
            <pc:sldMk cId="3011287496" sldId="292"/>
            <ac:cxnSpMk id="22" creationId="{836FAEE9-AA3E-7A47-C9A1-2F27309DC7AB}"/>
          </ac:cxnSpMkLst>
        </pc:cxnChg>
        <pc:cxnChg chg="add mod">
          <ac:chgData name="Carlos Hidalgo García" userId="5e0decdd4a0d9a7e" providerId="LiveId" clId="{C7FAEE5A-184A-4438-807C-EFA7E9CB093C}" dt="2024-10-02T21:01:44.118" v="13305"/>
          <ac:cxnSpMkLst>
            <pc:docMk/>
            <pc:sldMk cId="3011287496" sldId="292"/>
            <ac:cxnSpMk id="27" creationId="{A908F008-27EB-7E0F-FAD2-9A0BE8AAC948}"/>
          </ac:cxnSpMkLst>
        </pc:cxnChg>
        <pc:cxnChg chg="add mod">
          <ac:chgData name="Carlos Hidalgo García" userId="5e0decdd4a0d9a7e" providerId="LiveId" clId="{C7FAEE5A-184A-4438-807C-EFA7E9CB093C}" dt="2024-10-02T21:01:44.118" v="13305"/>
          <ac:cxnSpMkLst>
            <pc:docMk/>
            <pc:sldMk cId="3011287496" sldId="292"/>
            <ac:cxnSpMk id="29" creationId="{47498F18-4071-E69B-B3B2-F44541BFB1E6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37.273" v="13329" actId="20577"/>
        <pc:sldMkLst>
          <pc:docMk/>
          <pc:sldMk cId="388189251" sldId="293"/>
        </pc:sldMkLst>
        <pc:spChg chg="mod">
          <ac:chgData name="Carlos Hidalgo García" userId="5e0decdd4a0d9a7e" providerId="LiveId" clId="{C7FAEE5A-184A-4438-807C-EFA7E9CB093C}" dt="2024-10-02T21:02:37.273" v="13329" actId="20577"/>
          <ac:spMkLst>
            <pc:docMk/>
            <pc:sldMk cId="388189251" sldId="29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48.726" v="13306" actId="478"/>
          <ac:spMkLst>
            <pc:docMk/>
            <pc:sldMk cId="388189251" sldId="293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1:49.304" v="13307" actId="478"/>
          <ac:spMkLst>
            <pc:docMk/>
            <pc:sldMk cId="388189251" sldId="293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21:01:52.159" v="13310"/>
          <ac:spMkLst>
            <pc:docMk/>
            <pc:sldMk cId="388189251" sldId="293"/>
            <ac:spMk id="14" creationId="{F9F205F9-A510-B24C-2D0F-FEE341FDE73C}"/>
          </ac:spMkLst>
        </pc:spChg>
        <pc:spChg chg="add mod">
          <ac:chgData name="Carlos Hidalgo García" userId="5e0decdd4a0d9a7e" providerId="LiveId" clId="{C7FAEE5A-184A-4438-807C-EFA7E9CB093C}" dt="2024-10-02T21:01:52.159" v="13310"/>
          <ac:spMkLst>
            <pc:docMk/>
            <pc:sldMk cId="388189251" sldId="293"/>
            <ac:spMk id="16" creationId="{0D30E410-8643-9DE9-B3CC-2E09C0E41C4C}"/>
          </ac:spMkLst>
        </pc:spChg>
        <pc:spChg chg="mod">
          <ac:chgData name="Carlos Hidalgo García" userId="5e0decdd4a0d9a7e" providerId="LiveId" clId="{C7FAEE5A-184A-4438-807C-EFA7E9CB093C}" dt="2024-10-02T20:25:17.156" v="12406" actId="20577"/>
          <ac:spMkLst>
            <pc:docMk/>
            <pc:sldMk cId="388189251" sldId="293"/>
            <ac:spMk id="24" creationId="{77AC952E-FE1E-3C99-9DBC-A0774DAFAAAE}"/>
          </ac:spMkLst>
        </pc:spChg>
        <pc:spChg chg="mod">
          <ac:chgData name="Carlos Hidalgo García" userId="5e0decdd4a0d9a7e" providerId="LiveId" clId="{C7FAEE5A-184A-4438-807C-EFA7E9CB093C}" dt="2024-10-02T20:28:12.893" v="12495" actId="1076"/>
          <ac:spMkLst>
            <pc:docMk/>
            <pc:sldMk cId="388189251" sldId="293"/>
            <ac:spMk id="26" creationId="{1CCBBC64-C1FE-878E-CDB8-D44E93351C42}"/>
          </ac:spMkLst>
        </pc:spChg>
        <pc:picChg chg="add mod">
          <ac:chgData name="Carlos Hidalgo García" userId="5e0decdd4a0d9a7e" providerId="LiveId" clId="{C7FAEE5A-184A-4438-807C-EFA7E9CB093C}" dt="2024-10-02T20:36:00.836" v="12966" actId="208"/>
          <ac:picMkLst>
            <pc:docMk/>
            <pc:sldMk cId="388189251" sldId="293"/>
            <ac:picMk id="5" creationId="{6AC53FE9-CCAA-E3FF-EE48-EED5D76800BF}"/>
          </ac:picMkLst>
        </pc:picChg>
        <pc:picChg chg="del">
          <ac:chgData name="Carlos Hidalgo García" userId="5e0decdd4a0d9a7e" providerId="LiveId" clId="{C7FAEE5A-184A-4438-807C-EFA7E9CB093C}" dt="2024-10-02T20:25:09.381" v="12382" actId="478"/>
          <ac:picMkLst>
            <pc:docMk/>
            <pc:sldMk cId="388189251" sldId="293"/>
            <ac:picMk id="8" creationId="{458722EA-11B2-06DD-261D-28BE39349B51}"/>
          </ac:picMkLst>
        </pc:picChg>
        <pc:picChg chg="del">
          <ac:chgData name="Carlos Hidalgo García" userId="5e0decdd4a0d9a7e" providerId="LiveId" clId="{C7FAEE5A-184A-4438-807C-EFA7E9CB093C}" dt="2024-10-02T20:25:08.934" v="12381" actId="478"/>
          <ac:picMkLst>
            <pc:docMk/>
            <pc:sldMk cId="388189251" sldId="293"/>
            <ac:picMk id="23" creationId="{DF8F038F-326D-2718-B035-18432757EF7E}"/>
          </ac:picMkLst>
        </pc:picChg>
        <pc:cxnChg chg="del mod">
          <ac:chgData name="Carlos Hidalgo García" userId="5e0decdd4a0d9a7e" providerId="LiveId" clId="{C7FAEE5A-184A-4438-807C-EFA7E9CB093C}" dt="2024-10-02T21:01:50.213" v="13308" actId="478"/>
          <ac:cxnSpMkLst>
            <pc:docMk/>
            <pc:sldMk cId="388189251" sldId="293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51.211" v="13309" actId="478"/>
          <ac:cxnSpMkLst>
            <pc:docMk/>
            <pc:sldMk cId="388189251" sldId="293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1:52.159" v="13310"/>
          <ac:cxnSpMkLst>
            <pc:docMk/>
            <pc:sldMk cId="388189251" sldId="293"/>
            <ac:cxnSpMk id="13" creationId="{95E340ED-8C6F-5D04-1C1C-78BAAD98D521}"/>
          </ac:cxnSpMkLst>
        </pc:cxnChg>
        <pc:cxnChg chg="add mod">
          <ac:chgData name="Carlos Hidalgo García" userId="5e0decdd4a0d9a7e" providerId="LiveId" clId="{C7FAEE5A-184A-4438-807C-EFA7E9CB093C}" dt="2024-10-02T21:01:52.159" v="13310"/>
          <ac:cxnSpMkLst>
            <pc:docMk/>
            <pc:sldMk cId="388189251" sldId="293"/>
            <ac:cxnSpMk id="15" creationId="{67CA95C3-0708-4946-FA08-DEB32F843BD2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02:33.578" v="13327" actId="20577"/>
        <pc:sldMkLst>
          <pc:docMk/>
          <pc:sldMk cId="2081922072" sldId="294"/>
        </pc:sldMkLst>
        <pc:spChg chg="mod">
          <ac:chgData name="Carlos Hidalgo García" userId="5e0decdd4a0d9a7e" providerId="LiveId" clId="{C7FAEE5A-184A-4438-807C-EFA7E9CB093C}" dt="2024-10-02T21:02:33.578" v="13327" actId="20577"/>
          <ac:spMkLst>
            <pc:docMk/>
            <pc:sldMk cId="2081922072" sldId="29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56.324" v="13311" actId="478"/>
          <ac:spMkLst>
            <pc:docMk/>
            <pc:sldMk cId="2081922072" sldId="294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1:56.904" v="13312" actId="478"/>
          <ac:spMkLst>
            <pc:docMk/>
            <pc:sldMk cId="2081922072" sldId="294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20:32:30.927" v="12743" actId="20577"/>
          <ac:spMkLst>
            <pc:docMk/>
            <pc:sldMk cId="2081922072" sldId="294"/>
            <ac:spMk id="13" creationId="{7B43FBC4-B267-9DDE-1718-2A40E1799928}"/>
          </ac:spMkLst>
        </pc:spChg>
        <pc:spChg chg="add mod">
          <ac:chgData name="Carlos Hidalgo García" userId="5e0decdd4a0d9a7e" providerId="LiveId" clId="{C7FAEE5A-184A-4438-807C-EFA7E9CB093C}" dt="2024-10-02T21:01:59.745" v="13315"/>
          <ac:spMkLst>
            <pc:docMk/>
            <pc:sldMk cId="2081922072" sldId="294"/>
            <ac:spMk id="17" creationId="{C89FD059-F8D5-9791-35C9-031B4D2C72DA}"/>
          </ac:spMkLst>
        </pc:spChg>
        <pc:spChg chg="add mod">
          <ac:chgData name="Carlos Hidalgo García" userId="5e0decdd4a0d9a7e" providerId="LiveId" clId="{C7FAEE5A-184A-4438-807C-EFA7E9CB093C}" dt="2024-10-02T21:01:59.745" v="13315"/>
          <ac:spMkLst>
            <pc:docMk/>
            <pc:sldMk cId="2081922072" sldId="294"/>
            <ac:spMk id="19" creationId="{6E6AB452-C280-A646-5FF9-4FE678193B97}"/>
          </ac:spMkLst>
        </pc:spChg>
        <pc:spChg chg="mod">
          <ac:chgData name="Carlos Hidalgo García" userId="5e0decdd4a0d9a7e" providerId="LiveId" clId="{C7FAEE5A-184A-4438-807C-EFA7E9CB093C}" dt="2024-10-02T20:31:24.042" v="12581" actId="20577"/>
          <ac:spMkLst>
            <pc:docMk/>
            <pc:sldMk cId="2081922072" sldId="294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20:31:03.343" v="12519" actId="478"/>
          <ac:spMkLst>
            <pc:docMk/>
            <pc:sldMk cId="2081922072" sldId="294"/>
            <ac:spMk id="26" creationId="{1CCBBC64-C1FE-878E-CDB8-D44E93351C42}"/>
          </ac:spMkLst>
        </pc:spChg>
        <pc:picChg chg="del">
          <ac:chgData name="Carlos Hidalgo García" userId="5e0decdd4a0d9a7e" providerId="LiveId" clId="{C7FAEE5A-184A-4438-807C-EFA7E9CB093C}" dt="2024-10-02T20:30:51.055" v="12514" actId="478"/>
          <ac:picMkLst>
            <pc:docMk/>
            <pc:sldMk cId="2081922072" sldId="294"/>
            <ac:picMk id="5" creationId="{6AC53FE9-CCAA-E3FF-EE48-EED5D76800BF}"/>
          </ac:picMkLst>
        </pc:picChg>
        <pc:picChg chg="add del mod">
          <ac:chgData name="Carlos Hidalgo García" userId="5e0decdd4a0d9a7e" providerId="LiveId" clId="{C7FAEE5A-184A-4438-807C-EFA7E9CB093C}" dt="2024-10-02T20:33:20.400" v="12744" actId="478"/>
          <ac:picMkLst>
            <pc:docMk/>
            <pc:sldMk cId="2081922072" sldId="294"/>
            <ac:picMk id="8" creationId="{3325E849-8BA3-00FE-9EC5-C462D48DD2DB}"/>
          </ac:picMkLst>
        </pc:picChg>
        <pc:picChg chg="add mod">
          <ac:chgData name="Carlos Hidalgo García" userId="5e0decdd4a0d9a7e" providerId="LiveId" clId="{C7FAEE5A-184A-4438-807C-EFA7E9CB093C}" dt="2024-10-02T20:35:57.639" v="12965" actId="208"/>
          <ac:picMkLst>
            <pc:docMk/>
            <pc:sldMk cId="2081922072" sldId="294"/>
            <ac:picMk id="15" creationId="{7482A894-9E49-BECF-8B18-6B66B371B1B5}"/>
          </ac:picMkLst>
        </pc:picChg>
        <pc:cxnChg chg="del mod">
          <ac:chgData name="Carlos Hidalgo García" userId="5e0decdd4a0d9a7e" providerId="LiveId" clId="{C7FAEE5A-184A-4438-807C-EFA7E9CB093C}" dt="2024-10-02T21:01:57.841" v="13313" actId="478"/>
          <ac:cxnSpMkLst>
            <pc:docMk/>
            <pc:sldMk cId="2081922072" sldId="294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58.839" v="13314" actId="478"/>
          <ac:cxnSpMkLst>
            <pc:docMk/>
            <pc:sldMk cId="2081922072" sldId="294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1:59.745" v="13315"/>
          <ac:cxnSpMkLst>
            <pc:docMk/>
            <pc:sldMk cId="2081922072" sldId="294"/>
            <ac:cxnSpMk id="16" creationId="{73CC9CA9-CD17-2262-F667-A5B84B38E6B5}"/>
          </ac:cxnSpMkLst>
        </pc:cxnChg>
        <pc:cxnChg chg="add mod">
          <ac:chgData name="Carlos Hidalgo García" userId="5e0decdd4a0d9a7e" providerId="LiveId" clId="{C7FAEE5A-184A-4438-807C-EFA7E9CB093C}" dt="2024-10-02T21:01:59.745" v="13315"/>
          <ac:cxnSpMkLst>
            <pc:docMk/>
            <pc:sldMk cId="2081922072" sldId="294"/>
            <ac:cxnSpMk id="18" creationId="{7C869BA4-4DB7-FCC1-3B10-B14666B8DA7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02:30.346" v="13325" actId="20577"/>
        <pc:sldMkLst>
          <pc:docMk/>
          <pc:sldMk cId="2302418647" sldId="295"/>
        </pc:sldMkLst>
        <pc:spChg chg="mod">
          <ac:chgData name="Carlos Hidalgo García" userId="5e0decdd4a0d9a7e" providerId="LiveId" clId="{C7FAEE5A-184A-4438-807C-EFA7E9CB093C}" dt="2024-10-02T21:02:30.346" v="13325" actId="20577"/>
          <ac:spMkLst>
            <pc:docMk/>
            <pc:sldMk cId="2302418647" sldId="295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2:03.088" v="13316" actId="478"/>
          <ac:spMkLst>
            <pc:docMk/>
            <pc:sldMk cId="2302418647" sldId="295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2:03.802" v="13317" actId="478"/>
          <ac:spMkLst>
            <pc:docMk/>
            <pc:sldMk cId="2302418647" sldId="295"/>
            <ac:spMk id="11" creationId="{B9BE3053-AAF0-0943-37EB-050D23E28A12}"/>
          </ac:spMkLst>
        </pc:spChg>
        <pc:spChg chg="mod">
          <ac:chgData name="Carlos Hidalgo García" userId="5e0decdd4a0d9a7e" providerId="LiveId" clId="{C7FAEE5A-184A-4438-807C-EFA7E9CB093C}" dt="2024-10-02T20:37:47.055" v="13020" actId="20577"/>
          <ac:spMkLst>
            <pc:docMk/>
            <pc:sldMk cId="2302418647" sldId="295"/>
            <ac:spMk id="13" creationId="{7B43FBC4-B267-9DDE-1718-2A40E1799928}"/>
          </ac:spMkLst>
        </pc:spChg>
        <pc:spChg chg="add mod">
          <ac:chgData name="Carlos Hidalgo García" userId="5e0decdd4a0d9a7e" providerId="LiveId" clId="{C7FAEE5A-184A-4438-807C-EFA7E9CB093C}" dt="2024-10-02T20:37:41.451" v="13018" actId="1076"/>
          <ac:spMkLst>
            <pc:docMk/>
            <pc:sldMk cId="2302418647" sldId="295"/>
            <ac:spMk id="21" creationId="{FC0C24C8-8572-FE0F-127E-E15D64C97CBA}"/>
          </ac:spMkLst>
        </pc:spChg>
        <pc:spChg chg="add mod">
          <ac:chgData name="Carlos Hidalgo García" userId="5e0decdd4a0d9a7e" providerId="LiveId" clId="{C7FAEE5A-184A-4438-807C-EFA7E9CB093C}" dt="2024-10-02T21:02:06.749" v="13320"/>
          <ac:spMkLst>
            <pc:docMk/>
            <pc:sldMk cId="2302418647" sldId="295"/>
            <ac:spMk id="23" creationId="{F25EAE01-35F8-268A-33E4-63CE99727E90}"/>
          </ac:spMkLst>
        </pc:spChg>
        <pc:spChg chg="mod">
          <ac:chgData name="Carlos Hidalgo García" userId="5e0decdd4a0d9a7e" providerId="LiveId" clId="{C7FAEE5A-184A-4438-807C-EFA7E9CB093C}" dt="2024-10-02T20:33:53.953" v="12791" actId="313"/>
          <ac:spMkLst>
            <pc:docMk/>
            <pc:sldMk cId="2302418647" sldId="295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1:02:06.749" v="13320"/>
          <ac:spMkLst>
            <pc:docMk/>
            <pc:sldMk cId="2302418647" sldId="295"/>
            <ac:spMk id="26" creationId="{EDF7F894-C61B-FAB5-750C-9A41FCEF7FAB}"/>
          </ac:spMkLst>
        </pc:spChg>
        <pc:picChg chg="add mod">
          <ac:chgData name="Carlos Hidalgo García" userId="5e0decdd4a0d9a7e" providerId="LiveId" clId="{C7FAEE5A-184A-4438-807C-EFA7E9CB093C}" dt="2024-10-02T20:35:51.089" v="12963" actId="208"/>
          <ac:picMkLst>
            <pc:docMk/>
            <pc:sldMk cId="2302418647" sldId="295"/>
            <ac:picMk id="5" creationId="{929B9C86-5004-0C0C-2526-30CB082CB6BA}"/>
          </ac:picMkLst>
        </pc:picChg>
        <pc:picChg chg="add mod">
          <ac:chgData name="Carlos Hidalgo García" userId="5e0decdd4a0d9a7e" providerId="LiveId" clId="{C7FAEE5A-184A-4438-807C-EFA7E9CB093C}" dt="2024-10-02T20:37:18.980" v="12995" actId="1076"/>
          <ac:picMkLst>
            <pc:docMk/>
            <pc:sldMk cId="2302418647" sldId="295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0:33:38.486" v="12749" actId="478"/>
          <ac:picMkLst>
            <pc:docMk/>
            <pc:sldMk cId="2302418647" sldId="295"/>
            <ac:picMk id="15" creationId="{7482A894-9E49-BECF-8B18-6B66B371B1B5}"/>
          </ac:picMkLst>
        </pc:picChg>
        <pc:picChg chg="add mod">
          <ac:chgData name="Carlos Hidalgo García" userId="5e0decdd4a0d9a7e" providerId="LiveId" clId="{C7FAEE5A-184A-4438-807C-EFA7E9CB093C}" dt="2024-10-02T20:37:20.313" v="12996" actId="1076"/>
          <ac:picMkLst>
            <pc:docMk/>
            <pc:sldMk cId="2302418647" sldId="295"/>
            <ac:picMk id="17" creationId="{361D2A0C-8F62-B0AE-CE90-8853C971BEBE}"/>
          </ac:picMkLst>
        </pc:picChg>
        <pc:picChg chg="add mod">
          <ac:chgData name="Carlos Hidalgo García" userId="5e0decdd4a0d9a7e" providerId="LiveId" clId="{C7FAEE5A-184A-4438-807C-EFA7E9CB093C}" dt="2024-10-02T20:37:27.479" v="12998" actId="208"/>
          <ac:picMkLst>
            <pc:docMk/>
            <pc:sldMk cId="2302418647" sldId="295"/>
            <ac:picMk id="19" creationId="{7481A0E3-A477-F29D-C595-2127804A5819}"/>
          </ac:picMkLst>
        </pc:picChg>
        <pc:cxnChg chg="del mod">
          <ac:chgData name="Carlos Hidalgo García" userId="5e0decdd4a0d9a7e" providerId="LiveId" clId="{C7FAEE5A-184A-4438-807C-EFA7E9CB093C}" dt="2024-10-02T21:02:04.604" v="13318" actId="478"/>
          <ac:cxnSpMkLst>
            <pc:docMk/>
            <pc:sldMk cId="2302418647" sldId="295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2:05.788" v="13319" actId="478"/>
          <ac:cxnSpMkLst>
            <pc:docMk/>
            <pc:sldMk cId="2302418647" sldId="295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2:06.749" v="13320"/>
          <ac:cxnSpMkLst>
            <pc:docMk/>
            <pc:sldMk cId="2302418647" sldId="295"/>
            <ac:cxnSpMk id="22" creationId="{19D4482A-18B2-1644-A0E6-701BC4170FA9}"/>
          </ac:cxnSpMkLst>
        </pc:cxnChg>
        <pc:cxnChg chg="add mod">
          <ac:chgData name="Carlos Hidalgo García" userId="5e0decdd4a0d9a7e" providerId="LiveId" clId="{C7FAEE5A-184A-4438-807C-EFA7E9CB093C}" dt="2024-10-02T21:02:06.749" v="13320"/>
          <ac:cxnSpMkLst>
            <pc:docMk/>
            <pc:sldMk cId="2302418647" sldId="295"/>
            <ac:cxnSpMk id="25" creationId="{5871E0B0-0EBE-A51F-3A1E-B4E1F671E8B2}"/>
          </ac:cxnSpMkLst>
        </pc:cxnChg>
      </pc:sldChg>
      <pc:sldChg chg="addSp modSp add mod">
        <pc:chgData name="Carlos Hidalgo García" userId="5e0decdd4a0d9a7e" providerId="LiveId" clId="{C7FAEE5A-184A-4438-807C-EFA7E9CB093C}" dt="2024-10-02T21:02:53.504" v="13339" actId="20577"/>
        <pc:sldMkLst>
          <pc:docMk/>
          <pc:sldMk cId="1223997280" sldId="296"/>
        </pc:sldMkLst>
        <pc:spChg chg="mod">
          <ac:chgData name="Carlos Hidalgo García" userId="5e0decdd4a0d9a7e" providerId="LiveId" clId="{C7FAEE5A-184A-4438-807C-EFA7E9CB093C}" dt="2024-10-02T21:02:53.504" v="13339" actId="20577"/>
          <ac:spMkLst>
            <pc:docMk/>
            <pc:sldMk cId="1223997280" sldId="296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8.223" v="13172"/>
          <ac:spMkLst>
            <pc:docMk/>
            <pc:sldMk cId="1223997280" sldId="296"/>
            <ac:spMk id="3" creationId="{CDC44977-E2C0-140D-5BAB-7AAD7874BEB0}"/>
          </ac:spMkLst>
        </pc:spChg>
        <pc:spChg chg="add mod">
          <ac:chgData name="Carlos Hidalgo García" userId="5e0decdd4a0d9a7e" providerId="LiveId" clId="{C7FAEE5A-184A-4438-807C-EFA7E9CB093C}" dt="2024-10-02T20:42:39.496" v="13044" actId="1076"/>
          <ac:spMkLst>
            <pc:docMk/>
            <pc:sldMk cId="1223997280" sldId="296"/>
            <ac:spMk id="13" creationId="{A3040CD8-1B8D-A8E1-39A9-B974FE960191}"/>
          </ac:spMkLst>
        </pc:spChg>
        <pc:spChg chg="add mod">
          <ac:chgData name="Carlos Hidalgo García" userId="5e0decdd4a0d9a7e" providerId="LiveId" clId="{C7FAEE5A-184A-4438-807C-EFA7E9CB093C}" dt="2024-10-02T20:44:36.912" v="13123" actId="1076"/>
          <ac:spMkLst>
            <pc:docMk/>
            <pc:sldMk cId="1223997280" sldId="296"/>
            <ac:spMk id="17" creationId="{2D87728B-15DE-ADDD-4F7F-C53A9E757CFC}"/>
          </ac:spMkLst>
        </pc:spChg>
        <pc:spChg chg="mod">
          <ac:chgData name="Carlos Hidalgo García" userId="5e0decdd4a0d9a7e" providerId="LiveId" clId="{C7FAEE5A-184A-4438-807C-EFA7E9CB093C}" dt="2024-10-02T20:42:19.111" v="13037" actId="20577"/>
          <ac:spMkLst>
            <pc:docMk/>
            <pc:sldMk cId="1223997280" sldId="296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0:43:40.839" v="13045" actId="14100"/>
          <ac:picMkLst>
            <pc:docMk/>
            <pc:sldMk cId="1223997280" sldId="296"/>
            <ac:picMk id="5" creationId="{E77A9498-EE0A-BEC6-DA17-62CF74036EB2}"/>
          </ac:picMkLst>
        </pc:picChg>
        <pc:picChg chg="add mod">
          <ac:chgData name="Carlos Hidalgo García" userId="5e0decdd4a0d9a7e" providerId="LiveId" clId="{C7FAEE5A-184A-4438-807C-EFA7E9CB093C}" dt="2024-10-02T20:43:47.814" v="13048" actId="208"/>
          <ac:picMkLst>
            <pc:docMk/>
            <pc:sldMk cId="1223997280" sldId="296"/>
            <ac:picMk id="15" creationId="{E6299A45-8B2C-B803-FFEB-E3253E7F5282}"/>
          </ac:picMkLst>
        </pc:picChg>
        <pc:cxnChg chg="mod">
          <ac:chgData name="Carlos Hidalgo García" userId="5e0decdd4a0d9a7e" providerId="LiveId" clId="{C7FAEE5A-184A-4438-807C-EFA7E9CB093C}" dt="2024-10-02T21:02:17.249" v="13321" actId="14100"/>
          <ac:cxnSpMkLst>
            <pc:docMk/>
            <pc:sldMk cId="1223997280" sldId="296"/>
            <ac:cxnSpMk id="12" creationId="{82070113-7BB7-7024-E433-0280FBD0E38C}"/>
          </ac:cxnSpMkLst>
        </pc:cxnChg>
      </pc:sldChg>
      <pc:sldChg chg="modSp add mod ord">
        <pc:chgData name="Carlos Hidalgo García" userId="5e0decdd4a0d9a7e" providerId="LiveId" clId="{C7FAEE5A-184A-4438-807C-EFA7E9CB093C}" dt="2024-10-02T21:17:14.072" v="14687" actId="20577"/>
        <pc:sldMkLst>
          <pc:docMk/>
          <pc:sldMk cId="2568322688" sldId="297"/>
        </pc:sldMkLst>
        <pc:spChg chg="mod">
          <ac:chgData name="Carlos Hidalgo García" userId="5e0decdd4a0d9a7e" providerId="LiveId" clId="{C7FAEE5A-184A-4438-807C-EFA7E9CB093C}" dt="2024-10-02T21:17:14.072" v="14687" actId="20577"/>
          <ac:spMkLst>
            <pc:docMk/>
            <pc:sldMk cId="2568322688" sldId="297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1:03:36.155" v="13379" actId="404"/>
          <ac:spMkLst>
            <pc:docMk/>
            <pc:sldMk cId="2568322688" sldId="297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1:03:11.262" v="13349" actId="20577"/>
        <pc:sldMkLst>
          <pc:docMk/>
          <pc:sldMk cId="3034707097" sldId="298"/>
        </pc:sldMkLst>
        <pc:spChg chg="mod">
          <ac:chgData name="Carlos Hidalgo García" userId="5e0decdd4a0d9a7e" providerId="LiveId" clId="{C7FAEE5A-184A-4438-807C-EFA7E9CB093C}" dt="2024-10-02T21:03:11.262" v="13349" actId="20577"/>
          <ac:spMkLst>
            <pc:docMk/>
            <pc:sldMk cId="3034707097" sldId="298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0:51:46.992" v="13150" actId="20577"/>
          <ac:spMkLst>
            <pc:docMk/>
            <pc:sldMk cId="3034707097" sldId="298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1:02:50.386" v="13337" actId="20577"/>
        <pc:sldMkLst>
          <pc:docMk/>
          <pc:sldMk cId="2571109814" sldId="299"/>
        </pc:sldMkLst>
        <pc:spChg chg="mod">
          <ac:chgData name="Carlos Hidalgo García" userId="5e0decdd4a0d9a7e" providerId="LiveId" clId="{C7FAEE5A-184A-4438-807C-EFA7E9CB093C}" dt="2024-10-02T21:02:50.386" v="13337" actId="20577"/>
          <ac:spMkLst>
            <pc:docMk/>
            <pc:sldMk cId="2571109814" sldId="299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1:00:30.867" v="13288" actId="20577"/>
          <ac:spMkLst>
            <pc:docMk/>
            <pc:sldMk cId="2571109814" sldId="299"/>
            <ac:spMk id="6" creationId="{03E9B5F6-D12F-D76F-64B8-A813D2D8B9A9}"/>
          </ac:spMkLst>
        </pc:spChg>
      </pc:sldChg>
      <pc:sldChg chg="delSp modSp add del mod ord">
        <pc:chgData name="Carlos Hidalgo García" userId="5e0decdd4a0d9a7e" providerId="LiveId" clId="{C7FAEE5A-184A-4438-807C-EFA7E9CB093C}" dt="2024-10-02T21:12:50.353" v="14526" actId="47"/>
        <pc:sldMkLst>
          <pc:docMk/>
          <pc:sldMk cId="802259716" sldId="300"/>
        </pc:sldMkLst>
        <pc:spChg chg="mod">
          <ac:chgData name="Carlos Hidalgo García" userId="5e0decdd4a0d9a7e" providerId="LiveId" clId="{C7FAEE5A-184A-4438-807C-EFA7E9CB093C}" dt="2024-10-02T21:03:56.600" v="13386" actId="20577"/>
          <ac:spMkLst>
            <pc:docMk/>
            <pc:sldMk cId="802259716" sldId="300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3:53.020" v="13383" actId="478"/>
          <ac:spMkLst>
            <pc:docMk/>
            <pc:sldMk cId="802259716" sldId="300"/>
            <ac:spMk id="13" creationId="{7B43FBC4-B267-9DDE-1718-2A40E1799928}"/>
          </ac:spMkLst>
        </pc:spChg>
        <pc:spChg chg="del">
          <ac:chgData name="Carlos Hidalgo García" userId="5e0decdd4a0d9a7e" providerId="LiveId" clId="{C7FAEE5A-184A-4438-807C-EFA7E9CB093C}" dt="2024-10-02T21:03:53.020" v="13383" actId="478"/>
          <ac:spMkLst>
            <pc:docMk/>
            <pc:sldMk cId="802259716" sldId="300"/>
            <ac:spMk id="21" creationId="{FC0C24C8-8572-FE0F-127E-E15D64C97CBA}"/>
          </ac:spMkLst>
        </pc:spChg>
        <pc:spChg chg="mod">
          <ac:chgData name="Carlos Hidalgo García" userId="5e0decdd4a0d9a7e" providerId="LiveId" clId="{C7FAEE5A-184A-4438-807C-EFA7E9CB093C}" dt="2024-10-02T21:04:19.058" v="13411" actId="14100"/>
          <ac:spMkLst>
            <pc:docMk/>
            <pc:sldMk cId="802259716" sldId="300"/>
            <ac:spMk id="23" creationId="{F25EAE01-35F8-268A-33E4-63CE99727E90}"/>
          </ac:spMkLst>
        </pc:spChg>
        <pc:spChg chg="mod">
          <ac:chgData name="Carlos Hidalgo García" userId="5e0decdd4a0d9a7e" providerId="LiveId" clId="{C7FAEE5A-184A-4438-807C-EFA7E9CB093C}" dt="2024-10-02T21:09:15.171" v="13928" actId="20577"/>
          <ac:spMkLst>
            <pc:docMk/>
            <pc:sldMk cId="802259716" sldId="300"/>
            <ac:spMk id="24" creationId="{77AC952E-FE1E-3C99-9DBC-A0774DAFAAAE}"/>
          </ac:spMkLst>
        </pc:spChg>
        <pc:spChg chg="mod">
          <ac:chgData name="Carlos Hidalgo García" userId="5e0decdd4a0d9a7e" providerId="LiveId" clId="{C7FAEE5A-184A-4438-807C-EFA7E9CB093C}" dt="2024-10-02T21:04:33.487" v="13412" actId="1076"/>
          <ac:spMkLst>
            <pc:docMk/>
            <pc:sldMk cId="802259716" sldId="300"/>
            <ac:spMk id="26" creationId="{EDF7F894-C61B-FAB5-750C-9A41FCEF7FAB}"/>
          </ac:spMkLst>
        </pc:sp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5" creationId="{929B9C86-5004-0C0C-2526-30CB082CB6BA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7" creationId="{361D2A0C-8F62-B0AE-CE90-8853C971BEBE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9" creationId="{7481A0E3-A477-F29D-C595-2127804A5819}"/>
          </ac:picMkLst>
        </pc:picChg>
        <pc:cxnChg chg="mod">
          <ac:chgData name="Carlos Hidalgo García" userId="5e0decdd4a0d9a7e" providerId="LiveId" clId="{C7FAEE5A-184A-4438-807C-EFA7E9CB093C}" dt="2024-10-02T21:04:19.058" v="13411" actId="14100"/>
          <ac:cxnSpMkLst>
            <pc:docMk/>
            <pc:sldMk cId="802259716" sldId="300"/>
            <ac:cxnSpMk id="22" creationId="{19D4482A-18B2-1644-A0E6-701BC4170FA9}"/>
          </ac:cxnSpMkLst>
        </pc:cxnChg>
        <pc:cxnChg chg="mod">
          <ac:chgData name="Carlos Hidalgo García" userId="5e0decdd4a0d9a7e" providerId="LiveId" clId="{C7FAEE5A-184A-4438-807C-EFA7E9CB093C}" dt="2024-10-02T21:04:19.058" v="13411" actId="14100"/>
          <ac:cxnSpMkLst>
            <pc:docMk/>
            <pc:sldMk cId="802259716" sldId="300"/>
            <ac:cxnSpMk id="25" creationId="{5871E0B0-0EBE-A51F-3A1E-B4E1F671E8B2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28:25.599" v="15592" actId="1076"/>
        <pc:sldMkLst>
          <pc:docMk/>
          <pc:sldMk cId="2676061131" sldId="301"/>
        </pc:sldMkLst>
        <pc:spChg chg="mod">
          <ac:chgData name="Carlos Hidalgo García" userId="5e0decdd4a0d9a7e" providerId="LiveId" clId="{C7FAEE5A-184A-4438-807C-EFA7E9CB093C}" dt="2024-10-02T21:17:18.201" v="14689" actId="20577"/>
          <ac:spMkLst>
            <pc:docMk/>
            <pc:sldMk cId="2676061131" sldId="301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21:25:43.737" v="15115" actId="478"/>
          <ac:spMkLst>
            <pc:docMk/>
            <pc:sldMk cId="2676061131" sldId="301"/>
            <ac:spMk id="13" creationId="{EF19CD9A-441D-0496-E512-355649A75247}"/>
          </ac:spMkLst>
        </pc:spChg>
        <pc:spChg chg="mod">
          <ac:chgData name="Carlos Hidalgo García" userId="5e0decdd4a0d9a7e" providerId="LiveId" clId="{C7FAEE5A-184A-4438-807C-EFA7E9CB093C}" dt="2024-10-02T21:28:19.295" v="15591" actId="13926"/>
          <ac:spMkLst>
            <pc:docMk/>
            <pc:sldMk cId="2676061131" sldId="301"/>
            <ac:spMk id="24" creationId="{77AC952E-FE1E-3C99-9DBC-A0774DAFAAAE}"/>
          </ac:spMkLst>
        </pc:spChg>
        <pc:picChg chg="add del mod">
          <ac:chgData name="Carlos Hidalgo García" userId="5e0decdd4a0d9a7e" providerId="LiveId" clId="{C7FAEE5A-184A-4438-807C-EFA7E9CB093C}" dt="2024-10-02T21:25:55.868" v="15150" actId="478"/>
          <ac:picMkLst>
            <pc:docMk/>
            <pc:sldMk cId="2676061131" sldId="301"/>
            <ac:picMk id="4" creationId="{2612F1FD-9EA2-5BF7-45A7-D2EBCEF3BD2A}"/>
          </ac:picMkLst>
        </pc:picChg>
        <pc:picChg chg="add del mod">
          <ac:chgData name="Carlos Hidalgo García" userId="5e0decdd4a0d9a7e" providerId="LiveId" clId="{C7FAEE5A-184A-4438-807C-EFA7E9CB093C}" dt="2024-10-02T21:25:40.549" v="15114" actId="478"/>
          <ac:picMkLst>
            <pc:docMk/>
            <pc:sldMk cId="2676061131" sldId="301"/>
            <ac:picMk id="8" creationId="{3165C80C-455A-5367-7534-AD251A817B95}"/>
          </ac:picMkLst>
        </pc:picChg>
        <pc:picChg chg="add del mod">
          <ac:chgData name="Carlos Hidalgo García" userId="5e0decdd4a0d9a7e" providerId="LiveId" clId="{C7FAEE5A-184A-4438-807C-EFA7E9CB093C}" dt="2024-10-02T21:25:44.525" v="15116" actId="478"/>
          <ac:picMkLst>
            <pc:docMk/>
            <pc:sldMk cId="2676061131" sldId="301"/>
            <ac:picMk id="11" creationId="{3E6456BD-C572-4713-4EF9-D4240F3CCAB6}"/>
          </ac:picMkLst>
        </pc:picChg>
        <pc:picChg chg="add mod">
          <ac:chgData name="Carlos Hidalgo García" userId="5e0decdd4a0d9a7e" providerId="LiveId" clId="{C7FAEE5A-184A-4438-807C-EFA7E9CB093C}" dt="2024-10-02T21:28:25.599" v="15592" actId="1076"/>
          <ac:picMkLst>
            <pc:docMk/>
            <pc:sldMk cId="2676061131" sldId="301"/>
            <ac:picMk id="15" creationId="{40239E08-A8BB-29A8-008C-31457C48C03F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12:36.731" v="14523" actId="1076"/>
        <pc:sldMkLst>
          <pc:docMk/>
          <pc:sldMk cId="2262322562" sldId="302"/>
        </pc:sldMkLst>
        <pc:spChg chg="mod">
          <ac:chgData name="Carlos Hidalgo García" userId="5e0decdd4a0d9a7e" providerId="LiveId" clId="{C7FAEE5A-184A-4438-807C-EFA7E9CB093C}" dt="2024-10-02T21:09:26.957" v="13931" actId="20577"/>
          <ac:spMkLst>
            <pc:docMk/>
            <pc:sldMk cId="2262322562" sldId="302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12:20.953" v="14517" actId="1076"/>
          <ac:spMkLst>
            <pc:docMk/>
            <pc:sldMk cId="2262322562" sldId="302"/>
            <ac:spMk id="13" creationId="{7B43FBC4-B267-9DDE-1718-2A40E1799928}"/>
          </ac:spMkLst>
        </pc:spChg>
        <pc:spChg chg="del">
          <ac:chgData name="Carlos Hidalgo García" userId="5e0decdd4a0d9a7e" providerId="LiveId" clId="{C7FAEE5A-184A-4438-807C-EFA7E9CB093C}" dt="2024-10-02T21:09:29.977" v="13933" actId="478"/>
          <ac:spMkLst>
            <pc:docMk/>
            <pc:sldMk cId="2262322562" sldId="302"/>
            <ac:spMk id="21" creationId="{FC0C24C8-8572-FE0F-127E-E15D64C97CBA}"/>
          </ac:spMkLst>
        </pc:spChg>
        <pc:spChg chg="mod">
          <ac:chgData name="Carlos Hidalgo García" userId="5e0decdd4a0d9a7e" providerId="LiveId" clId="{C7FAEE5A-184A-4438-807C-EFA7E9CB093C}" dt="2024-10-02T21:09:39.094" v="13973" actId="20577"/>
          <ac:spMkLst>
            <pc:docMk/>
            <pc:sldMk cId="2262322562" sldId="302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12:36.731" v="14523" actId="1076"/>
          <ac:picMkLst>
            <pc:docMk/>
            <pc:sldMk cId="2262322562" sldId="302"/>
            <ac:picMk id="4" creationId="{783F723D-655E-B39A-BEF2-B04868FA9C2A}"/>
          </ac:picMkLst>
        </pc:picChg>
        <pc:picChg chg="del">
          <ac:chgData name="Carlos Hidalgo García" userId="5e0decdd4a0d9a7e" providerId="LiveId" clId="{C7FAEE5A-184A-4438-807C-EFA7E9CB093C}" dt="2024-10-02T21:09:32.521" v="13936" actId="478"/>
          <ac:picMkLst>
            <pc:docMk/>
            <pc:sldMk cId="2262322562" sldId="302"/>
            <ac:picMk id="5" creationId="{929B9C86-5004-0C0C-2526-30CB082CB6BA}"/>
          </ac:picMkLst>
        </pc:picChg>
        <pc:picChg chg="add mod">
          <ac:chgData name="Carlos Hidalgo García" userId="5e0decdd4a0d9a7e" providerId="LiveId" clId="{C7FAEE5A-184A-4438-807C-EFA7E9CB093C}" dt="2024-10-02T21:12:36.731" v="14523" actId="1076"/>
          <ac:picMkLst>
            <pc:docMk/>
            <pc:sldMk cId="2262322562" sldId="302"/>
            <ac:picMk id="10" creationId="{B6291FC4-99D6-FEAE-F54F-0E46A308A825}"/>
          </ac:picMkLst>
        </pc:picChg>
        <pc:picChg chg="del">
          <ac:chgData name="Carlos Hidalgo García" userId="5e0decdd4a0d9a7e" providerId="LiveId" clId="{C7FAEE5A-184A-4438-807C-EFA7E9CB093C}" dt="2024-10-02T21:09:30.464" v="13934" actId="478"/>
          <ac:picMkLst>
            <pc:docMk/>
            <pc:sldMk cId="2262322562" sldId="302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1:09:30.959" v="13935" actId="478"/>
          <ac:picMkLst>
            <pc:docMk/>
            <pc:sldMk cId="2262322562" sldId="302"/>
            <ac:picMk id="17" creationId="{361D2A0C-8F62-B0AE-CE90-8853C971BEBE}"/>
          </ac:picMkLst>
        </pc:picChg>
        <pc:picChg chg="del">
          <ac:chgData name="Carlos Hidalgo García" userId="5e0decdd4a0d9a7e" providerId="LiveId" clId="{C7FAEE5A-184A-4438-807C-EFA7E9CB093C}" dt="2024-10-02T21:09:28.727" v="13932" actId="478"/>
          <ac:picMkLst>
            <pc:docMk/>
            <pc:sldMk cId="2262322562" sldId="302"/>
            <ac:picMk id="19" creationId="{7481A0E3-A477-F29D-C595-2127804A5819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16:59.743" v="14685" actId="20577"/>
        <pc:sldMkLst>
          <pc:docMk/>
          <pc:sldMk cId="4120568758" sldId="303"/>
        </pc:sldMkLst>
        <pc:spChg chg="mod">
          <ac:chgData name="Carlos Hidalgo García" userId="5e0decdd4a0d9a7e" providerId="LiveId" clId="{C7FAEE5A-184A-4438-807C-EFA7E9CB093C}" dt="2024-10-02T21:16:59.743" v="14685" actId="20577"/>
          <ac:spMkLst>
            <pc:docMk/>
            <pc:sldMk cId="4120568758" sldId="303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16:21.738" v="14675" actId="14100"/>
          <ac:spMkLst>
            <pc:docMk/>
            <pc:sldMk cId="4120568758" sldId="303"/>
            <ac:spMk id="13" creationId="{7B43FBC4-B267-9DDE-1718-2A40E1799928}"/>
          </ac:spMkLst>
        </pc:spChg>
        <pc:picChg chg="del">
          <ac:chgData name="Carlos Hidalgo García" userId="5e0decdd4a0d9a7e" providerId="LiveId" clId="{C7FAEE5A-184A-4438-807C-EFA7E9CB093C}" dt="2024-10-02T21:15:11.684" v="14566" actId="478"/>
          <ac:picMkLst>
            <pc:docMk/>
            <pc:sldMk cId="4120568758" sldId="303"/>
            <ac:picMk id="4" creationId="{783F723D-655E-B39A-BEF2-B04868FA9C2A}"/>
          </ac:picMkLst>
        </pc:picChg>
        <pc:picChg chg="add mod">
          <ac:chgData name="Carlos Hidalgo García" userId="5e0decdd4a0d9a7e" providerId="LiveId" clId="{C7FAEE5A-184A-4438-807C-EFA7E9CB093C}" dt="2024-10-02T21:16:27.441" v="14680" actId="208"/>
          <ac:picMkLst>
            <pc:docMk/>
            <pc:sldMk cId="4120568758" sldId="303"/>
            <ac:picMk id="5" creationId="{4A60E577-E1B2-10A6-B355-D3D8DB4EDA0A}"/>
          </ac:picMkLst>
        </pc:picChg>
        <pc:picChg chg="del">
          <ac:chgData name="Carlos Hidalgo García" userId="5e0decdd4a0d9a7e" providerId="LiveId" clId="{C7FAEE5A-184A-4438-807C-EFA7E9CB093C}" dt="2024-10-02T21:15:11.201" v="14565" actId="478"/>
          <ac:picMkLst>
            <pc:docMk/>
            <pc:sldMk cId="4120568758" sldId="303"/>
            <ac:picMk id="10" creationId="{B6291FC4-99D6-FEAE-F54F-0E46A308A825}"/>
          </ac:picMkLst>
        </pc:picChg>
        <pc:picChg chg="add mod">
          <ac:chgData name="Carlos Hidalgo García" userId="5e0decdd4a0d9a7e" providerId="LiveId" clId="{C7FAEE5A-184A-4438-807C-EFA7E9CB093C}" dt="2024-10-02T21:16:40.750" v="14683" actId="208"/>
          <ac:picMkLst>
            <pc:docMk/>
            <pc:sldMk cId="4120568758" sldId="303"/>
            <ac:picMk id="11" creationId="{A84700B3-0274-D6C0-858A-EFCC6A030330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30:48.100" v="15682" actId="20577"/>
        <pc:sldMkLst>
          <pc:docMk/>
          <pc:sldMk cId="1939689615" sldId="304"/>
        </pc:sldMkLst>
        <pc:spChg chg="mod">
          <ac:chgData name="Carlos Hidalgo García" userId="5e0decdd4a0d9a7e" providerId="LiveId" clId="{C7FAEE5A-184A-4438-807C-EFA7E9CB093C}" dt="2024-10-02T21:30:18.344" v="15673" actId="20577"/>
          <ac:spMkLst>
            <pc:docMk/>
            <pc:sldMk cId="1939689615" sldId="30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19:41.111" v="14691" actId="478"/>
          <ac:spMkLst>
            <pc:docMk/>
            <pc:sldMk cId="1939689615" sldId="304"/>
            <ac:spMk id="13" creationId="{EF19CD9A-441D-0496-E512-355649A75247}"/>
          </ac:spMkLst>
        </pc:spChg>
        <pc:spChg chg="mod">
          <ac:chgData name="Carlos Hidalgo García" userId="5e0decdd4a0d9a7e" providerId="LiveId" clId="{C7FAEE5A-184A-4438-807C-EFA7E9CB093C}" dt="2024-10-02T21:30:48.100" v="15682" actId="20577"/>
          <ac:spMkLst>
            <pc:docMk/>
            <pc:sldMk cId="1939689615" sldId="30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21:19:52.933" v="14732" actId="478"/>
          <ac:picMkLst>
            <pc:docMk/>
            <pc:sldMk cId="1939689615" sldId="304"/>
            <ac:picMk id="4" creationId="{2612F1FD-9EA2-5BF7-45A7-D2EBCEF3BD2A}"/>
          </ac:picMkLst>
        </pc:picChg>
        <pc:picChg chg="add mod">
          <ac:chgData name="Carlos Hidalgo García" userId="5e0decdd4a0d9a7e" providerId="LiveId" clId="{C7FAEE5A-184A-4438-807C-EFA7E9CB093C}" dt="2024-10-02T21:30:41.143" v="15680" actId="1076"/>
          <ac:picMkLst>
            <pc:docMk/>
            <pc:sldMk cId="1939689615" sldId="304"/>
            <ac:picMk id="5" creationId="{87FE0BB7-843A-3FEA-1DB4-14D2CB048208}"/>
          </ac:picMkLst>
        </pc:picChg>
        <pc:picChg chg="del">
          <ac:chgData name="Carlos Hidalgo García" userId="5e0decdd4a0d9a7e" providerId="LiveId" clId="{C7FAEE5A-184A-4438-807C-EFA7E9CB093C}" dt="2024-10-02T21:19:42.557" v="14693" actId="478"/>
          <ac:picMkLst>
            <pc:docMk/>
            <pc:sldMk cId="1939689615" sldId="304"/>
            <ac:picMk id="8" creationId="{3165C80C-455A-5367-7534-AD251A817B95}"/>
          </ac:picMkLst>
        </pc:picChg>
        <pc:picChg chg="del">
          <ac:chgData name="Carlos Hidalgo García" userId="5e0decdd4a0d9a7e" providerId="LiveId" clId="{C7FAEE5A-184A-4438-807C-EFA7E9CB093C}" dt="2024-10-02T21:19:41.929" v="14692" actId="478"/>
          <ac:picMkLst>
            <pc:docMk/>
            <pc:sldMk cId="1939689615" sldId="304"/>
            <ac:picMk id="11" creationId="{3E6456BD-C572-4713-4EF9-D4240F3CCAB6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36:54.527" v="16110" actId="20577"/>
        <pc:sldMkLst>
          <pc:docMk/>
          <pc:sldMk cId="1418234048" sldId="305"/>
        </pc:sldMkLst>
        <pc:spChg chg="mod">
          <ac:chgData name="Carlos Hidalgo García" userId="5e0decdd4a0d9a7e" providerId="LiveId" clId="{C7FAEE5A-184A-4438-807C-EFA7E9CB093C}" dt="2024-10-02T21:36:54.527" v="16110" actId="20577"/>
          <ac:spMkLst>
            <pc:docMk/>
            <pc:sldMk cId="1418234048" sldId="30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21:33:40.946" v="15997" actId="1076"/>
          <ac:spMkLst>
            <pc:docMk/>
            <pc:sldMk cId="1418234048" sldId="305"/>
            <ac:spMk id="10" creationId="{53A16A69-3AC6-C7A6-3003-8E8A58677956}"/>
          </ac:spMkLst>
        </pc:spChg>
        <pc:spChg chg="add mod">
          <ac:chgData name="Carlos Hidalgo García" userId="5e0decdd4a0d9a7e" providerId="LiveId" clId="{C7FAEE5A-184A-4438-807C-EFA7E9CB093C}" dt="2024-10-02T21:35:34.895" v="16089" actId="1076"/>
          <ac:spMkLst>
            <pc:docMk/>
            <pc:sldMk cId="1418234048" sldId="305"/>
            <ac:spMk id="12" creationId="{16457046-4B48-040D-4FAE-20AAC211B6C2}"/>
          </ac:spMkLst>
        </pc:spChg>
        <pc:spChg chg="mod">
          <ac:chgData name="Carlos Hidalgo García" userId="5e0decdd4a0d9a7e" providerId="LiveId" clId="{C7FAEE5A-184A-4438-807C-EFA7E9CB093C}" dt="2024-10-02T21:33:03.146" v="15941" actId="20577"/>
          <ac:spMkLst>
            <pc:docMk/>
            <pc:sldMk cId="1418234048" sldId="305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35:30.763" v="16087" actId="1076"/>
          <ac:picMkLst>
            <pc:docMk/>
            <pc:sldMk cId="1418234048" sldId="305"/>
            <ac:picMk id="4" creationId="{0B649155-560B-928D-BEA4-007258F32C8B}"/>
          </ac:picMkLst>
        </pc:picChg>
        <pc:picChg chg="del">
          <ac:chgData name="Carlos Hidalgo García" userId="5e0decdd4a0d9a7e" providerId="LiveId" clId="{C7FAEE5A-184A-4438-807C-EFA7E9CB093C}" dt="2024-10-02T21:23:02.569" v="14924" actId="478"/>
          <ac:picMkLst>
            <pc:docMk/>
            <pc:sldMk cId="1418234048" sldId="305"/>
            <ac:picMk id="5" creationId="{87FE0BB7-843A-3FEA-1DB4-14D2CB048208}"/>
          </ac:picMkLst>
        </pc:picChg>
      </pc:sldChg>
      <pc:sldChg chg="modSp add mod">
        <pc:chgData name="Carlos Hidalgo García" userId="5e0decdd4a0d9a7e" providerId="LiveId" clId="{C7FAEE5A-184A-4438-807C-EFA7E9CB093C}" dt="2024-10-02T21:30:13.948" v="15671" actId="20577"/>
        <pc:sldMkLst>
          <pc:docMk/>
          <pc:sldMk cId="4238097299" sldId="306"/>
        </pc:sldMkLst>
        <pc:spChg chg="mod">
          <ac:chgData name="Carlos Hidalgo García" userId="5e0decdd4a0d9a7e" providerId="LiveId" clId="{C7FAEE5A-184A-4438-807C-EFA7E9CB093C}" dt="2024-10-02T21:30:13.948" v="15671" actId="20577"/>
          <ac:spMkLst>
            <pc:docMk/>
            <pc:sldMk cId="4238097299" sldId="306"/>
            <ac:spMk id="2" creationId="{7F9F07BE-1DDC-E18E-7266-8619704EC24D}"/>
          </ac:spMkLst>
        </pc:spChg>
      </pc:sldChg>
      <pc:sldChg chg="addSp delSp modSp add mod">
        <pc:chgData name="Carlos Hidalgo García" userId="5e0decdd4a0d9a7e" providerId="LiveId" clId="{C7FAEE5A-184A-4438-807C-EFA7E9CB093C}" dt="2024-10-02T21:30:10.605" v="15669" actId="20577"/>
        <pc:sldMkLst>
          <pc:docMk/>
          <pc:sldMk cId="1114227846" sldId="307"/>
        </pc:sldMkLst>
        <pc:spChg chg="mod">
          <ac:chgData name="Carlos Hidalgo García" userId="5e0decdd4a0d9a7e" providerId="LiveId" clId="{C7FAEE5A-184A-4438-807C-EFA7E9CB093C}" dt="2024-10-02T21:30:10.605" v="15669" actId="20577"/>
          <ac:spMkLst>
            <pc:docMk/>
            <pc:sldMk cId="1114227846" sldId="30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30:04.479" v="15667" actId="5793"/>
          <ac:spMkLst>
            <pc:docMk/>
            <pc:sldMk cId="1114227846" sldId="307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29:57.212" v="15642" actId="1076"/>
          <ac:picMkLst>
            <pc:docMk/>
            <pc:sldMk cId="1114227846" sldId="307"/>
            <ac:picMk id="4" creationId="{13724C34-5733-1C97-DDE4-A932361BEBA7}"/>
          </ac:picMkLst>
        </pc:picChg>
        <pc:picChg chg="del">
          <ac:chgData name="Carlos Hidalgo García" userId="5e0decdd4a0d9a7e" providerId="LiveId" clId="{C7FAEE5A-184A-4438-807C-EFA7E9CB093C}" dt="2024-10-02T21:29:35.194" v="15594" actId="478"/>
          <ac:picMkLst>
            <pc:docMk/>
            <pc:sldMk cId="1114227846" sldId="307"/>
            <ac:picMk id="15" creationId="{40239E08-A8BB-29A8-008C-31457C48C03F}"/>
          </ac:picMkLst>
        </pc:picChg>
      </pc:sldChg>
      <pc:sldChg chg="addSp delSp modSp add mod ord">
        <pc:chgData name="Carlos Hidalgo García" userId="5e0decdd4a0d9a7e" providerId="LiveId" clId="{C7FAEE5A-184A-4438-807C-EFA7E9CB093C}" dt="2024-10-02T21:40:36.623" v="16234" actId="1076"/>
        <pc:sldMkLst>
          <pc:docMk/>
          <pc:sldMk cId="1150357102" sldId="308"/>
        </pc:sldMkLst>
        <pc:spChg chg="mod">
          <ac:chgData name="Carlos Hidalgo García" userId="5e0decdd4a0d9a7e" providerId="LiveId" clId="{C7FAEE5A-184A-4438-807C-EFA7E9CB093C}" dt="2024-10-02T21:36:58.303" v="16112" actId="20577"/>
          <ac:spMkLst>
            <pc:docMk/>
            <pc:sldMk cId="1150357102" sldId="30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40:17.617" v="16227" actId="20577"/>
          <ac:spMkLst>
            <pc:docMk/>
            <pc:sldMk cId="1150357102" sldId="308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40:36.623" v="16234" actId="1076"/>
          <ac:picMkLst>
            <pc:docMk/>
            <pc:sldMk cId="1150357102" sldId="308"/>
            <ac:picMk id="4" creationId="{8720DE14-FB8B-ACE4-4AA4-3B6098E32279}"/>
          </ac:picMkLst>
        </pc:picChg>
        <pc:picChg chg="del mod">
          <ac:chgData name="Carlos Hidalgo García" userId="5e0decdd4a0d9a7e" providerId="LiveId" clId="{C7FAEE5A-184A-4438-807C-EFA7E9CB093C}" dt="2024-10-02T21:40:20.649" v="16228" actId="478"/>
          <ac:picMkLst>
            <pc:docMk/>
            <pc:sldMk cId="1150357102" sldId="308"/>
            <ac:picMk id="5" creationId="{87FE0BB7-843A-3FEA-1DB4-14D2CB048208}"/>
          </ac:picMkLst>
        </pc:picChg>
      </pc:sldChg>
      <pc:sldChg chg="addSp delSp modSp add mod ord">
        <pc:chgData name="Carlos Hidalgo García" userId="5e0decdd4a0d9a7e" providerId="LiveId" clId="{C7FAEE5A-184A-4438-807C-EFA7E9CB093C}" dt="2024-10-03T08:30:41.510" v="16962" actId="20577"/>
        <pc:sldMkLst>
          <pc:docMk/>
          <pc:sldMk cId="11312970" sldId="309"/>
        </pc:sldMkLst>
        <pc:spChg chg="mod">
          <ac:chgData name="Carlos Hidalgo García" userId="5e0decdd4a0d9a7e" providerId="LiveId" clId="{C7FAEE5A-184A-4438-807C-EFA7E9CB093C}" dt="2024-10-03T08:30:41.510" v="16962" actId="20577"/>
          <ac:spMkLst>
            <pc:docMk/>
            <pc:sldMk cId="11312970" sldId="30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7:24:40.124" v="16439" actId="478"/>
          <ac:spMkLst>
            <pc:docMk/>
            <pc:sldMk cId="11312970" sldId="309"/>
            <ac:spMk id="10" creationId="{53A16A69-3AC6-C7A6-3003-8E8A58677956}"/>
          </ac:spMkLst>
        </pc:spChg>
        <pc:spChg chg="del">
          <ac:chgData name="Carlos Hidalgo García" userId="5e0decdd4a0d9a7e" providerId="LiveId" clId="{C7FAEE5A-184A-4438-807C-EFA7E9CB093C}" dt="2024-10-03T07:24:38.321" v="16438" actId="478"/>
          <ac:spMkLst>
            <pc:docMk/>
            <pc:sldMk cId="11312970" sldId="309"/>
            <ac:spMk id="12" creationId="{16457046-4B48-040D-4FAE-20AAC211B6C2}"/>
          </ac:spMkLst>
        </pc:spChg>
        <pc:spChg chg="mod">
          <ac:chgData name="Carlos Hidalgo García" userId="5e0decdd4a0d9a7e" providerId="LiveId" clId="{C7FAEE5A-184A-4438-807C-EFA7E9CB093C}" dt="2024-10-03T08:14:41.731" v="16844" actId="20577"/>
          <ac:spMkLst>
            <pc:docMk/>
            <pc:sldMk cId="11312970" sldId="30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7:24:36.574" v="16437" actId="478"/>
          <ac:picMkLst>
            <pc:docMk/>
            <pc:sldMk cId="11312970" sldId="309"/>
            <ac:picMk id="4" creationId="{0B649155-560B-928D-BEA4-007258F32C8B}"/>
          </ac:picMkLst>
        </pc:picChg>
        <pc:picChg chg="add del mod">
          <ac:chgData name="Carlos Hidalgo García" userId="5e0decdd4a0d9a7e" providerId="LiveId" clId="{C7FAEE5A-184A-4438-807C-EFA7E9CB093C}" dt="2024-10-03T08:16:38.280" v="16846" actId="478"/>
          <ac:picMkLst>
            <pc:docMk/>
            <pc:sldMk cId="11312970" sldId="309"/>
            <ac:picMk id="5" creationId="{37D80D6C-C818-796C-A902-917A1E8CE283}"/>
          </ac:picMkLst>
        </pc:picChg>
        <pc:picChg chg="add del mod">
          <ac:chgData name="Carlos Hidalgo García" userId="5e0decdd4a0d9a7e" providerId="LiveId" clId="{C7FAEE5A-184A-4438-807C-EFA7E9CB093C}" dt="2024-10-03T08:16:37.857" v="16845" actId="478"/>
          <ac:picMkLst>
            <pc:docMk/>
            <pc:sldMk cId="11312970" sldId="309"/>
            <ac:picMk id="11" creationId="{776C5077-4D42-5AA4-48C4-CF03757AC677}"/>
          </ac:picMkLst>
        </pc:picChg>
        <pc:picChg chg="add mod">
          <ac:chgData name="Carlos Hidalgo García" userId="5e0decdd4a0d9a7e" providerId="LiveId" clId="{C7FAEE5A-184A-4438-807C-EFA7E9CB093C}" dt="2024-10-03T08:16:53.395" v="16851" actId="208"/>
          <ac:picMkLst>
            <pc:docMk/>
            <pc:sldMk cId="11312970" sldId="309"/>
            <ac:picMk id="14" creationId="{8576492D-697A-582A-F818-B7B8D8327F42}"/>
          </ac:picMkLst>
        </pc:picChg>
        <pc:picChg chg="add mod">
          <ac:chgData name="Carlos Hidalgo García" userId="5e0decdd4a0d9a7e" providerId="LiveId" clId="{C7FAEE5A-184A-4438-807C-EFA7E9CB093C}" dt="2024-10-03T08:17:13.090" v="16856" actId="1076"/>
          <ac:picMkLst>
            <pc:docMk/>
            <pc:sldMk cId="11312970" sldId="309"/>
            <ac:picMk id="16" creationId="{F49BAC70-B0A6-287B-1EA1-9EBD6FFA0CE6}"/>
          </ac:picMkLst>
        </pc:picChg>
      </pc:sldChg>
      <pc:sldChg chg="modSp add del mod">
        <pc:chgData name="Carlos Hidalgo García" userId="5e0decdd4a0d9a7e" providerId="LiveId" clId="{C7FAEE5A-184A-4438-807C-EFA7E9CB093C}" dt="2024-10-03T07:24:21.800" v="16384" actId="47"/>
        <pc:sldMkLst>
          <pc:docMk/>
          <pc:sldMk cId="3101789675" sldId="309"/>
        </pc:sldMkLst>
        <pc:spChg chg="mod">
          <ac:chgData name="Carlos Hidalgo García" userId="5e0decdd4a0d9a7e" providerId="LiveId" clId="{C7FAEE5A-184A-4438-807C-EFA7E9CB093C}" dt="2024-10-03T07:23:44.386" v="16237" actId="20577"/>
          <ac:spMkLst>
            <pc:docMk/>
            <pc:sldMk cId="3101789675" sldId="309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7:24:15.367" v="16383" actId="20577"/>
          <ac:spMkLst>
            <pc:docMk/>
            <pc:sldMk cId="3101789675" sldId="309"/>
            <ac:spMk id="24" creationId="{77AC952E-FE1E-3C99-9DBC-A0774DAFAAAE}"/>
          </ac:spMkLst>
        </pc:spChg>
      </pc:sldChg>
      <pc:sldChg chg="addSp delSp modSp add mod ord">
        <pc:chgData name="Carlos Hidalgo García" userId="5e0decdd4a0d9a7e" providerId="LiveId" clId="{C7FAEE5A-184A-4438-807C-EFA7E9CB093C}" dt="2024-10-03T08:30:37.739" v="16960" actId="20577"/>
        <pc:sldMkLst>
          <pc:docMk/>
          <pc:sldMk cId="3346971746" sldId="310"/>
        </pc:sldMkLst>
        <pc:spChg chg="mod">
          <ac:chgData name="Carlos Hidalgo García" userId="5e0decdd4a0d9a7e" providerId="LiveId" clId="{C7FAEE5A-184A-4438-807C-EFA7E9CB093C}" dt="2024-10-03T08:30:37.739" v="16960" actId="20577"/>
          <ac:spMkLst>
            <pc:docMk/>
            <pc:sldMk cId="3346971746" sldId="31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8:24:54.685" v="16942" actId="20577"/>
          <ac:spMkLst>
            <pc:docMk/>
            <pc:sldMk cId="3346971746" sldId="310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8:21:36.919" v="16860" actId="478"/>
          <ac:picMkLst>
            <pc:docMk/>
            <pc:sldMk cId="3346971746" sldId="310"/>
            <ac:picMk id="4" creationId="{8720DE14-FB8B-ACE4-4AA4-3B6098E32279}"/>
          </ac:picMkLst>
        </pc:picChg>
        <pc:picChg chg="add del">
          <ac:chgData name="Carlos Hidalgo García" userId="5e0decdd4a0d9a7e" providerId="LiveId" clId="{C7FAEE5A-184A-4438-807C-EFA7E9CB093C}" dt="2024-10-03T08:23:13.595" v="16862" actId="478"/>
          <ac:picMkLst>
            <pc:docMk/>
            <pc:sldMk cId="3346971746" sldId="310"/>
            <ac:picMk id="5" creationId="{5815E838-A524-8CFE-6671-8DA78C00E117}"/>
          </ac:picMkLst>
        </pc:picChg>
        <pc:picChg chg="add del mod">
          <ac:chgData name="Carlos Hidalgo García" userId="5e0decdd4a0d9a7e" providerId="LiveId" clId="{C7FAEE5A-184A-4438-807C-EFA7E9CB093C}" dt="2024-10-03T08:25:39.433" v="16947" actId="478"/>
          <ac:picMkLst>
            <pc:docMk/>
            <pc:sldMk cId="3346971746" sldId="310"/>
            <ac:picMk id="10" creationId="{D924F690-203A-351E-BDF9-75AF94A53CEE}"/>
          </ac:picMkLst>
        </pc:picChg>
        <pc:picChg chg="add mod">
          <ac:chgData name="Carlos Hidalgo García" userId="5e0decdd4a0d9a7e" providerId="LiveId" clId="{C7FAEE5A-184A-4438-807C-EFA7E9CB093C}" dt="2024-10-03T08:25:45.147" v="16951" actId="208"/>
          <ac:picMkLst>
            <pc:docMk/>
            <pc:sldMk cId="3346971746" sldId="310"/>
            <ac:picMk id="12" creationId="{25F97FF0-58BF-36E5-A767-AAF40DAF21C2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20:23.914" v="18237" actId="6549"/>
        <pc:sldMkLst>
          <pc:docMk/>
          <pc:sldMk cId="1394825737" sldId="311"/>
        </pc:sldMkLst>
        <pc:spChg chg="mod">
          <ac:chgData name="Carlos Hidalgo García" userId="5e0decdd4a0d9a7e" providerId="LiveId" clId="{C7FAEE5A-184A-4438-807C-EFA7E9CB093C}" dt="2024-10-03T08:30:31.868" v="16958" actId="20577"/>
          <ac:spMkLst>
            <pc:docMk/>
            <pc:sldMk cId="1394825737" sldId="311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8:31:49.214" v="17072" actId="20577"/>
          <ac:spMkLst>
            <pc:docMk/>
            <pc:sldMk cId="1394825737" sldId="311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08:42:01.421" v="17220" actId="1076"/>
          <ac:picMkLst>
            <pc:docMk/>
            <pc:sldMk cId="1394825737" sldId="311"/>
            <ac:picMk id="4" creationId="{BB062BF0-00D8-671E-4610-221C9FEF778F}"/>
          </ac:picMkLst>
        </pc:picChg>
        <pc:picChg chg="del">
          <ac:chgData name="Carlos Hidalgo García" userId="5e0decdd4a0d9a7e" providerId="LiveId" clId="{C7FAEE5A-184A-4438-807C-EFA7E9CB093C}" dt="2024-10-03T08:30:29.927" v="16956" actId="478"/>
          <ac:picMkLst>
            <pc:docMk/>
            <pc:sldMk cId="1394825737" sldId="311"/>
            <ac:picMk id="14" creationId="{8576492D-697A-582A-F818-B7B8D8327F42}"/>
          </ac:picMkLst>
        </pc:picChg>
        <pc:picChg chg="del">
          <ac:chgData name="Carlos Hidalgo García" userId="5e0decdd4a0d9a7e" providerId="LiveId" clId="{C7FAEE5A-184A-4438-807C-EFA7E9CB093C}" dt="2024-10-03T08:30:29.260" v="16955" actId="478"/>
          <ac:picMkLst>
            <pc:docMk/>
            <pc:sldMk cId="1394825737" sldId="311"/>
            <ac:picMk id="16" creationId="{F49BAC70-B0A6-287B-1EA1-9EBD6FFA0CE6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39:16.909" v="18429" actId="20577"/>
        <pc:sldMkLst>
          <pc:docMk/>
          <pc:sldMk cId="1616614280" sldId="312"/>
        </pc:sldMkLst>
        <pc:spChg chg="mod">
          <ac:chgData name="Carlos Hidalgo García" userId="5e0decdd4a0d9a7e" providerId="LiveId" clId="{C7FAEE5A-184A-4438-807C-EFA7E9CB093C}" dt="2024-10-03T09:39:16.909" v="18429" actId="20577"/>
          <ac:spMkLst>
            <pc:docMk/>
            <pc:sldMk cId="1616614280" sldId="312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3T08:48:33.313" v="17499" actId="478"/>
          <ac:spMkLst>
            <pc:docMk/>
            <pc:sldMk cId="1616614280" sldId="312"/>
            <ac:spMk id="3" creationId="{CB8FB714-29F9-2B13-880A-6495D204BBD1}"/>
          </ac:spMkLst>
        </pc:spChg>
        <pc:spChg chg="add del mod">
          <ac:chgData name="Carlos Hidalgo García" userId="5e0decdd4a0d9a7e" providerId="LiveId" clId="{C7FAEE5A-184A-4438-807C-EFA7E9CB093C}" dt="2024-10-03T08:49:30.730" v="17528" actId="478"/>
          <ac:spMkLst>
            <pc:docMk/>
            <pc:sldMk cId="1616614280" sldId="312"/>
            <ac:spMk id="10" creationId="{E96B8221-2E1F-B388-4B8D-BBD9FC0EDB48}"/>
          </ac:spMkLst>
        </pc:spChg>
        <pc:spChg chg="add mod">
          <ac:chgData name="Carlos Hidalgo García" userId="5e0decdd4a0d9a7e" providerId="LiveId" clId="{C7FAEE5A-184A-4438-807C-EFA7E9CB093C}" dt="2024-10-03T08:48:25.229" v="17498" actId="14100"/>
          <ac:spMkLst>
            <pc:docMk/>
            <pc:sldMk cId="1616614280" sldId="312"/>
            <ac:spMk id="11" creationId="{269ED4C3-87C0-484F-C9E6-0B6933A1BFA7}"/>
          </ac:spMkLst>
        </pc:spChg>
        <pc:spChg chg="add mod">
          <ac:chgData name="Carlos Hidalgo García" userId="5e0decdd4a0d9a7e" providerId="LiveId" clId="{C7FAEE5A-184A-4438-807C-EFA7E9CB093C}" dt="2024-10-03T08:45:24.292" v="17451" actId="1076"/>
          <ac:spMkLst>
            <pc:docMk/>
            <pc:sldMk cId="1616614280" sldId="312"/>
            <ac:spMk id="13" creationId="{3321F5A5-F8F9-68B6-9BD9-A53E7B359199}"/>
          </ac:spMkLst>
        </pc:spChg>
        <pc:spChg chg="add mod">
          <ac:chgData name="Carlos Hidalgo García" userId="5e0decdd4a0d9a7e" providerId="LiveId" clId="{C7FAEE5A-184A-4438-807C-EFA7E9CB093C}" dt="2024-10-03T08:50:30.523" v="17530" actId="20577"/>
          <ac:spMkLst>
            <pc:docMk/>
            <pc:sldMk cId="1616614280" sldId="312"/>
            <ac:spMk id="19" creationId="{0E6D9883-6D39-D354-DE79-B219E725EB2F}"/>
          </ac:spMkLst>
        </pc:spChg>
        <pc:spChg chg="mod">
          <ac:chgData name="Carlos Hidalgo García" userId="5e0decdd4a0d9a7e" providerId="LiveId" clId="{C7FAEE5A-184A-4438-807C-EFA7E9CB093C}" dt="2024-10-03T08:53:38.136" v="17552" actId="13926"/>
          <ac:spMkLst>
            <pc:docMk/>
            <pc:sldMk cId="1616614280" sldId="312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3T08:53:23.033" v="17550" actId="13926"/>
          <ac:spMkLst>
            <pc:docMk/>
            <pc:sldMk cId="1616614280" sldId="312"/>
            <ac:spMk id="30" creationId="{36A5AEBB-A0D3-0120-BA66-4781FF1A341B}"/>
          </ac:spMkLst>
        </pc:spChg>
        <pc:picChg chg="del">
          <ac:chgData name="Carlos Hidalgo García" userId="5e0decdd4a0d9a7e" providerId="LiveId" clId="{C7FAEE5A-184A-4438-807C-EFA7E9CB093C}" dt="2024-10-03T08:43:34.876" v="17232" actId="478"/>
          <ac:picMkLst>
            <pc:docMk/>
            <pc:sldMk cId="1616614280" sldId="312"/>
            <ac:picMk id="4" creationId="{BB062BF0-00D8-671E-4610-221C9FEF778F}"/>
          </ac:picMkLst>
        </pc:picChg>
        <pc:picChg chg="add mod">
          <ac:chgData name="Carlos Hidalgo García" userId="5e0decdd4a0d9a7e" providerId="LiveId" clId="{C7FAEE5A-184A-4438-807C-EFA7E9CB093C}" dt="2024-10-03T08:47:32.006" v="17490" actId="1076"/>
          <ac:picMkLst>
            <pc:docMk/>
            <pc:sldMk cId="1616614280" sldId="312"/>
            <ac:picMk id="5" creationId="{73BF002D-B394-E40D-3DCF-3D29C307F1BD}"/>
          </ac:picMkLst>
        </pc:picChg>
        <pc:picChg chg="add mod">
          <ac:chgData name="Carlos Hidalgo García" userId="5e0decdd4a0d9a7e" providerId="LiveId" clId="{C7FAEE5A-184A-4438-807C-EFA7E9CB093C}" dt="2024-10-03T08:45:18.987" v="17450" actId="1076"/>
          <ac:picMkLst>
            <pc:docMk/>
            <pc:sldMk cId="1616614280" sldId="312"/>
            <ac:picMk id="8" creationId="{FD727002-5A0F-3073-921F-DE6E96B42D36}"/>
          </ac:picMkLst>
        </pc:picChg>
        <pc:picChg chg="add del mod">
          <ac:chgData name="Carlos Hidalgo García" userId="5e0decdd4a0d9a7e" providerId="LiveId" clId="{C7FAEE5A-184A-4438-807C-EFA7E9CB093C}" dt="2024-10-03T08:44:49.627" v="17440" actId="478"/>
          <ac:picMkLst>
            <pc:docMk/>
            <pc:sldMk cId="1616614280" sldId="312"/>
            <ac:picMk id="12" creationId="{86CBF4A8-F9AE-9AF4-F7E7-084FED06638C}"/>
          </ac:picMkLst>
        </pc:picChg>
        <pc:picChg chg="add mod">
          <ac:chgData name="Carlos Hidalgo García" userId="5e0decdd4a0d9a7e" providerId="LiveId" clId="{C7FAEE5A-184A-4438-807C-EFA7E9CB093C}" dt="2024-10-03T08:47:26.057" v="17488" actId="1076"/>
          <ac:picMkLst>
            <pc:docMk/>
            <pc:sldMk cId="1616614280" sldId="312"/>
            <ac:picMk id="18" creationId="{0A6937B2-C31B-EA9F-171F-0FD78C689E96}"/>
          </ac:picMkLst>
        </pc:picChg>
        <pc:picChg chg="add mod">
          <ac:chgData name="Carlos Hidalgo García" userId="5e0decdd4a0d9a7e" providerId="LiveId" clId="{C7FAEE5A-184A-4438-807C-EFA7E9CB093C}" dt="2024-10-03T08:52:54.486" v="17544" actId="1076"/>
          <ac:picMkLst>
            <pc:docMk/>
            <pc:sldMk cId="1616614280" sldId="312"/>
            <ac:picMk id="32" creationId="{12983149-ED8D-A59A-00C4-08F035BF38DF}"/>
          </ac:picMkLst>
        </pc:picChg>
        <pc:picChg chg="add mod">
          <ac:chgData name="Carlos Hidalgo García" userId="5e0decdd4a0d9a7e" providerId="LiveId" clId="{C7FAEE5A-184A-4438-807C-EFA7E9CB093C}" dt="2024-10-03T08:53:10.992" v="17549" actId="208"/>
          <ac:picMkLst>
            <pc:docMk/>
            <pc:sldMk cId="1616614280" sldId="312"/>
            <ac:picMk id="38" creationId="{8D0085DC-839A-7CD2-CFEA-54501D55923B}"/>
          </ac:picMkLst>
        </pc:picChg>
        <pc:cxnChg chg="add del mod">
          <ac:chgData name="Carlos Hidalgo García" userId="5e0decdd4a0d9a7e" providerId="LiveId" clId="{C7FAEE5A-184A-4438-807C-EFA7E9CB093C}" dt="2024-10-03T08:47:23.995" v="17487" actId="478"/>
          <ac:cxnSpMkLst>
            <pc:docMk/>
            <pc:sldMk cId="1616614280" sldId="312"/>
            <ac:cxnSpMk id="15" creationId="{0BECF4D8-32D0-D30E-EB0F-0884538F8214}"/>
          </ac:cxnSpMkLst>
        </pc:cxnChg>
        <pc:cxnChg chg="add mod">
          <ac:chgData name="Carlos Hidalgo García" userId="5e0decdd4a0d9a7e" providerId="LiveId" clId="{C7FAEE5A-184A-4438-807C-EFA7E9CB093C}" dt="2024-10-03T08:48:53.300" v="17510" actId="1582"/>
          <ac:cxnSpMkLst>
            <pc:docMk/>
            <pc:sldMk cId="1616614280" sldId="312"/>
            <ac:cxnSpMk id="21" creationId="{83AF2467-1C93-9980-8C20-7B8D214C9CB4}"/>
          </ac:cxnSpMkLst>
        </pc:cxnChg>
        <pc:cxnChg chg="add mod">
          <ac:chgData name="Carlos Hidalgo García" userId="5e0decdd4a0d9a7e" providerId="LiveId" clId="{C7FAEE5A-184A-4438-807C-EFA7E9CB093C}" dt="2024-10-03T08:49:11.108" v="17513" actId="14100"/>
          <ac:cxnSpMkLst>
            <pc:docMk/>
            <pc:sldMk cId="1616614280" sldId="312"/>
            <ac:cxnSpMk id="27" creationId="{9017FC93-119E-EA50-ECF8-7B249F444C5A}"/>
          </ac:cxnSpMkLst>
        </pc:cxnChg>
        <pc:cxnChg chg="add mod">
          <ac:chgData name="Carlos Hidalgo García" userId="5e0decdd4a0d9a7e" providerId="LiveId" clId="{C7FAEE5A-184A-4438-807C-EFA7E9CB093C}" dt="2024-10-03T08:52:37.008" v="17538" actId="14100"/>
          <ac:cxnSpMkLst>
            <pc:docMk/>
            <pc:sldMk cId="1616614280" sldId="312"/>
            <ac:cxnSpMk id="33" creationId="{07F6CBCE-AFA8-ABDB-BA7D-82CD966C824E}"/>
          </ac:cxnSpMkLst>
        </pc:cxnChg>
        <pc:cxnChg chg="add mod">
          <ac:chgData name="Carlos Hidalgo García" userId="5e0decdd4a0d9a7e" providerId="LiveId" clId="{C7FAEE5A-184A-4438-807C-EFA7E9CB093C}" dt="2024-10-03T08:52:56.896" v="17545" actId="1076"/>
          <ac:cxnSpMkLst>
            <pc:docMk/>
            <pc:sldMk cId="1616614280" sldId="312"/>
            <ac:cxnSpMk id="35" creationId="{27FB0363-20FB-7098-BDED-983952E3082D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3T09:39:13.810" v="18427" actId="20577"/>
        <pc:sldMkLst>
          <pc:docMk/>
          <pc:sldMk cId="3817649758" sldId="313"/>
        </pc:sldMkLst>
        <pc:spChg chg="mod">
          <ac:chgData name="Carlos Hidalgo García" userId="5e0decdd4a0d9a7e" providerId="LiveId" clId="{C7FAEE5A-184A-4438-807C-EFA7E9CB093C}" dt="2024-10-03T09:39:13.810" v="18427" actId="20577"/>
          <ac:spMkLst>
            <pc:docMk/>
            <pc:sldMk cId="3817649758" sldId="31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8:59:41.653" v="17565" actId="478"/>
          <ac:spMkLst>
            <pc:docMk/>
            <pc:sldMk cId="3817649758" sldId="313"/>
            <ac:spMk id="11" creationId="{269ED4C3-87C0-484F-C9E6-0B6933A1BFA7}"/>
          </ac:spMkLst>
        </pc:spChg>
        <pc:spChg chg="del">
          <ac:chgData name="Carlos Hidalgo García" userId="5e0decdd4a0d9a7e" providerId="LiveId" clId="{C7FAEE5A-184A-4438-807C-EFA7E9CB093C}" dt="2024-10-03T08:59:33.217" v="17556" actId="478"/>
          <ac:spMkLst>
            <pc:docMk/>
            <pc:sldMk cId="3817649758" sldId="313"/>
            <ac:spMk id="13" creationId="{3321F5A5-F8F9-68B6-9BD9-A53E7B359199}"/>
          </ac:spMkLst>
        </pc:spChg>
        <pc:spChg chg="del">
          <ac:chgData name="Carlos Hidalgo García" userId="5e0decdd4a0d9a7e" providerId="LiveId" clId="{C7FAEE5A-184A-4438-807C-EFA7E9CB093C}" dt="2024-10-03T08:59:42.764" v="17566" actId="478"/>
          <ac:spMkLst>
            <pc:docMk/>
            <pc:sldMk cId="3817649758" sldId="313"/>
            <ac:spMk id="19" creationId="{0E6D9883-6D39-D354-DE79-B219E725EB2F}"/>
          </ac:spMkLst>
        </pc:spChg>
        <pc:spChg chg="mod">
          <ac:chgData name="Carlos Hidalgo García" userId="5e0decdd4a0d9a7e" providerId="LiveId" clId="{C7FAEE5A-184A-4438-807C-EFA7E9CB093C}" dt="2024-10-03T09:19:25.759" v="18231" actId="20577"/>
          <ac:spMkLst>
            <pc:docMk/>
            <pc:sldMk cId="3817649758" sldId="313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3T08:59:35.095" v="17557" actId="478"/>
          <ac:spMkLst>
            <pc:docMk/>
            <pc:sldMk cId="3817649758" sldId="313"/>
            <ac:spMk id="30" creationId="{36A5AEBB-A0D3-0120-BA66-4781FF1A341B}"/>
          </ac:spMkLst>
        </pc:spChg>
        <pc:picChg chg="add mod">
          <ac:chgData name="Carlos Hidalgo García" userId="5e0decdd4a0d9a7e" providerId="LiveId" clId="{C7FAEE5A-184A-4438-807C-EFA7E9CB093C}" dt="2024-10-03T09:19:30.690" v="18232" actId="1076"/>
          <ac:picMkLst>
            <pc:docMk/>
            <pc:sldMk cId="3817649758" sldId="313"/>
            <ac:picMk id="4" creationId="{BA096406-4EBA-B9C1-3DC9-025C38F45E26}"/>
          </ac:picMkLst>
        </pc:picChg>
        <pc:picChg chg="del">
          <ac:chgData name="Carlos Hidalgo García" userId="5e0decdd4a0d9a7e" providerId="LiveId" clId="{C7FAEE5A-184A-4438-807C-EFA7E9CB093C}" dt="2024-10-03T08:59:38.173" v="17562" actId="478"/>
          <ac:picMkLst>
            <pc:docMk/>
            <pc:sldMk cId="3817649758" sldId="313"/>
            <ac:picMk id="5" creationId="{73BF002D-B394-E40D-3DCF-3D29C307F1BD}"/>
          </ac:picMkLst>
        </pc:picChg>
        <pc:picChg chg="del">
          <ac:chgData name="Carlos Hidalgo García" userId="5e0decdd4a0d9a7e" providerId="LiveId" clId="{C7FAEE5A-184A-4438-807C-EFA7E9CB093C}" dt="2024-10-03T08:59:30.455" v="17555" actId="478"/>
          <ac:picMkLst>
            <pc:docMk/>
            <pc:sldMk cId="3817649758" sldId="313"/>
            <ac:picMk id="8" creationId="{FD727002-5A0F-3073-921F-DE6E96B42D36}"/>
          </ac:picMkLst>
        </pc:picChg>
        <pc:picChg chg="add mod">
          <ac:chgData name="Carlos Hidalgo García" userId="5e0decdd4a0d9a7e" providerId="LiveId" clId="{C7FAEE5A-184A-4438-807C-EFA7E9CB093C}" dt="2024-10-03T09:19:32.141" v="18233" actId="1076"/>
          <ac:picMkLst>
            <pc:docMk/>
            <pc:sldMk cId="3817649758" sldId="313"/>
            <ac:picMk id="12" creationId="{E6A687E1-3767-2E80-FE8A-76A14B0E2E1D}"/>
          </ac:picMkLst>
        </pc:picChg>
        <pc:picChg chg="add mod">
          <ac:chgData name="Carlos Hidalgo García" userId="5e0decdd4a0d9a7e" providerId="LiveId" clId="{C7FAEE5A-184A-4438-807C-EFA7E9CB093C}" dt="2024-10-03T09:19:33.439" v="18234" actId="1076"/>
          <ac:picMkLst>
            <pc:docMk/>
            <pc:sldMk cId="3817649758" sldId="313"/>
            <ac:picMk id="15" creationId="{6233EF7A-C338-9910-95CB-35925659E4DA}"/>
          </ac:picMkLst>
        </pc:picChg>
        <pc:picChg chg="add mod">
          <ac:chgData name="Carlos Hidalgo García" userId="5e0decdd4a0d9a7e" providerId="LiveId" clId="{C7FAEE5A-184A-4438-807C-EFA7E9CB093C}" dt="2024-10-03T09:19:35.155" v="18235" actId="1076"/>
          <ac:picMkLst>
            <pc:docMk/>
            <pc:sldMk cId="3817649758" sldId="313"/>
            <ac:picMk id="17" creationId="{E7EE5F1F-7041-6434-5458-8BF238CCD1A7}"/>
          </ac:picMkLst>
        </pc:picChg>
        <pc:picChg chg="del">
          <ac:chgData name="Carlos Hidalgo García" userId="5e0decdd4a0d9a7e" providerId="LiveId" clId="{C7FAEE5A-184A-4438-807C-EFA7E9CB093C}" dt="2024-10-03T08:59:39.335" v="17564" actId="478"/>
          <ac:picMkLst>
            <pc:docMk/>
            <pc:sldMk cId="3817649758" sldId="313"/>
            <ac:picMk id="18" creationId="{0A6937B2-C31B-EA9F-171F-0FD78C689E96}"/>
          </ac:picMkLst>
        </pc:picChg>
        <pc:picChg chg="del">
          <ac:chgData name="Carlos Hidalgo García" userId="5e0decdd4a0d9a7e" providerId="LiveId" clId="{C7FAEE5A-184A-4438-807C-EFA7E9CB093C}" dt="2024-10-03T08:59:37.063" v="17560" actId="478"/>
          <ac:picMkLst>
            <pc:docMk/>
            <pc:sldMk cId="3817649758" sldId="313"/>
            <ac:picMk id="32" creationId="{12983149-ED8D-A59A-00C4-08F035BF38DF}"/>
          </ac:picMkLst>
        </pc:picChg>
        <pc:picChg chg="del">
          <ac:chgData name="Carlos Hidalgo García" userId="5e0decdd4a0d9a7e" providerId="LiveId" clId="{C7FAEE5A-184A-4438-807C-EFA7E9CB093C}" dt="2024-10-03T08:59:30.005" v="17554" actId="478"/>
          <ac:picMkLst>
            <pc:docMk/>
            <pc:sldMk cId="3817649758" sldId="313"/>
            <ac:picMk id="38" creationId="{8D0085DC-839A-7CD2-CFEA-54501D55923B}"/>
          </ac:picMkLst>
        </pc:picChg>
        <pc:cxnChg chg="del">
          <ac:chgData name="Carlos Hidalgo García" userId="5e0decdd4a0d9a7e" providerId="LiveId" clId="{C7FAEE5A-184A-4438-807C-EFA7E9CB093C}" dt="2024-10-03T08:59:38.788" v="17563" actId="478"/>
          <ac:cxnSpMkLst>
            <pc:docMk/>
            <pc:sldMk cId="3817649758" sldId="313"/>
            <ac:cxnSpMk id="21" creationId="{83AF2467-1C93-9980-8C20-7B8D214C9CB4}"/>
          </ac:cxnSpMkLst>
        </pc:cxnChg>
        <pc:cxnChg chg="del">
          <ac:chgData name="Carlos Hidalgo García" userId="5e0decdd4a0d9a7e" providerId="LiveId" clId="{C7FAEE5A-184A-4438-807C-EFA7E9CB093C}" dt="2024-10-03T08:59:35.895" v="17558" actId="478"/>
          <ac:cxnSpMkLst>
            <pc:docMk/>
            <pc:sldMk cId="3817649758" sldId="313"/>
            <ac:cxnSpMk id="27" creationId="{9017FC93-119E-EA50-ECF8-7B249F444C5A}"/>
          </ac:cxnSpMkLst>
        </pc:cxnChg>
        <pc:cxnChg chg="del">
          <ac:chgData name="Carlos Hidalgo García" userId="5e0decdd4a0d9a7e" providerId="LiveId" clId="{C7FAEE5A-184A-4438-807C-EFA7E9CB093C}" dt="2024-10-03T08:59:36.507" v="17559" actId="478"/>
          <ac:cxnSpMkLst>
            <pc:docMk/>
            <pc:sldMk cId="3817649758" sldId="313"/>
            <ac:cxnSpMk id="33" creationId="{07F6CBCE-AFA8-ABDB-BA7D-82CD966C824E}"/>
          </ac:cxnSpMkLst>
        </pc:cxnChg>
        <pc:cxnChg chg="del">
          <ac:chgData name="Carlos Hidalgo García" userId="5e0decdd4a0d9a7e" providerId="LiveId" clId="{C7FAEE5A-184A-4438-807C-EFA7E9CB093C}" dt="2024-10-03T08:59:37.590" v="17561" actId="478"/>
          <ac:cxnSpMkLst>
            <pc:docMk/>
            <pc:sldMk cId="3817649758" sldId="313"/>
            <ac:cxnSpMk id="35" creationId="{27FB0363-20FB-7098-BDED-983952E3082D}"/>
          </ac:cxnSpMkLst>
        </pc:cxnChg>
      </pc:sldChg>
      <pc:sldChg chg="addSp delSp modSp add mod ord modNotesTx">
        <pc:chgData name="Carlos Hidalgo García" userId="5e0decdd4a0d9a7e" providerId="LiveId" clId="{C7FAEE5A-184A-4438-807C-EFA7E9CB093C}" dt="2024-10-03T09:39:10.099" v="18425" actId="20577"/>
        <pc:sldMkLst>
          <pc:docMk/>
          <pc:sldMk cId="3511843693" sldId="314"/>
        </pc:sldMkLst>
        <pc:spChg chg="mod">
          <ac:chgData name="Carlos Hidalgo García" userId="5e0decdd4a0d9a7e" providerId="LiveId" clId="{C7FAEE5A-184A-4438-807C-EFA7E9CB093C}" dt="2024-10-03T09:39:10.099" v="18425" actId="20577"/>
          <ac:spMkLst>
            <pc:docMk/>
            <pc:sldMk cId="3511843693" sldId="314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9:16:09.574" v="18141" actId="20577"/>
          <ac:spMkLst>
            <pc:docMk/>
            <pc:sldMk cId="3511843693" sldId="31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09:02.357" v="17904" actId="478"/>
          <ac:picMkLst>
            <pc:docMk/>
            <pc:sldMk cId="3511843693" sldId="314"/>
            <ac:picMk id="4" creationId="{BA096406-4EBA-B9C1-3DC9-025C38F45E26}"/>
          </ac:picMkLst>
        </pc:picChg>
        <pc:picChg chg="add mod">
          <ac:chgData name="Carlos Hidalgo García" userId="5e0decdd4a0d9a7e" providerId="LiveId" clId="{C7FAEE5A-184A-4438-807C-EFA7E9CB093C}" dt="2024-10-03T09:16:18.233" v="18146" actId="208"/>
          <ac:picMkLst>
            <pc:docMk/>
            <pc:sldMk cId="3511843693" sldId="314"/>
            <ac:picMk id="5" creationId="{CE9F094A-4ED1-1826-20C8-7937CA8F149C}"/>
          </ac:picMkLst>
        </pc:picChg>
        <pc:picChg chg="del">
          <ac:chgData name="Carlos Hidalgo García" userId="5e0decdd4a0d9a7e" providerId="LiveId" clId="{C7FAEE5A-184A-4438-807C-EFA7E9CB093C}" dt="2024-10-03T09:09:03.734" v="17907" actId="478"/>
          <ac:picMkLst>
            <pc:docMk/>
            <pc:sldMk cId="3511843693" sldId="314"/>
            <ac:picMk id="12" creationId="{E6A687E1-3767-2E80-FE8A-76A14B0E2E1D}"/>
          </ac:picMkLst>
        </pc:picChg>
        <pc:picChg chg="del">
          <ac:chgData name="Carlos Hidalgo García" userId="5e0decdd4a0d9a7e" providerId="LiveId" clId="{C7FAEE5A-184A-4438-807C-EFA7E9CB093C}" dt="2024-10-03T09:09:02.826" v="17905" actId="478"/>
          <ac:picMkLst>
            <pc:docMk/>
            <pc:sldMk cId="3511843693" sldId="314"/>
            <ac:picMk id="15" creationId="{6233EF7A-C338-9910-95CB-35925659E4DA}"/>
          </ac:picMkLst>
        </pc:picChg>
        <pc:picChg chg="del">
          <ac:chgData name="Carlos Hidalgo García" userId="5e0decdd4a0d9a7e" providerId="LiveId" clId="{C7FAEE5A-184A-4438-807C-EFA7E9CB093C}" dt="2024-10-03T09:09:03.291" v="17906" actId="478"/>
          <ac:picMkLst>
            <pc:docMk/>
            <pc:sldMk cId="3511843693" sldId="314"/>
            <ac:picMk id="17" creationId="{E7EE5F1F-7041-6434-5458-8BF238CCD1A7}"/>
          </ac:picMkLst>
        </pc:picChg>
      </pc:sldChg>
      <pc:sldChg chg="addSp delSp modSp add mod">
        <pc:chgData name="Carlos Hidalgo García" userId="5e0decdd4a0d9a7e" providerId="LiveId" clId="{C7FAEE5A-184A-4438-807C-EFA7E9CB093C}" dt="2024-10-03T09:45:55.259" v="18602" actId="208"/>
        <pc:sldMkLst>
          <pc:docMk/>
          <pc:sldMk cId="2696976544" sldId="315"/>
        </pc:sldMkLst>
        <pc:spChg chg="mod">
          <ac:chgData name="Carlos Hidalgo García" userId="5e0decdd4a0d9a7e" providerId="LiveId" clId="{C7FAEE5A-184A-4438-807C-EFA7E9CB093C}" dt="2024-10-03T09:39:06.062" v="18423" actId="20577"/>
          <ac:spMkLst>
            <pc:docMk/>
            <pc:sldMk cId="2696976544" sldId="31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3T09:42:41.297" v="18589" actId="1076"/>
          <ac:spMkLst>
            <pc:docMk/>
            <pc:sldMk cId="2696976544" sldId="315"/>
            <ac:spMk id="13" creationId="{B095D519-BB88-3071-4417-83CA53B75F7F}"/>
          </ac:spMkLst>
        </pc:spChg>
        <pc:spChg chg="mod">
          <ac:chgData name="Carlos Hidalgo García" userId="5e0decdd4a0d9a7e" providerId="LiveId" clId="{C7FAEE5A-184A-4438-807C-EFA7E9CB093C}" dt="2024-10-03T09:22:22.041" v="18405" actId="20577"/>
          <ac:spMkLst>
            <pc:docMk/>
            <pc:sldMk cId="2696976544" sldId="315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21:25.496" v="18245" actId="478"/>
          <ac:picMkLst>
            <pc:docMk/>
            <pc:sldMk cId="2696976544" sldId="315"/>
            <ac:picMk id="4" creationId="{BA096406-4EBA-B9C1-3DC9-025C38F45E26}"/>
          </ac:picMkLst>
        </pc:picChg>
        <pc:picChg chg="add mod">
          <ac:chgData name="Carlos Hidalgo García" userId="5e0decdd4a0d9a7e" providerId="LiveId" clId="{C7FAEE5A-184A-4438-807C-EFA7E9CB093C}" dt="2024-10-03T09:41:44.185" v="18430" actId="1076"/>
          <ac:picMkLst>
            <pc:docMk/>
            <pc:sldMk cId="2696976544" sldId="315"/>
            <ac:picMk id="5" creationId="{B8430F6F-B12A-7D3F-67D3-B89BE6E726D3}"/>
          </ac:picMkLst>
        </pc:picChg>
        <pc:picChg chg="add mod">
          <ac:chgData name="Carlos Hidalgo García" userId="5e0decdd4a0d9a7e" providerId="LiveId" clId="{C7FAEE5A-184A-4438-807C-EFA7E9CB093C}" dt="2024-10-03T09:41:44.185" v="18430" actId="1076"/>
          <ac:picMkLst>
            <pc:docMk/>
            <pc:sldMk cId="2696976544" sldId="315"/>
            <ac:picMk id="10" creationId="{5ADCE7F4-EF48-287F-9354-200F90633E3F}"/>
          </ac:picMkLst>
        </pc:picChg>
        <pc:picChg chg="del">
          <ac:chgData name="Carlos Hidalgo García" userId="5e0decdd4a0d9a7e" providerId="LiveId" clId="{C7FAEE5A-184A-4438-807C-EFA7E9CB093C}" dt="2024-10-03T09:21:25.104" v="18244" actId="478"/>
          <ac:picMkLst>
            <pc:docMk/>
            <pc:sldMk cId="2696976544" sldId="315"/>
            <ac:picMk id="12" creationId="{E6A687E1-3767-2E80-FE8A-76A14B0E2E1D}"/>
          </ac:picMkLst>
        </pc:picChg>
        <pc:picChg chg="del">
          <ac:chgData name="Carlos Hidalgo García" userId="5e0decdd4a0d9a7e" providerId="LiveId" clId="{C7FAEE5A-184A-4438-807C-EFA7E9CB093C}" dt="2024-10-03T09:21:25.934" v="18246" actId="478"/>
          <ac:picMkLst>
            <pc:docMk/>
            <pc:sldMk cId="2696976544" sldId="315"/>
            <ac:picMk id="15" creationId="{6233EF7A-C338-9910-95CB-35925659E4DA}"/>
          </ac:picMkLst>
        </pc:picChg>
        <pc:picChg chg="add del mod">
          <ac:chgData name="Carlos Hidalgo García" userId="5e0decdd4a0d9a7e" providerId="LiveId" clId="{C7FAEE5A-184A-4438-807C-EFA7E9CB093C}" dt="2024-10-03T09:43:32.793" v="18593" actId="478"/>
          <ac:picMkLst>
            <pc:docMk/>
            <pc:sldMk cId="2696976544" sldId="315"/>
            <ac:picMk id="16" creationId="{6A5C4B51-4CC7-E882-4FC1-2FDA0E03361F}"/>
          </ac:picMkLst>
        </pc:picChg>
        <pc:picChg chg="del">
          <ac:chgData name="Carlos Hidalgo García" userId="5e0decdd4a0d9a7e" providerId="LiveId" clId="{C7FAEE5A-184A-4438-807C-EFA7E9CB093C}" dt="2024-10-03T09:21:26.299" v="18247" actId="478"/>
          <ac:picMkLst>
            <pc:docMk/>
            <pc:sldMk cId="2696976544" sldId="315"/>
            <ac:picMk id="17" creationId="{E7EE5F1F-7041-6434-5458-8BF238CCD1A7}"/>
          </ac:picMkLst>
        </pc:picChg>
        <pc:picChg chg="add mod">
          <ac:chgData name="Carlos Hidalgo García" userId="5e0decdd4a0d9a7e" providerId="LiveId" clId="{C7FAEE5A-184A-4438-807C-EFA7E9CB093C}" dt="2024-10-03T09:45:42.870" v="18598" actId="208"/>
          <ac:picMkLst>
            <pc:docMk/>
            <pc:sldMk cId="2696976544" sldId="315"/>
            <ac:picMk id="19" creationId="{04990C3D-E830-E3D3-4277-35B4FB940E46}"/>
          </ac:picMkLst>
        </pc:picChg>
        <pc:picChg chg="add mod">
          <ac:chgData name="Carlos Hidalgo García" userId="5e0decdd4a0d9a7e" providerId="LiveId" clId="{C7FAEE5A-184A-4438-807C-EFA7E9CB093C}" dt="2024-10-03T09:45:55.259" v="18602" actId="208"/>
          <ac:picMkLst>
            <pc:docMk/>
            <pc:sldMk cId="2696976544" sldId="315"/>
            <ac:picMk id="21" creationId="{1624DE93-8674-91D8-CF84-118E09871E3A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59:38.574" v="19037" actId="20577"/>
        <pc:sldMkLst>
          <pc:docMk/>
          <pc:sldMk cId="2494234158" sldId="316"/>
        </pc:sldMkLst>
        <pc:spChg chg="mod">
          <ac:chgData name="Carlos Hidalgo García" userId="5e0decdd4a0d9a7e" providerId="LiveId" clId="{C7FAEE5A-184A-4438-807C-EFA7E9CB093C}" dt="2024-10-03T09:59:38.574" v="19037" actId="20577"/>
          <ac:spMkLst>
            <pc:docMk/>
            <pc:sldMk cId="2494234158" sldId="316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9:47:52.542" v="18608" actId="478"/>
          <ac:spMkLst>
            <pc:docMk/>
            <pc:sldMk cId="2494234158" sldId="316"/>
            <ac:spMk id="13" creationId="{B095D519-BB88-3071-4417-83CA53B75F7F}"/>
          </ac:spMkLst>
        </pc:spChg>
        <pc:spChg chg="mod">
          <ac:chgData name="Carlos Hidalgo García" userId="5e0decdd4a0d9a7e" providerId="LiveId" clId="{C7FAEE5A-184A-4438-807C-EFA7E9CB093C}" dt="2024-10-03T09:56:24.090" v="19020" actId="6549"/>
          <ac:spMkLst>
            <pc:docMk/>
            <pc:sldMk cId="2494234158" sldId="316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09:56:27.750" v="19022" actId="1076"/>
          <ac:picMkLst>
            <pc:docMk/>
            <pc:sldMk cId="2494234158" sldId="316"/>
            <ac:picMk id="4" creationId="{74B54E63-28B5-AF99-4A16-5A809564F689}"/>
          </ac:picMkLst>
        </pc:picChg>
        <pc:picChg chg="del">
          <ac:chgData name="Carlos Hidalgo García" userId="5e0decdd4a0d9a7e" providerId="LiveId" clId="{C7FAEE5A-184A-4438-807C-EFA7E9CB093C}" dt="2024-10-03T09:47:49.670" v="18604" actId="478"/>
          <ac:picMkLst>
            <pc:docMk/>
            <pc:sldMk cId="2494234158" sldId="316"/>
            <ac:picMk id="5" creationId="{B8430F6F-B12A-7D3F-67D3-B89BE6E726D3}"/>
          </ac:picMkLst>
        </pc:picChg>
        <pc:picChg chg="del">
          <ac:chgData name="Carlos Hidalgo García" userId="5e0decdd4a0d9a7e" providerId="LiveId" clId="{C7FAEE5A-184A-4438-807C-EFA7E9CB093C}" dt="2024-10-03T09:47:50.066" v="18605" actId="478"/>
          <ac:picMkLst>
            <pc:docMk/>
            <pc:sldMk cId="2494234158" sldId="316"/>
            <ac:picMk id="10" creationId="{5ADCE7F4-EF48-287F-9354-200F90633E3F}"/>
          </ac:picMkLst>
        </pc:picChg>
        <pc:picChg chg="add mod">
          <ac:chgData name="Carlos Hidalgo García" userId="5e0decdd4a0d9a7e" providerId="LiveId" clId="{C7FAEE5A-184A-4438-807C-EFA7E9CB093C}" dt="2024-10-03T09:56:22.510" v="19019" actId="1076"/>
          <ac:picMkLst>
            <pc:docMk/>
            <pc:sldMk cId="2494234158" sldId="316"/>
            <ac:picMk id="11" creationId="{B42D1D58-B944-3FC4-77EC-9F498C4D59A4}"/>
          </ac:picMkLst>
        </pc:picChg>
        <pc:picChg chg="add mod">
          <ac:chgData name="Carlos Hidalgo García" userId="5e0decdd4a0d9a7e" providerId="LiveId" clId="{C7FAEE5A-184A-4438-807C-EFA7E9CB093C}" dt="2024-10-03T09:56:35.417" v="19026" actId="14100"/>
          <ac:picMkLst>
            <pc:docMk/>
            <pc:sldMk cId="2494234158" sldId="316"/>
            <ac:picMk id="14" creationId="{1332B036-CBBA-5118-F1A2-FEC0F5F3A973}"/>
          </ac:picMkLst>
        </pc:picChg>
        <pc:picChg chg="add mod">
          <ac:chgData name="Carlos Hidalgo García" userId="5e0decdd4a0d9a7e" providerId="LiveId" clId="{C7FAEE5A-184A-4438-807C-EFA7E9CB093C}" dt="2024-10-03T09:56:52.090" v="19034" actId="1036"/>
          <ac:picMkLst>
            <pc:docMk/>
            <pc:sldMk cId="2494234158" sldId="316"/>
            <ac:picMk id="16" creationId="{DD63A044-67DC-8F92-C3A9-5036752F3FCF}"/>
          </ac:picMkLst>
        </pc:picChg>
        <pc:picChg chg="del">
          <ac:chgData name="Carlos Hidalgo García" userId="5e0decdd4a0d9a7e" providerId="LiveId" clId="{C7FAEE5A-184A-4438-807C-EFA7E9CB093C}" dt="2024-10-03T09:47:50.508" v="18606" actId="478"/>
          <ac:picMkLst>
            <pc:docMk/>
            <pc:sldMk cId="2494234158" sldId="316"/>
            <ac:picMk id="19" creationId="{04990C3D-E830-E3D3-4277-35B4FB940E46}"/>
          </ac:picMkLst>
        </pc:picChg>
        <pc:picChg chg="del">
          <ac:chgData name="Carlos Hidalgo García" userId="5e0decdd4a0d9a7e" providerId="LiveId" clId="{C7FAEE5A-184A-4438-807C-EFA7E9CB093C}" dt="2024-10-03T09:47:50.931" v="18607" actId="478"/>
          <ac:picMkLst>
            <pc:docMk/>
            <pc:sldMk cId="2494234158" sldId="316"/>
            <ac:picMk id="21" creationId="{1624DE93-8674-91D8-CF84-118E09871E3A}"/>
          </ac:picMkLst>
        </pc:picChg>
      </pc:sldChg>
      <pc:sldChg chg="addSp delSp modSp add mod">
        <pc:chgData name="Carlos Hidalgo García" userId="5e0decdd4a0d9a7e" providerId="LiveId" clId="{C7FAEE5A-184A-4438-807C-EFA7E9CB093C}" dt="2024-10-03T10:10:57.510" v="19322" actId="208"/>
        <pc:sldMkLst>
          <pc:docMk/>
          <pc:sldMk cId="374444388" sldId="317"/>
        </pc:sldMkLst>
        <pc:spChg chg="mod">
          <ac:chgData name="Carlos Hidalgo García" userId="5e0decdd4a0d9a7e" providerId="LiveId" clId="{C7FAEE5A-184A-4438-807C-EFA7E9CB093C}" dt="2024-10-03T10:04:32.517" v="19173" actId="20577"/>
          <ac:spMkLst>
            <pc:docMk/>
            <pc:sldMk cId="374444388" sldId="31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10:04:58.311" v="19311" actId="20577"/>
          <ac:spMkLst>
            <pc:docMk/>
            <pc:sldMk cId="374444388" sldId="317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59:43.555" v="19041" actId="478"/>
          <ac:picMkLst>
            <pc:docMk/>
            <pc:sldMk cId="374444388" sldId="317"/>
            <ac:picMk id="4" creationId="{74B54E63-28B5-AF99-4A16-5A809564F689}"/>
          </ac:picMkLst>
        </pc:picChg>
        <pc:picChg chg="add mod">
          <ac:chgData name="Carlos Hidalgo García" userId="5e0decdd4a0d9a7e" providerId="LiveId" clId="{C7FAEE5A-184A-4438-807C-EFA7E9CB093C}" dt="2024-10-03T10:10:54.205" v="19319" actId="1076"/>
          <ac:picMkLst>
            <pc:docMk/>
            <pc:sldMk cId="374444388" sldId="317"/>
            <ac:picMk id="5" creationId="{47B4314A-8463-B54F-B6E2-4D2288213516}"/>
          </ac:picMkLst>
        </pc:picChg>
        <pc:picChg chg="add mod">
          <ac:chgData name="Carlos Hidalgo García" userId="5e0decdd4a0d9a7e" providerId="LiveId" clId="{C7FAEE5A-184A-4438-807C-EFA7E9CB093C}" dt="2024-10-03T10:10:57.510" v="19322" actId="208"/>
          <ac:picMkLst>
            <pc:docMk/>
            <pc:sldMk cId="374444388" sldId="317"/>
            <ac:picMk id="10" creationId="{909EF807-BF41-FFA4-39C8-E332FCE8F45C}"/>
          </ac:picMkLst>
        </pc:picChg>
        <pc:picChg chg="del">
          <ac:chgData name="Carlos Hidalgo García" userId="5e0decdd4a0d9a7e" providerId="LiveId" clId="{C7FAEE5A-184A-4438-807C-EFA7E9CB093C}" dt="2024-10-03T09:59:44.018" v="19042" actId="478"/>
          <ac:picMkLst>
            <pc:docMk/>
            <pc:sldMk cId="374444388" sldId="317"/>
            <ac:picMk id="11" creationId="{B42D1D58-B944-3FC4-77EC-9F498C4D59A4}"/>
          </ac:picMkLst>
        </pc:picChg>
        <pc:picChg chg="del">
          <ac:chgData name="Carlos Hidalgo García" userId="5e0decdd4a0d9a7e" providerId="LiveId" clId="{C7FAEE5A-184A-4438-807C-EFA7E9CB093C}" dt="2024-10-03T09:59:42.313" v="19039" actId="478"/>
          <ac:picMkLst>
            <pc:docMk/>
            <pc:sldMk cId="374444388" sldId="317"/>
            <ac:picMk id="14" creationId="{1332B036-CBBA-5118-F1A2-FEC0F5F3A973}"/>
          </ac:picMkLst>
        </pc:picChg>
        <pc:picChg chg="del">
          <ac:chgData name="Carlos Hidalgo García" userId="5e0decdd4a0d9a7e" providerId="LiveId" clId="{C7FAEE5A-184A-4438-807C-EFA7E9CB093C}" dt="2024-10-03T09:59:43.068" v="19040" actId="478"/>
          <ac:picMkLst>
            <pc:docMk/>
            <pc:sldMk cId="374444388" sldId="317"/>
            <ac:picMk id="16" creationId="{DD63A044-67DC-8F92-C3A9-5036752F3FCF}"/>
          </ac:picMkLst>
        </pc:picChg>
      </pc:sldChg>
      <pc:sldChg chg="addSp delSp modSp add mod ord">
        <pc:chgData name="Carlos Hidalgo García" userId="5e0decdd4a0d9a7e" providerId="LiveId" clId="{C7FAEE5A-184A-4438-807C-EFA7E9CB093C}" dt="2024-10-03T10:04:17.049" v="19171" actId="1076"/>
        <pc:sldMkLst>
          <pc:docMk/>
          <pc:sldMk cId="220311389" sldId="318"/>
        </pc:sldMkLst>
        <pc:spChg chg="mod">
          <ac:chgData name="Carlos Hidalgo García" userId="5e0decdd4a0d9a7e" providerId="LiveId" clId="{C7FAEE5A-184A-4438-807C-EFA7E9CB093C}" dt="2024-10-03T10:00:35.379" v="19048" actId="20577"/>
          <ac:spMkLst>
            <pc:docMk/>
            <pc:sldMk cId="220311389" sldId="31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10:03:31.559" v="19157" actId="20577"/>
          <ac:spMkLst>
            <pc:docMk/>
            <pc:sldMk cId="220311389" sldId="318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10:04:14.643" v="19170" actId="1076"/>
          <ac:picMkLst>
            <pc:docMk/>
            <pc:sldMk cId="220311389" sldId="318"/>
            <ac:picMk id="4" creationId="{02F5D873-CD63-C4E1-29BB-E248FA8FDE30}"/>
          </ac:picMkLst>
        </pc:picChg>
        <pc:picChg chg="del">
          <ac:chgData name="Carlos Hidalgo García" userId="5e0decdd4a0d9a7e" providerId="LiveId" clId="{C7FAEE5A-184A-4438-807C-EFA7E9CB093C}" dt="2024-10-03T10:00:44.293" v="19049" actId="478"/>
          <ac:picMkLst>
            <pc:docMk/>
            <pc:sldMk cId="220311389" sldId="318"/>
            <ac:picMk id="5" creationId="{CE9F094A-4ED1-1826-20C8-7937CA8F149C}"/>
          </ac:picMkLst>
        </pc:picChg>
        <pc:picChg chg="add mod">
          <ac:chgData name="Carlos Hidalgo García" userId="5e0decdd4a0d9a7e" providerId="LiveId" clId="{C7FAEE5A-184A-4438-807C-EFA7E9CB093C}" dt="2024-10-03T10:04:17.049" v="19171" actId="1076"/>
          <ac:picMkLst>
            <pc:docMk/>
            <pc:sldMk cId="220311389" sldId="318"/>
            <ac:picMk id="10" creationId="{0C862686-6E1D-4EDD-DFAC-DF2516C6C73A}"/>
          </ac:picMkLst>
        </pc:picChg>
      </pc:sldChg>
      <pc:sldChg chg="addSp delSp modSp add mod">
        <pc:chgData name="Carlos Hidalgo García" userId="5e0decdd4a0d9a7e" providerId="LiveId" clId="{C7FAEE5A-184A-4438-807C-EFA7E9CB093C}" dt="2024-10-03T10:43:56.453" v="19417" actId="20577"/>
        <pc:sldMkLst>
          <pc:docMk/>
          <pc:sldMk cId="426339571" sldId="319"/>
        </pc:sldMkLst>
        <pc:spChg chg="mod">
          <ac:chgData name="Carlos Hidalgo García" userId="5e0decdd4a0d9a7e" providerId="LiveId" clId="{C7FAEE5A-184A-4438-807C-EFA7E9CB093C}" dt="2024-10-03T10:43:56.453" v="19417" actId="20577"/>
          <ac:spMkLst>
            <pc:docMk/>
            <pc:sldMk cId="426339571" sldId="319"/>
            <ac:spMk id="2" creationId="{7F9F07BE-1DDC-E18E-7266-8619704EC24D}"/>
          </ac:spMkLst>
        </pc:spChg>
        <pc:spChg chg="add">
          <ac:chgData name="Carlos Hidalgo García" userId="5e0decdd4a0d9a7e" providerId="LiveId" clId="{C7FAEE5A-184A-4438-807C-EFA7E9CB093C}" dt="2024-10-03T10:13:39.894" v="19405"/>
          <ac:spMkLst>
            <pc:docMk/>
            <pc:sldMk cId="426339571" sldId="319"/>
            <ac:spMk id="3" creationId="{911E6749-BE9D-5891-0793-10CDE6BA0F70}"/>
          </ac:spMkLst>
        </pc:spChg>
        <pc:spChg chg="mod">
          <ac:chgData name="Carlos Hidalgo García" userId="5e0decdd4a0d9a7e" providerId="LiveId" clId="{C7FAEE5A-184A-4438-807C-EFA7E9CB093C}" dt="2024-10-03T10:11:37.814" v="19404" actId="20577"/>
          <ac:spMkLst>
            <pc:docMk/>
            <pc:sldMk cId="426339571" sldId="31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10:11:17.052" v="19324" actId="478"/>
          <ac:picMkLst>
            <pc:docMk/>
            <pc:sldMk cId="426339571" sldId="319"/>
            <ac:picMk id="5" creationId="{47B4314A-8463-B54F-B6E2-4D2288213516}"/>
          </ac:picMkLst>
        </pc:picChg>
        <pc:picChg chg="add mod">
          <ac:chgData name="Carlos Hidalgo García" userId="5e0decdd4a0d9a7e" providerId="LiveId" clId="{C7FAEE5A-184A-4438-807C-EFA7E9CB093C}" dt="2024-10-03T10:18:20.647" v="19415" actId="1076"/>
          <ac:picMkLst>
            <pc:docMk/>
            <pc:sldMk cId="426339571" sldId="319"/>
            <ac:picMk id="8" creationId="{F0ABCF66-DFBB-1D6D-1E1C-781B1F44B6CF}"/>
          </ac:picMkLst>
        </pc:picChg>
        <pc:picChg chg="del">
          <ac:chgData name="Carlos Hidalgo García" userId="5e0decdd4a0d9a7e" providerId="LiveId" clId="{C7FAEE5A-184A-4438-807C-EFA7E9CB093C}" dt="2024-10-03T10:11:17.610" v="19325" actId="478"/>
          <ac:picMkLst>
            <pc:docMk/>
            <pc:sldMk cId="426339571" sldId="319"/>
            <ac:picMk id="10" creationId="{909EF807-BF41-FFA4-39C8-E332FCE8F45C}"/>
          </ac:picMkLst>
        </pc:picChg>
        <pc:picChg chg="add mod">
          <ac:chgData name="Carlos Hidalgo García" userId="5e0decdd4a0d9a7e" providerId="LiveId" clId="{C7FAEE5A-184A-4438-807C-EFA7E9CB093C}" dt="2024-10-03T10:18:20.647" v="19415" actId="1076"/>
          <ac:picMkLst>
            <pc:docMk/>
            <pc:sldMk cId="426339571" sldId="319"/>
            <ac:picMk id="12" creationId="{819E6441-A429-4CD3-AAF8-ED9ED84A5306}"/>
          </ac:picMkLst>
        </pc:picChg>
      </pc:sldChg>
    </pc:docChg>
  </pc:docChgLst>
  <pc:docChgLst>
    <pc:chgData name="Carlos Hidalgo García" userId="5e0decdd4a0d9a7e" providerId="LiveId" clId="{445CEDCD-A374-434E-A321-765DEA3D5149}"/>
    <pc:docChg chg="undo redo custSel addSld delSld modSld sldOrd">
      <pc:chgData name="Carlos Hidalgo García" userId="5e0decdd4a0d9a7e" providerId="LiveId" clId="{445CEDCD-A374-434E-A321-765DEA3D5149}" dt="2024-09-25T10:07:56.709" v="31448" actId="20577"/>
      <pc:docMkLst>
        <pc:docMk/>
      </pc:docMkLst>
      <pc:sldChg chg="addSp delSp modSp new mod setBg setClrOvrMap">
        <pc:chgData name="Carlos Hidalgo García" userId="5e0decdd4a0d9a7e" providerId="LiveId" clId="{445CEDCD-A374-434E-A321-765DEA3D5149}" dt="2024-09-23T09:37:29.784" v="27288" actId="20577"/>
        <pc:sldMkLst>
          <pc:docMk/>
          <pc:sldMk cId="1707267861" sldId="256"/>
        </pc:sldMkLst>
        <pc:spChg chg="mod">
          <ac:chgData name="Carlos Hidalgo García" userId="5e0decdd4a0d9a7e" providerId="LiveId" clId="{445CEDCD-A374-434E-A321-765DEA3D5149}" dt="2024-09-16T20:58:28.130" v="333" actId="207"/>
          <ac:spMkLst>
            <pc:docMk/>
            <pc:sldMk cId="1707267861" sldId="256"/>
            <ac:spMk id="2" creationId="{3F67850C-C4CA-058A-7E2C-F61F48F83F92}"/>
          </ac:spMkLst>
        </pc:spChg>
        <pc:spChg chg="mod">
          <ac:chgData name="Carlos Hidalgo García" userId="5e0decdd4a0d9a7e" providerId="LiveId" clId="{445CEDCD-A374-434E-A321-765DEA3D5149}" dt="2024-09-16T20:56:37.117" v="312" actId="1076"/>
          <ac:spMkLst>
            <pc:docMk/>
            <pc:sldMk cId="1707267861" sldId="256"/>
            <ac:spMk id="3" creationId="{0F43A6D6-948E-91E0-C41F-55A538F9CF8F}"/>
          </ac:spMkLst>
        </pc:spChg>
        <pc:spChg chg="add mod ord">
          <ac:chgData name="Carlos Hidalgo García" userId="5e0decdd4a0d9a7e" providerId="LiveId" clId="{445CEDCD-A374-434E-A321-765DEA3D5149}" dt="2024-09-16T20:57:47.561" v="322" actId="166"/>
          <ac:spMkLst>
            <pc:docMk/>
            <pc:sldMk cId="1707267861" sldId="256"/>
            <ac:spMk id="6" creationId="{03E9B5F6-D12F-D76F-64B8-A813D2D8B9A9}"/>
          </ac:spMkLst>
        </pc:spChg>
        <pc:spChg chg="add mod">
          <ac:chgData name="Carlos Hidalgo García" userId="5e0decdd4a0d9a7e" providerId="LiveId" clId="{445CEDCD-A374-434E-A321-765DEA3D5149}" dt="2024-09-16T20:58:04.413" v="331" actId="1076"/>
          <ac:spMkLst>
            <pc:docMk/>
            <pc:sldMk cId="1707267861" sldId="256"/>
            <ac:spMk id="7" creationId="{5E8DF615-CFC6-96B2-3D94-2C27F1214C8A}"/>
          </ac:spMkLst>
        </pc:spChg>
        <pc:spChg chg="add mod">
          <ac:chgData name="Carlos Hidalgo García" userId="5e0decdd4a0d9a7e" providerId="LiveId" clId="{445CEDCD-A374-434E-A321-765DEA3D5149}" dt="2024-09-23T09:37:29.784" v="27288" actId="20577"/>
          <ac:spMkLst>
            <pc:docMk/>
            <pc:sldMk cId="1707267861" sldId="256"/>
            <ac:spMk id="12" creationId="{6F4C4E48-603C-4BF2-E633-C880843DBD3B}"/>
          </ac:spMkLst>
        </pc:spChg>
        <pc:picChg chg="add del mod ord">
          <ac:chgData name="Carlos Hidalgo García" userId="5e0decdd4a0d9a7e" providerId="LiveId" clId="{445CEDCD-A374-434E-A321-765DEA3D5149}" dt="2024-09-16T20:52:12.300" v="217" actId="478"/>
          <ac:picMkLst>
            <pc:docMk/>
            <pc:sldMk cId="1707267861" sldId="256"/>
            <ac:picMk id="5" creationId="{447F8CA8-B542-AE3E-DAE4-5A0A6032D786}"/>
          </ac:picMkLst>
        </pc:picChg>
        <pc:picChg chg="add del mod">
          <ac:chgData name="Carlos Hidalgo García" userId="5e0decdd4a0d9a7e" providerId="LiveId" clId="{445CEDCD-A374-434E-A321-765DEA3D5149}" dt="2024-09-16T21:06:31.933" v="362" actId="478"/>
          <ac:picMkLst>
            <pc:docMk/>
            <pc:sldMk cId="1707267861" sldId="256"/>
            <ac:picMk id="9" creationId="{5D8F626B-1EE0-8E28-9286-46A94579DD4D}"/>
          </ac:picMkLst>
        </pc:picChg>
        <pc:picChg chg="add del mod">
          <ac:chgData name="Carlos Hidalgo García" userId="5e0decdd4a0d9a7e" providerId="LiveId" clId="{445CEDCD-A374-434E-A321-765DEA3D5149}" dt="2024-09-16T21:21:49.211" v="1146" actId="478"/>
          <ac:picMkLst>
            <pc:docMk/>
            <pc:sldMk cId="1707267861" sldId="256"/>
            <ac:picMk id="10" creationId="{35A7902D-C220-9872-766A-12D6018859A6}"/>
          </ac:picMkLst>
        </pc:picChg>
        <pc:picChg chg="add mod">
          <ac:chgData name="Carlos Hidalgo García" userId="5e0decdd4a0d9a7e" providerId="LiveId" clId="{445CEDCD-A374-434E-A321-765DEA3D5149}" dt="2024-09-16T21:21:49.392" v="1147"/>
          <ac:picMkLst>
            <pc:docMk/>
            <pc:sldMk cId="1707267861" sldId="256"/>
            <ac:picMk id="11" creationId="{CB67730A-E03A-E16C-800C-ABD3BA2AF0CB}"/>
          </ac:picMkLst>
        </pc:picChg>
        <pc:picChg chg="add del mod">
          <ac:chgData name="Carlos Hidalgo García" userId="5e0decdd4a0d9a7e" providerId="LiveId" clId="{445CEDCD-A374-434E-A321-765DEA3D5149}" dt="2024-09-16T20:59:58.865" v="337" actId="478"/>
          <ac:picMkLst>
            <pc:docMk/>
            <pc:sldMk cId="1707267861" sldId="256"/>
            <ac:picMk id="1026" creationId="{8F269B78-0F66-8249-03E6-3C2172586508}"/>
          </ac:picMkLst>
        </pc:picChg>
      </pc:sldChg>
      <pc:sldChg chg="addSp delSp modSp add mod ord modAnim">
        <pc:chgData name="Carlos Hidalgo García" userId="5e0decdd4a0d9a7e" providerId="LiveId" clId="{445CEDCD-A374-434E-A321-765DEA3D5149}" dt="2024-09-23T09:37:11.577" v="27278" actId="20577"/>
        <pc:sldMkLst>
          <pc:docMk/>
          <pc:sldMk cId="2304578531" sldId="257"/>
        </pc:sldMkLst>
        <pc:spChg chg="del mod">
          <ac:chgData name="Carlos Hidalgo García" userId="5e0decdd4a0d9a7e" providerId="LiveId" clId="{445CEDCD-A374-434E-A321-765DEA3D5149}" dt="2024-09-16T21:08:02.797" v="393" actId="478"/>
          <ac:spMkLst>
            <pc:docMk/>
            <pc:sldMk cId="2304578531" sldId="257"/>
            <ac:spMk id="2" creationId="{3F67850C-C4CA-058A-7E2C-F61F48F83F92}"/>
          </ac:spMkLst>
        </pc:spChg>
        <pc:spChg chg="del mod">
          <ac:chgData name="Carlos Hidalgo García" userId="5e0decdd4a0d9a7e" providerId="LiveId" clId="{445CEDCD-A374-434E-A321-765DEA3D5149}" dt="2024-09-16T21:05:43.044" v="346" actId="478"/>
          <ac:spMkLst>
            <pc:docMk/>
            <pc:sldMk cId="2304578531" sldId="257"/>
            <ac:spMk id="3" creationId="{0F43A6D6-948E-91E0-C41F-55A538F9CF8F}"/>
          </ac:spMkLst>
        </pc:spChg>
        <pc:spChg chg="add del mod">
          <ac:chgData name="Carlos Hidalgo García" userId="5e0decdd4a0d9a7e" providerId="LiveId" clId="{445CEDCD-A374-434E-A321-765DEA3D5149}" dt="2024-09-16T21:05:45.925" v="347" actId="478"/>
          <ac:spMkLst>
            <pc:docMk/>
            <pc:sldMk cId="2304578531" sldId="257"/>
            <ac:spMk id="5" creationId="{5E6C9FD0-D5C1-AC1E-935A-35764D26AE9F}"/>
          </ac:spMkLst>
        </pc:spChg>
        <pc:spChg chg="mod">
          <ac:chgData name="Carlos Hidalgo García" userId="5e0decdd4a0d9a7e" providerId="LiveId" clId="{445CEDCD-A374-434E-A321-765DEA3D5149}" dt="2024-09-17T08:42:42.691" v="1771" actId="20577"/>
          <ac:spMkLst>
            <pc:docMk/>
            <pc:sldMk cId="2304578531" sldId="257"/>
            <ac:spMk id="6" creationId="{03E9B5F6-D12F-D76F-64B8-A813D2D8B9A9}"/>
          </ac:spMkLst>
        </pc:spChg>
        <pc:spChg chg="del mod">
          <ac:chgData name="Carlos Hidalgo García" userId="5e0decdd4a0d9a7e" providerId="LiveId" clId="{445CEDCD-A374-434E-A321-765DEA3D5149}" dt="2024-09-16T21:08:05.347" v="395" actId="478"/>
          <ac:spMkLst>
            <pc:docMk/>
            <pc:sldMk cId="2304578531" sldId="257"/>
            <ac:spMk id="7" creationId="{5E8DF615-CFC6-96B2-3D94-2C27F1214C8A}"/>
          </ac:spMkLst>
        </pc:spChg>
        <pc:spChg chg="add mod">
          <ac:chgData name="Carlos Hidalgo García" userId="5e0decdd4a0d9a7e" providerId="LiveId" clId="{445CEDCD-A374-434E-A321-765DEA3D5149}" dt="2024-09-16T21:11:35.590" v="558" actId="207"/>
          <ac:spMkLst>
            <pc:docMk/>
            <pc:sldMk cId="2304578531" sldId="257"/>
            <ac:spMk id="11" creationId="{B9BE3053-AAF0-0943-37EB-050D23E28A12}"/>
          </ac:spMkLst>
        </pc:spChg>
        <pc:spChg chg="add mod">
          <ac:chgData name="Carlos Hidalgo García" userId="5e0decdd4a0d9a7e" providerId="LiveId" clId="{445CEDCD-A374-434E-A321-765DEA3D5149}" dt="2024-09-17T08:17:34.876" v="1170" actId="1076"/>
          <ac:spMkLst>
            <pc:docMk/>
            <pc:sldMk cId="2304578531" sldId="257"/>
            <ac:spMk id="22" creationId="{CB78F33F-6F03-39DA-D2DC-62BFF9F3DF27}"/>
          </ac:spMkLst>
        </pc:spChg>
        <pc:spChg chg="add mod">
          <ac:chgData name="Carlos Hidalgo García" userId="5e0decdd4a0d9a7e" providerId="LiveId" clId="{445CEDCD-A374-434E-A321-765DEA3D5149}" dt="2024-09-17T08:51:06.529" v="2372" actId="20578"/>
          <ac:spMkLst>
            <pc:docMk/>
            <pc:sldMk cId="2304578531" sldId="257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23T09:37:11.577" v="27278" actId="20577"/>
          <ac:spMkLst>
            <pc:docMk/>
            <pc:sldMk cId="2304578531" sldId="257"/>
            <ac:spMk id="39" creationId="{F24BD744-48A4-6014-E992-40B00C92E61A}"/>
          </ac:spMkLst>
        </pc:spChg>
        <pc:graphicFrameChg chg="add del mod">
          <ac:chgData name="Carlos Hidalgo García" userId="5e0decdd4a0d9a7e" providerId="LiveId" clId="{445CEDCD-A374-434E-A321-765DEA3D5149}" dt="2024-09-17T08:34:23.559" v="1310" actId="478"/>
          <ac:graphicFrameMkLst>
            <pc:docMk/>
            <pc:sldMk cId="2304578531" sldId="257"/>
            <ac:graphicFrameMk id="36" creationId="{24299532-8679-99A8-6396-9A3D965D7FC5}"/>
          </ac:graphicFrameMkLst>
        </pc:graphicFrameChg>
        <pc:graphicFrameChg chg="add mod modGraphic">
          <ac:chgData name="Carlos Hidalgo García" userId="5e0decdd4a0d9a7e" providerId="LiveId" clId="{445CEDCD-A374-434E-A321-765DEA3D5149}" dt="2024-09-17T08:36:30.996" v="1392" actId="122"/>
          <ac:graphicFrameMkLst>
            <pc:docMk/>
            <pc:sldMk cId="2304578531" sldId="257"/>
            <ac:graphicFrameMk id="37" creationId="{C069C1E1-10B1-7993-6ABA-D62D0EDFA57C}"/>
          </ac:graphicFrameMkLst>
        </pc:graphicFrameChg>
        <pc:picChg chg="mod">
          <ac:chgData name="Carlos Hidalgo García" userId="5e0decdd4a0d9a7e" providerId="LiveId" clId="{445CEDCD-A374-434E-A321-765DEA3D5149}" dt="2024-09-16T21:21:44.385" v="1145" actId="14100"/>
          <ac:picMkLst>
            <pc:docMk/>
            <pc:sldMk cId="2304578531" sldId="257"/>
            <ac:picMk id="9" creationId="{5D8F626B-1EE0-8E28-9286-46A94579DD4D}"/>
          </ac:picMkLst>
        </pc:picChg>
        <pc:picChg chg="add del mod">
          <ac:chgData name="Carlos Hidalgo García" userId="5e0decdd4a0d9a7e" providerId="LiveId" clId="{445CEDCD-A374-434E-A321-765DEA3D5149}" dt="2024-09-17T08:28:05.659" v="1184" actId="478"/>
          <ac:picMkLst>
            <pc:docMk/>
            <pc:sldMk cId="2304578531" sldId="257"/>
            <ac:picMk id="31" creationId="{D7236C90-0000-316E-D570-54FE57782E26}"/>
          </ac:picMkLst>
        </pc:picChg>
        <pc:picChg chg="add mod">
          <ac:chgData name="Carlos Hidalgo García" userId="5e0decdd4a0d9a7e" providerId="LiveId" clId="{445CEDCD-A374-434E-A321-765DEA3D5149}" dt="2024-09-17T08:30:19.315" v="1192" actId="1076"/>
          <ac:picMkLst>
            <pc:docMk/>
            <pc:sldMk cId="2304578531" sldId="257"/>
            <ac:picMk id="33" creationId="{4599B117-C1F1-B027-3085-5F3E5DA8CC8E}"/>
          </ac:picMkLst>
        </pc:picChg>
        <pc:picChg chg="add mod">
          <ac:chgData name="Carlos Hidalgo García" userId="5e0decdd4a0d9a7e" providerId="LiveId" clId="{445CEDCD-A374-434E-A321-765DEA3D5149}" dt="2024-09-17T08:30:35.996" v="1198" actId="14100"/>
          <ac:picMkLst>
            <pc:docMk/>
            <pc:sldMk cId="2304578531" sldId="257"/>
            <ac:picMk id="35" creationId="{E01A63C9-C8AD-3A68-3AFC-F1190BBEA096}"/>
          </ac:picMkLst>
        </pc:picChg>
        <pc:picChg chg="add mod">
          <ac:chgData name="Carlos Hidalgo García" userId="5e0decdd4a0d9a7e" providerId="LiveId" clId="{445CEDCD-A374-434E-A321-765DEA3D5149}" dt="2024-09-17T08:38:31.838" v="1408" actId="1076"/>
          <ac:picMkLst>
            <pc:docMk/>
            <pc:sldMk cId="2304578531" sldId="257"/>
            <ac:picMk id="38" creationId="{B3630EC2-EA92-7EE5-167A-FB6209A71561}"/>
          </ac:picMkLst>
        </pc:picChg>
        <pc:cxnChg chg="add mod">
          <ac:chgData name="Carlos Hidalgo García" userId="5e0decdd4a0d9a7e" providerId="LiveId" clId="{445CEDCD-A374-434E-A321-765DEA3D5149}" dt="2024-09-16T21:11:03.618" v="545" actId="14100"/>
          <ac:cxnSpMkLst>
            <pc:docMk/>
            <pc:sldMk cId="2304578531" sldId="257"/>
            <ac:cxnSpMk id="10" creationId="{C3E9B7A7-9704-2FAF-69CE-1E26F80FDBFE}"/>
          </ac:cxnSpMkLst>
        </pc:cxnChg>
        <pc:cxnChg chg="add mod">
          <ac:chgData name="Carlos Hidalgo García" userId="5e0decdd4a0d9a7e" providerId="LiveId" clId="{445CEDCD-A374-434E-A321-765DEA3D5149}" dt="2024-09-16T21:11:03.618" v="545" actId="14100"/>
          <ac:cxnSpMkLst>
            <pc:docMk/>
            <pc:sldMk cId="2304578531" sldId="257"/>
            <ac:cxnSpMk id="12" creationId="{82070113-7BB7-7024-E433-0280FBD0E38C}"/>
          </ac:cxnSpMkLst>
        </pc:cxnChg>
        <pc:cxnChg chg="add del mod">
          <ac:chgData name="Carlos Hidalgo García" userId="5e0decdd4a0d9a7e" providerId="LiveId" clId="{445CEDCD-A374-434E-A321-765DEA3D5149}" dt="2024-09-17T08:28:03.078" v="1182" actId="478"/>
          <ac:cxnSpMkLst>
            <pc:docMk/>
            <pc:sldMk cId="2304578531" sldId="257"/>
            <ac:cxnSpMk id="26" creationId="{1BFF0F85-9382-1245-B201-E8C1D75DD8E8}"/>
          </ac:cxnSpMkLst>
        </pc:cxnChg>
        <pc:cxnChg chg="add del mod">
          <ac:chgData name="Carlos Hidalgo García" userId="5e0decdd4a0d9a7e" providerId="LiveId" clId="{445CEDCD-A374-434E-A321-765DEA3D5149}" dt="2024-09-17T08:28:04.212" v="1183" actId="478"/>
          <ac:cxnSpMkLst>
            <pc:docMk/>
            <pc:sldMk cId="2304578531" sldId="257"/>
            <ac:cxnSpMk id="27" creationId="{D677DAA6-89C7-89C0-8DF0-3B5D85450289}"/>
          </ac:cxnSpMkLst>
        </pc:cxnChg>
      </pc:sldChg>
      <pc:sldChg chg="addSp modSp add mod">
        <pc:chgData name="Carlos Hidalgo García" userId="5e0decdd4a0d9a7e" providerId="LiveId" clId="{445CEDCD-A374-434E-A321-765DEA3D5149}" dt="2024-09-23T09:37:33.398" v="27290" actId="20577"/>
        <pc:sldMkLst>
          <pc:docMk/>
          <pc:sldMk cId="1223119973" sldId="258"/>
        </pc:sldMkLst>
        <pc:spChg chg="add mod">
          <ac:chgData name="Carlos Hidalgo García" userId="5e0decdd4a0d9a7e" providerId="LiveId" clId="{445CEDCD-A374-434E-A321-765DEA3D5149}" dt="2024-09-23T09:37:33.398" v="27290" actId="20577"/>
          <ac:spMkLst>
            <pc:docMk/>
            <pc:sldMk cId="1223119973" sldId="258"/>
            <ac:spMk id="2" creationId="{0CF9C453-A827-0F13-458C-162F09C5E81A}"/>
          </ac:spMkLst>
        </pc:spChg>
        <pc:spChg chg="mod">
          <ac:chgData name="Carlos Hidalgo García" userId="5e0decdd4a0d9a7e" providerId="LiveId" clId="{445CEDCD-A374-434E-A321-765DEA3D5149}" dt="2024-09-23T08:29:07.021" v="26988" actId="6549"/>
          <ac:spMkLst>
            <pc:docMk/>
            <pc:sldMk cId="1223119973" sldId="258"/>
            <ac:spMk id="24" creationId="{77AC952E-FE1E-3C99-9DBC-A0774DAFAAAE}"/>
          </ac:spMkLst>
        </pc:spChg>
      </pc:sldChg>
      <pc:sldChg chg="addSp modSp add mod ord">
        <pc:chgData name="Carlos Hidalgo García" userId="5e0decdd4a0d9a7e" providerId="LiveId" clId="{445CEDCD-A374-434E-A321-765DEA3D5149}" dt="2024-09-23T09:37:07.421" v="27276" actId="1076"/>
        <pc:sldMkLst>
          <pc:docMk/>
          <pc:sldMk cId="4002938689" sldId="259"/>
        </pc:sldMkLst>
        <pc:spChg chg="add mod">
          <ac:chgData name="Carlos Hidalgo García" userId="5e0decdd4a0d9a7e" providerId="LiveId" clId="{445CEDCD-A374-434E-A321-765DEA3D5149}" dt="2024-09-23T09:37:07.421" v="27276" actId="1076"/>
          <ac:spMkLst>
            <pc:docMk/>
            <pc:sldMk cId="4002938689" sldId="259"/>
            <ac:spMk id="5" creationId="{E7DC1AC7-B994-A3D5-DDF3-534920C93FBC}"/>
          </ac:spMkLst>
        </pc:spChg>
        <pc:spChg chg="mod">
          <ac:chgData name="Carlos Hidalgo García" userId="5e0decdd4a0d9a7e" providerId="LiveId" clId="{445CEDCD-A374-434E-A321-765DEA3D5149}" dt="2024-09-17T08:42:22.475" v="1741" actId="1076"/>
          <ac:spMkLst>
            <pc:docMk/>
            <pc:sldMk cId="4002938689" sldId="259"/>
            <ac:spMk id="6" creationId="{03E9B5F6-D12F-D76F-64B8-A813D2D8B9A9}"/>
          </ac:spMkLst>
        </pc:spChg>
      </pc:sldChg>
      <pc:sldChg chg="addSp delSp modSp add mod delAnim">
        <pc:chgData name="Carlos Hidalgo García" userId="5e0decdd4a0d9a7e" providerId="LiveId" clId="{445CEDCD-A374-434E-A321-765DEA3D5149}" dt="2024-09-23T09:37:14.713" v="27280" actId="20577"/>
        <pc:sldMkLst>
          <pc:docMk/>
          <pc:sldMk cId="4215535904" sldId="260"/>
        </pc:sldMkLst>
        <pc:spChg chg="add mod">
          <ac:chgData name="Carlos Hidalgo García" userId="5e0decdd4a0d9a7e" providerId="LiveId" clId="{445CEDCD-A374-434E-A321-765DEA3D5149}" dt="2024-09-23T09:37:14.713" v="27280" actId="20577"/>
          <ac:spMkLst>
            <pc:docMk/>
            <pc:sldMk cId="4215535904" sldId="260"/>
            <ac:spMk id="2" creationId="{7F9F07BE-1DDC-E18E-7266-8619704EC24D}"/>
          </ac:spMkLst>
        </pc:spChg>
        <pc:spChg chg="mod">
          <ac:chgData name="Carlos Hidalgo García" userId="5e0decdd4a0d9a7e" providerId="LiveId" clId="{445CEDCD-A374-434E-A321-765DEA3D5149}" dt="2024-09-17T08:44:27.074" v="1787" actId="14100"/>
          <ac:spMkLst>
            <pc:docMk/>
            <pc:sldMk cId="4215535904" sldId="260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22T21:33:54.241" v="26917" actId="20577"/>
          <ac:spMkLst>
            <pc:docMk/>
            <pc:sldMk cId="4215535904" sldId="260"/>
            <ac:spMk id="24" creationId="{77AC952E-FE1E-3C99-9DBC-A0774DAFAAAE}"/>
          </ac:spMkLst>
        </pc:spChg>
        <pc:graphicFrameChg chg="del">
          <ac:chgData name="Carlos Hidalgo García" userId="5e0decdd4a0d9a7e" providerId="LiveId" clId="{445CEDCD-A374-434E-A321-765DEA3D5149}" dt="2024-09-17T08:43:36.219" v="1776" actId="478"/>
          <ac:graphicFrameMkLst>
            <pc:docMk/>
            <pc:sldMk cId="4215535904" sldId="260"/>
            <ac:graphicFrameMk id="37" creationId="{C069C1E1-10B1-7993-6ABA-D62D0EDFA57C}"/>
          </ac:graphicFrameMkLst>
        </pc:graphicFrameChg>
        <pc:picChg chg="del">
          <ac:chgData name="Carlos Hidalgo García" userId="5e0decdd4a0d9a7e" providerId="LiveId" clId="{445CEDCD-A374-434E-A321-765DEA3D5149}" dt="2024-09-17T08:43:33.591" v="1775" actId="478"/>
          <ac:picMkLst>
            <pc:docMk/>
            <pc:sldMk cId="4215535904" sldId="260"/>
            <ac:picMk id="33" creationId="{4599B117-C1F1-B027-3085-5F3E5DA8CC8E}"/>
          </ac:picMkLst>
        </pc:picChg>
        <pc:picChg chg="del">
          <ac:chgData name="Carlos Hidalgo García" userId="5e0decdd4a0d9a7e" providerId="LiveId" clId="{445CEDCD-A374-434E-A321-765DEA3D5149}" dt="2024-09-17T08:43:33.161" v="1774" actId="478"/>
          <ac:picMkLst>
            <pc:docMk/>
            <pc:sldMk cId="4215535904" sldId="260"/>
            <ac:picMk id="35" creationId="{E01A63C9-C8AD-3A68-3AFC-F1190BBEA096}"/>
          </ac:picMkLst>
        </pc:picChg>
        <pc:picChg chg="del">
          <ac:chgData name="Carlos Hidalgo García" userId="5e0decdd4a0d9a7e" providerId="LiveId" clId="{445CEDCD-A374-434E-A321-765DEA3D5149}" dt="2024-09-17T08:43:32.598" v="1773" actId="478"/>
          <ac:picMkLst>
            <pc:docMk/>
            <pc:sldMk cId="4215535904" sldId="260"/>
            <ac:picMk id="38" creationId="{B3630EC2-EA92-7EE5-167A-FB6209A71561}"/>
          </ac:picMkLst>
        </pc:picChg>
      </pc:sldChg>
      <pc:sldChg chg="addSp delSp modSp add mod">
        <pc:chgData name="Carlos Hidalgo García" userId="5e0decdd4a0d9a7e" providerId="LiveId" clId="{445CEDCD-A374-434E-A321-765DEA3D5149}" dt="2024-09-23T13:04:18.686" v="27498" actId="1076"/>
        <pc:sldMkLst>
          <pc:docMk/>
          <pc:sldMk cId="406243451" sldId="261"/>
        </pc:sldMkLst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4" creationId="{609D99AC-2A0A-8EEA-AEFF-B9979ED2755F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5" creationId="{C46C4519-6109-0FE3-D9C2-DD872FA19780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6" creationId="{E7FE4357-6D09-55E9-137D-BFF424FF15AD}"/>
          </ac:spMkLst>
        </pc:spChg>
        <pc:spChg chg="mod">
          <ac:chgData name="Carlos Hidalgo García" userId="5e0decdd4a0d9a7e" providerId="LiveId" clId="{445CEDCD-A374-434E-A321-765DEA3D5149}" dt="2024-09-17T09:03:22.145" v="2665" actId="20577"/>
          <ac:spMkLst>
            <pc:docMk/>
            <pc:sldMk cId="406243451" sldId="261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7T09:10:38.068" v="2984" actId="1076"/>
          <ac:spMkLst>
            <pc:docMk/>
            <pc:sldMk cId="406243451" sldId="261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29" creationId="{4D1403C1-9FCA-4829-8E0E-49429E77D37E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30" creationId="{E56F8564-3D7F-0E9D-BBC4-C7FE9DECEE91}"/>
          </ac:spMkLst>
        </pc:spChg>
        <pc:spChg chg="add mod">
          <ac:chgData name="Carlos Hidalgo García" userId="5e0decdd4a0d9a7e" providerId="LiveId" clId="{445CEDCD-A374-434E-A321-765DEA3D5149}" dt="2024-09-23T13:04:18.686" v="27498" actId="1076"/>
          <ac:spMkLst>
            <pc:docMk/>
            <pc:sldMk cId="406243451" sldId="261"/>
            <ac:spMk id="43" creationId="{B7ADDA7E-1AB8-8AA7-B497-31670F8FEB49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52" creationId="{9A928FBD-7984-2C80-D66A-B3995D208FBE}"/>
          </ac:spMkLst>
        </pc:spChg>
        <pc:spChg chg="add mod">
          <ac:chgData name="Carlos Hidalgo García" userId="5e0decdd4a0d9a7e" providerId="LiveId" clId="{445CEDCD-A374-434E-A321-765DEA3D5149}" dt="2024-09-23T08:59:16.931" v="27008" actId="1076"/>
          <ac:spMkLst>
            <pc:docMk/>
            <pc:sldMk cId="406243451" sldId="261"/>
            <ac:spMk id="54" creationId="{A7AE98C0-F92A-C902-5337-C817F9639934}"/>
          </ac:spMkLst>
        </pc:spChg>
        <pc:spChg chg="add del mod">
          <ac:chgData name="Carlos Hidalgo García" userId="5e0decdd4a0d9a7e" providerId="LiveId" clId="{445CEDCD-A374-434E-A321-765DEA3D5149}" dt="2024-09-23T09:11:54.675" v="27269" actId="21"/>
          <ac:spMkLst>
            <pc:docMk/>
            <pc:sldMk cId="406243451" sldId="261"/>
            <ac:spMk id="56" creationId="{16DC3E70-0D28-DEF4-317A-F86CF21BBA7B}"/>
          </ac:spMkLst>
        </pc:spChg>
        <pc:spChg chg="add mod">
          <ac:chgData name="Carlos Hidalgo García" userId="5e0decdd4a0d9a7e" providerId="LiveId" clId="{445CEDCD-A374-434E-A321-765DEA3D5149}" dt="2024-09-23T09:37:17.834" v="27282" actId="20577"/>
          <ac:spMkLst>
            <pc:docMk/>
            <pc:sldMk cId="406243451" sldId="261"/>
            <ac:spMk id="59" creationId="{183D06B4-79C3-7607-8D36-3AF8521810E1}"/>
          </ac:spMkLst>
        </pc:sp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3" creationId="{6DF036A7-97E5-DE39-4C03-C172A072ECC0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5" creationId="{09E85FD3-19AD-E528-4477-906C0D4FB967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7" creationId="{68990798-3F42-AB15-367C-9177AA46979A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8" creationId="{9928249C-1557-250E-94EC-BDCC2B4920D3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34" creationId="{1A995D84-4F47-46FD-AE8A-0427B138DD15}"/>
          </ac:picMkLst>
        </pc:picChg>
        <pc:picChg chg="add mod">
          <ac:chgData name="Carlos Hidalgo García" userId="5e0decdd4a0d9a7e" providerId="LiveId" clId="{445CEDCD-A374-434E-A321-765DEA3D5149}" dt="2024-09-23T08:59:28.474" v="27015" actId="1076"/>
          <ac:picMkLst>
            <pc:docMk/>
            <pc:sldMk cId="406243451" sldId="261"/>
            <ac:picMk id="58" creationId="{BFE867E9-261C-531B-237C-2DC02AA9E109}"/>
          </ac:picMkLst>
        </pc:pic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18" creationId="{9FED79E6-271B-9940-AB46-5D18D59D7A06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19" creationId="{C3FA92F2-E92F-4512-D8F0-7742A6E2D2F6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25" creationId="{EF32F8DE-36EB-A941-7BCF-1FD344846610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39" creationId="{B6DA1680-A46E-A526-A13B-CE06D0F9717B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6" creationId="{6AA60B1C-20E2-8387-CD0A-2D4ADFA7AD48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7" creationId="{CA65F765-3FA9-5809-4552-86CC2969672D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9" creationId="{DD8548C6-07A5-EC85-C407-528BCC242103}"/>
          </ac:cxnSpMkLst>
        </pc:cxnChg>
      </pc:sldChg>
      <pc:sldChg chg="addSp delSp modSp add mod ord">
        <pc:chgData name="Carlos Hidalgo García" userId="5e0decdd4a0d9a7e" providerId="LiveId" clId="{445CEDCD-A374-434E-A321-765DEA3D5149}" dt="2024-09-23T09:37:36.770" v="27292" actId="20577"/>
        <pc:sldMkLst>
          <pc:docMk/>
          <pc:sldMk cId="4281376939" sldId="262"/>
        </pc:sldMkLst>
        <pc:spChg chg="add del mod">
          <ac:chgData name="Carlos Hidalgo García" userId="5e0decdd4a0d9a7e" providerId="LiveId" clId="{445CEDCD-A374-434E-A321-765DEA3D5149}" dt="2024-09-17T09:28:48.708" v="3601" actId="478"/>
          <ac:spMkLst>
            <pc:docMk/>
            <pc:sldMk cId="4281376939" sldId="262"/>
            <ac:spMk id="4" creationId="{03451387-B40A-149B-20AD-C948B4C3C9B5}"/>
          </ac:spMkLst>
        </pc:spChg>
        <pc:spChg chg="mod">
          <ac:chgData name="Carlos Hidalgo García" userId="5e0decdd4a0d9a7e" providerId="LiveId" clId="{445CEDCD-A374-434E-A321-765DEA3D5149}" dt="2024-09-22T21:36:02.434" v="26984" actId="6549"/>
          <ac:spMkLst>
            <pc:docMk/>
            <pc:sldMk cId="4281376939" sldId="262"/>
            <ac:spMk id="6" creationId="{03E9B5F6-D12F-D76F-64B8-A813D2D8B9A9}"/>
          </ac:spMkLst>
        </pc:spChg>
        <pc:spChg chg="add mod">
          <ac:chgData name="Carlos Hidalgo García" userId="5e0decdd4a0d9a7e" providerId="LiveId" clId="{445CEDCD-A374-434E-A321-765DEA3D5149}" dt="2024-09-17T09:28:51.834" v="3602"/>
          <ac:spMkLst>
            <pc:docMk/>
            <pc:sldMk cId="4281376939" sldId="262"/>
            <ac:spMk id="13" creationId="{81EAD5D3-047B-0005-4F9D-8079354EBE04}"/>
          </ac:spMkLst>
        </pc:spChg>
        <pc:spChg chg="del">
          <ac:chgData name="Carlos Hidalgo García" userId="5e0decdd4a0d9a7e" providerId="LiveId" clId="{445CEDCD-A374-434E-A321-765DEA3D5149}" dt="2024-09-17T09:24:45.378" v="3416" actId="478"/>
          <ac:spMkLst>
            <pc:docMk/>
            <pc:sldMk cId="4281376939" sldId="262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17T09:24:46.817" v="3417" actId="478"/>
          <ac:spMkLst>
            <pc:docMk/>
            <pc:sldMk cId="4281376939" sldId="262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17T09:24:47.935" v="3418" actId="478"/>
          <ac:spMkLst>
            <pc:docMk/>
            <pc:sldMk cId="4281376939" sldId="262"/>
            <ac:spMk id="16" creationId="{E7FE4357-6D09-55E9-137D-BFF424FF15AD}"/>
          </ac:spMkLst>
        </pc:spChg>
        <pc:spChg chg="add mod">
          <ac:chgData name="Carlos Hidalgo García" userId="5e0decdd4a0d9a7e" providerId="LiveId" clId="{445CEDCD-A374-434E-A321-765DEA3D5149}" dt="2024-09-17T09:38:36.306" v="3791" actId="1076"/>
          <ac:spMkLst>
            <pc:docMk/>
            <pc:sldMk cId="4281376939" sldId="262"/>
            <ac:spMk id="17" creationId="{0C9BBCC2-B2D8-5746-DA0A-6B8097C31133}"/>
          </ac:spMkLst>
        </pc:spChg>
        <pc:spChg chg="add mod">
          <ac:chgData name="Carlos Hidalgo García" userId="5e0decdd4a0d9a7e" providerId="LiveId" clId="{445CEDCD-A374-434E-A321-765DEA3D5149}" dt="2024-09-17T09:38:36.306" v="3791" actId="1076"/>
          <ac:spMkLst>
            <pc:docMk/>
            <pc:sldMk cId="4281376939" sldId="262"/>
            <ac:spMk id="20" creationId="{A367A589-1E08-B3C6-79ED-92807FB5FF10}"/>
          </ac:spMkLst>
        </pc:spChg>
        <pc:spChg chg="add mod">
          <ac:chgData name="Carlos Hidalgo García" userId="5e0decdd4a0d9a7e" providerId="LiveId" clId="{445CEDCD-A374-434E-A321-765DEA3D5149}" dt="2024-09-17T09:31:46.488" v="3669" actId="164"/>
          <ac:spMkLst>
            <pc:docMk/>
            <pc:sldMk cId="4281376939" sldId="262"/>
            <ac:spMk id="21" creationId="{96C7AF2C-4EB2-E579-22EA-3C7AA5EE8EA1}"/>
          </ac:spMkLst>
        </pc:spChg>
        <pc:spChg chg="mod">
          <ac:chgData name="Carlos Hidalgo García" userId="5e0decdd4a0d9a7e" providerId="LiveId" clId="{445CEDCD-A374-434E-A321-765DEA3D5149}" dt="2024-09-17T09:50:51.675" v="4095" actId="20577"/>
          <ac:spMkLst>
            <pc:docMk/>
            <pc:sldMk cId="4281376939" sldId="262"/>
            <ac:spMk id="22" creationId="{CB78F33F-6F03-39DA-D2DC-62BFF9F3DF27}"/>
          </ac:spMkLst>
        </pc:spChg>
        <pc:spChg chg="add mod">
          <ac:chgData name="Carlos Hidalgo García" userId="5e0decdd4a0d9a7e" providerId="LiveId" clId="{445CEDCD-A374-434E-A321-765DEA3D5149}" dt="2024-09-17T09:35:41.062" v="3758" actId="1076"/>
          <ac:spMkLst>
            <pc:docMk/>
            <pc:sldMk cId="4281376939" sldId="262"/>
            <ac:spMk id="23" creationId="{93F513C3-2F99-FC85-0542-0191E4D18620}"/>
          </ac:spMkLst>
        </pc:spChg>
        <pc:spChg chg="mod">
          <ac:chgData name="Carlos Hidalgo García" userId="5e0decdd4a0d9a7e" providerId="LiveId" clId="{445CEDCD-A374-434E-A321-765DEA3D5149}" dt="2024-09-17T09:50:55.312" v="4097" actId="20577"/>
          <ac:spMkLst>
            <pc:docMk/>
            <pc:sldMk cId="4281376939" sldId="262"/>
            <ac:spMk id="24" creationId="{77AC952E-FE1E-3C99-9DBC-A0774DAFAAAE}"/>
          </ac:spMkLst>
        </pc:spChg>
        <pc:spChg chg="mod">
          <ac:chgData name="Carlos Hidalgo García" userId="5e0decdd4a0d9a7e" providerId="LiveId" clId="{445CEDCD-A374-434E-A321-765DEA3D5149}" dt="2024-09-17T09:31:51.403" v="3670"/>
          <ac:spMkLst>
            <pc:docMk/>
            <pc:sldMk cId="4281376939" sldId="262"/>
            <ac:spMk id="28" creationId="{75D5F687-8311-4CB8-E670-879AA9052810}"/>
          </ac:spMkLst>
        </pc:spChg>
        <pc:spChg chg="del">
          <ac:chgData name="Carlos Hidalgo García" userId="5e0decdd4a0d9a7e" providerId="LiveId" clId="{445CEDCD-A374-434E-A321-765DEA3D5149}" dt="2024-09-17T09:24:42.002" v="3412" actId="478"/>
          <ac:spMkLst>
            <pc:docMk/>
            <pc:sldMk cId="4281376939" sldId="262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17T09:24:40.851" v="3411" actId="478"/>
          <ac:spMkLst>
            <pc:docMk/>
            <pc:sldMk cId="4281376939" sldId="262"/>
            <ac:spMk id="30" creationId="{E56F8564-3D7F-0E9D-BBC4-C7FE9DECEE91}"/>
          </ac:spMkLst>
        </pc:spChg>
        <pc:spChg chg="mod">
          <ac:chgData name="Carlos Hidalgo García" userId="5e0decdd4a0d9a7e" providerId="LiveId" clId="{445CEDCD-A374-434E-A321-765DEA3D5149}" dt="2024-09-17T09:40:40.493" v="3864" actId="20577"/>
          <ac:spMkLst>
            <pc:docMk/>
            <pc:sldMk cId="4281376939" sldId="262"/>
            <ac:spMk id="31" creationId="{ADC98144-6825-0626-21C7-DA03A241D333}"/>
          </ac:spMkLst>
        </pc:spChg>
        <pc:spChg chg="mod">
          <ac:chgData name="Carlos Hidalgo García" userId="5e0decdd4a0d9a7e" providerId="LiveId" clId="{445CEDCD-A374-434E-A321-765DEA3D5149}" dt="2024-09-17T09:33:36.228" v="3707" actId="14100"/>
          <ac:spMkLst>
            <pc:docMk/>
            <pc:sldMk cId="4281376939" sldId="262"/>
            <ac:spMk id="33" creationId="{49005958-2723-A482-EF83-FADCFD64F638}"/>
          </ac:spMkLst>
        </pc:spChg>
        <pc:spChg chg="mod">
          <ac:chgData name="Carlos Hidalgo García" userId="5e0decdd4a0d9a7e" providerId="LiveId" clId="{445CEDCD-A374-434E-A321-765DEA3D5149}" dt="2024-09-17T09:33:28.201" v="3704" actId="1076"/>
          <ac:spMkLst>
            <pc:docMk/>
            <pc:sldMk cId="4281376939" sldId="262"/>
            <ac:spMk id="35" creationId="{C714B95F-FA1E-4977-558F-CB5E44440977}"/>
          </ac:spMkLst>
        </pc:spChg>
        <pc:spChg chg="mod">
          <ac:chgData name="Carlos Hidalgo García" userId="5e0decdd4a0d9a7e" providerId="LiveId" clId="{445CEDCD-A374-434E-A321-765DEA3D5149}" dt="2024-09-17T09:33:48.951" v="3710"/>
          <ac:spMkLst>
            <pc:docMk/>
            <pc:sldMk cId="4281376939" sldId="262"/>
            <ac:spMk id="37" creationId="{C8884151-0EF5-FF17-B409-CB41F4593846}"/>
          </ac:spMkLst>
        </pc:spChg>
        <pc:spChg chg="mod">
          <ac:chgData name="Carlos Hidalgo García" userId="5e0decdd4a0d9a7e" providerId="LiveId" clId="{445CEDCD-A374-434E-A321-765DEA3D5149}" dt="2024-09-17T09:45:30.167" v="3966" actId="20577"/>
          <ac:spMkLst>
            <pc:docMk/>
            <pc:sldMk cId="4281376939" sldId="262"/>
            <ac:spMk id="38" creationId="{51BE57AE-439E-704A-E0CC-83B1231A8AE0}"/>
          </ac:spMkLst>
        </pc:spChg>
        <pc:spChg chg="mod">
          <ac:chgData name="Carlos Hidalgo García" userId="5e0decdd4a0d9a7e" providerId="LiveId" clId="{445CEDCD-A374-434E-A321-765DEA3D5149}" dt="2024-09-17T09:33:55.730" v="3719"/>
          <ac:spMkLst>
            <pc:docMk/>
            <pc:sldMk cId="4281376939" sldId="262"/>
            <ac:spMk id="41" creationId="{EBCC64AC-D66F-2FB6-E7D7-628645480FC2}"/>
          </ac:spMkLst>
        </pc:spChg>
        <pc:spChg chg="mod">
          <ac:chgData name="Carlos Hidalgo García" userId="5e0decdd4a0d9a7e" providerId="LiveId" clId="{445CEDCD-A374-434E-A321-765DEA3D5149}" dt="2024-09-17T09:34:03.300" v="3728" actId="20577"/>
          <ac:spMkLst>
            <pc:docMk/>
            <pc:sldMk cId="4281376939" sldId="262"/>
            <ac:spMk id="42" creationId="{428B9B08-706E-E72B-5EA4-C85D8351A7BA}"/>
          </ac:spMkLst>
        </pc:spChg>
        <pc:spChg chg="del">
          <ac:chgData name="Carlos Hidalgo García" userId="5e0decdd4a0d9a7e" providerId="LiveId" clId="{445CEDCD-A374-434E-A321-765DEA3D5149}" dt="2024-09-17T09:24:39.641" v="3410" actId="478"/>
          <ac:spMkLst>
            <pc:docMk/>
            <pc:sldMk cId="4281376939" sldId="262"/>
            <ac:spMk id="43" creationId="{B7ADDA7E-1AB8-8AA7-B497-31670F8FEB49}"/>
          </ac:spMkLst>
        </pc:spChg>
        <pc:spChg chg="mod">
          <ac:chgData name="Carlos Hidalgo García" userId="5e0decdd4a0d9a7e" providerId="LiveId" clId="{445CEDCD-A374-434E-A321-765DEA3D5149}" dt="2024-09-17T09:34:11.718" v="3730"/>
          <ac:spMkLst>
            <pc:docMk/>
            <pc:sldMk cId="4281376939" sldId="262"/>
            <ac:spMk id="45" creationId="{E537FDA8-F68B-2791-F59A-83428653D01F}"/>
          </ac:spMkLst>
        </pc:spChg>
        <pc:spChg chg="mod">
          <ac:chgData name="Carlos Hidalgo García" userId="5e0decdd4a0d9a7e" providerId="LiveId" clId="{445CEDCD-A374-434E-A321-765DEA3D5149}" dt="2024-09-17T09:36:10.997" v="3760" actId="20577"/>
          <ac:spMkLst>
            <pc:docMk/>
            <pc:sldMk cId="4281376939" sldId="262"/>
            <ac:spMk id="48" creationId="{240B5CDA-2F32-9BF9-23F1-2AE56686DA47}"/>
          </ac:spMkLst>
        </pc:spChg>
        <pc:spChg chg="mod">
          <ac:chgData name="Carlos Hidalgo García" userId="5e0decdd4a0d9a7e" providerId="LiveId" clId="{445CEDCD-A374-434E-A321-765DEA3D5149}" dt="2024-09-17T09:42:14.929" v="3899" actId="14100"/>
          <ac:spMkLst>
            <pc:docMk/>
            <pc:sldMk cId="4281376939" sldId="262"/>
            <ac:spMk id="51" creationId="{6D0A1B82-93C6-EFF7-7D3D-DCD4E4AEBA82}"/>
          </ac:spMkLst>
        </pc:spChg>
        <pc:spChg chg="del">
          <ac:chgData name="Carlos Hidalgo García" userId="5e0decdd4a0d9a7e" providerId="LiveId" clId="{445CEDCD-A374-434E-A321-765DEA3D5149}" dt="2024-09-17T09:24:36.548" v="3408" actId="478"/>
          <ac:spMkLst>
            <pc:docMk/>
            <pc:sldMk cId="4281376939" sldId="262"/>
            <ac:spMk id="52" creationId="{9A928FBD-7984-2C80-D66A-B3995D208FBE}"/>
          </ac:spMkLst>
        </pc:spChg>
        <pc:spChg chg="mod">
          <ac:chgData name="Carlos Hidalgo García" userId="5e0decdd4a0d9a7e" providerId="LiveId" clId="{445CEDCD-A374-434E-A321-765DEA3D5149}" dt="2024-09-17T09:42:05.880" v="3897" actId="20577"/>
          <ac:spMkLst>
            <pc:docMk/>
            <pc:sldMk cId="4281376939" sldId="262"/>
            <ac:spMk id="53" creationId="{4F184A78-CF3E-649B-92C3-41B35ADC6FAD}"/>
          </ac:spMkLst>
        </pc:spChg>
        <pc:spChg chg="del">
          <ac:chgData name="Carlos Hidalgo García" userId="5e0decdd4a0d9a7e" providerId="LiveId" clId="{445CEDCD-A374-434E-A321-765DEA3D5149}" dt="2024-09-17T09:24:34.771" v="3407" actId="478"/>
          <ac:spMkLst>
            <pc:docMk/>
            <pc:sldMk cId="4281376939" sldId="262"/>
            <ac:spMk id="54" creationId="{A7AE98C0-F92A-C902-5337-C817F9639934}"/>
          </ac:spMkLst>
        </pc:spChg>
        <pc:spChg chg="del">
          <ac:chgData name="Carlos Hidalgo García" userId="5e0decdd4a0d9a7e" providerId="LiveId" clId="{445CEDCD-A374-434E-A321-765DEA3D5149}" dt="2024-09-17T09:24:38.081" v="3409" actId="478"/>
          <ac:spMkLst>
            <pc:docMk/>
            <pc:sldMk cId="4281376939" sldId="262"/>
            <ac:spMk id="56" creationId="{16DC3E70-0D28-DEF4-317A-F86CF21BBA7B}"/>
          </ac:spMkLst>
        </pc:spChg>
        <pc:spChg chg="mod">
          <ac:chgData name="Carlos Hidalgo García" userId="5e0decdd4a0d9a7e" providerId="LiveId" clId="{445CEDCD-A374-434E-A321-765DEA3D5149}" dt="2024-09-17T09:37:56.818" v="3762"/>
          <ac:spMkLst>
            <pc:docMk/>
            <pc:sldMk cId="4281376939" sldId="262"/>
            <ac:spMk id="57" creationId="{51BFA7A5-42F1-66BA-BD0C-F889635EA8FE}"/>
          </ac:spMkLst>
        </pc:spChg>
        <pc:spChg chg="mod">
          <ac:chgData name="Carlos Hidalgo García" userId="5e0decdd4a0d9a7e" providerId="LiveId" clId="{445CEDCD-A374-434E-A321-765DEA3D5149}" dt="2024-09-17T09:38:01.521" v="3773" actId="20577"/>
          <ac:spMkLst>
            <pc:docMk/>
            <pc:sldMk cId="4281376939" sldId="262"/>
            <ac:spMk id="58" creationId="{16F084BD-7C17-8459-338A-DA6E6537E3D9}"/>
          </ac:spMkLst>
        </pc:spChg>
        <pc:spChg chg="mod">
          <ac:chgData name="Carlos Hidalgo García" userId="5e0decdd4a0d9a7e" providerId="LiveId" clId="{445CEDCD-A374-434E-A321-765DEA3D5149}" dt="2024-09-17T09:38:21.327" v="3789" actId="14100"/>
          <ac:spMkLst>
            <pc:docMk/>
            <pc:sldMk cId="4281376939" sldId="262"/>
            <ac:spMk id="60" creationId="{28D06B1C-9662-D7B9-6FC9-2381040CC5BC}"/>
          </ac:spMkLst>
        </pc:spChg>
        <pc:spChg chg="mod">
          <ac:chgData name="Carlos Hidalgo García" userId="5e0decdd4a0d9a7e" providerId="LiveId" clId="{445CEDCD-A374-434E-A321-765DEA3D5149}" dt="2024-09-17T09:38:10.684" v="3786" actId="20577"/>
          <ac:spMkLst>
            <pc:docMk/>
            <pc:sldMk cId="4281376939" sldId="262"/>
            <ac:spMk id="61" creationId="{C6FAEA41-7999-5ECA-1A87-EDCE232CF7E2}"/>
          </ac:spMkLst>
        </pc:spChg>
        <pc:spChg chg="mod">
          <ac:chgData name="Carlos Hidalgo García" userId="5e0decdd4a0d9a7e" providerId="LiveId" clId="{445CEDCD-A374-434E-A321-765DEA3D5149}" dt="2024-09-17T09:39:45.012" v="3842"/>
          <ac:spMkLst>
            <pc:docMk/>
            <pc:sldMk cId="4281376939" sldId="262"/>
            <ac:spMk id="63" creationId="{A601B3E8-49C1-4FFA-C38A-90E31D9A1EDF}"/>
          </ac:spMkLst>
        </pc:spChg>
        <pc:spChg chg="mod">
          <ac:chgData name="Carlos Hidalgo García" userId="5e0decdd4a0d9a7e" providerId="LiveId" clId="{445CEDCD-A374-434E-A321-765DEA3D5149}" dt="2024-09-17T09:39:47.724" v="3851" actId="20577"/>
          <ac:spMkLst>
            <pc:docMk/>
            <pc:sldMk cId="4281376939" sldId="262"/>
            <ac:spMk id="64" creationId="{DA7DFBFC-04BC-6F11-7E19-D19C72655973}"/>
          </ac:spMkLst>
        </pc:spChg>
        <pc:spChg chg="mod">
          <ac:chgData name="Carlos Hidalgo García" userId="5e0decdd4a0d9a7e" providerId="LiveId" clId="{445CEDCD-A374-434E-A321-765DEA3D5149}" dt="2024-09-17T09:41:41.456" v="3881"/>
          <ac:spMkLst>
            <pc:docMk/>
            <pc:sldMk cId="4281376939" sldId="262"/>
            <ac:spMk id="66" creationId="{1FF19653-733A-309D-F4C6-B9E4431A99EC}"/>
          </ac:spMkLst>
        </pc:spChg>
        <pc:spChg chg="mod">
          <ac:chgData name="Carlos Hidalgo García" userId="5e0decdd4a0d9a7e" providerId="LiveId" clId="{445CEDCD-A374-434E-A321-765DEA3D5149}" dt="2024-09-17T09:41:41.456" v="3881"/>
          <ac:spMkLst>
            <pc:docMk/>
            <pc:sldMk cId="4281376939" sldId="262"/>
            <ac:spMk id="67" creationId="{23E50D52-2213-75BA-33A6-1081F1B9BB60}"/>
          </ac:spMkLst>
        </pc:spChg>
        <pc:spChg chg="mod">
          <ac:chgData name="Carlos Hidalgo García" userId="5e0decdd4a0d9a7e" providerId="LiveId" clId="{445CEDCD-A374-434E-A321-765DEA3D5149}" dt="2024-09-17T09:42:44.771" v="3901"/>
          <ac:spMkLst>
            <pc:docMk/>
            <pc:sldMk cId="4281376939" sldId="262"/>
            <ac:spMk id="69" creationId="{521FA723-CDEE-9B4F-6D7B-47EB63075DE8}"/>
          </ac:spMkLst>
        </pc:spChg>
        <pc:spChg chg="mod">
          <ac:chgData name="Carlos Hidalgo García" userId="5e0decdd4a0d9a7e" providerId="LiveId" clId="{445CEDCD-A374-434E-A321-765DEA3D5149}" dt="2024-09-17T09:42:44.771" v="3901"/>
          <ac:spMkLst>
            <pc:docMk/>
            <pc:sldMk cId="4281376939" sldId="262"/>
            <ac:spMk id="70" creationId="{316D19CA-9DF7-2AE3-6006-AB797DECB05D}"/>
          </ac:spMkLst>
        </pc:spChg>
        <pc:spChg chg="mod">
          <ac:chgData name="Carlos Hidalgo García" userId="5e0decdd4a0d9a7e" providerId="LiveId" clId="{445CEDCD-A374-434E-A321-765DEA3D5149}" dt="2024-09-17T09:42:51.464" v="3904"/>
          <ac:spMkLst>
            <pc:docMk/>
            <pc:sldMk cId="4281376939" sldId="262"/>
            <ac:spMk id="72" creationId="{64846CDD-2969-009C-4B24-1673C218B6DC}"/>
          </ac:spMkLst>
        </pc:spChg>
        <pc:spChg chg="mod">
          <ac:chgData name="Carlos Hidalgo García" userId="5e0decdd4a0d9a7e" providerId="LiveId" clId="{445CEDCD-A374-434E-A321-765DEA3D5149}" dt="2024-09-17T09:42:56.304" v="3923" actId="20577"/>
          <ac:spMkLst>
            <pc:docMk/>
            <pc:sldMk cId="4281376939" sldId="262"/>
            <ac:spMk id="73" creationId="{5F38D907-FC6C-36F4-6574-B8642AC42067}"/>
          </ac:spMkLst>
        </pc:spChg>
        <pc:spChg chg="mod">
          <ac:chgData name="Carlos Hidalgo García" userId="5e0decdd4a0d9a7e" providerId="LiveId" clId="{445CEDCD-A374-434E-A321-765DEA3D5149}" dt="2024-09-17T09:43:17.686" v="3926"/>
          <ac:spMkLst>
            <pc:docMk/>
            <pc:sldMk cId="4281376939" sldId="262"/>
            <ac:spMk id="75" creationId="{F2CEC440-F917-99A9-996E-A9D511DA32DE}"/>
          </ac:spMkLst>
        </pc:spChg>
        <pc:spChg chg="mod">
          <ac:chgData name="Carlos Hidalgo García" userId="5e0decdd4a0d9a7e" providerId="LiveId" clId="{445CEDCD-A374-434E-A321-765DEA3D5149}" dt="2024-09-17T09:45:35.339" v="3982" actId="20577"/>
          <ac:spMkLst>
            <pc:docMk/>
            <pc:sldMk cId="4281376939" sldId="262"/>
            <ac:spMk id="76" creationId="{133E6665-9F01-B25A-34E9-7DACECA88CAE}"/>
          </ac:spMkLst>
        </pc:spChg>
        <pc:spChg chg="mod">
          <ac:chgData name="Carlos Hidalgo García" userId="5e0decdd4a0d9a7e" providerId="LiveId" clId="{445CEDCD-A374-434E-A321-765DEA3D5149}" dt="2024-09-17T09:43:24.751" v="3932"/>
          <ac:spMkLst>
            <pc:docMk/>
            <pc:sldMk cId="4281376939" sldId="262"/>
            <ac:spMk id="78" creationId="{A07DCBA5-3093-B8ED-C2FC-97DFBA9E54F4}"/>
          </ac:spMkLst>
        </pc:spChg>
        <pc:spChg chg="mod">
          <ac:chgData name="Carlos Hidalgo García" userId="5e0decdd4a0d9a7e" providerId="LiveId" clId="{445CEDCD-A374-434E-A321-765DEA3D5149}" dt="2024-09-17T09:45:30.257" v="3968" actId="20577"/>
          <ac:spMkLst>
            <pc:docMk/>
            <pc:sldMk cId="4281376939" sldId="262"/>
            <ac:spMk id="79" creationId="{EBAD175B-04D5-43E7-3EC4-39FB1F1AC857}"/>
          </ac:spMkLst>
        </pc:spChg>
        <pc:spChg chg="mod">
          <ac:chgData name="Carlos Hidalgo García" userId="5e0decdd4a0d9a7e" providerId="LiveId" clId="{445CEDCD-A374-434E-A321-765DEA3D5149}" dt="2024-09-17T09:43:55.741" v="3938"/>
          <ac:spMkLst>
            <pc:docMk/>
            <pc:sldMk cId="4281376939" sldId="262"/>
            <ac:spMk id="81" creationId="{BA65D8BE-A243-B92E-17D0-D27B29F860A3}"/>
          </ac:spMkLst>
        </pc:spChg>
        <pc:spChg chg="mod">
          <ac:chgData name="Carlos Hidalgo García" userId="5e0decdd4a0d9a7e" providerId="LiveId" clId="{445CEDCD-A374-434E-A321-765DEA3D5149}" dt="2024-09-17T09:45:30.490" v="3974" actId="1076"/>
          <ac:spMkLst>
            <pc:docMk/>
            <pc:sldMk cId="4281376939" sldId="262"/>
            <ac:spMk id="82" creationId="{D7D2DD0C-2384-2369-5D5E-E37171D233FC}"/>
          </ac:spMkLst>
        </pc:spChg>
        <pc:spChg chg="mod">
          <ac:chgData name="Carlos Hidalgo García" userId="5e0decdd4a0d9a7e" providerId="LiveId" clId="{445CEDCD-A374-434E-A321-765DEA3D5149}" dt="2024-09-17T09:45:52.918" v="3997" actId="14100"/>
          <ac:spMkLst>
            <pc:docMk/>
            <pc:sldMk cId="4281376939" sldId="262"/>
            <ac:spMk id="84" creationId="{C45D43EE-77B4-09E1-DC8B-AFBDE2BCA0AA}"/>
          </ac:spMkLst>
        </pc:spChg>
        <pc:spChg chg="mod">
          <ac:chgData name="Carlos Hidalgo García" userId="5e0decdd4a0d9a7e" providerId="LiveId" clId="{445CEDCD-A374-434E-A321-765DEA3D5149}" dt="2024-09-17T09:45:43.550" v="3993" actId="20577"/>
          <ac:spMkLst>
            <pc:docMk/>
            <pc:sldMk cId="4281376939" sldId="262"/>
            <ac:spMk id="85" creationId="{510985A9-B1DF-6A27-50FE-97877128736A}"/>
          </ac:spMkLst>
        </pc:spChg>
        <pc:spChg chg="mod">
          <ac:chgData name="Carlos Hidalgo García" userId="5e0decdd4a0d9a7e" providerId="LiveId" clId="{445CEDCD-A374-434E-A321-765DEA3D5149}" dt="2024-09-17T09:45:58.899" v="3998"/>
          <ac:spMkLst>
            <pc:docMk/>
            <pc:sldMk cId="4281376939" sldId="262"/>
            <ac:spMk id="87" creationId="{AF22FECD-B868-97F2-1045-79021A6F91C9}"/>
          </ac:spMkLst>
        </pc:spChg>
        <pc:spChg chg="mod">
          <ac:chgData name="Carlos Hidalgo García" userId="5e0decdd4a0d9a7e" providerId="LiveId" clId="{445CEDCD-A374-434E-A321-765DEA3D5149}" dt="2024-09-17T09:46:01.831" v="4010" actId="20577"/>
          <ac:spMkLst>
            <pc:docMk/>
            <pc:sldMk cId="4281376939" sldId="262"/>
            <ac:spMk id="88" creationId="{CDEAB206-4FE6-6950-39F5-AA90B2DCB363}"/>
          </ac:spMkLst>
        </pc:spChg>
        <pc:spChg chg="add mod">
          <ac:chgData name="Carlos Hidalgo García" userId="5e0decdd4a0d9a7e" providerId="LiveId" clId="{445CEDCD-A374-434E-A321-765DEA3D5149}" dt="2024-09-17T09:52:33.547" v="4124" actId="1076"/>
          <ac:spMkLst>
            <pc:docMk/>
            <pc:sldMk cId="4281376939" sldId="262"/>
            <ac:spMk id="157" creationId="{A4CEDA89-455E-0F71-3A64-971736634DF4}"/>
          </ac:spMkLst>
        </pc:spChg>
        <pc:spChg chg="add mod">
          <ac:chgData name="Carlos Hidalgo García" userId="5e0decdd4a0d9a7e" providerId="LiveId" clId="{445CEDCD-A374-434E-A321-765DEA3D5149}" dt="2024-09-17T09:52:40.999" v="4129" actId="20577"/>
          <ac:spMkLst>
            <pc:docMk/>
            <pc:sldMk cId="4281376939" sldId="262"/>
            <ac:spMk id="158" creationId="{22DDC019-5E35-1B52-7895-10CF3093A442}"/>
          </ac:spMkLst>
        </pc:spChg>
        <pc:spChg chg="add mod">
          <ac:chgData name="Carlos Hidalgo García" userId="5e0decdd4a0d9a7e" providerId="LiveId" clId="{445CEDCD-A374-434E-A321-765DEA3D5149}" dt="2024-09-17T09:52:52.114" v="4133" actId="1076"/>
          <ac:spMkLst>
            <pc:docMk/>
            <pc:sldMk cId="4281376939" sldId="262"/>
            <ac:spMk id="159" creationId="{29A0189D-28E9-D070-B592-A7993E166372}"/>
          </ac:spMkLst>
        </pc:spChg>
        <pc:spChg chg="add mod">
          <ac:chgData name="Carlos Hidalgo García" userId="5e0decdd4a0d9a7e" providerId="LiveId" clId="{445CEDCD-A374-434E-A321-765DEA3D5149}" dt="2024-09-17T09:52:59.389" v="4137" actId="1076"/>
          <ac:spMkLst>
            <pc:docMk/>
            <pc:sldMk cId="4281376939" sldId="262"/>
            <ac:spMk id="160" creationId="{D4F7DF90-0926-2B03-A8A0-F1A19ECD3151}"/>
          </ac:spMkLst>
        </pc:spChg>
        <pc:spChg chg="add mod">
          <ac:chgData name="Carlos Hidalgo García" userId="5e0decdd4a0d9a7e" providerId="LiveId" clId="{445CEDCD-A374-434E-A321-765DEA3D5149}" dt="2024-09-17T09:53:05.773" v="4141" actId="1076"/>
          <ac:spMkLst>
            <pc:docMk/>
            <pc:sldMk cId="4281376939" sldId="262"/>
            <ac:spMk id="161" creationId="{7ACD2405-FE7B-CEAE-1722-F155A28FEB45}"/>
          </ac:spMkLst>
        </pc:spChg>
        <pc:spChg chg="add mod">
          <ac:chgData name="Carlos Hidalgo García" userId="5e0decdd4a0d9a7e" providerId="LiveId" clId="{445CEDCD-A374-434E-A321-765DEA3D5149}" dt="2024-09-23T09:37:36.770" v="27292" actId="20577"/>
          <ac:spMkLst>
            <pc:docMk/>
            <pc:sldMk cId="4281376939" sldId="262"/>
            <ac:spMk id="162" creationId="{6034661F-06BC-3395-52CE-B6E0E7402C81}"/>
          </ac:spMkLst>
        </pc:spChg>
        <pc:grpChg chg="add mod">
          <ac:chgData name="Carlos Hidalgo García" userId="5e0decdd4a0d9a7e" providerId="LiveId" clId="{445CEDCD-A374-434E-A321-765DEA3D5149}" dt="2024-09-17T09:35:44.249" v="3759" actId="1076"/>
          <ac:grpSpMkLst>
            <pc:docMk/>
            <pc:sldMk cId="4281376939" sldId="262"/>
            <ac:grpSpMk id="26" creationId="{8266FC5B-3224-6FFD-1E55-AF480DF401E8}"/>
          </ac:grpSpMkLst>
        </pc:grpChg>
        <pc:grpChg chg="add mod">
          <ac:chgData name="Carlos Hidalgo García" userId="5e0decdd4a0d9a7e" providerId="LiveId" clId="{445CEDCD-A374-434E-A321-765DEA3D5149}" dt="2024-09-17T09:35:38.068" v="3756" actId="1076"/>
          <ac:grpSpMkLst>
            <pc:docMk/>
            <pc:sldMk cId="4281376939" sldId="262"/>
            <ac:grpSpMk id="27" creationId="{B7D3F66E-94C0-A4D1-D5F8-C8EE7E299161}"/>
          </ac:grpSpMkLst>
        </pc:grpChg>
        <pc:grpChg chg="add mod">
          <ac:chgData name="Carlos Hidalgo García" userId="5e0decdd4a0d9a7e" providerId="LiveId" clId="{445CEDCD-A374-434E-A321-765DEA3D5149}" dt="2024-09-17T09:38:44.988" v="3793" actId="1076"/>
          <ac:grpSpMkLst>
            <pc:docMk/>
            <pc:sldMk cId="4281376939" sldId="262"/>
            <ac:grpSpMk id="32" creationId="{39DFC5A5-FFF8-2670-7B63-3151C0B62F7B}"/>
          </ac:grpSpMkLst>
        </pc:grpChg>
        <pc:grpChg chg="add mod">
          <ac:chgData name="Carlos Hidalgo García" userId="5e0decdd4a0d9a7e" providerId="LiveId" clId="{445CEDCD-A374-434E-A321-765DEA3D5149}" dt="2024-09-17T09:45:30.194" v="3967" actId="1076"/>
          <ac:grpSpMkLst>
            <pc:docMk/>
            <pc:sldMk cId="4281376939" sldId="262"/>
            <ac:grpSpMk id="36" creationId="{63CE9940-E6BB-06B9-9C51-8C683CEAFB68}"/>
          </ac:grpSpMkLst>
        </pc:grpChg>
        <pc:grpChg chg="add mod">
          <ac:chgData name="Carlos Hidalgo García" userId="5e0decdd4a0d9a7e" providerId="LiveId" clId="{445CEDCD-A374-434E-A321-765DEA3D5149}" dt="2024-09-17T09:38:50.602" v="3795" actId="1076"/>
          <ac:grpSpMkLst>
            <pc:docMk/>
            <pc:sldMk cId="4281376939" sldId="262"/>
            <ac:grpSpMk id="40" creationId="{E59AA212-8893-15C9-9E33-EF32574CEC4D}"/>
          </ac:grpSpMkLst>
        </pc:grpChg>
        <pc:grpChg chg="add mod">
          <ac:chgData name="Carlos Hidalgo García" userId="5e0decdd4a0d9a7e" providerId="LiveId" clId="{445CEDCD-A374-434E-A321-765DEA3D5149}" dt="2024-09-17T09:38:58.516" v="3796" actId="1076"/>
          <ac:grpSpMkLst>
            <pc:docMk/>
            <pc:sldMk cId="4281376939" sldId="262"/>
            <ac:grpSpMk id="44" creationId="{39278737-8D5C-6722-321D-AED3D9606201}"/>
          </ac:grpSpMkLst>
        </pc:grpChg>
        <pc:grpChg chg="add mod">
          <ac:chgData name="Carlos Hidalgo García" userId="5e0decdd4a0d9a7e" providerId="LiveId" clId="{445CEDCD-A374-434E-A321-765DEA3D5149}" dt="2024-09-17T09:42:39.058" v="3900" actId="1076"/>
          <ac:grpSpMkLst>
            <pc:docMk/>
            <pc:sldMk cId="4281376939" sldId="262"/>
            <ac:grpSpMk id="50" creationId="{CDD6BA14-F4E4-8974-C4F1-CFA29209587A}"/>
          </ac:grpSpMkLst>
        </pc:grpChg>
        <pc:grpChg chg="add mod">
          <ac:chgData name="Carlos Hidalgo García" userId="5e0decdd4a0d9a7e" providerId="LiveId" clId="{445CEDCD-A374-434E-A321-765DEA3D5149}" dt="2024-09-17T09:39:01.838" v="3797" actId="1076"/>
          <ac:grpSpMkLst>
            <pc:docMk/>
            <pc:sldMk cId="4281376939" sldId="262"/>
            <ac:grpSpMk id="55" creationId="{1F42A673-C49B-0C5D-8AE5-4904A5249FCB}"/>
          </ac:grpSpMkLst>
        </pc:grpChg>
        <pc:grpChg chg="add mod">
          <ac:chgData name="Carlos Hidalgo García" userId="5e0decdd4a0d9a7e" providerId="LiveId" clId="{445CEDCD-A374-434E-A321-765DEA3D5149}" dt="2024-09-17T09:39:04.453" v="3798" actId="1076"/>
          <ac:grpSpMkLst>
            <pc:docMk/>
            <pc:sldMk cId="4281376939" sldId="262"/>
            <ac:grpSpMk id="59" creationId="{52BCE805-3164-F748-747B-2D5041A1D8EF}"/>
          </ac:grpSpMkLst>
        </pc:grpChg>
        <pc:grpChg chg="add mod">
          <ac:chgData name="Carlos Hidalgo García" userId="5e0decdd4a0d9a7e" providerId="LiveId" clId="{445CEDCD-A374-434E-A321-765DEA3D5149}" dt="2024-09-17T09:41:38.911" v="3880" actId="1076"/>
          <ac:grpSpMkLst>
            <pc:docMk/>
            <pc:sldMk cId="4281376939" sldId="262"/>
            <ac:grpSpMk id="62" creationId="{93C53484-D7CC-E5AF-608E-79825151F9F6}"/>
          </ac:grpSpMkLst>
        </pc:grpChg>
        <pc:grpChg chg="add mod">
          <ac:chgData name="Carlos Hidalgo García" userId="5e0decdd4a0d9a7e" providerId="LiveId" clId="{445CEDCD-A374-434E-A321-765DEA3D5149}" dt="2024-09-17T09:41:58.267" v="3883" actId="1076"/>
          <ac:grpSpMkLst>
            <pc:docMk/>
            <pc:sldMk cId="4281376939" sldId="262"/>
            <ac:grpSpMk id="65" creationId="{4D804269-71D1-61C4-3B80-FB56179830DB}"/>
          </ac:grpSpMkLst>
        </pc:grpChg>
        <pc:grpChg chg="add mod">
          <ac:chgData name="Carlos Hidalgo García" userId="5e0decdd4a0d9a7e" providerId="LiveId" clId="{445CEDCD-A374-434E-A321-765DEA3D5149}" dt="2024-09-17T09:42:49.605" v="3903" actId="1076"/>
          <ac:grpSpMkLst>
            <pc:docMk/>
            <pc:sldMk cId="4281376939" sldId="262"/>
            <ac:grpSpMk id="68" creationId="{D76BC096-2A19-C1AE-BC82-84A69F53146A}"/>
          </ac:grpSpMkLst>
        </pc:grpChg>
        <pc:grpChg chg="add mod">
          <ac:chgData name="Carlos Hidalgo García" userId="5e0decdd4a0d9a7e" providerId="LiveId" clId="{445CEDCD-A374-434E-A321-765DEA3D5149}" dt="2024-09-17T09:45:29.246" v="3964" actId="1076"/>
          <ac:grpSpMkLst>
            <pc:docMk/>
            <pc:sldMk cId="4281376939" sldId="262"/>
            <ac:grpSpMk id="71" creationId="{17049F77-AF5A-7EB1-F452-C1EC1FD2BCE1}"/>
          </ac:grpSpMkLst>
        </pc:grpChg>
        <pc:grpChg chg="add mod">
          <ac:chgData name="Carlos Hidalgo García" userId="5e0decdd4a0d9a7e" providerId="LiveId" clId="{445CEDCD-A374-434E-A321-765DEA3D5149}" dt="2024-09-17T09:45:30.524" v="3975" actId="1076"/>
          <ac:grpSpMkLst>
            <pc:docMk/>
            <pc:sldMk cId="4281376939" sldId="262"/>
            <ac:grpSpMk id="74" creationId="{A3FEA10C-226B-9B41-AAA4-447345870694}"/>
          </ac:grpSpMkLst>
        </pc:grpChg>
        <pc:grpChg chg="add mod">
          <ac:chgData name="Carlos Hidalgo García" userId="5e0decdd4a0d9a7e" providerId="LiveId" clId="{445CEDCD-A374-434E-A321-765DEA3D5149}" dt="2024-09-17T09:45:30.319" v="3970" actId="1076"/>
          <ac:grpSpMkLst>
            <pc:docMk/>
            <pc:sldMk cId="4281376939" sldId="262"/>
            <ac:grpSpMk id="77" creationId="{CC50811E-43C9-6479-3097-46F02007565B}"/>
          </ac:grpSpMkLst>
        </pc:grpChg>
        <pc:grpChg chg="add mod">
          <ac:chgData name="Carlos Hidalgo García" userId="5e0decdd4a0d9a7e" providerId="LiveId" clId="{445CEDCD-A374-434E-A321-765DEA3D5149}" dt="2024-09-17T09:45:30.457" v="3973" actId="1076"/>
          <ac:grpSpMkLst>
            <pc:docMk/>
            <pc:sldMk cId="4281376939" sldId="262"/>
            <ac:grpSpMk id="80" creationId="{726FC898-3617-2C2C-2807-97B8B4100FFA}"/>
          </ac:grpSpMkLst>
        </pc:grpChg>
        <pc:grpChg chg="add mod">
          <ac:chgData name="Carlos Hidalgo García" userId="5e0decdd4a0d9a7e" providerId="LiveId" clId="{445CEDCD-A374-434E-A321-765DEA3D5149}" dt="2024-09-17T09:48:37.571" v="4063" actId="1076"/>
          <ac:grpSpMkLst>
            <pc:docMk/>
            <pc:sldMk cId="4281376939" sldId="262"/>
            <ac:grpSpMk id="83" creationId="{2F27FF37-A124-CF28-6394-F466F5C4770C}"/>
          </ac:grpSpMkLst>
        </pc:grpChg>
        <pc:grpChg chg="add mod">
          <ac:chgData name="Carlos Hidalgo García" userId="5e0decdd4a0d9a7e" providerId="LiveId" clId="{445CEDCD-A374-434E-A321-765DEA3D5149}" dt="2024-09-17T09:46:10.443" v="4011" actId="1076"/>
          <ac:grpSpMkLst>
            <pc:docMk/>
            <pc:sldMk cId="4281376939" sldId="262"/>
            <ac:grpSpMk id="86" creationId="{40137476-455B-8D36-2492-E53C34A1FE91}"/>
          </ac:grpSpMkLst>
        </pc:grpChg>
        <pc:graphicFrameChg chg="add del mod modGraphic">
          <ac:chgData name="Carlos Hidalgo García" userId="5e0decdd4a0d9a7e" providerId="LiveId" clId="{445CEDCD-A374-434E-A321-765DEA3D5149}" dt="2024-09-17T09:27:57.210" v="3595" actId="478"/>
          <ac:graphicFrameMkLst>
            <pc:docMk/>
            <pc:sldMk cId="4281376939" sldId="262"/>
            <ac:graphicFrameMk id="2" creationId="{ADE7A560-D882-CF77-FBB9-0ECA9A3AD7D9}"/>
          </ac:graphicFrameMkLst>
        </pc:graphicFrameChg>
        <pc:picChg chg="del">
          <ac:chgData name="Carlos Hidalgo García" userId="5e0decdd4a0d9a7e" providerId="LiveId" clId="{445CEDCD-A374-434E-A321-765DEA3D5149}" dt="2024-09-17T09:24:44.084" v="3415" actId="478"/>
          <ac:picMkLst>
            <pc:docMk/>
            <pc:sldMk cId="4281376939" sldId="262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17T09:24:54.297" v="3427" actId="478"/>
          <ac:picMkLst>
            <pc:docMk/>
            <pc:sldMk cId="4281376939" sldId="262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17T09:24:43.058" v="3414" actId="478"/>
          <ac:picMkLst>
            <pc:docMk/>
            <pc:sldMk cId="4281376939" sldId="262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17T09:24:42.544" v="3413" actId="478"/>
          <ac:picMkLst>
            <pc:docMk/>
            <pc:sldMk cId="4281376939" sldId="262"/>
            <ac:picMk id="8" creationId="{9928249C-1557-250E-94EC-BDCC2B4920D3}"/>
          </ac:picMkLst>
        </pc:picChg>
        <pc:picChg chg="del">
          <ac:chgData name="Carlos Hidalgo García" userId="5e0decdd4a0d9a7e" providerId="LiveId" clId="{445CEDCD-A374-434E-A321-765DEA3D5149}" dt="2024-09-17T09:24:51.703" v="3423" actId="478"/>
          <ac:picMkLst>
            <pc:docMk/>
            <pc:sldMk cId="4281376939" sldId="262"/>
            <ac:picMk id="34" creationId="{1A995D84-4F47-46FD-AE8A-0427B138DD15}"/>
          </ac:picMkLst>
        </pc:picChg>
        <pc:cxnChg chg="del">
          <ac:chgData name="Carlos Hidalgo García" userId="5e0decdd4a0d9a7e" providerId="LiveId" clId="{445CEDCD-A374-434E-A321-765DEA3D5149}" dt="2024-09-17T09:24:52.374" v="3424" actId="478"/>
          <ac:cxnSpMkLst>
            <pc:docMk/>
            <pc:sldMk cId="4281376939" sldId="262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17T09:24:53.038" v="3425" actId="478"/>
          <ac:cxnSpMkLst>
            <pc:docMk/>
            <pc:sldMk cId="4281376939" sldId="262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17T09:24:53.782" v="3426" actId="478"/>
          <ac:cxnSpMkLst>
            <pc:docMk/>
            <pc:sldMk cId="4281376939" sldId="262"/>
            <ac:cxnSpMk id="25" creationId="{EF32F8DE-36EB-A941-7BCF-1FD344846610}"/>
          </ac:cxnSpMkLst>
        </pc:cxnChg>
        <pc:cxnChg chg="del">
          <ac:chgData name="Carlos Hidalgo García" userId="5e0decdd4a0d9a7e" providerId="LiveId" clId="{445CEDCD-A374-434E-A321-765DEA3D5149}" dt="2024-09-17T09:24:50.229" v="3421" actId="478"/>
          <ac:cxnSpMkLst>
            <pc:docMk/>
            <pc:sldMk cId="4281376939" sldId="262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17T09:24:48.657" v="3419" actId="478"/>
          <ac:cxnSpMkLst>
            <pc:docMk/>
            <pc:sldMk cId="4281376939" sldId="262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17T09:24:49.587" v="3420" actId="478"/>
          <ac:cxnSpMkLst>
            <pc:docMk/>
            <pc:sldMk cId="4281376939" sldId="262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17T09:24:50.972" v="3422" actId="478"/>
          <ac:cxnSpMkLst>
            <pc:docMk/>
            <pc:sldMk cId="4281376939" sldId="262"/>
            <ac:cxnSpMk id="49" creationId="{DD8548C6-07A5-EC85-C407-528BCC242103}"/>
          </ac:cxnSpMkLst>
        </pc:cxnChg>
        <pc:cxnChg chg="add mod">
          <ac:chgData name="Carlos Hidalgo García" userId="5e0decdd4a0d9a7e" providerId="LiveId" clId="{445CEDCD-A374-434E-A321-765DEA3D5149}" dt="2024-09-17T09:47:04.243" v="4026" actId="1582"/>
          <ac:cxnSpMkLst>
            <pc:docMk/>
            <pc:sldMk cId="4281376939" sldId="262"/>
            <ac:cxnSpMk id="89" creationId="{4CD336E9-89B3-575C-5E83-ACAB5031853E}"/>
          </ac:cxnSpMkLst>
        </pc:cxnChg>
        <pc:cxnChg chg="add mod">
          <ac:chgData name="Carlos Hidalgo García" userId="5e0decdd4a0d9a7e" providerId="LiveId" clId="{445CEDCD-A374-434E-A321-765DEA3D5149}" dt="2024-09-17T09:47:12.996" v="4027" actId="1582"/>
          <ac:cxnSpMkLst>
            <pc:docMk/>
            <pc:sldMk cId="4281376939" sldId="262"/>
            <ac:cxnSpMk id="93" creationId="{20B141E5-4D79-62AA-B040-C6F915941441}"/>
          </ac:cxnSpMkLst>
        </pc:cxnChg>
        <pc:cxnChg chg="add mod">
          <ac:chgData name="Carlos Hidalgo García" userId="5e0decdd4a0d9a7e" providerId="LiveId" clId="{445CEDCD-A374-434E-A321-765DEA3D5149}" dt="2024-09-17T09:47:18.177" v="4028" actId="1582"/>
          <ac:cxnSpMkLst>
            <pc:docMk/>
            <pc:sldMk cId="4281376939" sldId="262"/>
            <ac:cxnSpMk id="96" creationId="{4034F0E0-DD9D-9E0A-CB6F-37FD0E7B5447}"/>
          </ac:cxnSpMkLst>
        </pc:cxnChg>
        <pc:cxnChg chg="add mod">
          <ac:chgData name="Carlos Hidalgo García" userId="5e0decdd4a0d9a7e" providerId="LiveId" clId="{445CEDCD-A374-434E-A321-765DEA3D5149}" dt="2024-09-17T09:47:22.105" v="4029" actId="1582"/>
          <ac:cxnSpMkLst>
            <pc:docMk/>
            <pc:sldMk cId="4281376939" sldId="262"/>
            <ac:cxnSpMk id="99" creationId="{894621FA-332C-7092-E23D-28308556604C}"/>
          </ac:cxnSpMkLst>
        </pc:cxnChg>
        <pc:cxnChg chg="add mod">
          <ac:chgData name="Carlos Hidalgo García" userId="5e0decdd4a0d9a7e" providerId="LiveId" clId="{445CEDCD-A374-434E-A321-765DEA3D5149}" dt="2024-09-17T09:47:26.935" v="4032" actId="14100"/>
          <ac:cxnSpMkLst>
            <pc:docMk/>
            <pc:sldMk cId="4281376939" sldId="262"/>
            <ac:cxnSpMk id="102" creationId="{D3878561-6B59-8CF6-3C41-BCFA2C833780}"/>
          </ac:cxnSpMkLst>
        </pc:cxnChg>
        <pc:cxnChg chg="add mod">
          <ac:chgData name="Carlos Hidalgo García" userId="5e0decdd4a0d9a7e" providerId="LiveId" clId="{445CEDCD-A374-434E-A321-765DEA3D5149}" dt="2024-09-17T09:47:33.698" v="4035" actId="14100"/>
          <ac:cxnSpMkLst>
            <pc:docMk/>
            <pc:sldMk cId="4281376939" sldId="262"/>
            <ac:cxnSpMk id="105" creationId="{A309D4DB-1151-9FC2-D2E8-EA4A454B5BAF}"/>
          </ac:cxnSpMkLst>
        </pc:cxnChg>
        <pc:cxnChg chg="add mod">
          <ac:chgData name="Carlos Hidalgo García" userId="5e0decdd4a0d9a7e" providerId="LiveId" clId="{445CEDCD-A374-434E-A321-765DEA3D5149}" dt="2024-09-17T09:47:41.685" v="4038" actId="14100"/>
          <ac:cxnSpMkLst>
            <pc:docMk/>
            <pc:sldMk cId="4281376939" sldId="262"/>
            <ac:cxnSpMk id="108" creationId="{B460D0C9-A79D-BFB7-1E31-48A2EBCB8324}"/>
          </ac:cxnSpMkLst>
        </pc:cxnChg>
        <pc:cxnChg chg="add mod">
          <ac:chgData name="Carlos Hidalgo García" userId="5e0decdd4a0d9a7e" providerId="LiveId" clId="{445CEDCD-A374-434E-A321-765DEA3D5149}" dt="2024-09-17T09:47:46.911" v="4041" actId="14100"/>
          <ac:cxnSpMkLst>
            <pc:docMk/>
            <pc:sldMk cId="4281376939" sldId="262"/>
            <ac:cxnSpMk id="111" creationId="{9D2697B7-E28C-CC8A-6710-F127BEBBEA8B}"/>
          </ac:cxnSpMkLst>
        </pc:cxnChg>
        <pc:cxnChg chg="add mod">
          <ac:chgData name="Carlos Hidalgo García" userId="5e0decdd4a0d9a7e" providerId="LiveId" clId="{445CEDCD-A374-434E-A321-765DEA3D5149}" dt="2024-09-17T09:47:51.702" v="4044" actId="14100"/>
          <ac:cxnSpMkLst>
            <pc:docMk/>
            <pc:sldMk cId="4281376939" sldId="262"/>
            <ac:cxnSpMk id="114" creationId="{5B91D36F-B143-6CFE-4584-7CBB102B521B}"/>
          </ac:cxnSpMkLst>
        </pc:cxnChg>
        <pc:cxnChg chg="add mod">
          <ac:chgData name="Carlos Hidalgo García" userId="5e0decdd4a0d9a7e" providerId="LiveId" clId="{445CEDCD-A374-434E-A321-765DEA3D5149}" dt="2024-09-17T09:47:57.677" v="4047" actId="14100"/>
          <ac:cxnSpMkLst>
            <pc:docMk/>
            <pc:sldMk cId="4281376939" sldId="262"/>
            <ac:cxnSpMk id="117" creationId="{846D94AA-F1AC-7157-93AB-F5E881893BEE}"/>
          </ac:cxnSpMkLst>
        </pc:cxnChg>
        <pc:cxnChg chg="add mod">
          <ac:chgData name="Carlos Hidalgo García" userId="5e0decdd4a0d9a7e" providerId="LiveId" clId="{445CEDCD-A374-434E-A321-765DEA3D5149}" dt="2024-09-17T09:48:03.341" v="4050" actId="14100"/>
          <ac:cxnSpMkLst>
            <pc:docMk/>
            <pc:sldMk cId="4281376939" sldId="262"/>
            <ac:cxnSpMk id="120" creationId="{A5BCD6A2-910F-7C22-260C-D8B6BEE5D5FF}"/>
          </ac:cxnSpMkLst>
        </pc:cxnChg>
        <pc:cxnChg chg="add mod">
          <ac:chgData name="Carlos Hidalgo García" userId="5e0decdd4a0d9a7e" providerId="LiveId" clId="{445CEDCD-A374-434E-A321-765DEA3D5149}" dt="2024-09-17T09:48:14.465" v="4053" actId="14100"/>
          <ac:cxnSpMkLst>
            <pc:docMk/>
            <pc:sldMk cId="4281376939" sldId="262"/>
            <ac:cxnSpMk id="123" creationId="{67F7D977-F5D4-50B7-5C4A-A0BE4C732449}"/>
          </ac:cxnSpMkLst>
        </pc:cxnChg>
        <pc:cxnChg chg="add mod">
          <ac:chgData name="Carlos Hidalgo García" userId="5e0decdd4a0d9a7e" providerId="LiveId" clId="{445CEDCD-A374-434E-A321-765DEA3D5149}" dt="2024-09-17T09:48:21.047" v="4056" actId="14100"/>
          <ac:cxnSpMkLst>
            <pc:docMk/>
            <pc:sldMk cId="4281376939" sldId="262"/>
            <ac:cxnSpMk id="126" creationId="{8F19216A-FF46-F613-C9F7-3FB2549FD542}"/>
          </ac:cxnSpMkLst>
        </pc:cxnChg>
        <pc:cxnChg chg="add mod">
          <ac:chgData name="Carlos Hidalgo García" userId="5e0decdd4a0d9a7e" providerId="LiveId" clId="{445CEDCD-A374-434E-A321-765DEA3D5149}" dt="2024-09-17T09:48:37.571" v="4063" actId="1076"/>
          <ac:cxnSpMkLst>
            <pc:docMk/>
            <pc:sldMk cId="4281376939" sldId="262"/>
            <ac:cxnSpMk id="129" creationId="{7688FE30-AC5D-FED4-C4B6-B7721C8C8793}"/>
          </ac:cxnSpMkLst>
        </pc:cxnChg>
        <pc:cxnChg chg="add mod">
          <ac:chgData name="Carlos Hidalgo García" userId="5e0decdd4a0d9a7e" providerId="LiveId" clId="{445CEDCD-A374-434E-A321-765DEA3D5149}" dt="2024-09-17T09:49:06.522" v="4066" actId="14100"/>
          <ac:cxnSpMkLst>
            <pc:docMk/>
            <pc:sldMk cId="4281376939" sldId="262"/>
            <ac:cxnSpMk id="132" creationId="{9D6F340D-E62B-9647-5A75-ACF789CAC32E}"/>
          </ac:cxnSpMkLst>
        </pc:cxnChg>
        <pc:cxnChg chg="add mod">
          <ac:chgData name="Carlos Hidalgo García" userId="5e0decdd4a0d9a7e" providerId="LiveId" clId="{445CEDCD-A374-434E-A321-765DEA3D5149}" dt="2024-09-17T09:49:17.717" v="4069" actId="14100"/>
          <ac:cxnSpMkLst>
            <pc:docMk/>
            <pc:sldMk cId="4281376939" sldId="262"/>
            <ac:cxnSpMk id="135" creationId="{5570BD74-D1EE-DA28-A8DA-CC2FA17F23B2}"/>
          </ac:cxnSpMkLst>
        </pc:cxnChg>
        <pc:cxnChg chg="add mod">
          <ac:chgData name="Carlos Hidalgo García" userId="5e0decdd4a0d9a7e" providerId="LiveId" clId="{445CEDCD-A374-434E-A321-765DEA3D5149}" dt="2024-09-17T09:49:28.302" v="4072" actId="14100"/>
          <ac:cxnSpMkLst>
            <pc:docMk/>
            <pc:sldMk cId="4281376939" sldId="262"/>
            <ac:cxnSpMk id="138" creationId="{21E68B87-504C-1499-D6CE-3F68E7B63F00}"/>
          </ac:cxnSpMkLst>
        </pc:cxnChg>
        <pc:cxnChg chg="add mod">
          <ac:chgData name="Carlos Hidalgo García" userId="5e0decdd4a0d9a7e" providerId="LiveId" clId="{445CEDCD-A374-434E-A321-765DEA3D5149}" dt="2024-09-17T09:49:34.375" v="4074" actId="1076"/>
          <ac:cxnSpMkLst>
            <pc:docMk/>
            <pc:sldMk cId="4281376939" sldId="262"/>
            <ac:cxnSpMk id="141" creationId="{6FA926FA-493A-8DEF-152D-39866F5EBC2E}"/>
          </ac:cxnSpMkLst>
        </pc:cxnChg>
        <pc:cxnChg chg="add mod">
          <ac:chgData name="Carlos Hidalgo García" userId="5e0decdd4a0d9a7e" providerId="LiveId" clId="{445CEDCD-A374-434E-A321-765DEA3D5149}" dt="2024-09-17T09:49:48.312" v="4077" actId="14100"/>
          <ac:cxnSpMkLst>
            <pc:docMk/>
            <pc:sldMk cId="4281376939" sldId="262"/>
            <ac:cxnSpMk id="142" creationId="{AA8EB551-0805-9636-DB37-AF8AF7D9BC9E}"/>
          </ac:cxnSpMkLst>
        </pc:cxnChg>
        <pc:cxnChg chg="add mod">
          <ac:chgData name="Carlos Hidalgo García" userId="5e0decdd4a0d9a7e" providerId="LiveId" clId="{445CEDCD-A374-434E-A321-765DEA3D5149}" dt="2024-09-17T09:49:52.327" v="4079" actId="1076"/>
          <ac:cxnSpMkLst>
            <pc:docMk/>
            <pc:sldMk cId="4281376939" sldId="262"/>
            <ac:cxnSpMk id="145" creationId="{EC9057A9-18BF-F079-1E5A-F66409D5561C}"/>
          </ac:cxnSpMkLst>
        </pc:cxnChg>
        <pc:cxnChg chg="add mod">
          <ac:chgData name="Carlos Hidalgo García" userId="5e0decdd4a0d9a7e" providerId="LiveId" clId="{445CEDCD-A374-434E-A321-765DEA3D5149}" dt="2024-09-17T09:50:01.289" v="4083" actId="14100"/>
          <ac:cxnSpMkLst>
            <pc:docMk/>
            <pc:sldMk cId="4281376939" sldId="262"/>
            <ac:cxnSpMk id="146" creationId="{7EE17239-BD33-7502-7DBA-5E79C7DCCDD1}"/>
          </ac:cxnSpMkLst>
        </pc:cxnChg>
        <pc:cxnChg chg="add mod">
          <ac:chgData name="Carlos Hidalgo García" userId="5e0decdd4a0d9a7e" providerId="LiveId" clId="{445CEDCD-A374-434E-A321-765DEA3D5149}" dt="2024-09-17T09:50:11.175" v="4087" actId="14100"/>
          <ac:cxnSpMkLst>
            <pc:docMk/>
            <pc:sldMk cId="4281376939" sldId="262"/>
            <ac:cxnSpMk id="149" creationId="{A7C5B014-0DA8-F7C4-6894-606E5434B783}"/>
          </ac:cxnSpMkLst>
        </pc:cxnChg>
        <pc:cxnChg chg="add mod">
          <ac:chgData name="Carlos Hidalgo García" userId="5e0decdd4a0d9a7e" providerId="LiveId" clId="{445CEDCD-A374-434E-A321-765DEA3D5149}" dt="2024-09-17T09:50:21.471" v="4091" actId="14100"/>
          <ac:cxnSpMkLst>
            <pc:docMk/>
            <pc:sldMk cId="4281376939" sldId="262"/>
            <ac:cxnSpMk id="152" creationId="{C447C3A4-4691-B302-203B-C2E489DBEBB7}"/>
          </ac:cxnSpMkLst>
        </pc:cxnChg>
        <pc:cxnChg chg="add mod">
          <ac:chgData name="Carlos Hidalgo García" userId="5e0decdd4a0d9a7e" providerId="LiveId" clId="{445CEDCD-A374-434E-A321-765DEA3D5149}" dt="2024-09-17T09:50:27.878" v="4093" actId="1076"/>
          <ac:cxnSpMkLst>
            <pc:docMk/>
            <pc:sldMk cId="4281376939" sldId="262"/>
            <ac:cxnSpMk id="155" creationId="{21E5932F-67A9-5718-45D4-E34776F86DD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26.307" v="27286" actId="20577"/>
        <pc:sldMkLst>
          <pc:docMk/>
          <pc:sldMk cId="3135424710" sldId="263"/>
        </pc:sldMkLst>
        <pc:spChg chg="add mod">
          <ac:chgData name="Carlos Hidalgo García" userId="5e0decdd4a0d9a7e" providerId="LiveId" clId="{445CEDCD-A374-434E-A321-765DEA3D5149}" dt="2024-09-23T09:37:26.307" v="27286" actId="20577"/>
          <ac:spMkLst>
            <pc:docMk/>
            <pc:sldMk cId="3135424710" sldId="263"/>
            <ac:spMk id="2" creationId="{FC5503B7-E4C6-A04A-FF6A-A99CE8A9A4D2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6" creationId="{E7FE4357-6D09-55E9-137D-BFF424FF15AD}"/>
          </ac:spMkLst>
        </pc:spChg>
        <pc:spChg chg="mod">
          <ac:chgData name="Carlos Hidalgo García" userId="5e0decdd4a0d9a7e" providerId="LiveId" clId="{445CEDCD-A374-434E-A321-765DEA3D5149}" dt="2024-09-19T08:46:28.882" v="9896" actId="6549"/>
          <ac:spMkLst>
            <pc:docMk/>
            <pc:sldMk cId="3135424710" sldId="263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7T09:54:16.933" v="4151" actId="478"/>
          <ac:spMkLst>
            <pc:docMk/>
            <pc:sldMk cId="3135424710" sldId="263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17T09:54:15.914" v="4150" actId="478"/>
          <ac:spMkLst>
            <pc:docMk/>
            <pc:sldMk cId="3135424710" sldId="263"/>
            <ac:spMk id="30" creationId="{E56F8564-3D7F-0E9D-BBC4-C7FE9DECEE91}"/>
          </ac:spMkLst>
        </pc:spChg>
        <pc:spChg chg="del">
          <ac:chgData name="Carlos Hidalgo García" userId="5e0decdd4a0d9a7e" providerId="LiveId" clId="{445CEDCD-A374-434E-A321-765DEA3D5149}" dt="2024-09-17T09:54:09.953" v="4145" actId="478"/>
          <ac:spMkLst>
            <pc:docMk/>
            <pc:sldMk cId="3135424710" sldId="263"/>
            <ac:spMk id="43" creationId="{B7ADDA7E-1AB8-8AA7-B497-31670F8FEB49}"/>
          </ac:spMkLst>
        </pc:spChg>
        <pc:spChg chg="del">
          <ac:chgData name="Carlos Hidalgo García" userId="5e0decdd4a0d9a7e" providerId="LiveId" clId="{445CEDCD-A374-434E-A321-765DEA3D5149}" dt="2024-09-17T09:54:13.737" v="4148" actId="478"/>
          <ac:spMkLst>
            <pc:docMk/>
            <pc:sldMk cId="3135424710" sldId="263"/>
            <ac:spMk id="52" creationId="{9A928FBD-7984-2C80-D66A-B3995D208FBE}"/>
          </ac:spMkLst>
        </pc:spChg>
        <pc:spChg chg="del">
          <ac:chgData name="Carlos Hidalgo García" userId="5e0decdd4a0d9a7e" providerId="LiveId" clId="{445CEDCD-A374-434E-A321-765DEA3D5149}" dt="2024-09-17T09:54:06.776" v="4143" actId="478"/>
          <ac:spMkLst>
            <pc:docMk/>
            <pc:sldMk cId="3135424710" sldId="263"/>
            <ac:spMk id="54" creationId="{A7AE98C0-F92A-C902-5337-C817F9639934}"/>
          </ac:spMkLst>
        </pc:spChg>
        <pc:spChg chg="del">
          <ac:chgData name="Carlos Hidalgo García" userId="5e0decdd4a0d9a7e" providerId="LiveId" clId="{445CEDCD-A374-434E-A321-765DEA3D5149}" dt="2024-09-17T09:54:08.158" v="4144" actId="478"/>
          <ac:spMkLst>
            <pc:docMk/>
            <pc:sldMk cId="3135424710" sldId="263"/>
            <ac:spMk id="56" creationId="{16DC3E70-0D28-DEF4-317A-F86CF21BBA7B}"/>
          </ac:spMkLst>
        </pc:sp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8" creationId="{9928249C-1557-250E-94EC-BDCC2B4920D3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34" creationId="{1A995D84-4F47-46FD-AE8A-0427B138DD15}"/>
          </ac:picMkLst>
        </pc:pic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25" creationId="{EF32F8DE-36EB-A941-7BCF-1FD344846610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17T09:54:14.516" v="4149" actId="478"/>
          <ac:cxnSpMkLst>
            <pc:docMk/>
            <pc:sldMk cId="3135424710" sldId="263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17T09:54:12.937" v="4147" actId="478"/>
          <ac:cxnSpMkLst>
            <pc:docMk/>
            <pc:sldMk cId="3135424710" sldId="263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49" creationId="{DD8548C6-07A5-EC85-C407-528BCC242103}"/>
          </ac:cxnSpMkLst>
        </pc:cxnChg>
      </pc:sldChg>
      <pc:sldChg chg="addSp modSp add del mod ord">
        <pc:chgData name="Carlos Hidalgo García" userId="5e0decdd4a0d9a7e" providerId="LiveId" clId="{445CEDCD-A374-434E-A321-765DEA3D5149}" dt="2024-09-18T10:19:46.021" v="6555" actId="47"/>
        <pc:sldMkLst>
          <pc:docMk/>
          <pc:sldMk cId="1616940975" sldId="264"/>
        </pc:sldMkLst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5" creationId="{449CAE8C-72E1-1F6E-05EE-41C94DEA0E67}"/>
          </ac:spMkLst>
        </pc:spChg>
        <pc:spChg chg="add mod">
          <ac:chgData name="Carlos Hidalgo García" userId="5e0decdd4a0d9a7e" providerId="LiveId" clId="{445CEDCD-A374-434E-A321-765DEA3D5149}" dt="2024-09-17T10:23:55.376" v="4803" actId="207"/>
          <ac:spMkLst>
            <pc:docMk/>
            <pc:sldMk cId="1616940975" sldId="264"/>
            <ac:spMk id="7" creationId="{885B4792-8831-40C3-1215-3303CCD9394A}"/>
          </ac:spMkLst>
        </pc:spChg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8" creationId="{315B108E-E473-0DB5-58D7-C78EEC7AA117}"/>
          </ac:spMkLst>
        </pc:spChg>
        <pc:spChg chg="add mod">
          <ac:chgData name="Carlos Hidalgo García" userId="5e0decdd4a0d9a7e" providerId="LiveId" clId="{445CEDCD-A374-434E-A321-765DEA3D5149}" dt="2024-09-17T10:37:13.272" v="5137" actId="1076"/>
          <ac:spMkLst>
            <pc:docMk/>
            <pc:sldMk cId="1616940975" sldId="264"/>
            <ac:spMk id="13" creationId="{90532289-5BAA-7EDE-0F35-ECCB3B81BB6E}"/>
          </ac:spMkLst>
        </pc:spChg>
        <pc:spChg chg="add mod">
          <ac:chgData name="Carlos Hidalgo García" userId="5e0decdd4a0d9a7e" providerId="LiveId" clId="{445CEDCD-A374-434E-A321-765DEA3D5149}" dt="2024-09-17T10:37:13.272" v="5137" actId="1076"/>
          <ac:spMkLst>
            <pc:docMk/>
            <pc:sldMk cId="1616940975" sldId="264"/>
            <ac:spMk id="14" creationId="{DC32CDCE-AD82-1DBA-57A3-9CB1839AAF89}"/>
          </ac:spMkLst>
        </pc:spChg>
        <pc:spChg chg="mod">
          <ac:chgData name="Carlos Hidalgo García" userId="5e0decdd4a0d9a7e" providerId="LiveId" clId="{445CEDCD-A374-434E-A321-765DEA3D5149}" dt="2024-09-17T10:01:00.628" v="4429" actId="122"/>
          <ac:spMkLst>
            <pc:docMk/>
            <pc:sldMk cId="1616940975" sldId="264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7T10:15:04.933" v="4472" actId="20577"/>
          <ac:spMkLst>
            <pc:docMk/>
            <pc:sldMk cId="1616940975" sldId="264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19.080" v="27321" actId="20577"/>
        <pc:sldMkLst>
          <pc:docMk/>
          <pc:sldMk cId="3591035694" sldId="265"/>
        </pc:sldMkLst>
        <pc:spChg chg="add mod">
          <ac:chgData name="Carlos Hidalgo García" userId="5e0decdd4a0d9a7e" providerId="LiveId" clId="{445CEDCD-A374-434E-A321-765DEA3D5149}" dt="2024-09-17T10:41:25.336" v="5279" actId="20577"/>
          <ac:spMkLst>
            <pc:docMk/>
            <pc:sldMk cId="3591035694" sldId="265"/>
            <ac:spMk id="2" creationId="{2C4F9B7E-58B4-D178-077F-696368E8D698}"/>
          </ac:spMkLst>
        </pc:spChg>
        <pc:spChg chg="mod">
          <ac:chgData name="Carlos Hidalgo García" userId="5e0decdd4a0d9a7e" providerId="LiveId" clId="{445CEDCD-A374-434E-A321-765DEA3D5149}" dt="2024-09-19T12:45:32.860" v="13421" actId="20577"/>
          <ac:spMkLst>
            <pc:docMk/>
            <pc:sldMk cId="3591035694" sldId="265"/>
            <ac:spMk id="7" creationId="{885B4792-8831-40C3-1215-3303CCD9394A}"/>
          </ac:spMkLst>
        </pc:spChg>
        <pc:spChg chg="mod">
          <ac:chgData name="Carlos Hidalgo García" userId="5e0decdd4a0d9a7e" providerId="LiveId" clId="{445CEDCD-A374-434E-A321-765DEA3D5149}" dt="2024-09-17T10:40:59.135" v="5170" actId="20577"/>
          <ac:spMkLst>
            <pc:docMk/>
            <pc:sldMk cId="3591035694" sldId="265"/>
            <ac:spMk id="13" creationId="{90532289-5BAA-7EDE-0F35-ECCB3B81BB6E}"/>
          </ac:spMkLst>
        </pc:spChg>
        <pc:spChg chg="mod">
          <ac:chgData name="Carlos Hidalgo García" userId="5e0decdd4a0d9a7e" providerId="LiveId" clId="{445CEDCD-A374-434E-A321-765DEA3D5149}" dt="2024-09-17T10:41:03.509" v="5171" actId="1076"/>
          <ac:spMkLst>
            <pc:docMk/>
            <pc:sldMk cId="3591035694" sldId="265"/>
            <ac:spMk id="14" creationId="{DC32CDCE-AD82-1DBA-57A3-9CB1839AAF89}"/>
          </ac:spMkLst>
        </pc:spChg>
        <pc:spChg chg="add del">
          <ac:chgData name="Carlos Hidalgo García" userId="5e0decdd4a0d9a7e" providerId="LiveId" clId="{445CEDCD-A374-434E-A321-765DEA3D5149}" dt="2024-09-17T10:41:37.597" v="5283" actId="22"/>
          <ac:spMkLst>
            <pc:docMk/>
            <pc:sldMk cId="3591035694" sldId="265"/>
            <ac:spMk id="15" creationId="{46F37226-FBF5-4270-8542-09357C978518}"/>
          </ac:spMkLst>
        </pc:spChg>
        <pc:spChg chg="add del mod">
          <ac:chgData name="Carlos Hidalgo García" userId="5e0decdd4a0d9a7e" providerId="LiveId" clId="{445CEDCD-A374-434E-A321-765DEA3D5149}" dt="2024-09-17T10:41:39.896" v="5286" actId="478"/>
          <ac:spMkLst>
            <pc:docMk/>
            <pc:sldMk cId="3591035694" sldId="265"/>
            <ac:spMk id="17" creationId="{4FB39423-7D8E-C592-EC89-31112CA18BE6}"/>
          </ac:spMkLst>
        </pc:spChg>
        <pc:spChg chg="add mod">
          <ac:chgData name="Carlos Hidalgo García" userId="5e0decdd4a0d9a7e" providerId="LiveId" clId="{445CEDCD-A374-434E-A321-765DEA3D5149}" dt="2024-09-17T10:42:07.077" v="5338" actId="20577"/>
          <ac:spMkLst>
            <pc:docMk/>
            <pc:sldMk cId="3591035694" sldId="265"/>
            <ac:spMk id="18" creationId="{D1184CDF-ABC1-541D-60E9-17BB1C4F7875}"/>
          </ac:spMkLst>
        </pc:spChg>
        <pc:spChg chg="add mod">
          <ac:chgData name="Carlos Hidalgo García" userId="5e0decdd4a0d9a7e" providerId="LiveId" clId="{445CEDCD-A374-434E-A321-765DEA3D5149}" dt="2024-09-23T09:38:19.080" v="27321" actId="20577"/>
          <ac:spMkLst>
            <pc:docMk/>
            <pc:sldMk cId="3591035694" sldId="265"/>
            <ac:spMk id="19" creationId="{093120EF-049C-5AAF-F99B-C42233613DBF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23.471" v="27324" actId="20577"/>
        <pc:sldMkLst>
          <pc:docMk/>
          <pc:sldMk cId="2126286794" sldId="266"/>
        </pc:sldMkLst>
        <pc:spChg chg="del">
          <ac:chgData name="Carlos Hidalgo García" userId="5e0decdd4a0d9a7e" providerId="LiveId" clId="{445CEDCD-A374-434E-A321-765DEA3D5149}" dt="2024-09-17T10:42:40.252" v="5342" actId="478"/>
          <ac:spMkLst>
            <pc:docMk/>
            <pc:sldMk cId="2126286794" sldId="266"/>
            <ac:spMk id="2" creationId="{2C4F9B7E-58B4-D178-077F-696368E8D698}"/>
          </ac:spMkLst>
        </pc:spChg>
        <pc:spChg chg="mod">
          <ac:chgData name="Carlos Hidalgo García" userId="5e0decdd4a0d9a7e" providerId="LiveId" clId="{445CEDCD-A374-434E-A321-765DEA3D5149}" dt="2024-09-19T12:45:21.371" v="13420" actId="13926"/>
          <ac:spMkLst>
            <pc:docMk/>
            <pc:sldMk cId="2126286794" sldId="266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7T10:42:50.013" v="5348" actId="478"/>
          <ac:spMkLst>
            <pc:docMk/>
            <pc:sldMk cId="2126286794" sldId="266"/>
            <ac:spMk id="5" creationId="{449CAE8C-72E1-1F6E-05EE-41C94DEA0E67}"/>
          </ac:spMkLst>
        </pc:spChg>
        <pc:spChg chg="del">
          <ac:chgData name="Carlos Hidalgo García" userId="5e0decdd4a0d9a7e" providerId="LiveId" clId="{445CEDCD-A374-434E-A321-765DEA3D5149}" dt="2024-09-17T10:42:48.568" v="5347" actId="478"/>
          <ac:spMkLst>
            <pc:docMk/>
            <pc:sldMk cId="2126286794" sldId="266"/>
            <ac:spMk id="7" creationId="{885B4792-8831-40C3-1215-3303CCD9394A}"/>
          </ac:spMkLst>
        </pc:spChg>
        <pc:spChg chg="del">
          <ac:chgData name="Carlos Hidalgo García" userId="5e0decdd4a0d9a7e" providerId="LiveId" clId="{445CEDCD-A374-434E-A321-765DEA3D5149}" dt="2024-09-17T10:42:39.283" v="5341" actId="478"/>
          <ac:spMkLst>
            <pc:docMk/>
            <pc:sldMk cId="2126286794" sldId="266"/>
            <ac:spMk id="8" creationId="{315B108E-E473-0DB5-58D7-C78EEC7AA117}"/>
          </ac:spMkLst>
        </pc:spChg>
        <pc:spChg chg="del">
          <ac:chgData name="Carlos Hidalgo García" userId="5e0decdd4a0d9a7e" providerId="LiveId" clId="{445CEDCD-A374-434E-A321-765DEA3D5149}" dt="2024-09-17T10:42:47.288" v="5346" actId="478"/>
          <ac:spMkLst>
            <pc:docMk/>
            <pc:sldMk cId="2126286794" sldId="266"/>
            <ac:spMk id="13" creationId="{90532289-5BAA-7EDE-0F35-ECCB3B81BB6E}"/>
          </ac:spMkLst>
        </pc:spChg>
        <pc:spChg chg="del">
          <ac:chgData name="Carlos Hidalgo García" userId="5e0decdd4a0d9a7e" providerId="LiveId" clId="{445CEDCD-A374-434E-A321-765DEA3D5149}" dt="2024-09-17T10:42:38.338" v="5340" actId="478"/>
          <ac:spMkLst>
            <pc:docMk/>
            <pc:sldMk cId="2126286794" sldId="266"/>
            <ac:spMk id="14" creationId="{DC32CDCE-AD82-1DBA-57A3-9CB1839AAF89}"/>
          </ac:spMkLst>
        </pc:spChg>
        <pc:spChg chg="add del">
          <ac:chgData name="Carlos Hidalgo García" userId="5e0decdd4a0d9a7e" providerId="LiveId" clId="{445CEDCD-A374-434E-A321-765DEA3D5149}" dt="2024-09-17T10:44:31.426" v="5567" actId="22"/>
          <ac:spMkLst>
            <pc:docMk/>
            <pc:sldMk cId="2126286794" sldId="266"/>
            <ac:spMk id="15" creationId="{43D9CF39-1877-7673-8563-F8BAB46F98B0}"/>
          </ac:spMkLst>
        </pc:spChg>
        <pc:spChg chg="add mod">
          <ac:chgData name="Carlos Hidalgo García" userId="5e0decdd4a0d9a7e" providerId="LiveId" clId="{445CEDCD-A374-434E-A321-765DEA3D5149}" dt="2024-09-17T10:47:39.557" v="5747" actId="20577"/>
          <ac:spMkLst>
            <pc:docMk/>
            <pc:sldMk cId="2126286794" sldId="266"/>
            <ac:spMk id="17" creationId="{8E866DC9-F8D7-58E1-6D6D-DA3CCCAA29E0}"/>
          </ac:spMkLst>
        </pc:spChg>
        <pc:spChg chg="del">
          <ac:chgData name="Carlos Hidalgo García" userId="5e0decdd4a0d9a7e" providerId="LiveId" clId="{445CEDCD-A374-434E-A321-765DEA3D5149}" dt="2024-09-17T10:42:41.059" v="5343" actId="478"/>
          <ac:spMkLst>
            <pc:docMk/>
            <pc:sldMk cId="2126286794" sldId="266"/>
            <ac:spMk id="18" creationId="{D1184CDF-ABC1-541D-60E9-17BB1C4F7875}"/>
          </ac:spMkLst>
        </pc:spChg>
        <pc:spChg chg="add mod">
          <ac:chgData name="Carlos Hidalgo García" userId="5e0decdd4a0d9a7e" providerId="LiveId" clId="{445CEDCD-A374-434E-A321-765DEA3D5149}" dt="2024-09-17T11:17:07.032" v="6547" actId="14100"/>
          <ac:spMkLst>
            <pc:docMk/>
            <pc:sldMk cId="2126286794" sldId="266"/>
            <ac:spMk id="19" creationId="{25A31B0D-9C23-65A4-8BBD-810AA0556946}"/>
          </ac:spMkLst>
        </pc:spChg>
        <pc:spChg chg="add mod">
          <ac:chgData name="Carlos Hidalgo García" userId="5e0decdd4a0d9a7e" providerId="LiveId" clId="{445CEDCD-A374-434E-A321-765DEA3D5149}" dt="2024-09-23T09:38:23.471" v="27324" actId="20577"/>
          <ac:spMkLst>
            <pc:docMk/>
            <pc:sldMk cId="2126286794" sldId="266"/>
            <ac:spMk id="20" creationId="{86B3C544-FB17-A382-F02E-519FD5DD61A1}"/>
          </ac:spMkLst>
        </pc:spChg>
        <pc:spChg chg="add del">
          <ac:chgData name="Carlos Hidalgo García" userId="5e0decdd4a0d9a7e" providerId="LiveId" clId="{445CEDCD-A374-434E-A321-765DEA3D5149}" dt="2024-09-17T10:42:43.401" v="5345" actId="478"/>
          <ac:spMkLst>
            <pc:docMk/>
            <pc:sldMk cId="2126286794" sldId="266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10:28:30.843" v="27432" actId="20577"/>
        <pc:sldMkLst>
          <pc:docMk/>
          <pc:sldMk cId="978156688" sldId="267"/>
        </pc:sldMkLst>
        <pc:spChg chg="mod">
          <ac:chgData name="Carlos Hidalgo García" userId="5e0decdd4a0d9a7e" providerId="LiveId" clId="{445CEDCD-A374-434E-A321-765DEA3D5149}" dt="2024-09-19T12:45:48.036" v="13422" actId="13926"/>
          <ac:spMkLst>
            <pc:docMk/>
            <pc:sldMk cId="978156688" sldId="267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10:28:30.843" v="27432" actId="20577"/>
          <ac:spMkLst>
            <pc:docMk/>
            <pc:sldMk cId="978156688" sldId="267"/>
            <ac:spMk id="8" creationId="{0F2DA031-5C9C-4B73-3DFE-B6AAE9BEB88D}"/>
          </ac:spMkLst>
        </pc:spChg>
        <pc:spChg chg="add mod">
          <ac:chgData name="Carlos Hidalgo García" userId="5e0decdd4a0d9a7e" providerId="LiveId" clId="{445CEDCD-A374-434E-A321-765DEA3D5149}" dt="2024-09-23T09:38:27.278" v="27327" actId="20577"/>
          <ac:spMkLst>
            <pc:docMk/>
            <pc:sldMk cId="978156688" sldId="267"/>
            <ac:spMk id="13" creationId="{90497F3A-1BA9-193A-D145-D7B8F2815E79}"/>
          </ac:spMkLst>
        </pc:spChg>
        <pc:spChg chg="del">
          <ac:chgData name="Carlos Hidalgo García" userId="5e0decdd4a0d9a7e" providerId="LiveId" clId="{445CEDCD-A374-434E-A321-765DEA3D5149}" dt="2024-09-17T10:47:51.333" v="5749" actId="478"/>
          <ac:spMkLst>
            <pc:docMk/>
            <pc:sldMk cId="978156688" sldId="267"/>
            <ac:spMk id="17" creationId="{8E866DC9-F8D7-58E1-6D6D-DA3CCCAA29E0}"/>
          </ac:spMkLst>
        </pc:spChg>
        <pc:spChg chg="mod">
          <ac:chgData name="Carlos Hidalgo García" userId="5e0decdd4a0d9a7e" providerId="LiveId" clId="{445CEDCD-A374-434E-A321-765DEA3D5149}" dt="2024-09-17T11:10:09.629" v="6026" actId="20577"/>
          <ac:spMkLst>
            <pc:docMk/>
            <pc:sldMk cId="978156688" sldId="267"/>
            <ac:spMk id="24" creationId="{77AC952E-FE1E-3C99-9DBC-A0774DAFAAAE}"/>
          </ac:spMkLst>
        </pc:spChg>
        <pc:picChg chg="add del mod">
          <ac:chgData name="Carlos Hidalgo García" userId="5e0decdd4a0d9a7e" providerId="LiveId" clId="{445CEDCD-A374-434E-A321-765DEA3D5149}" dt="2024-09-17T11:08:29.832" v="6019" actId="478"/>
          <ac:picMkLst>
            <pc:docMk/>
            <pc:sldMk cId="978156688" sldId="267"/>
            <ac:picMk id="4" creationId="{D51F8FB1-7FD5-5464-6A02-691F8F95CEC7}"/>
          </ac:picMkLst>
        </pc:picChg>
        <pc:picChg chg="add mod">
          <ac:chgData name="Carlos Hidalgo García" userId="5e0decdd4a0d9a7e" providerId="LiveId" clId="{445CEDCD-A374-434E-A321-765DEA3D5149}" dt="2024-09-17T11:08:39.251" v="6022" actId="1076"/>
          <ac:picMkLst>
            <pc:docMk/>
            <pc:sldMk cId="978156688" sldId="267"/>
            <ac:picMk id="7" creationId="{C5654491-0754-5575-BEC4-0832F8587A6D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31.501" v="27330" actId="20577"/>
        <pc:sldMkLst>
          <pc:docMk/>
          <pc:sldMk cId="2528621605" sldId="268"/>
        </pc:sldMkLst>
        <pc:spChg chg="mod">
          <ac:chgData name="Carlos Hidalgo García" userId="5e0decdd4a0d9a7e" providerId="LiveId" clId="{445CEDCD-A374-434E-A321-765DEA3D5149}" dt="2024-09-19T12:45:53.575" v="13423" actId="13926"/>
          <ac:spMkLst>
            <pc:docMk/>
            <pc:sldMk cId="2528621605" sldId="268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7T11:17:13.651" v="6548" actId="1076"/>
          <ac:spMkLst>
            <pc:docMk/>
            <pc:sldMk cId="2528621605" sldId="268"/>
            <ac:spMk id="4" creationId="{7D5A627C-C439-064B-8C94-F2F0E029732F}"/>
          </ac:spMkLst>
        </pc:spChg>
        <pc:spChg chg="add mod">
          <ac:chgData name="Carlos Hidalgo García" userId="5e0decdd4a0d9a7e" providerId="LiveId" clId="{445CEDCD-A374-434E-A321-765DEA3D5149}" dt="2024-09-23T09:38:31.501" v="27330" actId="20577"/>
          <ac:spMkLst>
            <pc:docMk/>
            <pc:sldMk cId="2528621605" sldId="268"/>
            <ac:spMk id="15" creationId="{0E49DF3F-FD72-FA47-D1A8-A503EFC58A80}"/>
          </ac:spMkLst>
        </pc:spChg>
        <pc:spChg chg="mod">
          <ac:chgData name="Carlos Hidalgo García" userId="5e0decdd4a0d9a7e" providerId="LiveId" clId="{445CEDCD-A374-434E-A321-765DEA3D5149}" dt="2024-09-17T11:10:24.692" v="6067" actId="20577"/>
          <ac:spMkLst>
            <pc:docMk/>
            <pc:sldMk cId="2528621605" sldId="268"/>
            <ac:spMk id="24" creationId="{77AC952E-FE1E-3C99-9DBC-A0774DAFAAAE}"/>
          </ac:spMkLst>
        </pc:spChg>
        <pc:picChg chg="del">
          <ac:chgData name="Carlos Hidalgo García" userId="5e0decdd4a0d9a7e" providerId="LiveId" clId="{445CEDCD-A374-434E-A321-765DEA3D5149}" dt="2024-09-17T11:10:00.886" v="6024" actId="478"/>
          <ac:picMkLst>
            <pc:docMk/>
            <pc:sldMk cId="2528621605" sldId="268"/>
            <ac:picMk id="7" creationId="{C5654491-0754-5575-BEC4-0832F8587A6D}"/>
          </ac:picMkLst>
        </pc:picChg>
        <pc:picChg chg="add mod">
          <ac:chgData name="Carlos Hidalgo García" userId="5e0decdd4a0d9a7e" providerId="LiveId" clId="{445CEDCD-A374-434E-A321-765DEA3D5149}" dt="2024-09-17T11:17:45.332" v="6550" actId="1076"/>
          <ac:picMkLst>
            <pc:docMk/>
            <pc:sldMk cId="2528621605" sldId="268"/>
            <ac:picMk id="8" creationId="{13018142-CB1C-0082-194C-D65998A15F25}"/>
          </ac:picMkLst>
        </pc:picChg>
        <pc:picChg chg="add mod">
          <ac:chgData name="Carlos Hidalgo García" userId="5e0decdd4a0d9a7e" providerId="LiveId" clId="{445CEDCD-A374-434E-A321-765DEA3D5149}" dt="2024-09-17T11:18:07.909" v="6554" actId="1076"/>
          <ac:picMkLst>
            <pc:docMk/>
            <pc:sldMk cId="2528621605" sldId="268"/>
            <ac:picMk id="14" creationId="{5DB44DAE-06BE-D6B6-B82E-98DA992CADB8}"/>
          </ac:picMkLst>
        </pc:picChg>
      </pc:sldChg>
      <pc:sldChg chg="addSp delSp modSp add mod">
        <pc:chgData name="Carlos Hidalgo García" userId="5e0decdd4a0d9a7e" providerId="LiveId" clId="{445CEDCD-A374-434E-A321-765DEA3D5149}" dt="2024-09-23T10:56:37.021" v="27483" actId="1076"/>
        <pc:sldMkLst>
          <pc:docMk/>
          <pc:sldMk cId="842837014" sldId="269"/>
        </pc:sldMkLst>
        <pc:spChg chg="mod">
          <ac:chgData name="Carlos Hidalgo García" userId="5e0decdd4a0d9a7e" providerId="LiveId" clId="{445CEDCD-A374-434E-A321-765DEA3D5149}" dt="2024-09-23T10:39:02.543" v="27478" actId="20577"/>
          <ac:spMkLst>
            <pc:docMk/>
            <pc:sldMk cId="842837014" sldId="26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0:26:49.764" v="6559" actId="478"/>
          <ac:spMkLst>
            <pc:docMk/>
            <pc:sldMk cId="842837014" sldId="269"/>
            <ac:spMk id="4" creationId="{7D5A627C-C439-064B-8C94-F2F0E029732F}"/>
          </ac:spMkLst>
        </pc:spChg>
        <pc:spChg chg="mod">
          <ac:chgData name="Carlos Hidalgo García" userId="5e0decdd4a0d9a7e" providerId="LiveId" clId="{445CEDCD-A374-434E-A321-765DEA3D5149}" dt="2024-09-18T10:29:16.818" v="6657" actId="20577"/>
          <ac:spMkLst>
            <pc:docMk/>
            <pc:sldMk cId="842837014" sldId="269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18T11:06:53.006" v="6978" actId="1076"/>
          <ac:spMkLst>
            <pc:docMk/>
            <pc:sldMk cId="842837014" sldId="269"/>
            <ac:spMk id="39" creationId="{0CEB3F64-6018-A01D-54C6-31DD344F7ED9}"/>
          </ac:spMkLst>
        </pc:spChg>
        <pc:spChg chg="add mod">
          <ac:chgData name="Carlos Hidalgo García" userId="5e0decdd4a0d9a7e" providerId="LiveId" clId="{445CEDCD-A374-434E-A321-765DEA3D5149}" dt="2024-09-19T12:46:42.728" v="13439" actId="33524"/>
          <ac:spMkLst>
            <pc:docMk/>
            <pc:sldMk cId="842837014" sldId="269"/>
            <ac:spMk id="41" creationId="{98FFB113-7B1D-1A13-E119-FDAAD822B3EF}"/>
          </ac:spMkLst>
        </pc:spChg>
        <pc:spChg chg="add mod">
          <ac:chgData name="Carlos Hidalgo García" userId="5e0decdd4a0d9a7e" providerId="LiveId" clId="{445CEDCD-A374-434E-A321-765DEA3D5149}" dt="2024-09-23T09:38:34.734" v="27333" actId="20577"/>
          <ac:spMkLst>
            <pc:docMk/>
            <pc:sldMk cId="842837014" sldId="269"/>
            <ac:spMk id="42" creationId="{C46185E4-EEEC-0359-E535-7D08F82EBDD0}"/>
          </ac:spMkLst>
        </pc:sp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5" creationId="{1239934B-0F54-B7D0-A1C3-CE3A817DBEE4}"/>
          </ac:picMkLst>
        </pc:picChg>
        <pc:picChg chg="del">
          <ac:chgData name="Carlos Hidalgo García" userId="5e0decdd4a0d9a7e" providerId="LiveId" clId="{445CEDCD-A374-434E-A321-765DEA3D5149}" dt="2024-09-18T10:26:47.049" v="6557" actId="478"/>
          <ac:picMkLst>
            <pc:docMk/>
            <pc:sldMk cId="842837014" sldId="269"/>
            <ac:picMk id="8" creationId="{13018142-CB1C-0082-194C-D65998A15F25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3" creationId="{82EA0B39-42E6-D80D-D268-EA323B5C10A3}"/>
          </ac:picMkLst>
        </pc:picChg>
        <pc:picChg chg="del">
          <ac:chgData name="Carlos Hidalgo García" userId="5e0decdd4a0d9a7e" providerId="LiveId" clId="{445CEDCD-A374-434E-A321-765DEA3D5149}" dt="2024-09-18T10:26:47.717" v="6558" actId="478"/>
          <ac:picMkLst>
            <pc:docMk/>
            <pc:sldMk cId="842837014" sldId="269"/>
            <ac:picMk id="14" creationId="{5DB44DAE-06BE-D6B6-B82E-98DA992CADB8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5" creationId="{714CC6C3-6C42-3C8F-0A59-E6BED2849A84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7" creationId="{0C1B8F3A-D1A7-BDF5-9DC5-C3560412201A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9" creationId="{FB9DAA37-948E-3E5B-7897-9725DD5450A0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21" creationId="{1F27EC74-618C-FF0E-348F-2250AD4AAA34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2050" creationId="{F56C8202-EC2E-81AD-CB6A-D2E7E84C54EC}"/>
          </ac:picMkLst>
        </pc:pic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3" creationId="{B1428DFE-C51C-658A-896A-7839FE857A3C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8" creationId="{72BC1450-F8F0-B6B7-66BD-AFEFC03B723C}"/>
          </ac:cxnSpMkLst>
        </pc:cxnChg>
        <pc:cxnChg chg="add del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9" creationId="{6F3FE22E-FC3D-BB5A-A8E4-13C678D079C8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1" creationId="{6F3FE22E-FC3D-BB5A-A8E4-13C678D079C8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3" creationId="{849FF973-997B-6277-5872-BC62BDF931AF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6" creationId="{C33EAD45-F4EB-42A5-CF0D-6D48621951E6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8:38.546" v="27336" actId="20577"/>
        <pc:sldMkLst>
          <pc:docMk/>
          <pc:sldMk cId="1967643160" sldId="270"/>
        </pc:sldMkLst>
        <pc:spChg chg="add mod">
          <ac:chgData name="Carlos Hidalgo García" userId="5e0decdd4a0d9a7e" providerId="LiveId" clId="{445CEDCD-A374-434E-A321-765DEA3D5149}" dt="2024-09-23T09:38:38.546" v="27336" actId="20577"/>
          <ac:spMkLst>
            <pc:docMk/>
            <pc:sldMk cId="1967643160" sldId="270"/>
            <ac:spMk id="2" creationId="{AF1CA0DF-8CC9-A3E8-B871-12ADA2C74BEC}"/>
          </ac:spMkLst>
        </pc:spChg>
        <pc:spChg chg="mod">
          <ac:chgData name="Carlos Hidalgo García" userId="5e0decdd4a0d9a7e" providerId="LiveId" clId="{445CEDCD-A374-434E-A321-765DEA3D5149}" dt="2024-09-19T12:47:49.515" v="13457" actId="20577"/>
          <ac:spMkLst>
            <pc:docMk/>
            <pc:sldMk cId="1967643160" sldId="270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1:06:58.705" v="6980" actId="478"/>
          <ac:spMkLst>
            <pc:docMk/>
            <pc:sldMk cId="1967643160" sldId="270"/>
            <ac:spMk id="39" creationId="{0CEB3F64-6018-A01D-54C6-31DD344F7ED9}"/>
          </ac:spMkLst>
        </pc:spChg>
        <pc:picChg chg="del">
          <ac:chgData name="Carlos Hidalgo García" userId="5e0decdd4a0d9a7e" providerId="LiveId" clId="{445CEDCD-A374-434E-A321-765DEA3D5149}" dt="2024-09-18T11:07:01.746" v="6983" actId="478"/>
          <ac:picMkLst>
            <pc:docMk/>
            <pc:sldMk cId="1967643160" sldId="270"/>
            <ac:picMk id="5" creationId="{1239934B-0F54-B7D0-A1C3-CE3A817DBEE4}"/>
          </ac:picMkLst>
        </pc:picChg>
        <pc:picChg chg="del">
          <ac:chgData name="Carlos Hidalgo García" userId="5e0decdd4a0d9a7e" providerId="LiveId" clId="{445CEDCD-A374-434E-A321-765DEA3D5149}" dt="2024-09-18T11:07:00.600" v="6981" actId="478"/>
          <ac:picMkLst>
            <pc:docMk/>
            <pc:sldMk cId="1967643160" sldId="270"/>
            <ac:picMk id="13" creationId="{82EA0B39-42E6-D80D-D268-EA323B5C10A3}"/>
          </ac:picMkLst>
        </pc:picChg>
        <pc:picChg chg="del">
          <ac:chgData name="Carlos Hidalgo García" userId="5e0decdd4a0d9a7e" providerId="LiveId" clId="{445CEDCD-A374-434E-A321-765DEA3D5149}" dt="2024-09-18T11:07:01.150" v="6982" actId="478"/>
          <ac:picMkLst>
            <pc:docMk/>
            <pc:sldMk cId="1967643160" sldId="270"/>
            <ac:picMk id="15" creationId="{714CC6C3-6C42-3C8F-0A59-E6BED2849A84}"/>
          </ac:picMkLst>
        </pc:picChg>
        <pc:picChg chg="del">
          <ac:chgData name="Carlos Hidalgo García" userId="5e0decdd4a0d9a7e" providerId="LiveId" clId="{445CEDCD-A374-434E-A321-765DEA3D5149}" dt="2024-09-18T11:07:02.284" v="6984" actId="478"/>
          <ac:picMkLst>
            <pc:docMk/>
            <pc:sldMk cId="1967643160" sldId="270"/>
            <ac:picMk id="17" creationId="{0C1B8F3A-D1A7-BDF5-9DC5-C3560412201A}"/>
          </ac:picMkLst>
        </pc:picChg>
        <pc:picChg chg="del">
          <ac:chgData name="Carlos Hidalgo García" userId="5e0decdd4a0d9a7e" providerId="LiveId" clId="{445CEDCD-A374-434E-A321-765DEA3D5149}" dt="2024-09-18T11:07:05.773" v="6990" actId="478"/>
          <ac:picMkLst>
            <pc:docMk/>
            <pc:sldMk cId="1967643160" sldId="270"/>
            <ac:picMk id="19" creationId="{FB9DAA37-948E-3E5B-7897-9725DD5450A0}"/>
          </ac:picMkLst>
        </pc:picChg>
        <pc:picChg chg="del">
          <ac:chgData name="Carlos Hidalgo García" userId="5e0decdd4a0d9a7e" providerId="LiveId" clId="{445CEDCD-A374-434E-A321-765DEA3D5149}" dt="2024-09-18T11:07:02.800" v="6985" actId="478"/>
          <ac:picMkLst>
            <pc:docMk/>
            <pc:sldMk cId="1967643160" sldId="270"/>
            <ac:picMk id="21" creationId="{1F27EC74-618C-FF0E-348F-2250AD4AAA34}"/>
          </ac:picMkLst>
        </pc:picChg>
        <pc:picChg chg="del">
          <ac:chgData name="Carlos Hidalgo García" userId="5e0decdd4a0d9a7e" providerId="LiveId" clId="{445CEDCD-A374-434E-A321-765DEA3D5149}" dt="2024-09-18T11:07:03.312" v="6986" actId="478"/>
          <ac:picMkLst>
            <pc:docMk/>
            <pc:sldMk cId="1967643160" sldId="270"/>
            <ac:picMk id="2050" creationId="{F56C8202-EC2E-81AD-CB6A-D2E7E84C54EC}"/>
          </ac:picMkLst>
        </pc:picChg>
        <pc:cxnChg chg="del">
          <ac:chgData name="Carlos Hidalgo García" userId="5e0decdd4a0d9a7e" providerId="LiveId" clId="{445CEDCD-A374-434E-A321-765DEA3D5149}" dt="2024-09-18T11:07:08.286" v="6993" actId="478"/>
          <ac:cxnSpMkLst>
            <pc:docMk/>
            <pc:sldMk cId="1967643160" sldId="270"/>
            <ac:cxnSpMk id="23" creationId="{B1428DFE-C51C-658A-896A-7839FE857A3C}"/>
          </ac:cxnSpMkLst>
        </pc:cxnChg>
        <pc:cxnChg chg="del">
          <ac:chgData name="Carlos Hidalgo García" userId="5e0decdd4a0d9a7e" providerId="LiveId" clId="{445CEDCD-A374-434E-A321-765DEA3D5149}" dt="2024-09-18T11:07:06.669" v="6991" actId="478"/>
          <ac:cxnSpMkLst>
            <pc:docMk/>
            <pc:sldMk cId="1967643160" sldId="270"/>
            <ac:cxnSpMk id="28" creationId="{72BC1450-F8F0-B6B7-66BD-AFEFC03B723C}"/>
          </ac:cxnSpMkLst>
        </pc:cxnChg>
        <pc:cxnChg chg="del">
          <ac:chgData name="Carlos Hidalgo García" userId="5e0decdd4a0d9a7e" providerId="LiveId" clId="{445CEDCD-A374-434E-A321-765DEA3D5149}" dt="2024-09-18T11:07:07.456" v="6992" actId="478"/>
          <ac:cxnSpMkLst>
            <pc:docMk/>
            <pc:sldMk cId="1967643160" sldId="270"/>
            <ac:cxnSpMk id="29" creationId="{6F3FE22E-FC3D-BB5A-A8E4-13C678D079C8}"/>
          </ac:cxnSpMkLst>
        </pc:cxnChg>
        <pc:cxnChg chg="del">
          <ac:chgData name="Carlos Hidalgo García" userId="5e0decdd4a0d9a7e" providerId="LiveId" clId="{445CEDCD-A374-434E-A321-765DEA3D5149}" dt="2024-09-18T11:07:05.249" v="6989" actId="478"/>
          <ac:cxnSpMkLst>
            <pc:docMk/>
            <pc:sldMk cId="1967643160" sldId="270"/>
            <ac:cxnSpMk id="31" creationId="{6F3FE22E-FC3D-BB5A-A8E4-13C678D079C8}"/>
          </ac:cxnSpMkLst>
        </pc:cxnChg>
        <pc:cxnChg chg="del">
          <ac:chgData name="Carlos Hidalgo García" userId="5e0decdd4a0d9a7e" providerId="LiveId" clId="{445CEDCD-A374-434E-A321-765DEA3D5149}" dt="2024-09-18T11:07:04.021" v="6987" actId="478"/>
          <ac:cxnSpMkLst>
            <pc:docMk/>
            <pc:sldMk cId="1967643160" sldId="270"/>
            <ac:cxnSpMk id="33" creationId="{849FF973-997B-6277-5872-BC62BDF931AF}"/>
          </ac:cxnSpMkLst>
        </pc:cxnChg>
        <pc:cxnChg chg="del">
          <ac:chgData name="Carlos Hidalgo García" userId="5e0decdd4a0d9a7e" providerId="LiveId" clId="{445CEDCD-A374-434E-A321-765DEA3D5149}" dt="2024-09-18T11:07:04.658" v="6988" actId="478"/>
          <ac:cxnSpMkLst>
            <pc:docMk/>
            <pc:sldMk cId="1967643160" sldId="270"/>
            <ac:cxnSpMk id="36" creationId="{C33EAD45-F4EB-42A5-CF0D-6D48621951E6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0:56:56.563" v="27487" actId="478"/>
        <pc:sldMkLst>
          <pc:docMk/>
          <pc:sldMk cId="429395768" sldId="271"/>
        </pc:sldMkLst>
        <pc:spChg chg="add mod">
          <ac:chgData name="Carlos Hidalgo García" userId="5e0decdd4a0d9a7e" providerId="LiveId" clId="{445CEDCD-A374-434E-A321-765DEA3D5149}" dt="2024-09-23T09:38:41.963" v="27339" actId="20577"/>
          <ac:spMkLst>
            <pc:docMk/>
            <pc:sldMk cId="429395768" sldId="271"/>
            <ac:spMk id="2" creationId="{A6710E67-8717-B71F-92CA-E6A719BEC280}"/>
          </ac:spMkLst>
        </pc:spChg>
        <pc:spChg chg="mod">
          <ac:chgData name="Carlos Hidalgo García" userId="5e0decdd4a0d9a7e" providerId="LiveId" clId="{445CEDCD-A374-434E-A321-765DEA3D5149}" dt="2024-09-23T10:56:37.462" v="27484" actId="14100"/>
          <ac:spMkLst>
            <pc:docMk/>
            <pc:sldMk cId="429395768" sldId="27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8T11:25:17.520" v="7967" actId="20577"/>
          <ac:spMkLst>
            <pc:docMk/>
            <pc:sldMk cId="429395768" sldId="271"/>
            <ac:spMk id="24" creationId="{77AC952E-FE1E-3C99-9DBC-A0774DAFAAAE}"/>
          </ac:spMkLst>
        </pc:spChg>
        <pc:picChg chg="add del mod">
          <ac:chgData name="Carlos Hidalgo García" userId="5e0decdd4a0d9a7e" providerId="LiveId" clId="{445CEDCD-A374-434E-A321-765DEA3D5149}" dt="2024-09-23T10:56:56.563" v="27487" actId="478"/>
          <ac:picMkLst>
            <pc:docMk/>
            <pc:sldMk cId="429395768" sldId="271"/>
            <ac:picMk id="8194" creationId="{BB1151F6-70B8-6282-578D-984CF14DB24A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46.708" v="27342" actId="20577"/>
        <pc:sldMkLst>
          <pc:docMk/>
          <pc:sldMk cId="1320642209" sldId="272"/>
        </pc:sldMkLst>
        <pc:spChg chg="mod">
          <ac:chgData name="Carlos Hidalgo García" userId="5e0decdd4a0d9a7e" providerId="LiveId" clId="{445CEDCD-A374-434E-A321-765DEA3D5149}" dt="2024-09-19T12:48:30.751" v="13477" actId="13926"/>
          <ac:spMkLst>
            <pc:docMk/>
            <pc:sldMk cId="1320642209" sldId="27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7" creationId="{6CAD60C3-7E03-9879-4764-092E25A0A241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8" creationId="{99D7FE86-1E57-49F9-2F93-818566EDD6DA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13" creationId="{5B49C469-97D2-567D-BD63-363205440AB3}"/>
          </ac:spMkLst>
        </pc:spChg>
        <pc:spChg chg="add mod">
          <ac:chgData name="Carlos Hidalgo García" userId="5e0decdd4a0d9a7e" providerId="LiveId" clId="{445CEDCD-A374-434E-A321-765DEA3D5149}" dt="2024-09-18T11:36:18.344" v="8957" actId="1076"/>
          <ac:spMkLst>
            <pc:docMk/>
            <pc:sldMk cId="1320642209" sldId="272"/>
            <ac:spMk id="31" creationId="{6043EFF4-C155-670E-15E1-0107A260051A}"/>
          </ac:spMkLst>
        </pc:spChg>
        <pc:spChg chg="add mod">
          <ac:chgData name="Carlos Hidalgo García" userId="5e0decdd4a0d9a7e" providerId="LiveId" clId="{445CEDCD-A374-434E-A321-765DEA3D5149}" dt="2024-09-18T11:36:59.530" v="8981" actId="6549"/>
          <ac:spMkLst>
            <pc:docMk/>
            <pc:sldMk cId="1320642209" sldId="272"/>
            <ac:spMk id="32" creationId="{99A3A63A-614A-572D-41C4-ACB94DB384CD}"/>
          </ac:spMkLst>
        </pc:spChg>
        <pc:spChg chg="add mod">
          <ac:chgData name="Carlos Hidalgo García" userId="5e0decdd4a0d9a7e" providerId="LiveId" clId="{445CEDCD-A374-434E-A321-765DEA3D5149}" dt="2024-09-23T09:38:46.708" v="27342" actId="20577"/>
          <ac:spMkLst>
            <pc:docMk/>
            <pc:sldMk cId="1320642209" sldId="272"/>
            <ac:spMk id="33" creationId="{D2619DC8-6C27-61E5-9536-8C7332F56577}"/>
          </ac:spMkLst>
        </pc:sp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2" creationId="{61A56488-6A95-41E4-89EA-3C75A44B5F9A}"/>
          </ac:picMkLst>
        </pc:pic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4" creationId="{0E8BB74B-156C-90F6-8C12-A0645F249738}"/>
          </ac:picMkLst>
        </pc:pic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5" creationId="{6512374C-75C0-6847-0F52-9D97A131540B}"/>
          </ac:picMkLst>
        </pc:picChg>
        <pc:picChg chg="add mod">
          <ac:chgData name="Carlos Hidalgo García" userId="5e0decdd4a0d9a7e" providerId="LiveId" clId="{445CEDCD-A374-434E-A321-765DEA3D5149}" dt="2024-09-18T11:34:16.712" v="8915" actId="1076"/>
          <ac:picMkLst>
            <pc:docMk/>
            <pc:sldMk cId="1320642209" sldId="272"/>
            <ac:picMk id="15" creationId="{4FD11D7F-034B-7D1D-3439-59E2F38F1BC0}"/>
          </ac:picMkLst>
        </pc:picChg>
        <pc:picChg chg="add mod">
          <ac:chgData name="Carlos Hidalgo García" userId="5e0decdd4a0d9a7e" providerId="LiveId" clId="{445CEDCD-A374-434E-A321-765DEA3D5149}" dt="2024-09-18T11:34:49.549" v="8921" actId="1076"/>
          <ac:picMkLst>
            <pc:docMk/>
            <pc:sldMk cId="1320642209" sldId="272"/>
            <ac:picMk id="17" creationId="{40B5FE0D-6F25-DC0D-0199-7D3DC1460358}"/>
          </ac:picMkLst>
        </pc:picChg>
        <pc:picChg chg="add del mod">
          <ac:chgData name="Carlos Hidalgo García" userId="5e0decdd4a0d9a7e" providerId="LiveId" clId="{445CEDCD-A374-434E-A321-765DEA3D5149}" dt="2024-09-18T11:34:46.220" v="8920" actId="478"/>
          <ac:picMkLst>
            <pc:docMk/>
            <pc:sldMk cId="1320642209" sldId="272"/>
            <ac:picMk id="19" creationId="{36D9D9A0-26EF-17D4-E6A7-2A917B7D34CC}"/>
          </ac:picMkLst>
        </pc:picChg>
        <pc:cxnChg chg="add mod">
          <ac:chgData name="Carlos Hidalgo García" userId="5e0decdd4a0d9a7e" providerId="LiveId" clId="{445CEDCD-A374-434E-A321-765DEA3D5149}" dt="2024-09-18T11:35:20.303" v="8925" actId="1076"/>
          <ac:cxnSpMkLst>
            <pc:docMk/>
            <pc:sldMk cId="1320642209" sldId="272"/>
            <ac:cxnSpMk id="21" creationId="{2A710AC6-045F-4ABD-EE0A-F2B7C6F754B0}"/>
          </ac:cxnSpMkLst>
        </pc:cxnChg>
        <pc:cxnChg chg="add mod">
          <ac:chgData name="Carlos Hidalgo García" userId="5e0decdd4a0d9a7e" providerId="LiveId" clId="{445CEDCD-A374-434E-A321-765DEA3D5149}" dt="2024-09-18T11:35:45.001" v="8936" actId="1036"/>
          <ac:cxnSpMkLst>
            <pc:docMk/>
            <pc:sldMk cId="1320642209" sldId="272"/>
            <ac:cxnSpMk id="23" creationId="{683A30B2-B275-7A18-7FAE-D0F184B8126E}"/>
          </ac:cxnSpMkLst>
        </pc:cxnChg>
        <pc:cxnChg chg="add mod">
          <ac:chgData name="Carlos Hidalgo García" userId="5e0decdd4a0d9a7e" providerId="LiveId" clId="{445CEDCD-A374-434E-A321-765DEA3D5149}" dt="2024-09-18T11:35:40.412" v="8931" actId="14100"/>
          <ac:cxnSpMkLst>
            <pc:docMk/>
            <pc:sldMk cId="1320642209" sldId="272"/>
            <ac:cxnSpMk id="27" creationId="{AC73A629-1F3E-A620-68DE-E0242230A784}"/>
          </ac:cxnSpMkLst>
        </pc:cxnChg>
        <pc:cxnChg chg="add mod">
          <ac:chgData name="Carlos Hidalgo García" userId="5e0decdd4a0d9a7e" providerId="LiveId" clId="{445CEDCD-A374-434E-A321-765DEA3D5149}" dt="2024-09-18T11:35:50.027" v="8938" actId="1076"/>
          <ac:cxnSpMkLst>
            <pc:docMk/>
            <pc:sldMk cId="1320642209" sldId="272"/>
            <ac:cxnSpMk id="30" creationId="{6F7D10F5-E4AE-28B9-4E45-D6EE80DD7793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8:50.170" v="27345" actId="20577"/>
        <pc:sldMkLst>
          <pc:docMk/>
          <pc:sldMk cId="968099541" sldId="273"/>
        </pc:sldMkLst>
        <pc:spChg chg="mod">
          <ac:chgData name="Carlos Hidalgo García" userId="5e0decdd4a0d9a7e" providerId="LiveId" clId="{445CEDCD-A374-434E-A321-765DEA3D5149}" dt="2024-09-18T22:27:38.350" v="9832" actId="6549"/>
          <ac:spMkLst>
            <pc:docMk/>
            <pc:sldMk cId="968099541" sldId="273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7" creationId="{6CAD60C3-7E03-9879-4764-092E25A0A241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8" creationId="{99D7FE86-1E57-49F9-2F93-818566EDD6DA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13" creationId="{5B49C469-97D2-567D-BD63-363205440AB3}"/>
          </ac:spMkLst>
        </pc:spChg>
        <pc:spChg chg="add mod">
          <ac:chgData name="Carlos Hidalgo García" userId="5e0decdd4a0d9a7e" providerId="LiveId" clId="{445CEDCD-A374-434E-A321-765DEA3D5149}" dt="2024-09-23T09:38:50.170" v="27345" actId="20577"/>
          <ac:spMkLst>
            <pc:docMk/>
            <pc:sldMk cId="968099541" sldId="273"/>
            <ac:spMk id="14" creationId="{6A09AACF-B4C4-E995-D30D-86246EA0CD62}"/>
          </ac:spMkLst>
        </pc:spChg>
        <pc:spChg chg="mod">
          <ac:chgData name="Carlos Hidalgo García" userId="5e0decdd4a0d9a7e" providerId="LiveId" clId="{445CEDCD-A374-434E-A321-765DEA3D5149}" dt="2024-09-19T14:53:19.246" v="16490" actId="20577"/>
          <ac:spMkLst>
            <pc:docMk/>
            <pc:sldMk cId="968099541" sldId="273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31" creationId="{6043EFF4-C155-670E-15E1-0107A260051A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32" creationId="{99A3A63A-614A-572D-41C4-ACB94DB384CD}"/>
          </ac:spMkLst>
        </pc:sp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2" creationId="{61A56488-6A95-41E4-89EA-3C75A44B5F9A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4" creationId="{0E8BB74B-156C-90F6-8C12-A0645F249738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5" creationId="{6512374C-75C0-6847-0F52-9D97A131540B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15" creationId="{4FD11D7F-034B-7D1D-3439-59E2F38F1BC0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17" creationId="{40B5FE0D-6F25-DC0D-0199-7D3DC1460358}"/>
          </ac:picMkLst>
        </pc:pic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1" creationId="{2A710AC6-045F-4ABD-EE0A-F2B7C6F754B0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3" creationId="{683A30B2-B275-7A18-7FAE-D0F184B8126E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7" creationId="{AC73A629-1F3E-A620-68DE-E0242230A784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30" creationId="{6F7D10F5-E4AE-28B9-4E45-D6EE80DD7793}"/>
          </ac:cxnSpMkLst>
        </pc:cxnChg>
      </pc:sldChg>
      <pc:sldChg chg="addSp delSp modSp add mod ord">
        <pc:chgData name="Carlos Hidalgo García" userId="5e0decdd4a0d9a7e" providerId="LiveId" clId="{445CEDCD-A374-434E-A321-765DEA3D5149}" dt="2024-09-23T09:37:40.742" v="27295" actId="20577"/>
        <pc:sldMkLst>
          <pc:docMk/>
          <pc:sldMk cId="2552669650" sldId="274"/>
        </pc:sldMkLst>
        <pc:spChg chg="mod">
          <ac:chgData name="Carlos Hidalgo García" userId="5e0decdd4a0d9a7e" providerId="LiveId" clId="{445CEDCD-A374-434E-A321-765DEA3D5149}" dt="2024-09-19T12:44:58.308" v="13416" actId="13926"/>
          <ac:spMkLst>
            <pc:docMk/>
            <pc:sldMk cId="2552669650" sldId="274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7" creationId="{6CAD60C3-7E03-9879-4764-092E25A0A241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8" creationId="{99D7FE86-1E57-49F9-2F93-818566EDD6DA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13" creationId="{5B49C469-97D2-567D-BD63-363205440AB3}"/>
          </ac:spMkLst>
        </pc:spChg>
        <pc:spChg chg="mod">
          <ac:chgData name="Carlos Hidalgo García" userId="5e0decdd4a0d9a7e" providerId="LiveId" clId="{445CEDCD-A374-434E-A321-765DEA3D5149}" dt="2024-09-18T22:29:06.420" v="9856" actId="20577"/>
          <ac:spMkLst>
            <pc:docMk/>
            <pc:sldMk cId="2552669650" sldId="274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9T12:03:44.565" v="10516" actId="20577"/>
          <ac:spMkLst>
            <pc:docMk/>
            <pc:sldMk cId="2552669650" sldId="274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19T12:00:54.488" v="10423" actId="1076"/>
          <ac:spMkLst>
            <pc:docMk/>
            <pc:sldMk cId="2552669650" sldId="274"/>
            <ac:spMk id="25" creationId="{F7D97B69-F780-04A3-C04F-69D495E4900C}"/>
          </ac:spMkLst>
        </pc:spChg>
        <pc:spChg chg="add mod">
          <ac:chgData name="Carlos Hidalgo García" userId="5e0decdd4a0d9a7e" providerId="LiveId" clId="{445CEDCD-A374-434E-A321-765DEA3D5149}" dt="2024-09-19T12:00:37.649" v="10412" actId="1076"/>
          <ac:spMkLst>
            <pc:docMk/>
            <pc:sldMk cId="2552669650" sldId="274"/>
            <ac:spMk id="26" creationId="{F1DA070E-353E-91B1-CFCC-8018ECDF2DAD}"/>
          </ac:spMkLst>
        </pc:spChg>
        <pc:spChg chg="add mod">
          <ac:chgData name="Carlos Hidalgo García" userId="5e0decdd4a0d9a7e" providerId="LiveId" clId="{445CEDCD-A374-434E-A321-765DEA3D5149}" dt="2024-09-19T12:00:43.322" v="10417" actId="1076"/>
          <ac:spMkLst>
            <pc:docMk/>
            <pc:sldMk cId="2552669650" sldId="274"/>
            <ac:spMk id="28" creationId="{BB6731FD-C660-2853-A466-9A1571527E07}"/>
          </ac:spMkLst>
        </pc:spChg>
        <pc:spChg chg="add mod">
          <ac:chgData name="Carlos Hidalgo García" userId="5e0decdd4a0d9a7e" providerId="LiveId" clId="{445CEDCD-A374-434E-A321-765DEA3D5149}" dt="2024-09-19T12:01:19.915" v="10440" actId="1076"/>
          <ac:spMkLst>
            <pc:docMk/>
            <pc:sldMk cId="2552669650" sldId="274"/>
            <ac:spMk id="29" creationId="{9620CCC2-65C7-E43E-17E0-ED3E2CB5F459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31" creationId="{6043EFF4-C155-670E-15E1-0107A260051A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32" creationId="{99A3A63A-614A-572D-41C4-ACB94DB384CD}"/>
          </ac:spMkLst>
        </pc:spChg>
        <pc:spChg chg="add mod">
          <ac:chgData name="Carlos Hidalgo García" userId="5e0decdd4a0d9a7e" providerId="LiveId" clId="{445CEDCD-A374-434E-A321-765DEA3D5149}" dt="2024-09-19T12:01:35.036" v="10467" actId="14100"/>
          <ac:spMkLst>
            <pc:docMk/>
            <pc:sldMk cId="2552669650" sldId="274"/>
            <ac:spMk id="33" creationId="{26E7D06E-49EE-F84E-F378-F758334B7524}"/>
          </ac:spMkLst>
        </pc:spChg>
        <pc:spChg chg="add mod">
          <ac:chgData name="Carlos Hidalgo García" userId="5e0decdd4a0d9a7e" providerId="LiveId" clId="{445CEDCD-A374-434E-A321-765DEA3D5149}" dt="2024-09-19T12:01:58.882" v="10490" actId="1076"/>
          <ac:spMkLst>
            <pc:docMk/>
            <pc:sldMk cId="2552669650" sldId="274"/>
            <ac:spMk id="34" creationId="{232FC4EF-1AC6-66E5-FA9C-C8E9F08CD5F5}"/>
          </ac:spMkLst>
        </pc:spChg>
        <pc:spChg chg="add mod">
          <ac:chgData name="Carlos Hidalgo García" userId="5e0decdd4a0d9a7e" providerId="LiveId" clId="{445CEDCD-A374-434E-A321-765DEA3D5149}" dt="2024-09-23T09:37:40.742" v="27295" actId="20577"/>
          <ac:spMkLst>
            <pc:docMk/>
            <pc:sldMk cId="2552669650" sldId="274"/>
            <ac:spMk id="42" creationId="{F18A2B67-E2FD-E24A-9973-087B72182A3A}"/>
          </ac:spMkLst>
        </pc:sp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2" creationId="{61A56488-6A95-41E4-89EA-3C75A44B5F9A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4" creationId="{0E8BB74B-156C-90F6-8C12-A0645F249738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5" creationId="{6512374C-75C0-6847-0F52-9D97A131540B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15" creationId="{4FD11D7F-034B-7D1D-3439-59E2F38F1BC0}"/>
          </ac:picMkLst>
        </pc:picChg>
        <pc:picChg chg="add mod">
          <ac:chgData name="Carlos Hidalgo García" userId="5e0decdd4a0d9a7e" providerId="LiveId" clId="{445CEDCD-A374-434E-A321-765DEA3D5149}" dt="2024-09-19T12:00:03.561" v="10373" actId="1076"/>
          <ac:picMkLst>
            <pc:docMk/>
            <pc:sldMk cId="2552669650" sldId="274"/>
            <ac:picMk id="16" creationId="{76DB93F7-DDDF-14D0-67C5-0AECCC1F8EA0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17" creationId="{40B5FE0D-6F25-DC0D-0199-7D3DC1460358}"/>
          </ac:picMkLst>
        </pc:picChg>
        <pc:picChg chg="add mod">
          <ac:chgData name="Carlos Hidalgo García" userId="5e0decdd4a0d9a7e" providerId="LiveId" clId="{445CEDCD-A374-434E-A321-765DEA3D5149}" dt="2024-09-19T12:00:49.263" v="10422" actId="1038"/>
          <ac:picMkLst>
            <pc:docMk/>
            <pc:sldMk cId="2552669650" sldId="274"/>
            <ac:picMk id="19" creationId="{AF937EDE-F311-182B-0184-885BF4D98A8C}"/>
          </ac:picMkLst>
        </pc:pic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1" creationId="{2A710AC6-045F-4ABD-EE0A-F2B7C6F754B0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3" creationId="{683A30B2-B275-7A18-7FAE-D0F184B8126E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7" creationId="{AC73A629-1F3E-A620-68DE-E0242230A784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30" creationId="{6F7D10F5-E4AE-28B9-4E45-D6EE80DD7793}"/>
          </ac:cxnSpMkLst>
        </pc:cxnChg>
        <pc:cxnChg chg="add mod">
          <ac:chgData name="Carlos Hidalgo García" userId="5e0decdd4a0d9a7e" providerId="LiveId" clId="{445CEDCD-A374-434E-A321-765DEA3D5149}" dt="2024-09-19T12:02:11.756" v="10493" actId="14100"/>
          <ac:cxnSpMkLst>
            <pc:docMk/>
            <pc:sldMk cId="2552669650" sldId="274"/>
            <ac:cxnSpMk id="35" creationId="{94937F0B-8350-0FFD-5AC0-234914D47365}"/>
          </ac:cxnSpMkLst>
        </pc:cxnChg>
        <pc:cxnChg chg="add mod">
          <ac:chgData name="Carlos Hidalgo García" userId="5e0decdd4a0d9a7e" providerId="LiveId" clId="{445CEDCD-A374-434E-A321-765DEA3D5149}" dt="2024-09-19T12:02:18.386" v="10496" actId="14100"/>
          <ac:cxnSpMkLst>
            <pc:docMk/>
            <pc:sldMk cId="2552669650" sldId="274"/>
            <ac:cxnSpMk id="37" creationId="{D24FE11D-9B53-CEBA-5A3D-15C90366524C}"/>
          </ac:cxnSpMkLst>
        </pc:cxnChg>
        <pc:cxnChg chg="add mod">
          <ac:chgData name="Carlos Hidalgo García" userId="5e0decdd4a0d9a7e" providerId="LiveId" clId="{445CEDCD-A374-434E-A321-765DEA3D5149}" dt="2024-09-19T12:02:24.309" v="10498" actId="1076"/>
          <ac:cxnSpMkLst>
            <pc:docMk/>
            <pc:sldMk cId="2552669650" sldId="274"/>
            <ac:cxnSpMk id="39" creationId="{8500A496-E3F4-35A3-8C7D-C23E86401355}"/>
          </ac:cxnSpMkLst>
        </pc:cxnChg>
        <pc:cxnChg chg="add mod">
          <ac:chgData name="Carlos Hidalgo García" userId="5e0decdd4a0d9a7e" providerId="LiveId" clId="{445CEDCD-A374-434E-A321-765DEA3D5149}" dt="2024-09-19T12:02:31.698" v="10500" actId="1076"/>
          <ac:cxnSpMkLst>
            <pc:docMk/>
            <pc:sldMk cId="2552669650" sldId="274"/>
            <ac:cxnSpMk id="40" creationId="{B1D9686D-D033-A5B3-2A27-52CF61408DBE}"/>
          </ac:cxnSpMkLst>
        </pc:cxnChg>
        <pc:cxnChg chg="add mod">
          <ac:chgData name="Carlos Hidalgo García" userId="5e0decdd4a0d9a7e" providerId="LiveId" clId="{445CEDCD-A374-434E-A321-765DEA3D5149}" dt="2024-09-19T12:02:37.798" v="10502" actId="1076"/>
          <ac:cxnSpMkLst>
            <pc:docMk/>
            <pc:sldMk cId="2552669650" sldId="274"/>
            <ac:cxnSpMk id="41" creationId="{B8F0D108-365D-FE30-6D73-10F91FBDDDB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43.980" v="27298" actId="20577"/>
        <pc:sldMkLst>
          <pc:docMk/>
          <pc:sldMk cId="733999770" sldId="275"/>
        </pc:sldMkLst>
        <pc:spChg chg="mod">
          <ac:chgData name="Carlos Hidalgo García" userId="5e0decdd4a0d9a7e" providerId="LiveId" clId="{445CEDCD-A374-434E-A321-765DEA3D5149}" dt="2024-09-19T12:08:19.537" v="10901" actId="20577"/>
          <ac:spMkLst>
            <pc:docMk/>
            <pc:sldMk cId="733999770" sldId="275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43.980" v="27298" actId="20577"/>
          <ac:spMkLst>
            <pc:docMk/>
            <pc:sldMk cId="733999770" sldId="275"/>
            <ac:spMk id="5" creationId="{75E780B1-03FC-E374-92C8-E05A2E355B38}"/>
          </ac:spMkLst>
        </pc:spChg>
        <pc:spChg chg="mod">
          <ac:chgData name="Carlos Hidalgo García" userId="5e0decdd4a0d9a7e" providerId="LiveId" clId="{445CEDCD-A374-434E-A321-765DEA3D5149}" dt="2024-09-19T12:03:50.145" v="10525" actId="20577"/>
          <ac:spMkLst>
            <pc:docMk/>
            <pc:sldMk cId="733999770" sldId="275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5" creationId="{F7D97B69-F780-04A3-C04F-69D495E4900C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6" creationId="{F1DA070E-353E-91B1-CFCC-8018ECDF2DAD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8" creationId="{BB6731FD-C660-2853-A466-9A1571527E07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9" creationId="{9620CCC2-65C7-E43E-17E0-ED3E2CB5F459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33" creationId="{26E7D06E-49EE-F84E-F378-F758334B7524}"/>
          </ac:spMkLst>
        </pc:spChg>
        <pc:spChg chg="del">
          <ac:chgData name="Carlos Hidalgo García" userId="5e0decdd4a0d9a7e" providerId="LiveId" clId="{445CEDCD-A374-434E-A321-765DEA3D5149}" dt="2024-09-19T12:03:11.046" v="10507" actId="478"/>
          <ac:spMkLst>
            <pc:docMk/>
            <pc:sldMk cId="733999770" sldId="275"/>
            <ac:spMk id="34" creationId="{232FC4EF-1AC6-66E5-FA9C-C8E9F08CD5F5}"/>
          </ac:spMkLst>
        </pc:spChg>
        <pc:picChg chg="add mod">
          <ac:chgData name="Carlos Hidalgo García" userId="5e0decdd4a0d9a7e" providerId="LiveId" clId="{445CEDCD-A374-434E-A321-765DEA3D5149}" dt="2024-09-19T12:08:47.183" v="10904" actId="14100"/>
          <ac:picMkLst>
            <pc:docMk/>
            <pc:sldMk cId="733999770" sldId="275"/>
            <ac:picMk id="4" creationId="{5A8E1AB2-3BD5-1777-EE00-91CC3FF2447C}"/>
          </ac:picMkLst>
        </pc:picChg>
        <pc:picChg chg="del">
          <ac:chgData name="Carlos Hidalgo García" userId="5e0decdd4a0d9a7e" providerId="LiveId" clId="{445CEDCD-A374-434E-A321-765DEA3D5149}" dt="2024-09-19T12:03:09.466" v="10506" actId="478"/>
          <ac:picMkLst>
            <pc:docMk/>
            <pc:sldMk cId="733999770" sldId="275"/>
            <ac:picMk id="16" creationId="{76DB93F7-DDDF-14D0-67C5-0AECCC1F8EA0}"/>
          </ac:picMkLst>
        </pc:picChg>
        <pc:picChg chg="del">
          <ac:chgData name="Carlos Hidalgo García" userId="5e0decdd4a0d9a7e" providerId="LiveId" clId="{445CEDCD-A374-434E-A321-765DEA3D5149}" dt="2024-09-19T12:03:09.466" v="10506" actId="478"/>
          <ac:picMkLst>
            <pc:docMk/>
            <pc:sldMk cId="733999770" sldId="275"/>
            <ac:picMk id="19" creationId="{AF937EDE-F311-182B-0184-885BF4D98A8C}"/>
          </ac:picMkLst>
        </pc:pic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5" creationId="{94937F0B-8350-0FFD-5AC0-234914D47365}"/>
          </ac:cxnSpMkLst>
        </pc:cxnChg>
        <pc:cxnChg chg="del mod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7" creationId="{D24FE11D-9B53-CEBA-5A3D-15C90366524C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9" creationId="{8500A496-E3F4-35A3-8C7D-C23E86401355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40" creationId="{B1D9686D-D033-A5B3-2A27-52CF61408DBE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41" creationId="{B8F0D108-365D-FE30-6D73-10F91FBDDDB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47.184" v="27301" actId="20577"/>
        <pc:sldMkLst>
          <pc:docMk/>
          <pc:sldMk cId="1616068038" sldId="276"/>
        </pc:sldMkLst>
        <pc:spChg chg="mod">
          <ac:chgData name="Carlos Hidalgo García" userId="5e0decdd4a0d9a7e" providerId="LiveId" clId="{445CEDCD-A374-434E-A321-765DEA3D5149}" dt="2024-09-19T12:44:22.213" v="13407" actId="13926"/>
          <ac:spMkLst>
            <pc:docMk/>
            <pc:sldMk cId="1616068038" sldId="276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47.184" v="27301" actId="20577"/>
          <ac:spMkLst>
            <pc:docMk/>
            <pc:sldMk cId="1616068038" sldId="276"/>
            <ac:spMk id="13" creationId="{1E0585D7-4C99-6FC0-5923-6CB042964522}"/>
          </ac:spMkLst>
        </pc:spChg>
        <pc:picChg chg="del">
          <ac:chgData name="Carlos Hidalgo García" userId="5e0decdd4a0d9a7e" providerId="LiveId" clId="{445CEDCD-A374-434E-A321-765DEA3D5149}" dt="2024-09-19T12:09:43.687" v="10906" actId="478"/>
          <ac:picMkLst>
            <pc:docMk/>
            <pc:sldMk cId="1616068038" sldId="276"/>
            <ac:picMk id="4" creationId="{5A8E1AB2-3BD5-1777-EE00-91CC3FF2447C}"/>
          </ac:picMkLst>
        </pc:picChg>
        <pc:picChg chg="add mod modCrop">
          <ac:chgData name="Carlos Hidalgo García" userId="5e0decdd4a0d9a7e" providerId="LiveId" clId="{445CEDCD-A374-434E-A321-765DEA3D5149}" dt="2024-09-19T12:15:48.904" v="11751" actId="1076"/>
          <ac:picMkLst>
            <pc:docMk/>
            <pc:sldMk cId="1616068038" sldId="276"/>
            <ac:picMk id="5" creationId="{B50DB61E-3F02-3031-F4D6-FA8B653E2B6C}"/>
          </ac:picMkLst>
        </pc:picChg>
        <pc:picChg chg="add mod">
          <ac:chgData name="Carlos Hidalgo García" userId="5e0decdd4a0d9a7e" providerId="LiveId" clId="{445CEDCD-A374-434E-A321-765DEA3D5149}" dt="2024-09-19T12:16:08.430" v="11754" actId="1076"/>
          <ac:picMkLst>
            <pc:docMk/>
            <pc:sldMk cId="1616068038" sldId="276"/>
            <ac:picMk id="8" creationId="{D5E53D92-CD7C-2AEF-9F2A-9F6B47BEAEC3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2.237" v="27304" actId="20577"/>
        <pc:sldMkLst>
          <pc:docMk/>
          <pc:sldMk cId="2911665825" sldId="277"/>
        </pc:sldMkLst>
        <pc:spChg chg="mod">
          <ac:chgData name="Carlos Hidalgo García" userId="5e0decdd4a0d9a7e" providerId="LiveId" clId="{445CEDCD-A374-434E-A321-765DEA3D5149}" dt="2024-09-19T12:44:14.509" v="13405" actId="13926"/>
          <ac:spMkLst>
            <pc:docMk/>
            <pc:sldMk cId="2911665825" sldId="277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52.237" v="27304" actId="20577"/>
          <ac:spMkLst>
            <pc:docMk/>
            <pc:sldMk cId="2911665825" sldId="277"/>
            <ac:spMk id="7" creationId="{A87D7389-9877-7E9A-C4DE-9A34DDEE8F3A}"/>
          </ac:spMkLst>
        </pc:spChg>
        <pc:picChg chg="add mod">
          <ac:chgData name="Carlos Hidalgo García" userId="5e0decdd4a0d9a7e" providerId="LiveId" clId="{445CEDCD-A374-434E-A321-765DEA3D5149}" dt="2024-09-19T12:19:48.235" v="12038" actId="1440"/>
          <ac:picMkLst>
            <pc:docMk/>
            <pc:sldMk cId="2911665825" sldId="277"/>
            <ac:picMk id="4" creationId="{E8E0395F-415B-FC94-6219-80999901063D}"/>
          </ac:picMkLst>
        </pc:picChg>
        <pc:picChg chg="del">
          <ac:chgData name="Carlos Hidalgo García" userId="5e0decdd4a0d9a7e" providerId="LiveId" clId="{445CEDCD-A374-434E-A321-765DEA3D5149}" dt="2024-09-19T12:16:30.646" v="11756" actId="478"/>
          <ac:picMkLst>
            <pc:docMk/>
            <pc:sldMk cId="2911665825" sldId="277"/>
            <ac:picMk id="5" creationId="{B50DB61E-3F02-3031-F4D6-FA8B653E2B6C}"/>
          </ac:picMkLst>
        </pc:picChg>
        <pc:picChg chg="del">
          <ac:chgData name="Carlos Hidalgo García" userId="5e0decdd4a0d9a7e" providerId="LiveId" clId="{445CEDCD-A374-434E-A321-765DEA3D5149}" dt="2024-09-19T12:16:31.237" v="11757" actId="478"/>
          <ac:picMkLst>
            <pc:docMk/>
            <pc:sldMk cId="2911665825" sldId="277"/>
            <ac:picMk id="8" creationId="{D5E53D92-CD7C-2AEF-9F2A-9F6B47BEAEC3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6.857" v="27307" actId="20577"/>
        <pc:sldMkLst>
          <pc:docMk/>
          <pc:sldMk cId="184895562" sldId="278"/>
        </pc:sldMkLst>
        <pc:spChg chg="mod">
          <ac:chgData name="Carlos Hidalgo García" userId="5e0decdd4a0d9a7e" providerId="LiveId" clId="{445CEDCD-A374-434E-A321-765DEA3D5149}" dt="2024-09-19T12:26:24.083" v="12409" actId="20577"/>
          <ac:spMkLst>
            <pc:docMk/>
            <pc:sldMk cId="184895562" sldId="278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2:28:00.425" v="12420" actId="1582"/>
          <ac:spMkLst>
            <pc:docMk/>
            <pc:sldMk cId="184895562" sldId="278"/>
            <ac:spMk id="7" creationId="{3EFA353A-9692-07B5-1BCE-BA236121D9DA}"/>
          </ac:spMkLst>
        </pc:spChg>
        <pc:spChg chg="add mod">
          <ac:chgData name="Carlos Hidalgo García" userId="5e0decdd4a0d9a7e" providerId="LiveId" clId="{445CEDCD-A374-434E-A321-765DEA3D5149}" dt="2024-09-19T12:28:10.877" v="12424" actId="14100"/>
          <ac:spMkLst>
            <pc:docMk/>
            <pc:sldMk cId="184895562" sldId="278"/>
            <ac:spMk id="8" creationId="{43542E33-4D8F-67AB-22D0-27FB7B721F06}"/>
          </ac:spMkLst>
        </pc:spChg>
        <pc:spChg chg="add mod">
          <ac:chgData name="Carlos Hidalgo García" userId="5e0decdd4a0d9a7e" providerId="LiveId" clId="{445CEDCD-A374-434E-A321-765DEA3D5149}" dt="2024-09-19T12:28:20.486" v="12427" actId="14100"/>
          <ac:spMkLst>
            <pc:docMk/>
            <pc:sldMk cId="184895562" sldId="278"/>
            <ac:spMk id="13" creationId="{A022D209-ABE7-84E3-6C51-62BFCEA73237}"/>
          </ac:spMkLst>
        </pc:spChg>
        <pc:spChg chg="add mod">
          <ac:chgData name="Carlos Hidalgo García" userId="5e0decdd4a0d9a7e" providerId="LiveId" clId="{445CEDCD-A374-434E-A321-765DEA3D5149}" dt="2024-09-19T12:28:29.127" v="12430" actId="14100"/>
          <ac:spMkLst>
            <pc:docMk/>
            <pc:sldMk cId="184895562" sldId="278"/>
            <ac:spMk id="14" creationId="{36B836D9-3E08-E6F2-6A67-B1B795B2CFF6}"/>
          </ac:spMkLst>
        </pc:spChg>
        <pc:spChg chg="add mod">
          <ac:chgData name="Carlos Hidalgo García" userId="5e0decdd4a0d9a7e" providerId="LiveId" clId="{445CEDCD-A374-434E-A321-765DEA3D5149}" dt="2024-09-19T12:29:18.643" v="12491" actId="108"/>
          <ac:spMkLst>
            <pc:docMk/>
            <pc:sldMk cId="184895562" sldId="278"/>
            <ac:spMk id="16" creationId="{3A6D6FB5-7EFC-7EDB-07DE-AC8B73EB0805}"/>
          </ac:spMkLst>
        </pc:spChg>
        <pc:spChg chg="add mod">
          <ac:chgData name="Carlos Hidalgo García" userId="5e0decdd4a0d9a7e" providerId="LiveId" clId="{445CEDCD-A374-434E-A321-765DEA3D5149}" dt="2024-09-19T12:29:15.101" v="12490" actId="207"/>
          <ac:spMkLst>
            <pc:docMk/>
            <pc:sldMk cId="184895562" sldId="278"/>
            <ac:spMk id="17" creationId="{CB62802A-D02F-FA40-07C3-98BC62D16E50}"/>
          </ac:spMkLst>
        </pc:spChg>
        <pc:spChg chg="add mod">
          <ac:chgData name="Carlos Hidalgo García" userId="5e0decdd4a0d9a7e" providerId="LiveId" clId="{445CEDCD-A374-434E-A321-765DEA3D5149}" dt="2024-09-19T12:29:32.407" v="12532" actId="1076"/>
          <ac:spMkLst>
            <pc:docMk/>
            <pc:sldMk cId="184895562" sldId="278"/>
            <ac:spMk id="18" creationId="{49B9BE29-4B3D-E162-FBC8-A4F160DAAA59}"/>
          </ac:spMkLst>
        </pc:spChg>
        <pc:spChg chg="add mod">
          <ac:chgData name="Carlos Hidalgo García" userId="5e0decdd4a0d9a7e" providerId="LiveId" clId="{445CEDCD-A374-434E-A321-765DEA3D5149}" dt="2024-09-19T12:29:48.784" v="12553" actId="1076"/>
          <ac:spMkLst>
            <pc:docMk/>
            <pc:sldMk cId="184895562" sldId="278"/>
            <ac:spMk id="19" creationId="{9483F600-DA0E-F4C5-85A8-DFC4F94BC9F0}"/>
          </ac:spMkLst>
        </pc:spChg>
        <pc:spChg chg="add mod">
          <ac:chgData name="Carlos Hidalgo García" userId="5e0decdd4a0d9a7e" providerId="LiveId" clId="{445CEDCD-A374-434E-A321-765DEA3D5149}" dt="2024-09-23T09:37:56.857" v="27307" actId="20577"/>
          <ac:spMkLst>
            <pc:docMk/>
            <pc:sldMk cId="184895562" sldId="278"/>
            <ac:spMk id="20" creationId="{F4FE6FFD-8B94-B9BE-EB27-5C460939DD4B}"/>
          </ac:spMkLst>
        </pc:spChg>
        <pc:picChg chg="del">
          <ac:chgData name="Carlos Hidalgo García" userId="5e0decdd4a0d9a7e" providerId="LiveId" clId="{445CEDCD-A374-434E-A321-765DEA3D5149}" dt="2024-09-19T12:26:00.530" v="12298" actId="478"/>
          <ac:picMkLst>
            <pc:docMk/>
            <pc:sldMk cId="184895562" sldId="278"/>
            <ac:picMk id="4" creationId="{E8E0395F-415B-FC94-6219-80999901063D}"/>
          </ac:picMkLst>
        </pc:picChg>
        <pc:picChg chg="add mod">
          <ac:chgData name="Carlos Hidalgo García" userId="5e0decdd4a0d9a7e" providerId="LiveId" clId="{445CEDCD-A374-434E-A321-765DEA3D5149}" dt="2024-09-19T12:27:39.598" v="12415" actId="1076"/>
          <ac:picMkLst>
            <pc:docMk/>
            <pc:sldMk cId="184895562" sldId="278"/>
            <ac:picMk id="5" creationId="{7DD27024-9E57-5392-B09C-F49D40EE6DE6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9.983" v="27310" actId="20577"/>
        <pc:sldMkLst>
          <pc:docMk/>
          <pc:sldMk cId="1184766693" sldId="279"/>
        </pc:sldMkLst>
        <pc:spChg chg="mod">
          <ac:chgData name="Carlos Hidalgo García" userId="5e0decdd4a0d9a7e" providerId="LiveId" clId="{445CEDCD-A374-434E-A321-765DEA3D5149}" dt="2024-09-19T12:44:04.350" v="13403" actId="13926"/>
          <ac:spMkLst>
            <pc:docMk/>
            <pc:sldMk cId="1184766693" sldId="27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9T12:30:57.252" v="12560" actId="478"/>
          <ac:spMkLst>
            <pc:docMk/>
            <pc:sldMk cId="1184766693" sldId="279"/>
            <ac:spMk id="7" creationId="{3EFA353A-9692-07B5-1BCE-BA236121D9DA}"/>
          </ac:spMkLst>
        </pc:spChg>
        <pc:spChg chg="del">
          <ac:chgData name="Carlos Hidalgo García" userId="5e0decdd4a0d9a7e" providerId="LiveId" clId="{445CEDCD-A374-434E-A321-765DEA3D5149}" dt="2024-09-19T12:30:57.825" v="12561" actId="478"/>
          <ac:spMkLst>
            <pc:docMk/>
            <pc:sldMk cId="1184766693" sldId="279"/>
            <ac:spMk id="8" creationId="{43542E33-4D8F-67AB-22D0-27FB7B721F06}"/>
          </ac:spMkLst>
        </pc:spChg>
        <pc:spChg chg="del">
          <ac:chgData name="Carlos Hidalgo García" userId="5e0decdd4a0d9a7e" providerId="LiveId" clId="{445CEDCD-A374-434E-A321-765DEA3D5149}" dt="2024-09-19T12:30:52.632" v="12557" actId="478"/>
          <ac:spMkLst>
            <pc:docMk/>
            <pc:sldMk cId="1184766693" sldId="279"/>
            <ac:spMk id="13" creationId="{A022D209-ABE7-84E3-6C51-62BFCEA73237}"/>
          </ac:spMkLst>
        </pc:spChg>
        <pc:spChg chg="del">
          <ac:chgData name="Carlos Hidalgo García" userId="5e0decdd4a0d9a7e" providerId="LiveId" clId="{445CEDCD-A374-434E-A321-765DEA3D5149}" dt="2024-09-19T12:30:52.072" v="12556" actId="478"/>
          <ac:spMkLst>
            <pc:docMk/>
            <pc:sldMk cId="1184766693" sldId="279"/>
            <ac:spMk id="14" creationId="{36B836D9-3E08-E6F2-6A67-B1B795B2CFF6}"/>
          </ac:spMkLst>
        </pc:spChg>
        <pc:spChg chg="del">
          <ac:chgData name="Carlos Hidalgo García" userId="5e0decdd4a0d9a7e" providerId="LiveId" clId="{445CEDCD-A374-434E-A321-765DEA3D5149}" dt="2024-09-19T12:30:59.239" v="12562" actId="478"/>
          <ac:spMkLst>
            <pc:docMk/>
            <pc:sldMk cId="1184766693" sldId="279"/>
            <ac:spMk id="16" creationId="{3A6D6FB5-7EFC-7EDB-07DE-AC8B73EB0805}"/>
          </ac:spMkLst>
        </pc:spChg>
        <pc:spChg chg="del">
          <ac:chgData name="Carlos Hidalgo García" userId="5e0decdd4a0d9a7e" providerId="LiveId" clId="{445CEDCD-A374-434E-A321-765DEA3D5149}" dt="2024-09-19T12:30:55.185" v="12559" actId="478"/>
          <ac:spMkLst>
            <pc:docMk/>
            <pc:sldMk cId="1184766693" sldId="279"/>
            <ac:spMk id="17" creationId="{CB62802A-D02F-FA40-07C3-98BC62D16E50}"/>
          </ac:spMkLst>
        </pc:spChg>
        <pc:spChg chg="del">
          <ac:chgData name="Carlos Hidalgo García" userId="5e0decdd4a0d9a7e" providerId="LiveId" clId="{445CEDCD-A374-434E-A321-765DEA3D5149}" dt="2024-09-19T12:31:00.544" v="12563" actId="478"/>
          <ac:spMkLst>
            <pc:docMk/>
            <pc:sldMk cId="1184766693" sldId="279"/>
            <ac:spMk id="18" creationId="{49B9BE29-4B3D-E162-FBC8-A4F160DAAA59}"/>
          </ac:spMkLst>
        </pc:spChg>
        <pc:spChg chg="del">
          <ac:chgData name="Carlos Hidalgo García" userId="5e0decdd4a0d9a7e" providerId="LiveId" clId="{445CEDCD-A374-434E-A321-765DEA3D5149}" dt="2024-09-19T12:30:54.120" v="12558" actId="478"/>
          <ac:spMkLst>
            <pc:docMk/>
            <pc:sldMk cId="1184766693" sldId="279"/>
            <ac:spMk id="19" creationId="{9483F600-DA0E-F4C5-85A8-DFC4F94BC9F0}"/>
          </ac:spMkLst>
        </pc:spChg>
        <pc:spChg chg="add mod">
          <ac:chgData name="Carlos Hidalgo García" userId="5e0decdd4a0d9a7e" providerId="LiveId" clId="{445CEDCD-A374-434E-A321-765DEA3D5149}" dt="2024-09-23T09:37:59.983" v="27310" actId="20577"/>
          <ac:spMkLst>
            <pc:docMk/>
            <pc:sldMk cId="1184766693" sldId="279"/>
            <ac:spMk id="31" creationId="{9C644842-B8B1-3678-9613-A86DD017DC94}"/>
          </ac:spMkLst>
        </pc:spChg>
        <pc:picChg chg="add mod">
          <ac:chgData name="Carlos Hidalgo García" userId="5e0decdd4a0d9a7e" providerId="LiveId" clId="{445CEDCD-A374-434E-A321-765DEA3D5149}" dt="2024-09-19T12:41:41.046" v="13181" actId="1076"/>
          <ac:picMkLst>
            <pc:docMk/>
            <pc:sldMk cId="1184766693" sldId="279"/>
            <ac:picMk id="4" creationId="{08731A5F-37D4-9CA3-178F-7BFE9A74B3E9}"/>
          </ac:picMkLst>
        </pc:picChg>
        <pc:picChg chg="del">
          <ac:chgData name="Carlos Hidalgo García" userId="5e0decdd4a0d9a7e" providerId="LiveId" clId="{445CEDCD-A374-434E-A321-765DEA3D5149}" dt="2024-09-19T12:30:50.681" v="12555" actId="478"/>
          <ac:picMkLst>
            <pc:docMk/>
            <pc:sldMk cId="1184766693" sldId="279"/>
            <ac:picMk id="5" creationId="{7DD27024-9E57-5392-B09C-F49D40EE6DE6}"/>
          </ac:picMkLst>
        </pc:picChg>
        <pc:picChg chg="add mod">
          <ac:chgData name="Carlos Hidalgo García" userId="5e0decdd4a0d9a7e" providerId="LiveId" clId="{445CEDCD-A374-434E-A321-765DEA3D5149}" dt="2024-09-19T12:41:47.482" v="13182" actId="1076"/>
          <ac:picMkLst>
            <pc:docMk/>
            <pc:sldMk cId="1184766693" sldId="279"/>
            <ac:picMk id="20" creationId="{5DA4DAE4-00B6-EB9E-D807-DCE6BDA3A3CD}"/>
          </ac:picMkLst>
        </pc:picChg>
        <pc:picChg chg="add mod">
          <ac:chgData name="Carlos Hidalgo García" userId="5e0decdd4a0d9a7e" providerId="LiveId" clId="{445CEDCD-A374-434E-A321-765DEA3D5149}" dt="2024-09-19T12:43:33.131" v="13386" actId="1035"/>
          <ac:picMkLst>
            <pc:docMk/>
            <pc:sldMk cId="1184766693" sldId="279"/>
            <ac:picMk id="23" creationId="{4A01D9AF-9297-0C0B-D95A-528ACF3F67B0}"/>
          </ac:picMkLst>
        </pc:picChg>
        <pc:picChg chg="add mod">
          <ac:chgData name="Carlos Hidalgo García" userId="5e0decdd4a0d9a7e" providerId="LiveId" clId="{445CEDCD-A374-434E-A321-765DEA3D5149}" dt="2024-09-19T12:43:36.257" v="13391" actId="1035"/>
          <ac:picMkLst>
            <pc:docMk/>
            <pc:sldMk cId="1184766693" sldId="279"/>
            <ac:picMk id="26" creationId="{D4F4202E-8581-32FD-0A11-4FBEA6754554}"/>
          </ac:picMkLst>
        </pc:picChg>
        <pc:picChg chg="add mod">
          <ac:chgData name="Carlos Hidalgo García" userId="5e0decdd4a0d9a7e" providerId="LiveId" clId="{445CEDCD-A374-434E-A321-765DEA3D5149}" dt="2024-09-19T12:43:39.575" v="13395" actId="1035"/>
          <ac:picMkLst>
            <pc:docMk/>
            <pc:sldMk cId="1184766693" sldId="279"/>
            <ac:picMk id="28" creationId="{11AF3F48-FCF2-E248-6DD4-7B0295A456E1}"/>
          </ac:picMkLst>
        </pc:picChg>
        <pc:picChg chg="add mod">
          <ac:chgData name="Carlos Hidalgo García" userId="5e0decdd4a0d9a7e" providerId="LiveId" clId="{445CEDCD-A374-434E-A321-765DEA3D5149}" dt="2024-09-19T12:43:19.432" v="13381" actId="1035"/>
          <ac:picMkLst>
            <pc:docMk/>
            <pc:sldMk cId="1184766693" sldId="279"/>
            <ac:picMk id="30" creationId="{346C49D9-E9D8-A87B-EAE7-FCD79CA05CE4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07.913" v="27312" actId="20577"/>
        <pc:sldMkLst>
          <pc:docMk/>
          <pc:sldMk cId="2586218610" sldId="280"/>
        </pc:sldMkLst>
        <pc:spChg chg="mod">
          <ac:chgData name="Carlos Hidalgo García" userId="5e0decdd4a0d9a7e" providerId="LiveId" clId="{445CEDCD-A374-434E-A321-765DEA3D5149}" dt="2024-09-19T12:57:18.546" v="14356" actId="13926"/>
          <ac:spMkLst>
            <pc:docMk/>
            <pc:sldMk cId="2586218610" sldId="280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8:07.913" v="27312" actId="20577"/>
          <ac:spMkLst>
            <pc:docMk/>
            <pc:sldMk cId="2586218610" sldId="280"/>
            <ac:spMk id="15" creationId="{4F6D608C-A391-A193-3E59-76831FA09CCC}"/>
          </ac:spMkLst>
        </pc:spChg>
        <pc:picChg chg="add mod">
          <ac:chgData name="Carlos Hidalgo García" userId="5e0decdd4a0d9a7e" providerId="LiveId" clId="{445CEDCD-A374-434E-A321-765DEA3D5149}" dt="2024-09-19T12:50:23.674" v="13606" actId="1076"/>
          <ac:picMkLst>
            <pc:docMk/>
            <pc:sldMk cId="2586218610" sldId="280"/>
            <ac:picMk id="5" creationId="{CFFD6F11-6B1E-0AF8-A7CF-801A75D23EF8}"/>
          </ac:picMkLst>
        </pc:picChg>
        <pc:picChg chg="add mod">
          <ac:chgData name="Carlos Hidalgo García" userId="5e0decdd4a0d9a7e" providerId="LiveId" clId="{445CEDCD-A374-434E-A321-765DEA3D5149}" dt="2024-09-19T12:53:44.082" v="13981" actId="1076"/>
          <ac:picMkLst>
            <pc:docMk/>
            <pc:sldMk cId="2586218610" sldId="280"/>
            <ac:picMk id="8" creationId="{588D4B88-BEE6-089E-EEDF-2B7804BFAC17}"/>
          </ac:picMkLst>
        </pc:picChg>
        <pc:picChg chg="add mod">
          <ac:chgData name="Carlos Hidalgo García" userId="5e0decdd4a0d9a7e" providerId="LiveId" clId="{445CEDCD-A374-434E-A321-765DEA3D5149}" dt="2024-09-19T12:57:10.754" v="14354" actId="1035"/>
          <ac:picMkLst>
            <pc:docMk/>
            <pc:sldMk cId="2586218610" sldId="280"/>
            <ac:picMk id="14" creationId="{E1AF2883-3D4B-CFB9-4104-83E01919ED89}"/>
          </ac:picMkLst>
        </pc:picChg>
        <pc:picChg chg="del">
          <ac:chgData name="Carlos Hidalgo García" userId="5e0decdd4a0d9a7e" providerId="LiveId" clId="{445CEDCD-A374-434E-A321-765DEA3D5149}" dt="2024-09-19T12:49:16.468" v="13486" actId="478"/>
          <ac:picMkLst>
            <pc:docMk/>
            <pc:sldMk cId="2586218610" sldId="280"/>
            <ac:picMk id="23" creationId="{4A01D9AF-9297-0C0B-D95A-528ACF3F67B0}"/>
          </ac:picMkLst>
        </pc:picChg>
        <pc:picChg chg="del">
          <ac:chgData name="Carlos Hidalgo García" userId="5e0decdd4a0d9a7e" providerId="LiveId" clId="{445CEDCD-A374-434E-A321-765DEA3D5149}" dt="2024-09-19T12:49:16.970" v="13487" actId="478"/>
          <ac:picMkLst>
            <pc:docMk/>
            <pc:sldMk cId="2586218610" sldId="280"/>
            <ac:picMk id="26" creationId="{D4F4202E-8581-32FD-0A11-4FBEA6754554}"/>
          </ac:picMkLst>
        </pc:picChg>
        <pc:picChg chg="del">
          <ac:chgData name="Carlos Hidalgo García" userId="5e0decdd4a0d9a7e" providerId="LiveId" clId="{445CEDCD-A374-434E-A321-765DEA3D5149}" dt="2024-09-19T12:49:17.718" v="13488" actId="478"/>
          <ac:picMkLst>
            <pc:docMk/>
            <pc:sldMk cId="2586218610" sldId="280"/>
            <ac:picMk id="28" creationId="{11AF3F48-FCF2-E248-6DD4-7B0295A456E1}"/>
          </ac:picMkLst>
        </pc:picChg>
        <pc:picChg chg="del">
          <ac:chgData name="Carlos Hidalgo García" userId="5e0decdd4a0d9a7e" providerId="LiveId" clId="{445CEDCD-A374-434E-A321-765DEA3D5149}" dt="2024-09-19T12:49:14.861" v="13485" actId="478"/>
          <ac:picMkLst>
            <pc:docMk/>
            <pc:sldMk cId="2586218610" sldId="280"/>
            <ac:picMk id="30" creationId="{346C49D9-E9D8-A87B-EAE7-FCD79CA05CE4}"/>
          </ac:picMkLst>
        </pc:picChg>
      </pc:sldChg>
      <pc:sldChg chg="add del">
        <pc:chgData name="Carlos Hidalgo García" userId="5e0decdd4a0d9a7e" providerId="LiveId" clId="{445CEDCD-A374-434E-A321-765DEA3D5149}" dt="2024-09-19T13:05:50.550" v="14358" actId="47"/>
        <pc:sldMkLst>
          <pc:docMk/>
          <pc:sldMk cId="1094024739" sldId="281"/>
        </pc:sldMkLst>
      </pc:sldChg>
      <pc:sldChg chg="addSp modSp add mod ord">
        <pc:chgData name="Carlos Hidalgo García" userId="5e0decdd4a0d9a7e" providerId="LiveId" clId="{445CEDCD-A374-434E-A321-765DEA3D5149}" dt="2024-09-23T09:38:54.056" v="27348" actId="20577"/>
        <pc:sldMkLst>
          <pc:docMk/>
          <pc:sldMk cId="1555376499" sldId="281"/>
        </pc:sldMkLst>
        <pc:spChg chg="add mod">
          <ac:chgData name="Carlos Hidalgo García" userId="5e0decdd4a0d9a7e" providerId="LiveId" clId="{445CEDCD-A374-434E-A321-765DEA3D5149}" dt="2024-09-23T09:38:54.056" v="27348" actId="20577"/>
          <ac:spMkLst>
            <pc:docMk/>
            <pc:sldMk cId="1555376499" sldId="281"/>
            <ac:spMk id="2" creationId="{DF8860D9-F286-6400-5197-7CBDBFA5FA81}"/>
          </ac:spMkLst>
        </pc:spChg>
        <pc:spChg chg="mod">
          <ac:chgData name="Carlos Hidalgo García" userId="5e0decdd4a0d9a7e" providerId="LiveId" clId="{445CEDCD-A374-434E-A321-765DEA3D5149}" dt="2024-09-22T10:58:23.080" v="21249"/>
          <ac:spMkLst>
            <pc:docMk/>
            <pc:sldMk cId="1555376499" sldId="28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9T13:06:03.651" v="14380" actId="20577"/>
          <ac:spMkLst>
            <pc:docMk/>
            <pc:sldMk cId="1555376499" sldId="281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9T13:06:44.315" v="14444" actId="6549"/>
          <ac:spMkLst>
            <pc:docMk/>
            <pc:sldMk cId="1555376499" sldId="281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12.063" v="27315" actId="20577"/>
        <pc:sldMkLst>
          <pc:docMk/>
          <pc:sldMk cId="2309678574" sldId="282"/>
        </pc:sldMkLst>
        <pc:spChg chg="mod">
          <ac:chgData name="Carlos Hidalgo García" userId="5e0decdd4a0d9a7e" providerId="LiveId" clId="{445CEDCD-A374-434E-A321-765DEA3D5149}" dt="2024-09-19T13:10:03.810" v="14560" actId="20577"/>
          <ac:spMkLst>
            <pc:docMk/>
            <pc:sldMk cId="2309678574" sldId="28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3:15:06.523" v="15225" actId="13926"/>
          <ac:spMkLst>
            <pc:docMk/>
            <pc:sldMk cId="2309678574" sldId="282"/>
            <ac:spMk id="17" creationId="{C33F90AF-9E3C-F5B6-D8E8-9D43A70AB940}"/>
          </ac:spMkLst>
        </pc:spChg>
        <pc:spChg chg="add del mod">
          <ac:chgData name="Carlos Hidalgo García" userId="5e0decdd4a0d9a7e" providerId="LiveId" clId="{445CEDCD-A374-434E-A321-765DEA3D5149}" dt="2024-09-19T13:16:28.638" v="15323" actId="478"/>
          <ac:spMkLst>
            <pc:docMk/>
            <pc:sldMk cId="2309678574" sldId="282"/>
            <ac:spMk id="28" creationId="{E45A2969-60A5-4857-D685-BAF6B1ACA0A7}"/>
          </ac:spMkLst>
        </pc:spChg>
        <pc:spChg chg="add mod">
          <ac:chgData name="Carlos Hidalgo García" userId="5e0decdd4a0d9a7e" providerId="LiveId" clId="{445CEDCD-A374-434E-A321-765DEA3D5149}" dt="2024-09-23T09:38:12.063" v="27315" actId="20577"/>
          <ac:spMkLst>
            <pc:docMk/>
            <pc:sldMk cId="2309678574" sldId="282"/>
            <ac:spMk id="29" creationId="{4B51FA77-F57C-751C-E800-159202DED30A}"/>
          </ac:spMkLst>
        </pc:spChg>
        <pc:picChg chg="del">
          <ac:chgData name="Carlos Hidalgo García" userId="5e0decdd4a0d9a7e" providerId="LiveId" clId="{445CEDCD-A374-434E-A321-765DEA3D5149}" dt="2024-09-19T13:07:32.309" v="14451" actId="478"/>
          <ac:picMkLst>
            <pc:docMk/>
            <pc:sldMk cId="2309678574" sldId="282"/>
            <ac:picMk id="4" creationId="{08731A5F-37D4-9CA3-178F-7BFE9A74B3E9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5" creationId="{CFFD6F11-6B1E-0AF8-A7CF-801A75D23EF8}"/>
          </ac:picMkLst>
        </pc:picChg>
        <pc:picChg chg="add del">
          <ac:chgData name="Carlos Hidalgo García" userId="5e0decdd4a0d9a7e" providerId="LiveId" clId="{445CEDCD-A374-434E-A321-765DEA3D5149}" dt="2024-09-19T13:08:38.601" v="14496" actId="22"/>
          <ac:picMkLst>
            <pc:docMk/>
            <pc:sldMk cId="2309678574" sldId="282"/>
            <ac:picMk id="7" creationId="{A896E1E6-5411-DBE5-5109-4C9BC699A416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8" creationId="{588D4B88-BEE6-089E-EEDF-2B7804BFAC17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14" creationId="{E1AF2883-3D4B-CFB9-4104-83E01919ED89}"/>
          </ac:picMkLst>
        </pc:picChg>
        <pc:picChg chg="add mod">
          <ac:chgData name="Carlos Hidalgo García" userId="5e0decdd4a0d9a7e" providerId="LiveId" clId="{445CEDCD-A374-434E-A321-765DEA3D5149}" dt="2024-09-19T13:08:54.090" v="14498" actId="1076"/>
          <ac:picMkLst>
            <pc:docMk/>
            <pc:sldMk cId="2309678574" sldId="282"/>
            <ac:picMk id="15" creationId="{2BF59BB5-73A1-1B10-4E72-72F53288961C}"/>
          </ac:picMkLst>
        </pc:picChg>
        <pc:picChg chg="add mod">
          <ac:chgData name="Carlos Hidalgo García" userId="5e0decdd4a0d9a7e" providerId="LiveId" clId="{445CEDCD-A374-434E-A321-765DEA3D5149}" dt="2024-09-19T13:11:26.058" v="14713" actId="1038"/>
          <ac:picMkLst>
            <pc:docMk/>
            <pc:sldMk cId="2309678574" sldId="282"/>
            <ac:picMk id="19" creationId="{844F8575-DF9A-0784-FB13-08CAB60F64E2}"/>
          </ac:picMkLst>
        </pc:picChg>
        <pc:picChg chg="del">
          <ac:chgData name="Carlos Hidalgo García" userId="5e0decdd4a0d9a7e" providerId="LiveId" clId="{445CEDCD-A374-434E-A321-765DEA3D5149}" dt="2024-09-19T13:07:23.003" v="14446" actId="478"/>
          <ac:picMkLst>
            <pc:docMk/>
            <pc:sldMk cId="2309678574" sldId="282"/>
            <ac:picMk id="20" creationId="{5DA4DAE4-00B6-EB9E-D807-DCE6BDA3A3CD}"/>
          </ac:picMkLst>
        </pc:picChg>
        <pc:picChg chg="add mod">
          <ac:chgData name="Carlos Hidalgo García" userId="5e0decdd4a0d9a7e" providerId="LiveId" clId="{445CEDCD-A374-434E-A321-765DEA3D5149}" dt="2024-09-19T13:12:59.455" v="14966" actId="1076"/>
          <ac:picMkLst>
            <pc:docMk/>
            <pc:sldMk cId="2309678574" sldId="282"/>
            <ac:picMk id="23" creationId="{BC97BC4D-7AD1-B356-D2FC-656487846D12}"/>
          </ac:picMkLst>
        </pc:picChg>
        <pc:picChg chg="add mod">
          <ac:chgData name="Carlos Hidalgo García" userId="5e0decdd4a0d9a7e" providerId="LiveId" clId="{445CEDCD-A374-434E-A321-765DEA3D5149}" dt="2024-09-19T13:14:56.792" v="15217" actId="1076"/>
          <ac:picMkLst>
            <pc:docMk/>
            <pc:sldMk cId="2309678574" sldId="282"/>
            <ac:picMk id="26" creationId="{EA1CFF2E-02E0-1537-F0BD-8656C4B7DAE5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15.224" v="27318" actId="20577"/>
        <pc:sldMkLst>
          <pc:docMk/>
          <pc:sldMk cId="3471324827" sldId="283"/>
        </pc:sldMkLst>
        <pc:spChg chg="mod">
          <ac:chgData name="Carlos Hidalgo García" userId="5e0decdd4a0d9a7e" providerId="LiveId" clId="{445CEDCD-A374-434E-A321-765DEA3D5149}" dt="2024-09-19T13:26:46.226" v="15929" actId="1076"/>
          <ac:spMkLst>
            <pc:docMk/>
            <pc:sldMk cId="3471324827" sldId="28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3:19:32.321" v="15520" actId="13926"/>
          <ac:spMkLst>
            <pc:docMk/>
            <pc:sldMk cId="3471324827" sldId="283"/>
            <ac:spMk id="5" creationId="{342B8768-9DC6-2DB8-E211-71C2EE952429}"/>
          </ac:spMkLst>
        </pc:spChg>
        <pc:spChg chg="add mod">
          <ac:chgData name="Carlos Hidalgo García" userId="5e0decdd4a0d9a7e" providerId="LiveId" clId="{445CEDCD-A374-434E-A321-765DEA3D5149}" dt="2024-09-19T13:27:11.558" v="15936" actId="1076"/>
          <ac:spMkLst>
            <pc:docMk/>
            <pc:sldMk cId="3471324827" sldId="283"/>
            <ac:spMk id="7" creationId="{4062F65B-61F0-A4BE-82D2-12DA443B2C81}"/>
          </ac:spMkLst>
        </pc:spChg>
        <pc:spChg chg="add mod">
          <ac:chgData name="Carlos Hidalgo García" userId="5e0decdd4a0d9a7e" providerId="LiveId" clId="{445CEDCD-A374-434E-A321-765DEA3D5149}" dt="2024-09-19T13:26:51.502" v="15930" actId="1076"/>
          <ac:spMkLst>
            <pc:docMk/>
            <pc:sldMk cId="3471324827" sldId="283"/>
            <ac:spMk id="8" creationId="{896656B5-CC6E-954F-C8A0-72EFF1F745DD}"/>
          </ac:spMkLst>
        </pc:spChg>
        <pc:spChg chg="add mod">
          <ac:chgData name="Carlos Hidalgo García" userId="5e0decdd4a0d9a7e" providerId="LiveId" clId="{445CEDCD-A374-434E-A321-765DEA3D5149}" dt="2024-09-19T13:26:40.947" v="15927" actId="14100"/>
          <ac:spMkLst>
            <pc:docMk/>
            <pc:sldMk cId="3471324827" sldId="283"/>
            <ac:spMk id="16" creationId="{96999AED-7492-0DE8-04A1-5708D8FF3E64}"/>
          </ac:spMkLst>
        </pc:spChg>
        <pc:spChg chg="del">
          <ac:chgData name="Carlos Hidalgo García" userId="5e0decdd4a0d9a7e" providerId="LiveId" clId="{445CEDCD-A374-434E-A321-765DEA3D5149}" dt="2024-09-19T13:16:39.733" v="15327" actId="478"/>
          <ac:spMkLst>
            <pc:docMk/>
            <pc:sldMk cId="3471324827" sldId="283"/>
            <ac:spMk id="17" creationId="{C33F90AF-9E3C-F5B6-D8E8-9D43A70AB940}"/>
          </ac:spMkLst>
        </pc:spChg>
        <pc:spChg chg="add mod">
          <ac:chgData name="Carlos Hidalgo García" userId="5e0decdd4a0d9a7e" providerId="LiveId" clId="{445CEDCD-A374-434E-A321-765DEA3D5149}" dt="2024-09-23T09:38:15.224" v="27318" actId="20577"/>
          <ac:spMkLst>
            <pc:docMk/>
            <pc:sldMk cId="3471324827" sldId="283"/>
            <ac:spMk id="18" creationId="{E461086F-5E5C-882E-3DB1-FEC75F8A9097}"/>
          </ac:spMkLst>
        </pc:spChg>
        <pc:spChg chg="mod">
          <ac:chgData name="Carlos Hidalgo García" userId="5e0decdd4a0d9a7e" providerId="LiveId" clId="{445CEDCD-A374-434E-A321-765DEA3D5149}" dt="2024-09-19T13:27:04.141" v="15934" actId="123"/>
          <ac:spMkLst>
            <pc:docMk/>
            <pc:sldMk cId="3471324827" sldId="283"/>
            <ac:spMk id="28" creationId="{E45A2969-60A5-4857-D685-BAF6B1ACA0A7}"/>
          </ac:spMkLst>
        </pc:spChg>
        <pc:picChg chg="add mod">
          <ac:chgData name="Carlos Hidalgo García" userId="5e0decdd4a0d9a7e" providerId="LiveId" clId="{445CEDCD-A374-434E-A321-765DEA3D5149}" dt="2024-09-19T13:17:17.103" v="15353" actId="1076"/>
          <ac:picMkLst>
            <pc:docMk/>
            <pc:sldMk cId="3471324827" sldId="283"/>
            <ac:picMk id="4" creationId="{4E6D4463-6185-DBE8-03CD-B2796966CC24}"/>
          </ac:picMkLst>
        </pc:picChg>
        <pc:picChg chg="add del mod">
          <ac:chgData name="Carlos Hidalgo García" userId="5e0decdd4a0d9a7e" providerId="LiveId" clId="{445CEDCD-A374-434E-A321-765DEA3D5149}" dt="2024-09-19T13:25:11.102" v="15830" actId="478"/>
          <ac:picMkLst>
            <pc:docMk/>
            <pc:sldMk cId="3471324827" sldId="283"/>
            <ac:picMk id="14" creationId="{D66F9020-3269-D785-6DE9-B587A80337E2}"/>
          </ac:picMkLst>
        </pc:picChg>
        <pc:picChg chg="del">
          <ac:chgData name="Carlos Hidalgo García" userId="5e0decdd4a0d9a7e" providerId="LiveId" clId="{445CEDCD-A374-434E-A321-765DEA3D5149}" dt="2024-09-19T13:16:40.582" v="15328" actId="478"/>
          <ac:picMkLst>
            <pc:docMk/>
            <pc:sldMk cId="3471324827" sldId="283"/>
            <ac:picMk id="15" creationId="{2BF59BB5-73A1-1B10-4E72-72F53288961C}"/>
          </ac:picMkLst>
        </pc:picChg>
        <pc:picChg chg="del">
          <ac:chgData name="Carlos Hidalgo García" userId="5e0decdd4a0d9a7e" providerId="LiveId" clId="{445CEDCD-A374-434E-A321-765DEA3D5149}" dt="2024-09-19T13:16:33.882" v="15326" actId="478"/>
          <ac:picMkLst>
            <pc:docMk/>
            <pc:sldMk cId="3471324827" sldId="283"/>
            <ac:picMk id="19" creationId="{844F8575-DF9A-0784-FB13-08CAB60F64E2}"/>
          </ac:picMkLst>
        </pc:picChg>
        <pc:picChg chg="del">
          <ac:chgData name="Carlos Hidalgo García" userId="5e0decdd4a0d9a7e" providerId="LiveId" clId="{445CEDCD-A374-434E-A321-765DEA3D5149}" dt="2024-09-19T13:16:33.218" v="15325" actId="478"/>
          <ac:picMkLst>
            <pc:docMk/>
            <pc:sldMk cId="3471324827" sldId="283"/>
            <ac:picMk id="23" creationId="{BC97BC4D-7AD1-B356-D2FC-656487846D12}"/>
          </ac:picMkLst>
        </pc:picChg>
        <pc:picChg chg="del">
          <ac:chgData name="Carlos Hidalgo García" userId="5e0decdd4a0d9a7e" providerId="LiveId" clId="{445CEDCD-A374-434E-A321-765DEA3D5149}" dt="2024-09-19T13:16:32.533" v="15324" actId="478"/>
          <ac:picMkLst>
            <pc:docMk/>
            <pc:sldMk cId="3471324827" sldId="283"/>
            <ac:picMk id="26" creationId="{EA1CFF2E-02E0-1537-F0BD-8656C4B7DAE5}"/>
          </ac:picMkLst>
        </pc:picChg>
      </pc:sldChg>
      <pc:sldChg chg="addSp modSp add mod ord">
        <pc:chgData name="Carlos Hidalgo García" userId="5e0decdd4a0d9a7e" providerId="LiveId" clId="{445CEDCD-A374-434E-A321-765DEA3D5149}" dt="2024-09-23T09:38:57.133" v="27351" actId="20577"/>
        <pc:sldMkLst>
          <pc:docMk/>
          <pc:sldMk cId="3061980582" sldId="284"/>
        </pc:sldMkLst>
        <pc:spChg chg="add mod">
          <ac:chgData name="Carlos Hidalgo García" userId="5e0decdd4a0d9a7e" providerId="LiveId" clId="{445CEDCD-A374-434E-A321-765DEA3D5149}" dt="2024-09-23T09:38:57.133" v="27351" actId="20577"/>
          <ac:spMkLst>
            <pc:docMk/>
            <pc:sldMk cId="3061980582" sldId="284"/>
            <ac:spMk id="2" creationId="{6EF23393-837D-B4B0-8DA4-281B1999F6E1}"/>
          </ac:spMkLst>
        </pc:spChg>
        <pc:spChg chg="mod">
          <ac:chgData name="Carlos Hidalgo García" userId="5e0decdd4a0d9a7e" providerId="LiveId" clId="{445CEDCD-A374-434E-A321-765DEA3D5149}" dt="2024-09-19T14:53:31.468" v="16494" actId="20577"/>
          <ac:spMkLst>
            <pc:docMk/>
            <pc:sldMk cId="3061980582" sldId="284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9T14:53:22.334" v="16492" actId="20577"/>
          <ac:spMkLst>
            <pc:docMk/>
            <pc:sldMk cId="3061980582" sldId="284"/>
            <ac:spMk id="24" creationId="{77AC952E-FE1E-3C99-9DBC-A0774DAFAAAE}"/>
          </ac:spMkLst>
        </pc:spChg>
      </pc:sldChg>
      <pc:sldChg chg="addSp modSp add mod">
        <pc:chgData name="Carlos Hidalgo García" userId="5e0decdd4a0d9a7e" providerId="LiveId" clId="{445CEDCD-A374-434E-A321-765DEA3D5149}" dt="2024-09-23T09:39:01.024" v="27354" actId="20577"/>
        <pc:sldMkLst>
          <pc:docMk/>
          <pc:sldMk cId="2617576076" sldId="285"/>
        </pc:sldMkLst>
        <pc:spChg chg="mod">
          <ac:chgData name="Carlos Hidalgo García" userId="5e0decdd4a0d9a7e" providerId="LiveId" clId="{445CEDCD-A374-434E-A321-765DEA3D5149}" dt="2024-09-20T21:01:16.097" v="17057" actId="20577"/>
          <ac:spMkLst>
            <pc:docMk/>
            <pc:sldMk cId="2617576076" sldId="285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0:50:43.351" v="20891" actId="1076"/>
          <ac:spMkLst>
            <pc:docMk/>
            <pc:sldMk cId="2617576076" sldId="285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0:39:59.621" v="20690" actId="13926"/>
          <ac:spMkLst>
            <pc:docMk/>
            <pc:sldMk cId="2617576076" sldId="285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2:14:27.563" v="23094" actId="1037"/>
          <ac:spMkLst>
            <pc:docMk/>
            <pc:sldMk cId="2617576076" sldId="285"/>
            <ac:spMk id="8" creationId="{472C7D7C-3AA0-1514-B974-D3B04AEF9E6B}"/>
          </ac:spMkLst>
        </pc:spChg>
        <pc:spChg chg="add mod">
          <ac:chgData name="Carlos Hidalgo García" userId="5e0decdd4a0d9a7e" providerId="LiveId" clId="{445CEDCD-A374-434E-A321-765DEA3D5149}" dt="2024-09-23T09:39:01.024" v="27354" actId="20577"/>
          <ac:spMkLst>
            <pc:docMk/>
            <pc:sldMk cId="2617576076" sldId="285"/>
            <ac:spMk id="13" creationId="{56A5C1EA-2759-9C94-E7A8-EC2185221268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05.918" v="27357" actId="20577"/>
        <pc:sldMkLst>
          <pc:docMk/>
          <pc:sldMk cId="3260384421" sldId="286"/>
        </pc:sldMkLst>
        <pc:spChg chg="add mod">
          <ac:chgData name="Carlos Hidalgo García" userId="5e0decdd4a0d9a7e" providerId="LiveId" clId="{445CEDCD-A374-434E-A321-765DEA3D5149}" dt="2024-09-22T10:39:55.077" v="20688" actId="13926"/>
          <ac:spMkLst>
            <pc:docMk/>
            <pc:sldMk cId="3260384421" sldId="286"/>
            <ac:spMk id="2" creationId="{3DACCA9B-7B3F-271E-B1B6-C781C24DAD7E}"/>
          </ac:spMkLst>
        </pc:spChg>
        <pc:spChg chg="mod">
          <ac:chgData name="Carlos Hidalgo García" userId="5e0decdd4a0d9a7e" providerId="LiveId" clId="{445CEDCD-A374-434E-A321-765DEA3D5149}" dt="2024-09-20T21:09:06.518" v="17585" actId="404"/>
          <ac:spMkLst>
            <pc:docMk/>
            <pc:sldMk cId="3260384421" sldId="286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0:51.264" v="20892" actId="478"/>
          <ac:spMkLst>
            <pc:docMk/>
            <pc:sldMk cId="3260384421" sldId="286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0:39:56.858" v="20689" actId="13926"/>
          <ac:spMkLst>
            <pc:docMk/>
            <pc:sldMk cId="3260384421" sldId="286"/>
            <ac:spMk id="5" creationId="{405EBD6B-E4D2-B956-FED0-777798C5A0E7}"/>
          </ac:spMkLst>
        </pc:spChg>
        <pc:spChg chg="mod">
          <ac:chgData name="Carlos Hidalgo García" userId="5e0decdd4a0d9a7e" providerId="LiveId" clId="{445CEDCD-A374-434E-A321-765DEA3D5149}" dt="2024-09-22T10:39:53.429" v="20687" actId="13926"/>
          <ac:spMkLst>
            <pc:docMk/>
            <pc:sldMk cId="3260384421" sldId="286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0T21:10:30.795" v="17652"/>
          <ac:spMkLst>
            <pc:docMk/>
            <pc:sldMk cId="3260384421" sldId="286"/>
            <ac:spMk id="8" creationId="{37643FA2-282E-E70D-761F-8C9B2B53B089}"/>
          </ac:spMkLst>
        </pc:spChg>
        <pc:spChg chg="add mod">
          <ac:chgData name="Carlos Hidalgo García" userId="5e0decdd4a0d9a7e" providerId="LiveId" clId="{445CEDCD-A374-434E-A321-765DEA3D5149}" dt="2024-09-22T10:50:55.821" v="20893"/>
          <ac:spMkLst>
            <pc:docMk/>
            <pc:sldMk cId="3260384421" sldId="286"/>
            <ac:spMk id="13" creationId="{609F7920-958A-93DF-4855-CE6F087EFD29}"/>
          </ac:spMkLst>
        </pc:spChg>
        <pc:spChg chg="add mod">
          <ac:chgData name="Carlos Hidalgo García" userId="5e0decdd4a0d9a7e" providerId="LiveId" clId="{445CEDCD-A374-434E-A321-765DEA3D5149}" dt="2024-09-23T09:39:05.918" v="27357" actId="20577"/>
          <ac:spMkLst>
            <pc:docMk/>
            <pc:sldMk cId="3260384421" sldId="286"/>
            <ac:spMk id="14" creationId="{F176FD74-AC25-AE1A-9B0A-9309E19F6354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09.794" v="27360" actId="20577"/>
        <pc:sldMkLst>
          <pc:docMk/>
          <pc:sldMk cId="1524151281" sldId="287"/>
        </pc:sldMkLst>
        <pc:spChg chg="del">
          <ac:chgData name="Carlos Hidalgo García" userId="5e0decdd4a0d9a7e" providerId="LiveId" clId="{445CEDCD-A374-434E-A321-765DEA3D5149}" dt="2024-09-20T22:12:36.479" v="17974" actId="478"/>
          <ac:spMkLst>
            <pc:docMk/>
            <pc:sldMk cId="1524151281" sldId="287"/>
            <ac:spMk id="2" creationId="{3DACCA9B-7B3F-271E-B1B6-C781C24DAD7E}"/>
          </ac:spMkLst>
        </pc:spChg>
        <pc:spChg chg="mod">
          <ac:chgData name="Carlos Hidalgo García" userId="5e0decdd4a0d9a7e" providerId="LiveId" clId="{445CEDCD-A374-434E-A321-765DEA3D5149}" dt="2024-09-20T22:12:56.014" v="18089" actId="6549"/>
          <ac:spMkLst>
            <pc:docMk/>
            <pc:sldMk cId="1524151281" sldId="287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0:58.628" v="20894" actId="478"/>
          <ac:spMkLst>
            <pc:docMk/>
            <pc:sldMk cId="1524151281" sldId="287"/>
            <ac:spMk id="4" creationId="{AFDC5735-67EF-078D-9772-DDAFA6ECE7DF}"/>
          </ac:spMkLst>
        </pc:spChg>
        <pc:spChg chg="del">
          <ac:chgData name="Carlos Hidalgo García" userId="5e0decdd4a0d9a7e" providerId="LiveId" clId="{445CEDCD-A374-434E-A321-765DEA3D5149}" dt="2024-09-20T22:10:40.175" v="17655" actId="478"/>
          <ac:spMkLst>
            <pc:docMk/>
            <pc:sldMk cId="1524151281" sldId="287"/>
            <ac:spMk id="5" creationId="{405EBD6B-E4D2-B956-FED0-777798C5A0E7}"/>
          </ac:spMkLst>
        </pc:spChg>
        <pc:spChg chg="mod">
          <ac:chgData name="Carlos Hidalgo García" userId="5e0decdd4a0d9a7e" providerId="LiveId" clId="{445CEDCD-A374-434E-A321-765DEA3D5149}" dt="2024-09-22T10:39:49.466" v="20686" actId="13926"/>
          <ac:spMkLst>
            <pc:docMk/>
            <pc:sldMk cId="1524151281" sldId="287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0:50:58.892" v="20895"/>
          <ac:spMkLst>
            <pc:docMk/>
            <pc:sldMk cId="1524151281" sldId="287"/>
            <ac:spMk id="8" creationId="{F40E4C6D-ABFD-B84E-49CF-ECBCE14A0742}"/>
          </ac:spMkLst>
        </pc:spChg>
        <pc:spChg chg="add mod">
          <ac:chgData name="Carlos Hidalgo García" userId="5e0decdd4a0d9a7e" providerId="LiveId" clId="{445CEDCD-A374-434E-A321-765DEA3D5149}" dt="2024-09-23T09:39:09.794" v="27360" actId="20577"/>
          <ac:spMkLst>
            <pc:docMk/>
            <pc:sldMk cId="1524151281" sldId="287"/>
            <ac:spMk id="13" creationId="{C647568E-C09E-AFAC-3C15-E0581380DA0C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2.952" v="27363" actId="20577"/>
        <pc:sldMkLst>
          <pc:docMk/>
          <pc:sldMk cId="524744888" sldId="288"/>
        </pc:sldMkLst>
        <pc:spChg chg="mod">
          <ac:chgData name="Carlos Hidalgo García" userId="5e0decdd4a0d9a7e" providerId="LiveId" clId="{445CEDCD-A374-434E-A321-765DEA3D5149}" dt="2024-09-20T22:32:11.279" v="18888" actId="20577"/>
          <ac:spMkLst>
            <pc:docMk/>
            <pc:sldMk cId="524744888" sldId="288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1:07.265" v="20896" actId="478"/>
          <ac:spMkLst>
            <pc:docMk/>
            <pc:sldMk cId="524744888" sldId="288"/>
            <ac:spMk id="4" creationId="{AFDC5735-67EF-078D-9772-DDAFA6ECE7DF}"/>
          </ac:spMkLst>
        </pc:spChg>
        <pc:spChg chg="add del">
          <ac:chgData name="Carlos Hidalgo García" userId="5e0decdd4a0d9a7e" providerId="LiveId" clId="{445CEDCD-A374-434E-A321-765DEA3D5149}" dt="2024-09-20T22:17:23.896" v="18808" actId="22"/>
          <ac:spMkLst>
            <pc:docMk/>
            <pc:sldMk cId="524744888" sldId="288"/>
            <ac:spMk id="5" creationId="{0BA688C8-CFBF-4C9E-2C56-2B303F6648DF}"/>
          </ac:spMkLst>
        </pc:spChg>
        <pc:spChg chg="mod">
          <ac:chgData name="Carlos Hidalgo García" userId="5e0decdd4a0d9a7e" providerId="LiveId" clId="{445CEDCD-A374-434E-A321-765DEA3D5149}" dt="2024-09-22T10:39:41.496" v="20684" actId="13926"/>
          <ac:spMkLst>
            <pc:docMk/>
            <pc:sldMk cId="524744888" sldId="288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0:39:43.637" v="20685" actId="13926"/>
          <ac:spMkLst>
            <pc:docMk/>
            <pc:sldMk cId="524744888" sldId="288"/>
            <ac:spMk id="8" creationId="{DDDE58A3-2487-67DD-2175-E68E28B0A21D}"/>
          </ac:spMkLst>
        </pc:spChg>
        <pc:spChg chg="add mod">
          <ac:chgData name="Carlos Hidalgo García" userId="5e0decdd4a0d9a7e" providerId="LiveId" clId="{445CEDCD-A374-434E-A321-765DEA3D5149}" dt="2024-09-22T10:51:07.431" v="20897"/>
          <ac:spMkLst>
            <pc:docMk/>
            <pc:sldMk cId="524744888" sldId="288"/>
            <ac:spMk id="13" creationId="{6BCEBCE9-8CE4-2C01-4139-A676910349E2}"/>
          </ac:spMkLst>
        </pc:spChg>
        <pc:spChg chg="add mod">
          <ac:chgData name="Carlos Hidalgo García" userId="5e0decdd4a0d9a7e" providerId="LiveId" clId="{445CEDCD-A374-434E-A321-765DEA3D5149}" dt="2024-09-23T09:39:12.952" v="27363" actId="20577"/>
          <ac:spMkLst>
            <pc:docMk/>
            <pc:sldMk cId="524744888" sldId="288"/>
            <ac:spMk id="14" creationId="{4DA947C1-2040-1500-D1BF-B6E7AB445E56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6.729" v="27366" actId="20577"/>
        <pc:sldMkLst>
          <pc:docMk/>
          <pc:sldMk cId="235831302" sldId="289"/>
        </pc:sldMkLst>
        <pc:spChg chg="add mod">
          <ac:chgData name="Carlos Hidalgo García" userId="5e0decdd4a0d9a7e" providerId="LiveId" clId="{445CEDCD-A374-434E-A321-765DEA3D5149}" dt="2024-09-22T10:51:15.906" v="20899"/>
          <ac:spMkLst>
            <pc:docMk/>
            <pc:sldMk cId="235831302" sldId="289"/>
            <ac:spMk id="2" creationId="{A746A6A5-A163-1198-7510-9C41397D32EE}"/>
          </ac:spMkLst>
        </pc:spChg>
        <pc:spChg chg="mod">
          <ac:chgData name="Carlos Hidalgo García" userId="5e0decdd4a0d9a7e" providerId="LiveId" clId="{445CEDCD-A374-434E-A321-765DEA3D5149}" dt="2024-09-22T10:22:48.695" v="19849" actId="20577"/>
          <ac:spMkLst>
            <pc:docMk/>
            <pc:sldMk cId="235831302" sldId="28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1:15.716" v="20898" actId="478"/>
          <ac:spMkLst>
            <pc:docMk/>
            <pc:sldMk cId="235831302" sldId="289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3T09:39:16.729" v="27366" actId="20577"/>
          <ac:spMkLst>
            <pc:docMk/>
            <pc:sldMk cId="235831302" sldId="289"/>
            <ac:spMk id="5" creationId="{B201ACD9-C7FC-21EC-E2C3-DDA4A640089B}"/>
          </ac:spMkLst>
        </pc:spChg>
        <pc:spChg chg="del mod">
          <ac:chgData name="Carlos Hidalgo García" userId="5e0decdd4a0d9a7e" providerId="LiveId" clId="{445CEDCD-A374-434E-A321-765DEA3D5149}" dt="2024-09-20T22:42:21.598" v="19303" actId="478"/>
          <ac:spMkLst>
            <pc:docMk/>
            <pc:sldMk cId="235831302" sldId="289"/>
            <ac:spMk id="7" creationId="{0D1FF90D-8DE5-B1EC-4B0A-EEE707256758}"/>
          </ac:spMkLst>
        </pc:spChg>
        <pc:spChg chg="del">
          <ac:chgData name="Carlos Hidalgo García" userId="5e0decdd4a0d9a7e" providerId="LiveId" clId="{445CEDCD-A374-434E-A321-765DEA3D5149}" dt="2024-09-20T22:37:24.349" v="18895" actId="478"/>
          <ac:spMkLst>
            <pc:docMk/>
            <pc:sldMk cId="235831302" sldId="289"/>
            <ac:spMk id="8" creationId="{DDDE58A3-2487-67DD-2175-E68E28B0A21D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9.948" v="27369" actId="20577"/>
        <pc:sldMkLst>
          <pc:docMk/>
          <pc:sldMk cId="1747698385" sldId="290"/>
        </pc:sldMkLst>
        <pc:spChg chg="add mod">
          <ac:chgData name="Carlos Hidalgo García" userId="5e0decdd4a0d9a7e" providerId="LiveId" clId="{445CEDCD-A374-434E-A321-765DEA3D5149}" dt="2024-09-22T10:39:34.824" v="20682" actId="13926"/>
          <ac:spMkLst>
            <pc:docMk/>
            <pc:sldMk cId="1747698385" sldId="290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0:32:22.220" v="20300" actId="13926"/>
          <ac:spMkLst>
            <pc:docMk/>
            <pc:sldMk cId="1747698385" sldId="290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26:46.463" v="19869" actId="478"/>
          <ac:spMkLst>
            <pc:docMk/>
            <pc:sldMk cId="1747698385" sldId="290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2:10:47.282" v="23073" actId="1076"/>
          <ac:spMkLst>
            <pc:docMk/>
            <pc:sldMk cId="1747698385" sldId="290"/>
            <ac:spMk id="5" creationId="{E217C236-390D-94B4-99C8-7D3B0D45FFE5}"/>
          </ac:spMkLst>
        </pc:spChg>
        <pc:spChg chg="add mod">
          <ac:chgData name="Carlos Hidalgo García" userId="5e0decdd4a0d9a7e" providerId="LiveId" clId="{445CEDCD-A374-434E-A321-765DEA3D5149}" dt="2024-09-22T10:51:20.218" v="20900" actId="20577"/>
          <ac:spMkLst>
            <pc:docMk/>
            <pc:sldMk cId="1747698385" sldId="290"/>
            <ac:spMk id="7" creationId="{6BCAE3A4-8D5C-3601-DBA6-B32562EFD9AC}"/>
          </ac:spMkLst>
        </pc:spChg>
        <pc:spChg chg="add mod">
          <ac:chgData name="Carlos Hidalgo García" userId="5e0decdd4a0d9a7e" providerId="LiveId" clId="{445CEDCD-A374-434E-A321-765DEA3D5149}" dt="2024-09-22T12:10:44.740" v="23072" actId="1076"/>
          <ac:spMkLst>
            <pc:docMk/>
            <pc:sldMk cId="1747698385" sldId="290"/>
            <ac:spMk id="8" creationId="{B1F6ABFD-F968-29A9-4FA5-3B9AC4E65749}"/>
          </ac:spMkLst>
        </pc:spChg>
        <pc:spChg chg="add mod">
          <ac:chgData name="Carlos Hidalgo García" userId="5e0decdd4a0d9a7e" providerId="LiveId" clId="{445CEDCD-A374-434E-A321-765DEA3D5149}" dt="2024-09-23T09:39:19.948" v="27369" actId="20577"/>
          <ac:spMkLst>
            <pc:docMk/>
            <pc:sldMk cId="1747698385" sldId="290"/>
            <ac:spMk id="13" creationId="{CEE61DC9-8A93-7E6C-65BC-B2DA48B74245}"/>
          </ac:spMkLst>
        </pc:spChg>
      </pc:sldChg>
      <pc:sldChg chg="addSp delSp modSp add del mod">
        <pc:chgData name="Carlos Hidalgo García" userId="5e0decdd4a0d9a7e" providerId="LiveId" clId="{445CEDCD-A374-434E-A321-765DEA3D5149}" dt="2024-09-22T21:32:04.130" v="26704" actId="47"/>
        <pc:sldMkLst>
          <pc:docMk/>
          <pc:sldMk cId="3030905562" sldId="291"/>
        </pc:sldMkLst>
        <pc:spChg chg="add del mod">
          <ac:chgData name="Carlos Hidalgo García" userId="5e0decdd4a0d9a7e" providerId="LiveId" clId="{445CEDCD-A374-434E-A321-765DEA3D5149}" dt="2024-09-22T10:29:15.306" v="20083" actId="21"/>
          <ac:spMkLst>
            <pc:docMk/>
            <pc:sldMk cId="3030905562" sldId="291"/>
            <ac:spMk id="2" creationId="{8137A792-9BEB-A653-472E-A00964816060}"/>
          </ac:spMkLst>
        </pc:spChg>
        <pc:spChg chg="del">
          <ac:chgData name="Carlos Hidalgo García" userId="5e0decdd4a0d9a7e" providerId="LiveId" clId="{445CEDCD-A374-434E-A321-765DEA3D5149}" dt="2024-09-22T10:51:28.589" v="20901" actId="478"/>
          <ac:spMkLst>
            <pc:docMk/>
            <pc:sldMk cId="3030905562" sldId="291"/>
            <ac:spMk id="4" creationId="{AFDC5735-67EF-078D-9772-DDAFA6ECE7DF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23.126" v="27372" actId="20577"/>
        <pc:sldMkLst>
          <pc:docMk/>
          <pc:sldMk cId="123039621" sldId="292"/>
        </pc:sldMkLst>
        <pc:spChg chg="mod">
          <ac:chgData name="Carlos Hidalgo García" userId="5e0decdd4a0d9a7e" providerId="LiveId" clId="{445CEDCD-A374-434E-A321-765DEA3D5149}" dt="2024-09-22T10:44:06.663" v="20700" actId="1076"/>
          <ac:spMkLst>
            <pc:docMk/>
            <pc:sldMk cId="123039621" sldId="292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0:37:02.151" v="20500" actId="20577"/>
          <ac:spMkLst>
            <pc:docMk/>
            <pc:sldMk cId="123039621" sldId="29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9:23.126" v="27372" actId="20577"/>
          <ac:spMkLst>
            <pc:docMk/>
            <pc:sldMk cId="123039621" sldId="292"/>
            <ac:spMk id="4" creationId="{B3AAB2DE-2872-22D1-33E4-4B6447468D32}"/>
          </ac:spMkLst>
        </pc:spChg>
        <pc:spChg chg="add del">
          <ac:chgData name="Carlos Hidalgo García" userId="5e0decdd4a0d9a7e" providerId="LiveId" clId="{445CEDCD-A374-434E-A321-765DEA3D5149}" dt="2024-09-22T10:33:05.266" v="20312" actId="478"/>
          <ac:spMkLst>
            <pc:docMk/>
            <pc:sldMk cId="123039621" sldId="292"/>
            <ac:spMk id="5" creationId="{E217C236-390D-94B4-99C8-7D3B0D45FFE5}"/>
          </ac:spMkLst>
        </pc:spChg>
      </pc:sldChg>
      <pc:sldChg chg="addSp modSp add mod">
        <pc:chgData name="Carlos Hidalgo García" userId="5e0decdd4a0d9a7e" providerId="LiveId" clId="{445CEDCD-A374-434E-A321-765DEA3D5149}" dt="2024-09-23T09:39:27.985" v="27375" actId="20577"/>
        <pc:sldMkLst>
          <pc:docMk/>
          <pc:sldMk cId="3696767221" sldId="293"/>
        </pc:sldMkLst>
        <pc:spChg chg="mod">
          <ac:chgData name="Carlos Hidalgo García" userId="5e0decdd4a0d9a7e" providerId="LiveId" clId="{445CEDCD-A374-434E-A321-765DEA3D5149}" dt="2024-09-22T10:54:34.767" v="21046" actId="13926"/>
          <ac:spMkLst>
            <pc:docMk/>
            <pc:sldMk cId="3696767221" sldId="293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1:06:56.414" v="21522" actId="207"/>
          <ac:spMkLst>
            <pc:docMk/>
            <pc:sldMk cId="3696767221" sldId="29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1:14:41.889" v="21524" actId="1076"/>
          <ac:spMkLst>
            <pc:docMk/>
            <pc:sldMk cId="3696767221" sldId="293"/>
            <ac:spMk id="4" creationId="{CD344272-59EB-B8D8-239A-69428618EC34}"/>
          </ac:spMkLst>
        </pc:spChg>
        <pc:spChg chg="add mod">
          <ac:chgData name="Carlos Hidalgo García" userId="5e0decdd4a0d9a7e" providerId="LiveId" clId="{445CEDCD-A374-434E-A321-765DEA3D5149}" dt="2024-09-22T11:14:54.025" v="21546" actId="20577"/>
          <ac:spMkLst>
            <pc:docMk/>
            <pc:sldMk cId="3696767221" sldId="293"/>
            <ac:spMk id="5" creationId="{77329363-B747-7A85-092F-B2448E836E5F}"/>
          </ac:spMkLst>
        </pc:spChg>
        <pc:spChg chg="add mod">
          <ac:chgData name="Carlos Hidalgo García" userId="5e0decdd4a0d9a7e" providerId="LiveId" clId="{445CEDCD-A374-434E-A321-765DEA3D5149}" dt="2024-09-23T09:39:27.985" v="27375" actId="20577"/>
          <ac:spMkLst>
            <pc:docMk/>
            <pc:sldMk cId="3696767221" sldId="293"/>
            <ac:spMk id="7" creationId="{BFD61F81-0684-D6C3-BD4F-DA05B0C2E8B0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31.631" v="27378" actId="20577"/>
        <pc:sldMkLst>
          <pc:docMk/>
          <pc:sldMk cId="3729356763" sldId="294"/>
        </pc:sldMkLst>
        <pc:spChg chg="mod">
          <ac:chgData name="Carlos Hidalgo García" userId="5e0decdd4a0d9a7e" providerId="LiveId" clId="{445CEDCD-A374-434E-A321-765DEA3D5149}" dt="2024-09-22T11:58:38.675" v="22225" actId="20577"/>
          <ac:spMkLst>
            <pc:docMk/>
            <pc:sldMk cId="3729356763" sldId="294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1:56:31.057" v="22122" actId="20577"/>
          <ac:spMkLst>
            <pc:docMk/>
            <pc:sldMk cId="3729356763" sldId="294"/>
            <ac:spMk id="3" creationId="{E14534E9-0538-FB88-49AA-FF4F54BC08A9}"/>
          </ac:spMkLst>
        </pc:spChg>
        <pc:spChg chg="del mod">
          <ac:chgData name="Carlos Hidalgo García" userId="5e0decdd4a0d9a7e" providerId="LiveId" clId="{445CEDCD-A374-434E-A321-765DEA3D5149}" dt="2024-09-22T12:09:37.701" v="23033" actId="478"/>
          <ac:spMkLst>
            <pc:docMk/>
            <pc:sldMk cId="3729356763" sldId="294"/>
            <ac:spMk id="4" creationId="{CD344272-59EB-B8D8-239A-69428618EC34}"/>
          </ac:spMkLst>
        </pc:spChg>
        <pc:spChg chg="add mod">
          <ac:chgData name="Carlos Hidalgo García" userId="5e0decdd4a0d9a7e" providerId="LiveId" clId="{445CEDCD-A374-434E-A321-765DEA3D5149}" dt="2024-09-22T11:58:41.417" v="22228" actId="20577"/>
          <ac:spMkLst>
            <pc:docMk/>
            <pc:sldMk cId="3729356763" sldId="294"/>
            <ac:spMk id="5" creationId="{C3FE5117-98F1-4C76-6C6E-A7F6767FB43C}"/>
          </ac:spMkLst>
        </pc:spChg>
        <pc:spChg chg="add mod">
          <ac:chgData name="Carlos Hidalgo García" userId="5e0decdd4a0d9a7e" providerId="LiveId" clId="{445CEDCD-A374-434E-A321-765DEA3D5149}" dt="2024-09-22T11:57:57.192" v="22222" actId="1076"/>
          <ac:spMkLst>
            <pc:docMk/>
            <pc:sldMk cId="3729356763" sldId="294"/>
            <ac:spMk id="7" creationId="{68CA62CE-5536-C670-FCDF-6F76E5AD0084}"/>
          </ac:spMkLst>
        </pc:spChg>
        <pc:spChg chg="add mod">
          <ac:chgData name="Carlos Hidalgo García" userId="5e0decdd4a0d9a7e" providerId="LiveId" clId="{445CEDCD-A374-434E-A321-765DEA3D5149}" dt="2024-09-22T12:09:37.946" v="23034"/>
          <ac:spMkLst>
            <pc:docMk/>
            <pc:sldMk cId="3729356763" sldId="294"/>
            <ac:spMk id="8" creationId="{FD9658B7-F0BF-EDA5-3A7B-D62BE9267B2C}"/>
          </ac:spMkLst>
        </pc:spChg>
        <pc:spChg chg="add mod">
          <ac:chgData name="Carlos Hidalgo García" userId="5e0decdd4a0d9a7e" providerId="LiveId" clId="{445CEDCD-A374-434E-A321-765DEA3D5149}" dt="2024-09-22T12:09:37.946" v="23034"/>
          <ac:spMkLst>
            <pc:docMk/>
            <pc:sldMk cId="3729356763" sldId="294"/>
            <ac:spMk id="13" creationId="{CED62E8D-BE0E-1C3C-B694-B8CB1FB7694D}"/>
          </ac:spMkLst>
        </pc:spChg>
        <pc:spChg chg="add mod">
          <ac:chgData name="Carlos Hidalgo García" userId="5e0decdd4a0d9a7e" providerId="LiveId" clId="{445CEDCD-A374-434E-A321-765DEA3D5149}" dt="2024-09-23T09:39:31.631" v="27378" actId="20577"/>
          <ac:spMkLst>
            <pc:docMk/>
            <pc:sldMk cId="3729356763" sldId="294"/>
            <ac:spMk id="14" creationId="{A783A520-9A32-8CDE-F4C7-277B973F3DCC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34.789" v="27381" actId="20577"/>
        <pc:sldMkLst>
          <pc:docMk/>
          <pc:sldMk cId="3063361098" sldId="295"/>
        </pc:sldMkLst>
        <pc:spChg chg="del">
          <ac:chgData name="Carlos Hidalgo García" userId="5e0decdd4a0d9a7e" providerId="LiveId" clId="{445CEDCD-A374-434E-A321-765DEA3D5149}" dt="2024-09-22T11:59:31.347" v="22231" actId="478"/>
          <ac:spMkLst>
            <pc:docMk/>
            <pc:sldMk cId="3063361098" sldId="295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2:08:55.595" v="23004" actId="13926"/>
          <ac:spMkLst>
            <pc:docMk/>
            <pc:sldMk cId="3063361098" sldId="295"/>
            <ac:spMk id="3" creationId="{E14534E9-0538-FB88-49AA-FF4F54BC08A9}"/>
          </ac:spMkLst>
        </pc:spChg>
        <pc:spChg chg="del mod">
          <ac:chgData name="Carlos Hidalgo García" userId="5e0decdd4a0d9a7e" providerId="LiveId" clId="{445CEDCD-A374-434E-A321-765DEA3D5149}" dt="2024-09-22T12:09:41.645" v="23035" actId="478"/>
          <ac:spMkLst>
            <pc:docMk/>
            <pc:sldMk cId="3063361098" sldId="295"/>
            <ac:spMk id="4" creationId="{CD344272-59EB-B8D8-239A-69428618EC34}"/>
          </ac:spMkLst>
        </pc:spChg>
        <pc:spChg chg="mod">
          <ac:chgData name="Carlos Hidalgo García" userId="5e0decdd4a0d9a7e" providerId="LiveId" clId="{445CEDCD-A374-434E-A321-765DEA3D5149}" dt="2024-09-22T12:07:48.019" v="22910" actId="20577"/>
          <ac:spMkLst>
            <pc:docMk/>
            <pc:sldMk cId="3063361098" sldId="295"/>
            <ac:spMk id="5" creationId="{C3FE5117-98F1-4C76-6C6E-A7F6767FB43C}"/>
          </ac:spMkLst>
        </pc:spChg>
        <pc:spChg chg="del">
          <ac:chgData name="Carlos Hidalgo García" userId="5e0decdd4a0d9a7e" providerId="LiveId" clId="{445CEDCD-A374-434E-A321-765DEA3D5149}" dt="2024-09-22T11:59:30.179" v="22230" actId="478"/>
          <ac:spMkLst>
            <pc:docMk/>
            <pc:sldMk cId="3063361098" sldId="295"/>
            <ac:spMk id="7" creationId="{68CA62CE-5536-C670-FCDF-6F76E5AD0084}"/>
          </ac:spMkLst>
        </pc:spChg>
        <pc:spChg chg="add mod">
          <ac:chgData name="Carlos Hidalgo García" userId="5e0decdd4a0d9a7e" providerId="LiveId" clId="{445CEDCD-A374-434E-A321-765DEA3D5149}" dt="2024-09-22T12:09:41.821" v="23036"/>
          <ac:spMkLst>
            <pc:docMk/>
            <pc:sldMk cId="3063361098" sldId="295"/>
            <ac:spMk id="8" creationId="{6C7B5192-E4E0-A1EC-4671-A1A611AE4C46}"/>
          </ac:spMkLst>
        </pc:spChg>
        <pc:spChg chg="add mod">
          <ac:chgData name="Carlos Hidalgo García" userId="5e0decdd4a0d9a7e" providerId="LiveId" clId="{445CEDCD-A374-434E-A321-765DEA3D5149}" dt="2024-09-22T12:09:41.821" v="23036"/>
          <ac:spMkLst>
            <pc:docMk/>
            <pc:sldMk cId="3063361098" sldId="295"/>
            <ac:spMk id="13" creationId="{839EAAB7-4324-E2A2-F165-2A10CB0E6A0C}"/>
          </ac:spMkLst>
        </pc:spChg>
        <pc:spChg chg="add mod">
          <ac:chgData name="Carlos Hidalgo García" userId="5e0decdd4a0d9a7e" providerId="LiveId" clId="{445CEDCD-A374-434E-A321-765DEA3D5149}" dt="2024-09-23T09:39:34.789" v="27381" actId="20577"/>
          <ac:spMkLst>
            <pc:docMk/>
            <pc:sldMk cId="3063361098" sldId="295"/>
            <ac:spMk id="14" creationId="{657B44DC-8440-9E39-AE9C-F36810FED655}"/>
          </ac:spMkLst>
        </pc:spChg>
      </pc:sldChg>
      <pc:sldChg chg="addSp modSp add mod ord">
        <pc:chgData name="Carlos Hidalgo García" userId="5e0decdd4a0d9a7e" providerId="LiveId" clId="{445CEDCD-A374-434E-A321-765DEA3D5149}" dt="2024-09-23T09:39:38.056" v="27384" actId="20577"/>
        <pc:sldMkLst>
          <pc:docMk/>
          <pc:sldMk cId="1412261969" sldId="296"/>
        </pc:sldMkLst>
        <pc:spChg chg="add mod">
          <ac:chgData name="Carlos Hidalgo García" userId="5e0decdd4a0d9a7e" providerId="LiveId" clId="{445CEDCD-A374-434E-A321-765DEA3D5149}" dt="2024-09-23T09:39:38.056" v="27384" actId="20577"/>
          <ac:spMkLst>
            <pc:docMk/>
            <pc:sldMk cId="1412261969" sldId="296"/>
            <ac:spMk id="2" creationId="{141601E3-AF49-B49E-5C6A-12050C318A2E}"/>
          </ac:spMkLst>
        </pc:spChg>
        <pc:spChg chg="mod">
          <ac:chgData name="Carlos Hidalgo García" userId="5e0decdd4a0d9a7e" providerId="LiveId" clId="{445CEDCD-A374-434E-A321-765DEA3D5149}" dt="2024-09-22T16:03:42.469" v="23101" actId="20577"/>
          <ac:spMkLst>
            <pc:docMk/>
            <pc:sldMk cId="1412261969" sldId="296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2T16:03:39.519" v="23099" actId="20577"/>
          <ac:spMkLst>
            <pc:docMk/>
            <pc:sldMk cId="1412261969" sldId="296"/>
            <ac:spMk id="24" creationId="{77AC952E-FE1E-3C99-9DBC-A0774DAFAAAE}"/>
          </ac:spMkLst>
        </pc:spChg>
      </pc:sldChg>
      <pc:sldChg chg="add del">
        <pc:chgData name="Carlos Hidalgo García" userId="5e0decdd4a0d9a7e" providerId="LiveId" clId="{445CEDCD-A374-434E-A321-765DEA3D5149}" dt="2024-09-22T16:05:05.962" v="23103" actId="47"/>
        <pc:sldMkLst>
          <pc:docMk/>
          <pc:sldMk cId="831505929" sldId="297"/>
        </pc:sldMkLst>
      </pc:sldChg>
      <pc:sldChg chg="addSp delSp modSp add mod ord">
        <pc:chgData name="Carlos Hidalgo García" userId="5e0decdd4a0d9a7e" providerId="LiveId" clId="{445CEDCD-A374-434E-A321-765DEA3D5149}" dt="2024-09-23T09:39:42.348" v="27387" actId="20577"/>
        <pc:sldMkLst>
          <pc:docMk/>
          <pc:sldMk cId="2623355501" sldId="297"/>
        </pc:sldMkLst>
        <pc:spChg chg="mod">
          <ac:chgData name="Carlos Hidalgo García" userId="5e0decdd4a0d9a7e" providerId="LiveId" clId="{445CEDCD-A374-434E-A321-765DEA3D5149}" dt="2024-09-22T16:11:48.147" v="23566" actId="13926"/>
          <ac:spMkLst>
            <pc:docMk/>
            <pc:sldMk cId="2623355501" sldId="297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6:06:14.649" v="23196" actId="478"/>
          <ac:spMkLst>
            <pc:docMk/>
            <pc:sldMk cId="2623355501" sldId="297"/>
            <ac:spMk id="7" creationId="{0D1FF90D-8DE5-B1EC-4B0A-EEE707256758}"/>
          </ac:spMkLst>
        </pc:spChg>
        <pc:spChg chg="del">
          <ac:chgData name="Carlos Hidalgo García" userId="5e0decdd4a0d9a7e" providerId="LiveId" clId="{445CEDCD-A374-434E-A321-765DEA3D5149}" dt="2024-09-22T16:05:20.948" v="23107" actId="478"/>
          <ac:spMkLst>
            <pc:docMk/>
            <pc:sldMk cId="2623355501" sldId="297"/>
            <ac:spMk id="8" creationId="{F40E4C6D-ABFD-B84E-49CF-ECBCE14A0742}"/>
          </ac:spMkLst>
        </pc:spChg>
        <pc:spChg chg="add mod">
          <ac:chgData name="Carlos Hidalgo García" userId="5e0decdd4a0d9a7e" providerId="LiveId" clId="{445CEDCD-A374-434E-A321-765DEA3D5149}" dt="2024-09-22T16:10:43.777" v="23518" actId="20577"/>
          <ac:spMkLst>
            <pc:docMk/>
            <pc:sldMk cId="2623355501" sldId="297"/>
            <ac:spMk id="13" creationId="{8009DD3C-7697-757D-C504-F23BEF7B6F91}"/>
          </ac:spMkLst>
        </pc:spChg>
        <pc:spChg chg="add mod">
          <ac:chgData name="Carlos Hidalgo García" userId="5e0decdd4a0d9a7e" providerId="LiveId" clId="{445CEDCD-A374-434E-A321-765DEA3D5149}" dt="2024-09-22T16:11:18.527" v="23564" actId="1076"/>
          <ac:spMkLst>
            <pc:docMk/>
            <pc:sldMk cId="2623355501" sldId="297"/>
            <ac:spMk id="14" creationId="{82023D2A-6EBB-C933-FBE8-DF3EB8264736}"/>
          </ac:spMkLst>
        </pc:spChg>
        <pc:spChg chg="add mod">
          <ac:chgData name="Carlos Hidalgo García" userId="5e0decdd4a0d9a7e" providerId="LiveId" clId="{445CEDCD-A374-434E-A321-765DEA3D5149}" dt="2024-09-22T17:44:08.218" v="25760" actId="1076"/>
          <ac:spMkLst>
            <pc:docMk/>
            <pc:sldMk cId="2623355501" sldId="297"/>
            <ac:spMk id="15" creationId="{4468BDE8-3597-7DD0-B754-6B0F43766911}"/>
          </ac:spMkLst>
        </pc:spChg>
        <pc:spChg chg="add mod">
          <ac:chgData name="Carlos Hidalgo García" userId="5e0decdd4a0d9a7e" providerId="LiveId" clId="{445CEDCD-A374-434E-A321-765DEA3D5149}" dt="2024-09-23T09:39:42.348" v="27387" actId="20577"/>
          <ac:spMkLst>
            <pc:docMk/>
            <pc:sldMk cId="2623355501" sldId="297"/>
            <ac:spMk id="16" creationId="{EA0789BE-C7A9-CC6A-B067-AD049328104D}"/>
          </ac:spMkLst>
        </pc:spChg>
        <pc:spChg chg="mod">
          <ac:chgData name="Carlos Hidalgo García" userId="5e0decdd4a0d9a7e" providerId="LiveId" clId="{445CEDCD-A374-434E-A321-765DEA3D5149}" dt="2024-09-22T16:06:00.001" v="23168" actId="20577"/>
          <ac:spMkLst>
            <pc:docMk/>
            <pc:sldMk cId="2623355501" sldId="297"/>
            <ac:spMk id="24" creationId="{77AC952E-FE1E-3C99-9DBC-A0774DAFAAAE}"/>
          </ac:spMkLst>
        </pc:spChg>
        <pc:picChg chg="add mod">
          <ac:chgData name="Carlos Hidalgo García" userId="5e0decdd4a0d9a7e" providerId="LiveId" clId="{445CEDCD-A374-434E-A321-765DEA3D5149}" dt="2024-09-22T16:10:46.744" v="23519" actId="1076"/>
          <ac:picMkLst>
            <pc:docMk/>
            <pc:sldMk cId="2623355501" sldId="297"/>
            <ac:picMk id="4" creationId="{0EAC20FF-60DC-AAA6-B9CA-37D3A914D33E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9:45.985" v="27390" actId="20577"/>
        <pc:sldMkLst>
          <pc:docMk/>
          <pc:sldMk cId="3615321731" sldId="298"/>
        </pc:sldMkLst>
        <pc:spChg chg="add mod">
          <ac:chgData name="Carlos Hidalgo García" userId="5e0decdd4a0d9a7e" providerId="LiveId" clId="{445CEDCD-A374-434E-A321-765DEA3D5149}" dt="2024-09-23T09:39:45.985" v="27390" actId="20577"/>
          <ac:spMkLst>
            <pc:docMk/>
            <pc:sldMk cId="3615321731" sldId="298"/>
            <ac:spMk id="2" creationId="{5ED85C59-349E-D415-B08E-CC4DA377A3B9}"/>
          </ac:spMkLst>
        </pc:spChg>
        <pc:spChg chg="mod">
          <ac:chgData name="Carlos Hidalgo García" userId="5e0decdd4a0d9a7e" providerId="LiveId" clId="{445CEDCD-A374-434E-A321-765DEA3D5149}" dt="2024-09-22T16:18:34.837" v="24316" actId="13926"/>
          <ac:spMkLst>
            <pc:docMk/>
            <pc:sldMk cId="3615321731" sldId="298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6:12:11.940" v="23569" actId="478"/>
          <ac:spMkLst>
            <pc:docMk/>
            <pc:sldMk cId="3615321731" sldId="298"/>
            <ac:spMk id="13" creationId="{8009DD3C-7697-757D-C504-F23BEF7B6F91}"/>
          </ac:spMkLst>
        </pc:spChg>
        <pc:spChg chg="del">
          <ac:chgData name="Carlos Hidalgo García" userId="5e0decdd4a0d9a7e" providerId="LiveId" clId="{445CEDCD-A374-434E-A321-765DEA3D5149}" dt="2024-09-22T16:12:10.510" v="23568" actId="478"/>
          <ac:spMkLst>
            <pc:docMk/>
            <pc:sldMk cId="3615321731" sldId="298"/>
            <ac:spMk id="14" creationId="{82023D2A-6EBB-C933-FBE8-DF3EB8264736}"/>
          </ac:spMkLst>
        </pc:spChg>
        <pc:picChg chg="del">
          <ac:chgData name="Carlos Hidalgo García" userId="5e0decdd4a0d9a7e" providerId="LiveId" clId="{445CEDCD-A374-434E-A321-765DEA3D5149}" dt="2024-09-22T16:12:12.415" v="23570" actId="478"/>
          <ac:picMkLst>
            <pc:docMk/>
            <pc:sldMk cId="3615321731" sldId="298"/>
            <ac:picMk id="4" creationId="{0EAC20FF-60DC-AAA6-B9CA-37D3A914D33E}"/>
          </ac:picMkLst>
        </pc:picChg>
      </pc:sldChg>
      <pc:sldChg chg="addSp modSp add mod">
        <pc:chgData name="Carlos Hidalgo García" userId="5e0decdd4a0d9a7e" providerId="LiveId" clId="{445CEDCD-A374-434E-A321-765DEA3D5149}" dt="2024-09-25T10:05:51.739" v="31438" actId="20577"/>
        <pc:sldMkLst>
          <pc:docMk/>
          <pc:sldMk cId="1659616611" sldId="299"/>
        </pc:sldMkLst>
        <pc:spChg chg="add mod">
          <ac:chgData name="Carlos Hidalgo García" userId="5e0decdd4a0d9a7e" providerId="LiveId" clId="{445CEDCD-A374-434E-A321-765DEA3D5149}" dt="2024-09-23T09:39:49.678" v="27393" actId="20577"/>
          <ac:spMkLst>
            <pc:docMk/>
            <pc:sldMk cId="1659616611" sldId="299"/>
            <ac:spMk id="2" creationId="{AB2FE0E9-E0AA-615C-883F-BD5DB8172EE1}"/>
          </ac:spMkLst>
        </pc:spChg>
        <pc:spChg chg="mod">
          <ac:chgData name="Carlos Hidalgo García" userId="5e0decdd4a0d9a7e" providerId="LiveId" clId="{445CEDCD-A374-434E-A321-765DEA3D5149}" dt="2024-09-25T10:05:51.739" v="31438" actId="20577"/>
          <ac:spMkLst>
            <pc:docMk/>
            <pc:sldMk cId="1659616611" sldId="299"/>
            <ac:spMk id="3" creationId="{E14534E9-0538-FB88-49AA-FF4F54BC08A9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58.182" v="27399" actId="20577"/>
        <pc:sldMkLst>
          <pc:docMk/>
          <pc:sldMk cId="3886829252" sldId="300"/>
        </pc:sldMkLst>
        <pc:spChg chg="mod">
          <ac:chgData name="Carlos Hidalgo García" userId="5e0decdd4a0d9a7e" providerId="LiveId" clId="{445CEDCD-A374-434E-A321-765DEA3D5149}" dt="2024-09-22T16:36:54.277" v="24963" actId="13926"/>
          <ac:spMkLst>
            <pc:docMk/>
            <pc:sldMk cId="3886829252" sldId="300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7:28:46.764" v="25396" actId="1076"/>
          <ac:spMkLst>
            <pc:docMk/>
            <pc:sldMk cId="3886829252" sldId="300"/>
            <ac:spMk id="16" creationId="{24EE2075-DAF2-2F9A-6F97-48A1919210B1}"/>
          </ac:spMkLst>
        </pc:spChg>
        <pc:spChg chg="add mod">
          <ac:chgData name="Carlos Hidalgo García" userId="5e0decdd4a0d9a7e" providerId="LiveId" clId="{445CEDCD-A374-434E-A321-765DEA3D5149}" dt="2024-09-22T17:26:54.598" v="25345" actId="14100"/>
          <ac:spMkLst>
            <pc:docMk/>
            <pc:sldMk cId="3886829252" sldId="300"/>
            <ac:spMk id="17" creationId="{68BE77B2-9023-8372-0D58-1755E2744C6E}"/>
          </ac:spMkLst>
        </pc:spChg>
        <pc:spChg chg="add mod">
          <ac:chgData name="Carlos Hidalgo García" userId="5e0decdd4a0d9a7e" providerId="LiveId" clId="{445CEDCD-A374-434E-A321-765DEA3D5149}" dt="2024-09-22T17:27:23.061" v="25365" actId="1076"/>
          <ac:spMkLst>
            <pc:docMk/>
            <pc:sldMk cId="3886829252" sldId="300"/>
            <ac:spMk id="19" creationId="{0BA0DF3A-D56B-9C18-E0EF-EFF4F31FE6FD}"/>
          </ac:spMkLst>
        </pc:spChg>
        <pc:spChg chg="add mod">
          <ac:chgData name="Carlos Hidalgo García" userId="5e0decdd4a0d9a7e" providerId="LiveId" clId="{445CEDCD-A374-434E-A321-765DEA3D5149}" dt="2024-09-22T17:27:29.024" v="25370" actId="20577"/>
          <ac:spMkLst>
            <pc:docMk/>
            <pc:sldMk cId="3886829252" sldId="300"/>
            <ac:spMk id="20" creationId="{660B2ADE-C607-3587-305C-55D552965DDA}"/>
          </ac:spMkLst>
        </pc:spChg>
        <pc:spChg chg="add mod">
          <ac:chgData name="Carlos Hidalgo García" userId="5e0decdd4a0d9a7e" providerId="LiveId" clId="{445CEDCD-A374-434E-A321-765DEA3D5149}" dt="2024-09-22T17:27:48.982" v="25380" actId="1076"/>
          <ac:spMkLst>
            <pc:docMk/>
            <pc:sldMk cId="3886829252" sldId="300"/>
            <ac:spMk id="23" creationId="{65ED1DC5-3A38-A651-145B-5596C226BD37}"/>
          </ac:spMkLst>
        </pc:spChg>
        <pc:spChg chg="add mod">
          <ac:chgData name="Carlos Hidalgo García" userId="5e0decdd4a0d9a7e" providerId="LiveId" clId="{445CEDCD-A374-434E-A321-765DEA3D5149}" dt="2024-09-22T17:27:52.508" v="25382" actId="1076"/>
          <ac:spMkLst>
            <pc:docMk/>
            <pc:sldMk cId="3886829252" sldId="300"/>
            <ac:spMk id="25" creationId="{C46A5BF0-ADA4-FC5E-FCDC-6EE8D1CDB667}"/>
          </ac:spMkLst>
        </pc:spChg>
        <pc:spChg chg="add mod">
          <ac:chgData name="Carlos Hidalgo García" userId="5e0decdd4a0d9a7e" providerId="LiveId" clId="{445CEDCD-A374-434E-A321-765DEA3D5149}" dt="2024-09-22T17:28:08.666" v="25384" actId="1076"/>
          <ac:spMkLst>
            <pc:docMk/>
            <pc:sldMk cId="3886829252" sldId="300"/>
            <ac:spMk id="29" creationId="{FA1D7A64-9E73-37C4-86E2-FB0DECB0392A}"/>
          </ac:spMkLst>
        </pc:spChg>
        <pc:spChg chg="add mod">
          <ac:chgData name="Carlos Hidalgo García" userId="5e0decdd4a0d9a7e" providerId="LiveId" clId="{445CEDCD-A374-434E-A321-765DEA3D5149}" dt="2024-09-22T17:28:08.666" v="25384" actId="1076"/>
          <ac:spMkLst>
            <pc:docMk/>
            <pc:sldMk cId="3886829252" sldId="300"/>
            <ac:spMk id="30" creationId="{B3124948-0CB0-7483-0E41-BC74EA06C111}"/>
          </ac:spMkLst>
        </pc:spChg>
        <pc:spChg chg="add mod">
          <ac:chgData name="Carlos Hidalgo García" userId="5e0decdd4a0d9a7e" providerId="LiveId" clId="{445CEDCD-A374-434E-A321-765DEA3D5149}" dt="2024-09-22T17:29:12.680" v="25406" actId="1076"/>
          <ac:spMkLst>
            <pc:docMk/>
            <pc:sldMk cId="3886829252" sldId="300"/>
            <ac:spMk id="35" creationId="{183E2530-7083-E4A5-3E93-6F08E0CBCAF8}"/>
          </ac:spMkLst>
        </pc:spChg>
        <pc:spChg chg="add mod">
          <ac:chgData name="Carlos Hidalgo García" userId="5e0decdd4a0d9a7e" providerId="LiveId" clId="{445CEDCD-A374-434E-A321-765DEA3D5149}" dt="2024-09-22T17:29:02.546" v="25400" actId="14100"/>
          <ac:spMkLst>
            <pc:docMk/>
            <pc:sldMk cId="3886829252" sldId="300"/>
            <ac:spMk id="36" creationId="{B38C6702-8FB7-782D-4640-F6ED6F80FBED}"/>
          </ac:spMkLst>
        </pc:spChg>
        <pc:spChg chg="add mod">
          <ac:chgData name="Carlos Hidalgo García" userId="5e0decdd4a0d9a7e" providerId="LiveId" clId="{445CEDCD-A374-434E-A321-765DEA3D5149}" dt="2024-09-22T17:28:51.385" v="25397"/>
          <ac:spMkLst>
            <pc:docMk/>
            <pc:sldMk cId="3886829252" sldId="300"/>
            <ac:spMk id="37" creationId="{058E49C8-957D-8480-AFFE-0C7C0E1CF3A0}"/>
          </ac:spMkLst>
        </pc:spChg>
        <pc:spChg chg="add mod">
          <ac:chgData name="Carlos Hidalgo García" userId="5e0decdd4a0d9a7e" providerId="LiveId" clId="{445CEDCD-A374-434E-A321-765DEA3D5149}" dt="2024-09-22T17:28:51.385" v="25397"/>
          <ac:spMkLst>
            <pc:docMk/>
            <pc:sldMk cId="3886829252" sldId="300"/>
            <ac:spMk id="38" creationId="{54B92FA0-5A1D-F637-BEB2-47F74AA23BF9}"/>
          </ac:spMkLst>
        </pc:spChg>
        <pc:spChg chg="add mod">
          <ac:chgData name="Carlos Hidalgo García" userId="5e0decdd4a0d9a7e" providerId="LiveId" clId="{445CEDCD-A374-434E-A321-765DEA3D5149}" dt="2024-09-22T17:29:59.438" v="25415" actId="1076"/>
          <ac:spMkLst>
            <pc:docMk/>
            <pc:sldMk cId="3886829252" sldId="300"/>
            <ac:spMk id="40" creationId="{34DD43AA-C539-0918-E366-5E5C9B54B491}"/>
          </ac:spMkLst>
        </pc:spChg>
        <pc:spChg chg="add mod">
          <ac:chgData name="Carlos Hidalgo García" userId="5e0decdd4a0d9a7e" providerId="LiveId" clId="{445CEDCD-A374-434E-A321-765DEA3D5149}" dt="2024-09-22T17:30:09.129" v="25418" actId="1076"/>
          <ac:spMkLst>
            <pc:docMk/>
            <pc:sldMk cId="3886829252" sldId="300"/>
            <ac:spMk id="41" creationId="{2FC68A32-1633-F8E0-BA0B-441447284A53}"/>
          </ac:spMkLst>
        </pc:spChg>
        <pc:spChg chg="add mod">
          <ac:chgData name="Carlos Hidalgo García" userId="5e0decdd4a0d9a7e" providerId="LiveId" clId="{445CEDCD-A374-434E-A321-765DEA3D5149}" dt="2024-09-23T09:39:58.182" v="27399" actId="20577"/>
          <ac:spMkLst>
            <pc:docMk/>
            <pc:sldMk cId="3886829252" sldId="300"/>
            <ac:spMk id="42" creationId="{9E9FCF95-DDD7-77E0-C7C5-610D7452D16B}"/>
          </ac:spMkLst>
        </pc:spChg>
        <pc:picChg chg="add del mod">
          <ac:chgData name="Carlos Hidalgo García" userId="5e0decdd4a0d9a7e" providerId="LiveId" clId="{445CEDCD-A374-434E-A321-765DEA3D5149}" dt="2024-09-22T17:25:18.342" v="25294" actId="478"/>
          <ac:picMkLst>
            <pc:docMk/>
            <pc:sldMk cId="3886829252" sldId="300"/>
            <ac:picMk id="4" creationId="{2070C50D-C4B4-26CD-7D55-14F33978B0D4}"/>
          </ac:picMkLst>
        </pc:picChg>
        <pc:picChg chg="add mod">
          <ac:chgData name="Carlos Hidalgo García" userId="5e0decdd4a0d9a7e" providerId="LiveId" clId="{445CEDCD-A374-434E-A321-765DEA3D5149}" dt="2024-09-22T17:26:07.136" v="25310" actId="1076"/>
          <ac:picMkLst>
            <pc:docMk/>
            <pc:sldMk cId="3886829252" sldId="300"/>
            <ac:picMk id="7" creationId="{94BD1857-D91E-F4F7-00CB-AB883CE571B3}"/>
          </ac:picMkLst>
        </pc:picChg>
        <pc:picChg chg="add mod">
          <ac:chgData name="Carlos Hidalgo García" userId="5e0decdd4a0d9a7e" providerId="LiveId" clId="{445CEDCD-A374-434E-A321-765DEA3D5149}" dt="2024-09-22T17:26:03.253" v="25309" actId="207"/>
          <ac:picMkLst>
            <pc:docMk/>
            <pc:sldMk cId="3886829252" sldId="300"/>
            <ac:picMk id="8" creationId="{9CADFF8D-5DFA-E926-F62A-5B0F6D09A536}"/>
          </ac:picMkLst>
        </pc:picChg>
        <pc:picChg chg="add mod">
          <ac:chgData name="Carlos Hidalgo García" userId="5e0decdd4a0d9a7e" providerId="LiveId" clId="{445CEDCD-A374-434E-A321-765DEA3D5149}" dt="2024-09-22T17:25:59.274" v="25307" actId="207"/>
          <ac:picMkLst>
            <pc:docMk/>
            <pc:sldMk cId="3886829252" sldId="300"/>
            <ac:picMk id="14" creationId="{F8EEB275-0D7D-72FE-9FC3-B1FBA4B72890}"/>
          </ac:picMkLst>
        </pc:picChg>
        <pc:picChg chg="add mod">
          <ac:chgData name="Carlos Hidalgo García" userId="5e0decdd4a0d9a7e" providerId="LiveId" clId="{445CEDCD-A374-434E-A321-765DEA3D5149}" dt="2024-09-22T17:28:08.666" v="25384" actId="1076"/>
          <ac:picMkLst>
            <pc:docMk/>
            <pc:sldMk cId="3886829252" sldId="300"/>
            <ac:picMk id="26" creationId="{369EFD11-FFFE-C1C2-2B19-AD3E016EDB61}"/>
          </ac:picMkLst>
        </pc:picChg>
        <pc:picChg chg="add mod">
          <ac:chgData name="Carlos Hidalgo García" userId="5e0decdd4a0d9a7e" providerId="LiveId" clId="{445CEDCD-A374-434E-A321-765DEA3D5149}" dt="2024-09-22T17:28:08.666" v="25384" actId="1076"/>
          <ac:picMkLst>
            <pc:docMk/>
            <pc:sldMk cId="3886829252" sldId="300"/>
            <ac:picMk id="27" creationId="{2059D2FD-EFBC-B095-839E-28E0D95310FF}"/>
          </ac:picMkLst>
        </pc:picChg>
        <pc:picChg chg="add mod">
          <ac:chgData name="Carlos Hidalgo García" userId="5e0decdd4a0d9a7e" providerId="LiveId" clId="{445CEDCD-A374-434E-A321-765DEA3D5149}" dt="2024-09-22T17:28:58.905" v="25399" actId="1076"/>
          <ac:picMkLst>
            <pc:docMk/>
            <pc:sldMk cId="3886829252" sldId="300"/>
            <ac:picMk id="28" creationId="{3274BBF3-1077-6639-42BD-AA54EABF00C5}"/>
          </ac:picMkLst>
        </pc:picChg>
        <pc:picChg chg="add mod">
          <ac:chgData name="Carlos Hidalgo García" userId="5e0decdd4a0d9a7e" providerId="LiveId" clId="{445CEDCD-A374-434E-A321-765DEA3D5149}" dt="2024-09-22T17:28:41.570" v="25393" actId="1076"/>
          <ac:picMkLst>
            <pc:docMk/>
            <pc:sldMk cId="3886829252" sldId="300"/>
            <ac:picMk id="34" creationId="{22AB09E0-487E-5C1B-B8EF-DE8C59E1078E}"/>
          </ac:picMkLst>
        </pc:picChg>
        <pc:cxnChg chg="add mod">
          <ac:chgData name="Carlos Hidalgo García" userId="5e0decdd4a0d9a7e" providerId="LiveId" clId="{445CEDCD-A374-434E-A321-765DEA3D5149}" dt="2024-09-22T17:28:19.721" v="25387" actId="1582"/>
          <ac:cxnSpMkLst>
            <pc:docMk/>
            <pc:sldMk cId="3886829252" sldId="300"/>
            <ac:cxnSpMk id="32" creationId="{950E9034-4113-DAF2-E015-35912557CAA7}"/>
          </ac:cxnSpMkLst>
        </pc:cxnChg>
      </pc:sldChg>
      <pc:sldChg chg="addSp modSp add mod">
        <pc:chgData name="Carlos Hidalgo García" userId="5e0decdd4a0d9a7e" providerId="LiveId" clId="{445CEDCD-A374-434E-A321-765DEA3D5149}" dt="2024-09-23T09:39:54.347" v="27396" actId="20577"/>
        <pc:sldMkLst>
          <pc:docMk/>
          <pc:sldMk cId="2365069266" sldId="301"/>
        </pc:sldMkLst>
        <pc:spChg chg="add mod">
          <ac:chgData name="Carlos Hidalgo García" userId="5e0decdd4a0d9a7e" providerId="LiveId" clId="{445CEDCD-A374-434E-A321-765DEA3D5149}" dt="2024-09-22T16:42:28.073" v="24973" actId="1582"/>
          <ac:spMkLst>
            <pc:docMk/>
            <pc:sldMk cId="2365069266" sldId="301"/>
            <ac:spMk id="2" creationId="{B35A12F7-8309-98AA-4570-882D4B1CBBB6}"/>
          </ac:spMkLst>
        </pc:spChg>
        <pc:spChg chg="mod">
          <ac:chgData name="Carlos Hidalgo García" userId="5e0decdd4a0d9a7e" providerId="LiveId" clId="{445CEDCD-A374-434E-A321-765DEA3D5149}" dt="2024-09-22T16:41:39.543" v="24965" actId="20577"/>
          <ac:spMkLst>
            <pc:docMk/>
            <pc:sldMk cId="2365069266" sldId="301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6:42:48.966" v="24978" actId="14100"/>
          <ac:spMkLst>
            <pc:docMk/>
            <pc:sldMk cId="2365069266" sldId="301"/>
            <ac:spMk id="4" creationId="{47852C66-584C-8B03-72E2-703C6BC0DB18}"/>
          </ac:spMkLst>
        </pc:spChg>
        <pc:spChg chg="add mod">
          <ac:chgData name="Carlos Hidalgo García" userId="5e0decdd4a0d9a7e" providerId="LiveId" clId="{445CEDCD-A374-434E-A321-765DEA3D5149}" dt="2024-09-22T16:42:55.708" v="24981" actId="14100"/>
          <ac:spMkLst>
            <pc:docMk/>
            <pc:sldMk cId="2365069266" sldId="301"/>
            <ac:spMk id="5" creationId="{DE28E285-DC75-6E61-4BFE-675513DBC4FF}"/>
          </ac:spMkLst>
        </pc:spChg>
        <pc:spChg chg="add mod">
          <ac:chgData name="Carlos Hidalgo García" userId="5e0decdd4a0d9a7e" providerId="LiveId" clId="{445CEDCD-A374-434E-A321-765DEA3D5149}" dt="2024-09-22T16:43:20.987" v="24997" actId="1076"/>
          <ac:spMkLst>
            <pc:docMk/>
            <pc:sldMk cId="2365069266" sldId="301"/>
            <ac:spMk id="8" creationId="{A4747CCA-503B-B8A3-3824-85C57EA1A963}"/>
          </ac:spMkLst>
        </pc:spChg>
        <pc:spChg chg="add mod">
          <ac:chgData name="Carlos Hidalgo García" userId="5e0decdd4a0d9a7e" providerId="LiveId" clId="{445CEDCD-A374-434E-A321-765DEA3D5149}" dt="2024-09-22T16:43:36.346" v="25004" actId="1076"/>
          <ac:spMkLst>
            <pc:docMk/>
            <pc:sldMk cId="2365069266" sldId="301"/>
            <ac:spMk id="13" creationId="{192C4B9C-706D-60E4-E200-3F0BCCB8B09C}"/>
          </ac:spMkLst>
        </pc:spChg>
        <pc:spChg chg="add mod">
          <ac:chgData name="Carlos Hidalgo García" userId="5e0decdd4a0d9a7e" providerId="LiveId" clId="{445CEDCD-A374-434E-A321-765DEA3D5149}" dt="2024-09-22T16:44:36.349" v="25038" actId="1076"/>
          <ac:spMkLst>
            <pc:docMk/>
            <pc:sldMk cId="2365069266" sldId="301"/>
            <ac:spMk id="14" creationId="{99297113-AC74-6777-FEFA-649CF014B90E}"/>
          </ac:spMkLst>
        </pc:spChg>
        <pc:spChg chg="add mod">
          <ac:chgData name="Carlos Hidalgo García" userId="5e0decdd4a0d9a7e" providerId="LiveId" clId="{445CEDCD-A374-434E-A321-765DEA3D5149}" dt="2024-09-22T16:44:28.254" v="25037" actId="1037"/>
          <ac:spMkLst>
            <pc:docMk/>
            <pc:sldMk cId="2365069266" sldId="301"/>
            <ac:spMk id="15" creationId="{A67FC613-7C4E-CA0C-20DE-1729833904E4}"/>
          </ac:spMkLst>
        </pc:spChg>
        <pc:spChg chg="add mod">
          <ac:chgData name="Carlos Hidalgo García" userId="5e0decdd4a0d9a7e" providerId="LiveId" clId="{445CEDCD-A374-434E-A321-765DEA3D5149}" dt="2024-09-22T16:44:28.254" v="25037" actId="1037"/>
          <ac:spMkLst>
            <pc:docMk/>
            <pc:sldMk cId="2365069266" sldId="301"/>
            <ac:spMk id="16" creationId="{C0B987DC-933A-4EBB-463E-D167D350A2E3}"/>
          </ac:spMkLst>
        </pc:spChg>
        <pc:spChg chg="add mod">
          <ac:chgData name="Carlos Hidalgo García" userId="5e0decdd4a0d9a7e" providerId="LiveId" clId="{445CEDCD-A374-434E-A321-765DEA3D5149}" dt="2024-09-22T16:45:27.824" v="25084" actId="1035"/>
          <ac:spMkLst>
            <pc:docMk/>
            <pc:sldMk cId="2365069266" sldId="301"/>
            <ac:spMk id="17" creationId="{9808C652-7709-9291-AE6E-2ED5AE4C4647}"/>
          </ac:spMkLst>
        </pc:spChg>
        <pc:spChg chg="add mod">
          <ac:chgData name="Carlos Hidalgo García" userId="5e0decdd4a0d9a7e" providerId="LiveId" clId="{445CEDCD-A374-434E-A321-765DEA3D5149}" dt="2024-09-22T16:45:34.307" v="25087"/>
          <ac:spMkLst>
            <pc:docMk/>
            <pc:sldMk cId="2365069266" sldId="301"/>
            <ac:spMk id="19" creationId="{184C77CB-B235-8298-6A0F-FF427C9D53CC}"/>
          </ac:spMkLst>
        </pc:spChg>
        <pc:spChg chg="add mod">
          <ac:chgData name="Carlos Hidalgo García" userId="5e0decdd4a0d9a7e" providerId="LiveId" clId="{445CEDCD-A374-434E-A321-765DEA3D5149}" dt="2024-09-22T16:45:08.948" v="25069" actId="1076"/>
          <ac:spMkLst>
            <pc:docMk/>
            <pc:sldMk cId="2365069266" sldId="301"/>
            <ac:spMk id="20" creationId="{02C9C6E4-AB5B-7BDF-E012-2EB618A47D90}"/>
          </ac:spMkLst>
        </pc:spChg>
        <pc:spChg chg="add mod">
          <ac:chgData name="Carlos Hidalgo García" userId="5e0decdd4a0d9a7e" providerId="LiveId" clId="{445CEDCD-A374-434E-A321-765DEA3D5149}" dt="2024-09-22T16:44:56.639" v="25053" actId="571"/>
          <ac:spMkLst>
            <pc:docMk/>
            <pc:sldMk cId="2365069266" sldId="301"/>
            <ac:spMk id="21" creationId="{89F7760A-474A-5014-43C7-10EF46518116}"/>
          </ac:spMkLst>
        </pc:spChg>
        <pc:spChg chg="add mod">
          <ac:chgData name="Carlos Hidalgo García" userId="5e0decdd4a0d9a7e" providerId="LiveId" clId="{445CEDCD-A374-434E-A321-765DEA3D5149}" dt="2024-09-22T16:45:15.371" v="25080" actId="1076"/>
          <ac:spMkLst>
            <pc:docMk/>
            <pc:sldMk cId="2365069266" sldId="301"/>
            <ac:spMk id="23" creationId="{CAC1EAB7-4E4F-0A6B-9DDC-D81B0455360B}"/>
          </ac:spMkLst>
        </pc:spChg>
        <pc:spChg chg="add mod">
          <ac:chgData name="Carlos Hidalgo García" userId="5e0decdd4a0d9a7e" providerId="LiveId" clId="{445CEDCD-A374-434E-A321-765DEA3D5149}" dt="2024-09-22T16:46:14.792" v="25148" actId="1076"/>
          <ac:spMkLst>
            <pc:docMk/>
            <pc:sldMk cId="2365069266" sldId="301"/>
            <ac:spMk id="26" creationId="{7F18EACE-EF90-F9C3-F1D9-52429F5FECF2}"/>
          </ac:spMkLst>
        </pc:spChg>
        <pc:spChg chg="add mod">
          <ac:chgData name="Carlos Hidalgo García" userId="5e0decdd4a0d9a7e" providerId="LiveId" clId="{445CEDCD-A374-434E-A321-765DEA3D5149}" dt="2024-09-22T16:46:46.991" v="25177" actId="1076"/>
          <ac:spMkLst>
            <pc:docMk/>
            <pc:sldMk cId="2365069266" sldId="301"/>
            <ac:spMk id="27" creationId="{B22960E6-D30C-8927-6BB9-1F631A153C0F}"/>
          </ac:spMkLst>
        </pc:spChg>
        <pc:spChg chg="add mod">
          <ac:chgData name="Carlos Hidalgo García" userId="5e0decdd4a0d9a7e" providerId="LiveId" clId="{445CEDCD-A374-434E-A321-765DEA3D5149}" dt="2024-09-22T17:09:20.156" v="25214" actId="1076"/>
          <ac:spMkLst>
            <pc:docMk/>
            <pc:sldMk cId="2365069266" sldId="301"/>
            <ac:spMk id="28" creationId="{80BF6987-4E6D-3D7B-269F-16D27607F60F}"/>
          </ac:spMkLst>
        </pc:spChg>
        <pc:spChg chg="add mod">
          <ac:chgData name="Carlos Hidalgo García" userId="5e0decdd4a0d9a7e" providerId="LiveId" clId="{445CEDCD-A374-434E-A321-765DEA3D5149}" dt="2024-09-22T17:14:48.680" v="25286" actId="20577"/>
          <ac:spMkLst>
            <pc:docMk/>
            <pc:sldMk cId="2365069266" sldId="301"/>
            <ac:spMk id="29" creationId="{F122C813-58BE-4EFA-4B81-45E95CAB6861}"/>
          </ac:spMkLst>
        </pc:spChg>
        <pc:spChg chg="add mod">
          <ac:chgData name="Carlos Hidalgo García" userId="5e0decdd4a0d9a7e" providerId="LiveId" clId="{445CEDCD-A374-434E-A321-765DEA3D5149}" dt="2024-09-23T09:39:54.347" v="27396" actId="20577"/>
          <ac:spMkLst>
            <pc:docMk/>
            <pc:sldMk cId="2365069266" sldId="301"/>
            <ac:spMk id="30" creationId="{DE0D8AF8-A687-1BA0-7053-3508BE36249F}"/>
          </ac:spMkLst>
        </pc:spChg>
      </pc:sldChg>
      <pc:sldChg chg="addSp delSp modSp add mod">
        <pc:chgData name="Carlos Hidalgo García" userId="5e0decdd4a0d9a7e" providerId="LiveId" clId="{445CEDCD-A374-434E-A321-765DEA3D5149}" dt="2024-09-25T10:07:56.709" v="31448" actId="20577"/>
        <pc:sldMkLst>
          <pc:docMk/>
          <pc:sldMk cId="1959435940" sldId="302"/>
        </pc:sldMkLst>
        <pc:spChg chg="mod">
          <ac:chgData name="Carlos Hidalgo García" userId="5e0decdd4a0d9a7e" providerId="LiveId" clId="{445CEDCD-A374-434E-A321-765DEA3D5149}" dt="2024-09-22T17:30:48.859" v="25427" actId="1076"/>
          <ac:spMkLst>
            <pc:docMk/>
            <pc:sldMk cId="1959435940" sldId="302"/>
            <ac:spMk id="3" creationId="{E14534E9-0538-FB88-49AA-FF4F54BC08A9}"/>
          </ac:spMkLst>
        </pc:spChg>
        <pc:spChg chg="add del">
          <ac:chgData name="Carlos Hidalgo García" userId="5e0decdd4a0d9a7e" providerId="LiveId" clId="{445CEDCD-A374-434E-A321-765DEA3D5149}" dt="2024-09-22T17:30:43.065" v="25424" actId="22"/>
          <ac:spMkLst>
            <pc:docMk/>
            <pc:sldMk cId="1959435940" sldId="302"/>
            <ac:spMk id="4" creationId="{B5A49A6A-5F6E-65F2-52E8-25EE6CA9BF70}"/>
          </ac:spMkLst>
        </pc:spChg>
        <pc:spChg chg="add mod">
          <ac:chgData name="Carlos Hidalgo García" userId="5e0decdd4a0d9a7e" providerId="LiveId" clId="{445CEDCD-A374-434E-A321-765DEA3D5149}" dt="2024-09-22T17:35:26.759" v="25725" actId="13926"/>
          <ac:spMkLst>
            <pc:docMk/>
            <pc:sldMk cId="1959435940" sldId="302"/>
            <ac:spMk id="13" creationId="{B73D16DB-50E1-E2C3-6FC4-810292E07885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6" creationId="{24EE2075-DAF2-2F9A-6F97-48A1919210B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7" creationId="{68BE77B2-9023-8372-0D58-1755E2744C6E}"/>
          </ac:spMkLst>
        </pc:spChg>
        <pc:spChg chg="add mod">
          <ac:chgData name="Carlos Hidalgo García" userId="5e0decdd4a0d9a7e" providerId="LiveId" clId="{445CEDCD-A374-434E-A321-765DEA3D5149}" dt="2024-09-25T10:07:56.709" v="31448" actId="20577"/>
          <ac:spMkLst>
            <pc:docMk/>
            <pc:sldMk cId="1959435940" sldId="302"/>
            <ac:spMk id="18" creationId="{11104F4B-0276-05AA-3BA9-6C846F9234D8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9" creationId="{0BA0DF3A-D56B-9C18-E0EF-EFF4F31FE6FD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0" creationId="{660B2ADE-C607-3587-305C-55D552965DDA}"/>
          </ac:spMkLst>
        </pc:spChg>
        <pc:spChg chg="add mod">
          <ac:chgData name="Carlos Hidalgo García" userId="5e0decdd4a0d9a7e" providerId="LiveId" clId="{445CEDCD-A374-434E-A321-765DEA3D5149}" dt="2024-09-22T17:35:18.457" v="25724" actId="13926"/>
          <ac:spMkLst>
            <pc:docMk/>
            <pc:sldMk cId="1959435940" sldId="302"/>
            <ac:spMk id="21" creationId="{0DE5C9A5-8A47-9183-D6E4-F803ACF7868F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3" creationId="{65ED1DC5-3A38-A651-145B-5596C226BD37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5" creationId="{C46A5BF0-ADA4-FC5E-FCDC-6EE8D1CDB667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9" creationId="{FA1D7A64-9E73-37C4-86E2-FB0DECB0392A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30" creationId="{B3124948-0CB0-7483-0E41-BC74EA06C11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35" creationId="{183E2530-7083-E4A5-3E93-6F08E0CBCAF8}"/>
          </ac:spMkLst>
        </pc:spChg>
        <pc:spChg chg="del">
          <ac:chgData name="Carlos Hidalgo García" userId="5e0decdd4a0d9a7e" providerId="LiveId" clId="{445CEDCD-A374-434E-A321-765DEA3D5149}" dt="2024-09-22T17:30:34.213" v="25421" actId="478"/>
          <ac:spMkLst>
            <pc:docMk/>
            <pc:sldMk cId="1959435940" sldId="302"/>
            <ac:spMk id="36" creationId="{B38C6702-8FB7-782D-4640-F6ED6F80FBED}"/>
          </ac:spMkLst>
        </pc:spChg>
        <pc:spChg chg="del">
          <ac:chgData name="Carlos Hidalgo García" userId="5e0decdd4a0d9a7e" providerId="LiveId" clId="{445CEDCD-A374-434E-A321-765DEA3D5149}" dt="2024-09-22T17:30:35.681" v="25422" actId="478"/>
          <ac:spMkLst>
            <pc:docMk/>
            <pc:sldMk cId="1959435940" sldId="302"/>
            <ac:spMk id="40" creationId="{34DD43AA-C539-0918-E366-5E5C9B54B49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41" creationId="{2FC68A32-1633-F8E0-BA0B-441447284A53}"/>
          </ac:spMkLst>
        </pc:spChg>
        <pc:spChg chg="add mod">
          <ac:chgData name="Carlos Hidalgo García" userId="5e0decdd4a0d9a7e" providerId="LiveId" clId="{445CEDCD-A374-434E-A321-765DEA3D5149}" dt="2024-09-22T17:35:11.001" v="25722" actId="13926"/>
          <ac:spMkLst>
            <pc:docMk/>
            <pc:sldMk cId="1959435940" sldId="302"/>
            <ac:spMk id="48" creationId="{BF78FB50-B821-86CA-8F21-7BCE146946CC}"/>
          </ac:spMkLst>
        </pc:spChg>
        <pc:spChg chg="add mod">
          <ac:chgData name="Carlos Hidalgo García" userId="5e0decdd4a0d9a7e" providerId="LiveId" clId="{445CEDCD-A374-434E-A321-765DEA3D5149}" dt="2024-09-23T09:40:04.519" v="27402" actId="20577"/>
          <ac:spMkLst>
            <pc:docMk/>
            <pc:sldMk cId="1959435940" sldId="302"/>
            <ac:spMk id="50" creationId="{FC4A42EC-723E-9F80-8BA4-B8A9079514DD}"/>
          </ac:spMkLst>
        </pc:sp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7" creationId="{94BD1857-D91E-F4F7-00CB-AB883CE571B3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8" creationId="{9CADFF8D-5DFA-E926-F62A-5B0F6D09A536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14" creationId="{F8EEB275-0D7D-72FE-9FC3-B1FBA4B72890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6" creationId="{369EFD11-FFFE-C1C2-2B19-AD3E016EDB61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7" creationId="{2059D2FD-EFBC-B095-839E-28E0D95310FF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8" creationId="{3274BBF3-1077-6639-42BD-AA54EABF00C5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34" creationId="{22AB09E0-487E-5C1B-B8EF-DE8C59E1078E}"/>
          </ac:picMkLst>
        </pc:picChg>
        <pc:cxnChg chg="del">
          <ac:chgData name="Carlos Hidalgo García" userId="5e0decdd4a0d9a7e" providerId="LiveId" clId="{445CEDCD-A374-434E-A321-765DEA3D5149}" dt="2024-09-22T17:30:33.264" v="25420" actId="478"/>
          <ac:cxnSpMkLst>
            <pc:docMk/>
            <pc:sldMk cId="1959435940" sldId="302"/>
            <ac:cxnSpMk id="32" creationId="{950E9034-4113-DAF2-E015-35912557CAA7}"/>
          </ac:cxnSpMkLst>
        </pc:cxnChg>
        <pc:cxnChg chg="add mod">
          <ac:chgData name="Carlos Hidalgo García" userId="5e0decdd4a0d9a7e" providerId="LiveId" clId="{445CEDCD-A374-434E-A321-765DEA3D5149}" dt="2024-09-22T17:33:07.714" v="25594" actId="14100"/>
          <ac:cxnSpMkLst>
            <pc:docMk/>
            <pc:sldMk cId="1959435940" sldId="302"/>
            <ac:cxnSpMk id="33" creationId="{4EE88940-4C57-E51A-8DD3-91214530A3AD}"/>
          </ac:cxnSpMkLst>
        </pc:cxnChg>
        <pc:cxnChg chg="add mod">
          <ac:chgData name="Carlos Hidalgo García" userId="5e0decdd4a0d9a7e" providerId="LiveId" clId="{445CEDCD-A374-434E-A321-765DEA3D5149}" dt="2024-09-22T17:34:12.437" v="25601" actId="14100"/>
          <ac:cxnSpMkLst>
            <pc:docMk/>
            <pc:sldMk cId="1959435940" sldId="302"/>
            <ac:cxnSpMk id="39" creationId="{EE365A20-ED98-C729-6472-B5980170A630}"/>
          </ac:cxnSpMkLst>
        </pc:cxnChg>
        <pc:cxnChg chg="add mod">
          <ac:chgData name="Carlos Hidalgo García" userId="5e0decdd4a0d9a7e" providerId="LiveId" clId="{445CEDCD-A374-434E-A321-765DEA3D5149}" dt="2024-09-22T17:34:57.994" v="25709" actId="14100"/>
          <ac:cxnSpMkLst>
            <pc:docMk/>
            <pc:sldMk cId="1959435940" sldId="302"/>
            <ac:cxnSpMk id="44" creationId="{5D3AB326-3D28-BED6-8CCC-06E0140A200D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40:08.096" v="27405" actId="20577"/>
        <pc:sldMkLst>
          <pc:docMk/>
          <pc:sldMk cId="3119378740" sldId="303"/>
        </pc:sldMkLst>
        <pc:spChg chg="mod">
          <ac:chgData name="Carlos Hidalgo García" userId="5e0decdd4a0d9a7e" providerId="LiveId" clId="{445CEDCD-A374-434E-A321-765DEA3D5149}" dt="2024-09-22T17:50:48.721" v="26311" actId="13926"/>
          <ac:spMkLst>
            <pc:docMk/>
            <pc:sldMk cId="3119378740" sldId="30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7:55:56.559" v="26664" actId="20577"/>
          <ac:spMkLst>
            <pc:docMk/>
            <pc:sldMk cId="3119378740" sldId="303"/>
            <ac:spMk id="5" creationId="{06572354-0B69-857A-541B-768E76139DF4}"/>
          </ac:spMkLst>
        </pc:spChg>
        <pc:spChg chg="add mod">
          <ac:chgData name="Carlos Hidalgo García" userId="5e0decdd4a0d9a7e" providerId="LiveId" clId="{445CEDCD-A374-434E-A321-765DEA3D5149}" dt="2024-09-22T17:52:40.571" v="26423" actId="1076"/>
          <ac:spMkLst>
            <pc:docMk/>
            <pc:sldMk cId="3119378740" sldId="303"/>
            <ac:spMk id="7" creationId="{07C2D237-32AE-99AD-CBFA-B37AECFCD1F1}"/>
          </ac:spMkLst>
        </pc:spChg>
        <pc:spChg chg="add mod">
          <ac:chgData name="Carlos Hidalgo García" userId="5e0decdd4a0d9a7e" providerId="LiveId" clId="{445CEDCD-A374-434E-A321-765DEA3D5149}" dt="2024-09-22T17:50:30.149" v="26306" actId="14100"/>
          <ac:spMkLst>
            <pc:docMk/>
            <pc:sldMk cId="3119378740" sldId="303"/>
            <ac:spMk id="8" creationId="{40F8CE23-5472-D4B0-3F1F-6D17BE0CFB7C}"/>
          </ac:spMkLst>
        </pc:spChg>
        <pc:spChg chg="del">
          <ac:chgData name="Carlos Hidalgo García" userId="5e0decdd4a0d9a7e" providerId="LiveId" clId="{445CEDCD-A374-434E-A321-765DEA3D5149}" dt="2024-09-22T17:45:55.092" v="25762" actId="478"/>
          <ac:spMkLst>
            <pc:docMk/>
            <pc:sldMk cId="3119378740" sldId="303"/>
            <ac:spMk id="13" creationId="{B73D16DB-50E1-E2C3-6FC4-810292E07885}"/>
          </ac:spMkLst>
        </pc:spChg>
        <pc:spChg chg="add mod">
          <ac:chgData name="Carlos Hidalgo García" userId="5e0decdd4a0d9a7e" providerId="LiveId" clId="{445CEDCD-A374-434E-A321-765DEA3D5149}" dt="2024-09-22T17:52:56.912" v="26433" actId="1076"/>
          <ac:spMkLst>
            <pc:docMk/>
            <pc:sldMk cId="3119378740" sldId="303"/>
            <ac:spMk id="15" creationId="{B24CA327-7063-FDAA-3AE7-E4A7E1A6C32E}"/>
          </ac:spMkLst>
        </pc:spChg>
        <pc:spChg chg="add mod">
          <ac:chgData name="Carlos Hidalgo García" userId="5e0decdd4a0d9a7e" providerId="LiveId" clId="{445CEDCD-A374-434E-A321-765DEA3D5149}" dt="2024-09-22T17:52:34.891" v="26421" actId="20577"/>
          <ac:spMkLst>
            <pc:docMk/>
            <pc:sldMk cId="3119378740" sldId="303"/>
            <ac:spMk id="16" creationId="{C2E587F3-322B-FA77-ABE6-09E5AFB15582}"/>
          </ac:spMkLst>
        </pc:spChg>
        <pc:spChg chg="del">
          <ac:chgData name="Carlos Hidalgo García" userId="5e0decdd4a0d9a7e" providerId="LiveId" clId="{445CEDCD-A374-434E-A321-765DEA3D5149}" dt="2024-09-22T17:45:55.092" v="25762" actId="478"/>
          <ac:spMkLst>
            <pc:docMk/>
            <pc:sldMk cId="3119378740" sldId="303"/>
            <ac:spMk id="18" creationId="{11104F4B-0276-05AA-3BA9-6C846F9234D8}"/>
          </ac:spMkLst>
        </pc:spChg>
        <pc:spChg chg="del">
          <ac:chgData name="Carlos Hidalgo García" userId="5e0decdd4a0d9a7e" providerId="LiveId" clId="{445CEDCD-A374-434E-A321-765DEA3D5149}" dt="2024-09-22T17:45:58.781" v="25764" actId="478"/>
          <ac:spMkLst>
            <pc:docMk/>
            <pc:sldMk cId="3119378740" sldId="303"/>
            <ac:spMk id="21" creationId="{0DE5C9A5-8A47-9183-D6E4-F803ACF7868F}"/>
          </ac:spMkLst>
        </pc:spChg>
        <pc:spChg chg="add mod">
          <ac:chgData name="Carlos Hidalgo García" userId="5e0decdd4a0d9a7e" providerId="LiveId" clId="{445CEDCD-A374-434E-A321-765DEA3D5149}" dt="2024-09-22T17:53:00.126" v="26434" actId="1076"/>
          <ac:spMkLst>
            <pc:docMk/>
            <pc:sldMk cId="3119378740" sldId="303"/>
            <ac:spMk id="23" creationId="{CE513073-3780-6621-A065-BA0A31D1E69A}"/>
          </ac:spMkLst>
        </pc:spChg>
        <pc:spChg chg="add mod">
          <ac:chgData name="Carlos Hidalgo García" userId="5e0decdd4a0d9a7e" providerId="LiveId" clId="{445CEDCD-A374-434E-A321-765DEA3D5149}" dt="2024-09-22T17:56:23.980" v="26676" actId="20577"/>
          <ac:spMkLst>
            <pc:docMk/>
            <pc:sldMk cId="3119378740" sldId="303"/>
            <ac:spMk id="25" creationId="{DD8F75FB-A7C1-552C-FD02-293CDF8779FD}"/>
          </ac:spMkLst>
        </pc:spChg>
        <pc:spChg chg="add mod">
          <ac:chgData name="Carlos Hidalgo García" userId="5e0decdd4a0d9a7e" providerId="LiveId" clId="{445CEDCD-A374-434E-A321-765DEA3D5149}" dt="2024-09-23T09:40:08.096" v="27405" actId="20577"/>
          <ac:spMkLst>
            <pc:docMk/>
            <pc:sldMk cId="3119378740" sldId="303"/>
            <ac:spMk id="26" creationId="{255D946C-8194-618F-5DEF-EA44F2780774}"/>
          </ac:spMkLst>
        </pc:spChg>
        <pc:spChg chg="del">
          <ac:chgData name="Carlos Hidalgo García" userId="5e0decdd4a0d9a7e" providerId="LiveId" clId="{445CEDCD-A374-434E-A321-765DEA3D5149}" dt="2024-09-22T17:45:59.650" v="25765" actId="478"/>
          <ac:spMkLst>
            <pc:docMk/>
            <pc:sldMk cId="3119378740" sldId="303"/>
            <ac:spMk id="48" creationId="{BF78FB50-B821-86CA-8F21-7BCE146946CC}"/>
          </ac:spMkLst>
        </pc:spChg>
        <pc:picChg chg="add mod">
          <ac:chgData name="Carlos Hidalgo García" userId="5e0decdd4a0d9a7e" providerId="LiveId" clId="{445CEDCD-A374-434E-A321-765DEA3D5149}" dt="2024-09-22T17:48:39.426" v="26215" actId="1076"/>
          <ac:picMkLst>
            <pc:docMk/>
            <pc:sldMk cId="3119378740" sldId="303"/>
            <ac:picMk id="2" creationId="{18F253D2-7A69-DF80-C4BF-9BE78734C3F1}"/>
          </ac:picMkLst>
        </pc:picChg>
        <pc:cxnChg chg="add mod">
          <ac:chgData name="Carlos Hidalgo García" userId="5e0decdd4a0d9a7e" providerId="LiveId" clId="{445CEDCD-A374-434E-A321-765DEA3D5149}" dt="2024-09-22T17:51:02.766" v="26314" actId="14100"/>
          <ac:cxnSpMkLst>
            <pc:docMk/>
            <pc:sldMk cId="3119378740" sldId="303"/>
            <ac:cxnSpMk id="17" creationId="{603FEA35-74A0-EBD5-2FE6-24A5D20B2D44}"/>
          </ac:cxnSpMkLst>
        </pc:cxnChg>
        <pc:cxnChg chg="del">
          <ac:chgData name="Carlos Hidalgo García" userId="5e0decdd4a0d9a7e" providerId="LiveId" clId="{445CEDCD-A374-434E-A321-765DEA3D5149}" dt="2024-09-22T17:45:55.092" v="25762" actId="478"/>
          <ac:cxnSpMkLst>
            <pc:docMk/>
            <pc:sldMk cId="3119378740" sldId="303"/>
            <ac:cxnSpMk id="33" creationId="{4EE88940-4C57-E51A-8DD3-91214530A3AD}"/>
          </ac:cxnSpMkLst>
        </pc:cxnChg>
        <pc:cxnChg chg="del">
          <ac:chgData name="Carlos Hidalgo García" userId="5e0decdd4a0d9a7e" providerId="LiveId" clId="{445CEDCD-A374-434E-A321-765DEA3D5149}" dt="2024-09-22T17:45:57.481" v="25763" actId="478"/>
          <ac:cxnSpMkLst>
            <pc:docMk/>
            <pc:sldMk cId="3119378740" sldId="303"/>
            <ac:cxnSpMk id="39" creationId="{EE365A20-ED98-C729-6472-B5980170A630}"/>
          </ac:cxnSpMkLst>
        </pc:cxnChg>
        <pc:cxnChg chg="del mod">
          <ac:chgData name="Carlos Hidalgo García" userId="5e0decdd4a0d9a7e" providerId="LiveId" clId="{445CEDCD-A374-434E-A321-765DEA3D5149}" dt="2024-09-22T17:45:55.092" v="25762" actId="478"/>
          <ac:cxnSpMkLst>
            <pc:docMk/>
            <pc:sldMk cId="3119378740" sldId="303"/>
            <ac:cxnSpMk id="44" creationId="{5D3AB326-3D28-BED6-8CCC-06E0140A200D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40:11.614" v="27408" actId="20577"/>
        <pc:sldMkLst>
          <pc:docMk/>
          <pc:sldMk cId="3656321410" sldId="304"/>
        </pc:sldMkLst>
        <pc:spChg chg="add mod">
          <ac:chgData name="Carlos Hidalgo García" userId="5e0decdd4a0d9a7e" providerId="LiveId" clId="{445CEDCD-A374-434E-A321-765DEA3D5149}" dt="2024-09-23T09:40:11.614" v="27408" actId="20577"/>
          <ac:spMkLst>
            <pc:docMk/>
            <pc:sldMk cId="3656321410" sldId="304"/>
            <ac:spMk id="4" creationId="{A603AB3A-AB4F-D46B-9EE5-0A4CDDE54C9B}"/>
          </ac:spMkLst>
        </pc:spChg>
        <pc:spChg chg="mod">
          <ac:chgData name="Carlos Hidalgo García" userId="5e0decdd4a0d9a7e" providerId="LiveId" clId="{445CEDCD-A374-434E-A321-765DEA3D5149}" dt="2024-09-22T17:55:21.765" v="26639" actId="1076"/>
          <ac:spMkLst>
            <pc:docMk/>
            <pc:sldMk cId="3656321410" sldId="304"/>
            <ac:spMk id="5" creationId="{06572354-0B69-857A-541B-768E76139DF4}"/>
          </ac:spMkLst>
        </pc:spChg>
        <pc:spChg chg="add del mod">
          <ac:chgData name="Carlos Hidalgo García" userId="5e0decdd4a0d9a7e" providerId="LiveId" clId="{445CEDCD-A374-434E-A321-765DEA3D5149}" dt="2024-09-22T17:55:28.268" v="26643" actId="20577"/>
          <ac:spMkLst>
            <pc:docMk/>
            <pc:sldMk cId="3656321410" sldId="304"/>
            <ac:spMk id="7" creationId="{07C2D237-32AE-99AD-CBFA-B37AECFCD1F1}"/>
          </ac:spMkLst>
        </pc:spChg>
        <pc:spChg chg="mod">
          <ac:chgData name="Carlos Hidalgo García" userId="5e0decdd4a0d9a7e" providerId="LiveId" clId="{445CEDCD-A374-434E-A321-765DEA3D5149}" dt="2024-09-22T17:53:41.292" v="26447" actId="14100"/>
          <ac:spMkLst>
            <pc:docMk/>
            <pc:sldMk cId="3656321410" sldId="304"/>
            <ac:spMk id="8" creationId="{40F8CE23-5472-D4B0-3F1F-6D17BE0CFB7C}"/>
          </ac:spMkLst>
        </pc:spChg>
        <pc:spChg chg="mod">
          <ac:chgData name="Carlos Hidalgo García" userId="5e0decdd4a0d9a7e" providerId="LiveId" clId="{445CEDCD-A374-434E-A321-765DEA3D5149}" dt="2024-09-22T17:53:34.989" v="26446" actId="1076"/>
          <ac:spMkLst>
            <pc:docMk/>
            <pc:sldMk cId="3656321410" sldId="304"/>
            <ac:spMk id="15" creationId="{B24CA327-7063-FDAA-3AE7-E4A7E1A6C32E}"/>
          </ac:spMkLst>
        </pc:spChg>
        <pc:spChg chg="mod">
          <ac:chgData name="Carlos Hidalgo García" userId="5e0decdd4a0d9a7e" providerId="LiveId" clId="{445CEDCD-A374-434E-A321-765DEA3D5149}" dt="2024-09-22T17:54:11.604" v="26519" actId="1076"/>
          <ac:spMkLst>
            <pc:docMk/>
            <pc:sldMk cId="3656321410" sldId="304"/>
            <ac:spMk id="16" creationId="{C2E587F3-322B-FA77-ABE6-09E5AFB15582}"/>
          </ac:spMkLst>
        </pc:spChg>
        <pc:spChg chg="mod">
          <ac:chgData name="Carlos Hidalgo García" userId="5e0decdd4a0d9a7e" providerId="LiveId" clId="{445CEDCD-A374-434E-A321-765DEA3D5149}" dt="2024-09-22T17:57:04.090" v="26703" actId="1076"/>
          <ac:spMkLst>
            <pc:docMk/>
            <pc:sldMk cId="3656321410" sldId="304"/>
            <ac:spMk id="23" creationId="{CE513073-3780-6621-A065-BA0A31D1E69A}"/>
          </ac:spMkLst>
        </pc:spChg>
        <pc:spChg chg="mod">
          <ac:chgData name="Carlos Hidalgo García" userId="5e0decdd4a0d9a7e" providerId="LiveId" clId="{445CEDCD-A374-434E-A321-765DEA3D5149}" dt="2024-09-22T17:57:01.038" v="26701" actId="1076"/>
          <ac:spMkLst>
            <pc:docMk/>
            <pc:sldMk cId="3656321410" sldId="304"/>
            <ac:spMk id="25" creationId="{DD8F75FB-A7C1-552C-FD02-293CDF8779FD}"/>
          </ac:spMkLst>
        </pc:spChg>
        <pc:picChg chg="mod">
          <ac:chgData name="Carlos Hidalgo García" userId="5e0decdd4a0d9a7e" providerId="LiveId" clId="{445CEDCD-A374-434E-A321-765DEA3D5149}" dt="2024-09-22T17:53:30.716" v="26445" actId="1076"/>
          <ac:picMkLst>
            <pc:docMk/>
            <pc:sldMk cId="3656321410" sldId="304"/>
            <ac:picMk id="2" creationId="{18F253D2-7A69-DF80-C4BF-9BE78734C3F1}"/>
          </ac:picMkLst>
        </pc:picChg>
        <pc:cxnChg chg="mod">
          <ac:chgData name="Carlos Hidalgo García" userId="5e0decdd4a0d9a7e" providerId="LiveId" clId="{445CEDCD-A374-434E-A321-765DEA3D5149}" dt="2024-09-22T17:55:38.533" v="26646" actId="1076"/>
          <ac:cxnSpMkLst>
            <pc:docMk/>
            <pc:sldMk cId="3656321410" sldId="304"/>
            <ac:cxnSpMk id="17" creationId="{603FEA35-74A0-EBD5-2FE6-24A5D20B2D44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21.052" v="27284" actId="20577"/>
        <pc:sldMkLst>
          <pc:docMk/>
          <pc:sldMk cId="2850132121" sldId="305"/>
        </pc:sldMkLst>
        <pc:spChg chg="add mod">
          <ac:chgData name="Carlos Hidalgo García" userId="5e0decdd4a0d9a7e" providerId="LiveId" clId="{445CEDCD-A374-434E-A321-765DEA3D5149}" dt="2024-09-23T09:10:14.375" v="27265" actId="13926"/>
          <ac:spMkLst>
            <pc:docMk/>
            <pc:sldMk cId="2850132121" sldId="305"/>
            <ac:spMk id="7" creationId="{96F85718-36DC-608C-5F6E-10235894EFDE}"/>
          </ac:spMkLst>
        </pc:spChg>
        <pc:spChg chg="add mod">
          <ac:chgData name="Carlos Hidalgo García" userId="5e0decdd4a0d9a7e" providerId="LiveId" clId="{445CEDCD-A374-434E-A321-765DEA3D5149}" dt="2024-09-23T09:37:21.052" v="27284" actId="20577"/>
          <ac:spMkLst>
            <pc:docMk/>
            <pc:sldMk cId="2850132121" sldId="305"/>
            <ac:spMk id="8" creationId="{2B79CE14-8933-1DD2-8D87-07BB77EE85AF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6" creationId="{E7FE4357-6D09-55E9-137D-BFF424FF15AD}"/>
          </ac:spMkLst>
        </pc:spChg>
        <pc:spChg chg="add mod">
          <ac:chgData name="Carlos Hidalgo García" userId="5e0decdd4a0d9a7e" providerId="LiveId" clId="{445CEDCD-A374-434E-A321-765DEA3D5149}" dt="2024-09-23T09:05:05.248" v="27130" actId="1076"/>
          <ac:spMkLst>
            <pc:docMk/>
            <pc:sldMk cId="2850132121" sldId="305"/>
            <ac:spMk id="20" creationId="{BF6A1310-457D-D3B0-3E6D-44A2F8EEABBE}"/>
          </ac:spMkLst>
        </pc:spChg>
        <pc:spChg chg="add mod">
          <ac:chgData name="Carlos Hidalgo García" userId="5e0decdd4a0d9a7e" providerId="LiveId" clId="{445CEDCD-A374-434E-A321-765DEA3D5149}" dt="2024-09-23T09:10:16.672" v="27266" actId="13926"/>
          <ac:spMkLst>
            <pc:docMk/>
            <pc:sldMk cId="2850132121" sldId="305"/>
            <ac:spMk id="21" creationId="{A11A4A40-2AC2-6EB6-CA4A-CC60D2067663}"/>
          </ac:spMkLst>
        </pc:spChg>
        <pc:spChg chg="mod">
          <ac:chgData name="Carlos Hidalgo García" userId="5e0decdd4a0d9a7e" providerId="LiveId" clId="{445CEDCD-A374-434E-A321-765DEA3D5149}" dt="2024-09-23T09:09:57.129" v="27249"/>
          <ac:spMkLst>
            <pc:docMk/>
            <pc:sldMk cId="2850132121" sldId="305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09:03:03.691" v="27021" actId="478"/>
          <ac:spMkLst>
            <pc:docMk/>
            <pc:sldMk cId="2850132121" sldId="305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23T09:03:02.631" v="27020" actId="478"/>
          <ac:spMkLst>
            <pc:docMk/>
            <pc:sldMk cId="2850132121" sldId="305"/>
            <ac:spMk id="30" creationId="{E56F8564-3D7F-0E9D-BBC4-C7FE9DECEE91}"/>
          </ac:spMkLst>
        </pc:spChg>
        <pc:spChg chg="add mod">
          <ac:chgData name="Carlos Hidalgo García" userId="5e0decdd4a0d9a7e" providerId="LiveId" clId="{445CEDCD-A374-434E-A321-765DEA3D5149}" dt="2024-09-23T09:10:19.127" v="27267" actId="13926"/>
          <ac:spMkLst>
            <pc:docMk/>
            <pc:sldMk cId="2850132121" sldId="305"/>
            <ac:spMk id="32" creationId="{05E7FB83-A1E9-C420-5C8F-9AC139454DF2}"/>
          </ac:spMkLst>
        </pc:spChg>
        <pc:spChg chg="add mod">
          <ac:chgData name="Carlos Hidalgo García" userId="5e0decdd4a0d9a7e" providerId="LiveId" clId="{445CEDCD-A374-434E-A321-765DEA3D5149}" dt="2024-09-23T09:10:21.251" v="27268" actId="13926"/>
          <ac:spMkLst>
            <pc:docMk/>
            <pc:sldMk cId="2850132121" sldId="305"/>
            <ac:spMk id="33" creationId="{349FF615-0876-4F86-8523-BCA606927C39}"/>
          </ac:spMkLst>
        </pc:spChg>
        <pc:spChg chg="del">
          <ac:chgData name="Carlos Hidalgo García" userId="5e0decdd4a0d9a7e" providerId="LiveId" clId="{445CEDCD-A374-434E-A321-765DEA3D5149}" dt="2024-09-23T09:02:59.611" v="27019" actId="478"/>
          <ac:spMkLst>
            <pc:docMk/>
            <pc:sldMk cId="2850132121" sldId="305"/>
            <ac:spMk id="43" creationId="{B7ADDA7E-1AB8-8AA7-B497-31670F8FEB49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52" creationId="{9A928FBD-7984-2C80-D66A-B3995D208FBE}"/>
          </ac:spMkLst>
        </pc:spChg>
        <pc:spChg chg="del">
          <ac:chgData name="Carlos Hidalgo García" userId="5e0decdd4a0d9a7e" providerId="LiveId" clId="{445CEDCD-A374-434E-A321-765DEA3D5149}" dt="2024-09-23T09:03:11.650" v="27026" actId="478"/>
          <ac:spMkLst>
            <pc:docMk/>
            <pc:sldMk cId="2850132121" sldId="305"/>
            <ac:spMk id="54" creationId="{A7AE98C0-F92A-C902-5337-C817F9639934}"/>
          </ac:spMkLst>
        </pc:spChg>
        <pc:spChg chg="add del mod">
          <ac:chgData name="Carlos Hidalgo García" userId="5e0decdd4a0d9a7e" providerId="LiveId" clId="{445CEDCD-A374-434E-A321-765DEA3D5149}" dt="2024-09-23T09:12:01.974" v="27271" actId="1076"/>
          <ac:spMkLst>
            <pc:docMk/>
            <pc:sldMk cId="2850132121" sldId="305"/>
            <ac:spMk id="56" creationId="{16DC3E70-0D28-DEF4-317A-F86CF21BBA7B}"/>
          </ac:spMkLst>
        </pc:spChg>
        <pc:picChg chg="del">
          <ac:chgData name="Carlos Hidalgo García" userId="5e0decdd4a0d9a7e" providerId="LiveId" clId="{445CEDCD-A374-434E-A321-765DEA3D5149}" dt="2024-09-23T09:03:06.277" v="27024" actId="478"/>
          <ac:picMkLst>
            <pc:docMk/>
            <pc:sldMk cId="2850132121" sldId="305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23T09:03:09.648" v="27025" actId="478"/>
          <ac:picMkLst>
            <pc:docMk/>
            <pc:sldMk cId="2850132121" sldId="305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23T09:03:05.258" v="27023" actId="478"/>
          <ac:picMkLst>
            <pc:docMk/>
            <pc:sldMk cId="2850132121" sldId="305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23T09:03:04.309" v="27022" actId="478"/>
          <ac:picMkLst>
            <pc:docMk/>
            <pc:sldMk cId="2850132121" sldId="305"/>
            <ac:picMk id="8" creationId="{9928249C-1557-250E-94EC-BDCC2B4920D3}"/>
          </ac:picMkLst>
        </pc:picChg>
        <pc:picChg chg="add mod">
          <ac:chgData name="Carlos Hidalgo García" userId="5e0decdd4a0d9a7e" providerId="LiveId" clId="{445CEDCD-A374-434E-A321-765DEA3D5149}" dt="2024-09-23T09:05:54.273" v="27143" actId="1076"/>
          <ac:picMkLst>
            <pc:docMk/>
            <pc:sldMk cId="2850132121" sldId="305"/>
            <ac:picMk id="26" creationId="{7CB46FEF-06AE-0459-1FA3-4626936421D9}"/>
          </ac:picMkLst>
        </pc:picChg>
        <pc:picChg chg="add mod">
          <ac:chgData name="Carlos Hidalgo García" userId="5e0decdd4a0d9a7e" providerId="LiveId" clId="{445CEDCD-A374-434E-A321-765DEA3D5149}" dt="2024-09-23T09:08:00.739" v="27198" actId="1076"/>
          <ac:picMkLst>
            <pc:docMk/>
            <pc:sldMk cId="2850132121" sldId="305"/>
            <ac:picMk id="28" creationId="{82BA0D99-A43B-5E7C-F213-A2BDC04C0D05}"/>
          </ac:picMkLst>
        </pc:picChg>
        <pc:picChg chg="del">
          <ac:chgData name="Carlos Hidalgo García" userId="5e0decdd4a0d9a7e" providerId="LiveId" clId="{445CEDCD-A374-434E-A321-765DEA3D5149}" dt="2024-09-23T09:03:09.648" v="27025" actId="478"/>
          <ac:picMkLst>
            <pc:docMk/>
            <pc:sldMk cId="2850132121" sldId="305"/>
            <ac:picMk id="34" creationId="{1A995D84-4F47-46FD-AE8A-0427B138DD15}"/>
          </ac:picMkLst>
        </pc:picChg>
        <pc:picChg chg="del">
          <ac:chgData name="Carlos Hidalgo García" userId="5e0decdd4a0d9a7e" providerId="LiveId" clId="{445CEDCD-A374-434E-A321-765DEA3D5149}" dt="2024-09-23T09:02:57.164" v="27017" actId="478"/>
          <ac:picMkLst>
            <pc:docMk/>
            <pc:sldMk cId="2850132121" sldId="305"/>
            <ac:picMk id="58" creationId="{BFE867E9-261C-531B-237C-2DC02AA9E109}"/>
          </ac:picMkLst>
        </pc:picChg>
        <pc:picChg chg="add mod">
          <ac:chgData name="Carlos Hidalgo García" userId="5e0decdd4a0d9a7e" providerId="LiveId" clId="{445CEDCD-A374-434E-A321-765DEA3D5149}" dt="2024-09-23T09:04:37.439" v="27114" actId="1076"/>
          <ac:picMkLst>
            <pc:docMk/>
            <pc:sldMk cId="2850132121" sldId="305"/>
            <ac:picMk id="3074" creationId="{2130375B-9CF5-63CE-6D67-76DD2778E3D4}"/>
          </ac:picMkLst>
        </pc:picChg>
        <pc:cxnChg chg="add mod">
          <ac:chgData name="Carlos Hidalgo García" userId="5e0decdd4a0d9a7e" providerId="LiveId" clId="{445CEDCD-A374-434E-A321-765DEA3D5149}" dt="2024-09-23T09:09:30.504" v="27246" actId="1076"/>
          <ac:cxnSpMkLst>
            <pc:docMk/>
            <pc:sldMk cId="2850132121" sldId="305"/>
            <ac:cxnSpMk id="3" creationId="{7DF9E68B-FD42-0C6B-0435-569EDBE3228D}"/>
          </ac:cxnSpMkLst>
        </pc:cxnChg>
        <pc:cxnChg chg="add mod">
          <ac:chgData name="Carlos Hidalgo García" userId="5e0decdd4a0d9a7e" providerId="LiveId" clId="{445CEDCD-A374-434E-A321-765DEA3D5149}" dt="2024-09-23T09:04:55.921" v="27118" actId="14100"/>
          <ac:cxnSpMkLst>
            <pc:docMk/>
            <pc:sldMk cId="2850132121" sldId="305"/>
            <ac:cxnSpMk id="4" creationId="{827A8616-0C43-7031-A972-75E2C18917C3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25" creationId="{EF32F8DE-36EB-A941-7BCF-1FD344846610}"/>
          </ac:cxnSpMkLst>
        </pc:cxnChg>
        <pc:cxnChg chg="add mod">
          <ac:chgData name="Carlos Hidalgo García" userId="5e0decdd4a0d9a7e" providerId="LiveId" clId="{445CEDCD-A374-434E-A321-765DEA3D5149}" dt="2024-09-23T09:09:24.148" v="27244" actId="14100"/>
          <ac:cxnSpMkLst>
            <pc:docMk/>
            <pc:sldMk cId="2850132121" sldId="305"/>
            <ac:cxnSpMk id="31" creationId="{978E6DF9-F204-4C47-6ADF-861731959B9C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9" creationId="{DD8548C6-07A5-EC85-C407-528BCC242103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6:26:55.492" v="27989" actId="20577"/>
        <pc:sldMkLst>
          <pc:docMk/>
          <pc:sldMk cId="660223929" sldId="306"/>
        </pc:sldMkLst>
        <pc:spChg chg="mod">
          <ac:chgData name="Carlos Hidalgo García" userId="5e0decdd4a0d9a7e" providerId="LiveId" clId="{445CEDCD-A374-434E-A321-765DEA3D5149}" dt="2024-09-23T16:26:55.492" v="27989" actId="20577"/>
          <ac:spMkLst>
            <pc:docMk/>
            <pc:sldMk cId="660223929" sldId="306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6:23:38.434" v="27957" actId="20577"/>
          <ac:spMkLst>
            <pc:docMk/>
            <pc:sldMk cId="660223929" sldId="306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6:23:42.384" v="27958" actId="478"/>
          <ac:spMkLst>
            <pc:docMk/>
            <pc:sldMk cId="660223929" sldId="306"/>
            <ac:spMk id="5" creationId="{06572354-0B69-857A-541B-768E76139DF4}"/>
          </ac:spMkLst>
        </pc:spChg>
        <pc:spChg chg="del">
          <ac:chgData name="Carlos Hidalgo García" userId="5e0decdd4a0d9a7e" providerId="LiveId" clId="{445CEDCD-A374-434E-A321-765DEA3D5149}" dt="2024-09-23T16:23:45.132" v="27959" actId="478"/>
          <ac:spMkLst>
            <pc:docMk/>
            <pc:sldMk cId="660223929" sldId="306"/>
            <ac:spMk id="7" creationId="{07C2D237-32AE-99AD-CBFA-B37AECFCD1F1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8" creationId="{40F8CE23-5472-D4B0-3F1F-6D17BE0CFB7C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15" creationId="{B24CA327-7063-FDAA-3AE7-E4A7E1A6C32E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16" creationId="{C2E587F3-322B-FA77-ABE6-09E5AFB15582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23" creationId="{CE513073-3780-6621-A065-BA0A31D1E69A}"/>
          </ac:spMkLst>
        </pc:spChg>
        <pc:spChg chg="mod">
          <ac:chgData name="Carlos Hidalgo García" userId="5e0decdd4a0d9a7e" providerId="LiveId" clId="{445CEDCD-A374-434E-A321-765DEA3D5149}" dt="2024-09-23T16:21:10.935" v="27652" actId="20577"/>
          <ac:spMkLst>
            <pc:docMk/>
            <pc:sldMk cId="660223929" sldId="306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25" creationId="{DD8F75FB-A7C1-552C-FD02-293CDF8779FD}"/>
          </ac:spMkLst>
        </pc:spChg>
        <pc:picChg chg="del">
          <ac:chgData name="Carlos Hidalgo García" userId="5e0decdd4a0d9a7e" providerId="LiveId" clId="{445CEDCD-A374-434E-A321-765DEA3D5149}" dt="2024-09-23T16:23:35.415" v="27955" actId="478"/>
          <ac:picMkLst>
            <pc:docMk/>
            <pc:sldMk cId="660223929" sldId="306"/>
            <ac:picMk id="2" creationId="{18F253D2-7A69-DF80-C4BF-9BE78734C3F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14" creationId="{0F5C1D31-083F-006E-02FA-1C455D60C75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18" creationId="{54D255FD-7EDA-FD5E-2C57-442F6C71E5CE}"/>
          </ac:picMkLst>
        </pc:picChg>
        <pc:picChg chg="add mod">
          <ac:chgData name="Carlos Hidalgo García" userId="5e0decdd4a0d9a7e" providerId="LiveId" clId="{445CEDCD-A374-434E-A321-765DEA3D5149}" dt="2024-09-23T16:26:37.314" v="27980" actId="1036"/>
          <ac:picMkLst>
            <pc:docMk/>
            <pc:sldMk cId="660223929" sldId="306"/>
            <ac:picMk id="19" creationId="{CBB133CB-FDEA-CEE7-430C-0F8DBC53FBA2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20" creationId="{42F57EB7-ADBA-9224-B833-3292F9F90C1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21" creationId="{56ACB24E-C261-1051-5BF3-4A6635999930}"/>
          </ac:picMkLst>
        </pc:picChg>
        <pc:picChg chg="add mod">
          <ac:chgData name="Carlos Hidalgo García" userId="5e0decdd4a0d9a7e" providerId="LiveId" clId="{445CEDCD-A374-434E-A321-765DEA3D5149}" dt="2024-09-23T16:26:41.887" v="27985" actId="1035"/>
          <ac:picMkLst>
            <pc:docMk/>
            <pc:sldMk cId="660223929" sldId="306"/>
            <ac:picMk id="26" creationId="{7959EA98-B595-5814-8607-EC6865D5509E}"/>
          </ac:picMkLst>
        </pc:picChg>
        <pc:cxnChg chg="del">
          <ac:chgData name="Carlos Hidalgo García" userId="5e0decdd4a0d9a7e" providerId="LiveId" clId="{445CEDCD-A374-434E-A321-765DEA3D5149}" dt="2024-09-23T16:23:35.415" v="27955" actId="478"/>
          <ac:cxnSpMkLst>
            <pc:docMk/>
            <pc:sldMk cId="660223929" sldId="306"/>
            <ac:cxnSpMk id="17" creationId="{603FEA35-74A0-EBD5-2FE6-24A5D20B2D44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8:31:03.196" v="28885" actId="20577"/>
        <pc:sldMkLst>
          <pc:docMk/>
          <pc:sldMk cId="2421375029" sldId="307"/>
        </pc:sldMkLst>
        <pc:spChg chg="add mod">
          <ac:chgData name="Carlos Hidalgo García" userId="5e0decdd4a0d9a7e" providerId="LiveId" clId="{445CEDCD-A374-434E-A321-765DEA3D5149}" dt="2024-09-23T16:31:33.789" v="28309" actId="14100"/>
          <ac:spMkLst>
            <pc:docMk/>
            <pc:sldMk cId="2421375029" sldId="307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3T16:27:53.932" v="28145" actId="20577"/>
          <ac:spMkLst>
            <pc:docMk/>
            <pc:sldMk cId="2421375029" sldId="307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6:27:09.250" v="27992" actId="20577"/>
          <ac:spMkLst>
            <pc:docMk/>
            <pc:sldMk cId="2421375029" sldId="307"/>
            <ac:spMk id="4" creationId="{A603AB3A-AB4F-D46B-9EE5-0A4CDDE54C9B}"/>
          </ac:spMkLst>
        </pc:spChg>
        <pc:spChg chg="add mod">
          <ac:chgData name="Carlos Hidalgo García" userId="5e0decdd4a0d9a7e" providerId="LiveId" clId="{445CEDCD-A374-434E-A321-765DEA3D5149}" dt="2024-09-23T16:30:02.373" v="28172" actId="1076"/>
          <ac:spMkLst>
            <pc:docMk/>
            <pc:sldMk cId="2421375029" sldId="307"/>
            <ac:spMk id="5" creationId="{4C1DFB94-6E2B-5F96-5F2B-AFA4A585CCF6}"/>
          </ac:spMkLst>
        </pc:spChg>
        <pc:spChg chg="add mod">
          <ac:chgData name="Carlos Hidalgo García" userId="5e0decdd4a0d9a7e" providerId="LiveId" clId="{445CEDCD-A374-434E-A321-765DEA3D5149}" dt="2024-09-23T16:30:02.373" v="28172" actId="1076"/>
          <ac:spMkLst>
            <pc:docMk/>
            <pc:sldMk cId="2421375029" sldId="307"/>
            <ac:spMk id="7" creationId="{F1812A07-22F7-FBD2-6F21-9EE3E05B5ED0}"/>
          </ac:spMkLst>
        </pc:spChg>
        <pc:spChg chg="add mod">
          <ac:chgData name="Carlos Hidalgo García" userId="5e0decdd4a0d9a7e" providerId="LiveId" clId="{445CEDCD-A374-434E-A321-765DEA3D5149}" dt="2024-09-23T16:30:31.472" v="28226" actId="1076"/>
          <ac:spMkLst>
            <pc:docMk/>
            <pc:sldMk cId="2421375029" sldId="307"/>
            <ac:spMk id="16" creationId="{3F87536C-0AB9-EAA3-1194-79737DECCCD8}"/>
          </ac:spMkLst>
        </pc:spChg>
        <pc:spChg chg="add mod">
          <ac:chgData name="Carlos Hidalgo García" userId="5e0decdd4a0d9a7e" providerId="LiveId" clId="{445CEDCD-A374-434E-A321-765DEA3D5149}" dt="2024-09-23T16:31:38.616" v="28310" actId="1076"/>
          <ac:spMkLst>
            <pc:docMk/>
            <pc:sldMk cId="2421375029" sldId="307"/>
            <ac:spMk id="23" creationId="{54301A6E-74CF-B773-4B01-FB1220DA71C6}"/>
          </ac:spMkLst>
        </pc:spChg>
        <pc:spChg chg="add mod">
          <ac:chgData name="Carlos Hidalgo García" userId="5e0decdd4a0d9a7e" providerId="LiveId" clId="{445CEDCD-A374-434E-A321-765DEA3D5149}" dt="2024-09-23T16:31:43.559" v="28311"/>
          <ac:spMkLst>
            <pc:docMk/>
            <pc:sldMk cId="2421375029" sldId="307"/>
            <ac:spMk id="27" creationId="{51504B49-B7D8-055B-7F83-3063670850E1}"/>
          </ac:spMkLst>
        </pc:spChg>
        <pc:spChg chg="add mod">
          <ac:chgData name="Carlos Hidalgo García" userId="5e0decdd4a0d9a7e" providerId="LiveId" clId="{445CEDCD-A374-434E-A321-765DEA3D5149}" dt="2024-09-23T16:32:17.596" v="28327" actId="1037"/>
          <ac:spMkLst>
            <pc:docMk/>
            <pc:sldMk cId="2421375029" sldId="307"/>
            <ac:spMk id="28" creationId="{84BA02EA-73D6-8CFD-3956-E5144CA2C6E7}"/>
          </ac:spMkLst>
        </pc:spChg>
        <pc:spChg chg="add mod">
          <ac:chgData name="Carlos Hidalgo García" userId="5e0decdd4a0d9a7e" providerId="LiveId" clId="{445CEDCD-A374-434E-A321-765DEA3D5149}" dt="2024-09-23T16:32:17.596" v="28327" actId="1037"/>
          <ac:spMkLst>
            <pc:docMk/>
            <pc:sldMk cId="2421375029" sldId="307"/>
            <ac:spMk id="29" creationId="{8AB5D69D-4CE5-88CE-813C-8929DDC774C1}"/>
          </ac:spMkLst>
        </pc:spChg>
        <pc:spChg chg="add del mod">
          <ac:chgData name="Carlos Hidalgo García" userId="5e0decdd4a0d9a7e" providerId="LiveId" clId="{445CEDCD-A374-434E-A321-765DEA3D5149}" dt="2024-09-23T16:32:07.214" v="28322" actId="478"/>
          <ac:spMkLst>
            <pc:docMk/>
            <pc:sldMk cId="2421375029" sldId="307"/>
            <ac:spMk id="30" creationId="{CD4A0F44-F72E-EB7B-7A1D-380657146490}"/>
          </ac:spMkLst>
        </pc:spChg>
        <pc:spChg chg="add mod">
          <ac:chgData name="Carlos Hidalgo García" userId="5e0decdd4a0d9a7e" providerId="LiveId" clId="{445CEDCD-A374-434E-A321-765DEA3D5149}" dt="2024-09-23T16:32:49.710" v="28415" actId="1076"/>
          <ac:spMkLst>
            <pc:docMk/>
            <pc:sldMk cId="2421375029" sldId="307"/>
            <ac:spMk id="31" creationId="{29E916AF-78D6-0F16-F451-A870461F881A}"/>
          </ac:spMkLst>
        </pc:spChg>
        <pc:spChg chg="add mod">
          <ac:chgData name="Carlos Hidalgo García" userId="5e0decdd4a0d9a7e" providerId="LiveId" clId="{445CEDCD-A374-434E-A321-765DEA3D5149}" dt="2024-09-23T17:02:43.585" v="28432" actId="1076"/>
          <ac:spMkLst>
            <pc:docMk/>
            <pc:sldMk cId="2421375029" sldId="307"/>
            <ac:spMk id="35" creationId="{C23C147B-5959-3A44-B0AE-F3A451D6954A}"/>
          </ac:spMkLst>
        </pc:spChg>
        <pc:spChg chg="add mod">
          <ac:chgData name="Carlos Hidalgo García" userId="5e0decdd4a0d9a7e" providerId="LiveId" clId="{445CEDCD-A374-434E-A321-765DEA3D5149}" dt="2024-09-23T17:03:55.753" v="28535" actId="1076"/>
          <ac:spMkLst>
            <pc:docMk/>
            <pc:sldMk cId="2421375029" sldId="307"/>
            <ac:spMk id="36" creationId="{3B61A904-1346-B836-7094-E512812849A5}"/>
          </ac:spMkLst>
        </pc:spChg>
        <pc:spChg chg="add del mod">
          <ac:chgData name="Carlos Hidalgo García" userId="5e0decdd4a0d9a7e" providerId="LiveId" clId="{445CEDCD-A374-434E-A321-765DEA3D5149}" dt="2024-09-23T17:04:13.914" v="28537" actId="478"/>
          <ac:spMkLst>
            <pc:docMk/>
            <pc:sldMk cId="2421375029" sldId="307"/>
            <ac:spMk id="37" creationId="{FADA3BF8-8F87-D787-AD36-D4C4D4BDFA51}"/>
          </ac:spMkLst>
        </pc:spChg>
        <pc:spChg chg="add mod">
          <ac:chgData name="Carlos Hidalgo García" userId="5e0decdd4a0d9a7e" providerId="LiveId" clId="{445CEDCD-A374-434E-A321-765DEA3D5149}" dt="2024-09-23T17:04:22.571" v="28539" actId="1076"/>
          <ac:spMkLst>
            <pc:docMk/>
            <pc:sldMk cId="2421375029" sldId="307"/>
            <ac:spMk id="38" creationId="{E5D79C1C-EF0A-CAAA-153A-F0CDF5C8EDE0}"/>
          </ac:spMkLst>
        </pc:spChg>
        <pc:spChg chg="add mod">
          <ac:chgData name="Carlos Hidalgo García" userId="5e0decdd4a0d9a7e" providerId="LiveId" clId="{445CEDCD-A374-434E-A321-765DEA3D5149}" dt="2024-09-23T17:04:32.408" v="28547" actId="20577"/>
          <ac:spMkLst>
            <pc:docMk/>
            <pc:sldMk cId="2421375029" sldId="307"/>
            <ac:spMk id="39" creationId="{7016D532-821A-CC69-0C6A-D836142E54F1}"/>
          </ac:spMkLst>
        </pc:spChg>
        <pc:spChg chg="add mod">
          <ac:chgData name="Carlos Hidalgo García" userId="5e0decdd4a0d9a7e" providerId="LiveId" clId="{445CEDCD-A374-434E-A321-765DEA3D5149}" dt="2024-09-23T17:06:03.907" v="28670" actId="1076"/>
          <ac:spMkLst>
            <pc:docMk/>
            <pc:sldMk cId="2421375029" sldId="307"/>
            <ac:spMk id="40" creationId="{860A8F4C-D2F5-101C-31B2-3E9E614F6A49}"/>
          </ac:spMkLst>
        </pc:spChg>
        <pc:spChg chg="add mod">
          <ac:chgData name="Carlos Hidalgo García" userId="5e0decdd4a0d9a7e" providerId="LiveId" clId="{445CEDCD-A374-434E-A321-765DEA3D5149}" dt="2024-09-23T18:31:03.196" v="28885" actId="20577"/>
          <ac:spMkLst>
            <pc:docMk/>
            <pc:sldMk cId="2421375029" sldId="307"/>
            <ac:spMk id="41" creationId="{B0A5BE8D-10B0-9627-1BF9-62C73F247DCA}"/>
          </ac:spMkLst>
        </pc:sp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4" creationId="{0F5C1D31-083F-006E-02FA-1C455D60C751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8" creationId="{54D255FD-7EDA-FD5E-2C57-442F6C71E5CE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9" creationId="{CBB133CB-FDEA-CEE7-430C-0F8DBC53FBA2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0" creationId="{42F57EB7-ADBA-9224-B833-3292F9F90C11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1" creationId="{56ACB24E-C261-1051-5BF3-4A6635999930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6" creationId="{7959EA98-B595-5814-8607-EC6865D5509E}"/>
          </ac:picMkLst>
        </pc:picChg>
        <pc:picChg chg="add mod">
          <ac:chgData name="Carlos Hidalgo García" userId="5e0decdd4a0d9a7e" providerId="LiveId" clId="{445CEDCD-A374-434E-A321-765DEA3D5149}" dt="2024-09-23T17:00:00.153" v="28425" actId="1076"/>
          <ac:picMkLst>
            <pc:docMk/>
            <pc:sldMk cId="2421375029" sldId="307"/>
            <ac:picMk id="1026" creationId="{96000513-05CC-57E5-6138-1B4F2BFC95EB}"/>
          </ac:picMkLst>
        </pc:picChg>
        <pc:picChg chg="add mod">
          <ac:chgData name="Carlos Hidalgo García" userId="5e0decdd4a0d9a7e" providerId="LiveId" clId="{445CEDCD-A374-434E-A321-765DEA3D5149}" dt="2024-09-23T17:05:23.099" v="28552" actId="1076"/>
          <ac:picMkLst>
            <pc:docMk/>
            <pc:sldMk cId="2421375029" sldId="307"/>
            <ac:picMk id="1028" creationId="{9B15DDA3-6D32-C06A-17E4-F28CB8985FD6}"/>
          </ac:picMkLst>
        </pc:picChg>
        <pc:cxnChg chg="add mod">
          <ac:chgData name="Carlos Hidalgo García" userId="5e0decdd4a0d9a7e" providerId="LiveId" clId="{445CEDCD-A374-434E-A321-765DEA3D5149}" dt="2024-09-23T16:31:12.641" v="28300" actId="14100"/>
          <ac:cxnSpMkLst>
            <pc:docMk/>
            <pc:sldMk cId="2421375029" sldId="307"/>
            <ac:cxnSpMk id="8" creationId="{9472C321-B751-5E88-D20D-B4761F41FB62}"/>
          </ac:cxnSpMkLst>
        </pc:cxnChg>
        <pc:cxnChg chg="add del mod">
          <ac:chgData name="Carlos Hidalgo García" userId="5e0decdd4a0d9a7e" providerId="LiveId" clId="{445CEDCD-A374-434E-A321-765DEA3D5149}" dt="2024-09-23T16:59:31.698" v="28423" actId="478"/>
          <ac:cxnSpMkLst>
            <pc:docMk/>
            <pc:sldMk cId="2421375029" sldId="307"/>
            <ac:cxnSpMk id="32" creationId="{8C607AB3-FB18-053B-0E73-CE7EC238BF86}"/>
          </ac:cxnSpMkLst>
        </pc:cxnChg>
      </pc:sldChg>
      <pc:sldChg chg="delSp modSp add mod">
        <pc:chgData name="Carlos Hidalgo García" userId="5e0decdd4a0d9a7e" providerId="LiveId" clId="{445CEDCD-A374-434E-A321-765DEA3D5149}" dt="2024-09-24T14:10:39.676" v="29891" actId="20577"/>
        <pc:sldMkLst>
          <pc:docMk/>
          <pc:sldMk cId="1649656822" sldId="308"/>
        </pc:sldMkLst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4T12:31:13.311" v="29358" actId="13926"/>
          <ac:spMkLst>
            <pc:docMk/>
            <pc:sldMk cId="1649656822" sldId="308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4T14:10:39.676" v="29891" actId="20577"/>
          <ac:spMkLst>
            <pc:docMk/>
            <pc:sldMk cId="1649656822" sldId="308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5" creationId="{4C1DFB94-6E2B-5F96-5F2B-AFA4A585CCF6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7" creationId="{F1812A07-22F7-FBD2-6F21-9EE3E05B5ED0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16" creationId="{3F87536C-0AB9-EAA3-1194-79737DECCCD8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3" creationId="{54301A6E-74CF-B773-4B01-FB1220DA71C6}"/>
          </ac:spMkLst>
        </pc:spChg>
        <pc:spChg chg="mod">
          <ac:chgData name="Carlos Hidalgo García" userId="5e0decdd4a0d9a7e" providerId="LiveId" clId="{445CEDCD-A374-434E-A321-765DEA3D5149}" dt="2024-09-24T12:28:56.979" v="28936" actId="20577"/>
          <ac:spMkLst>
            <pc:docMk/>
            <pc:sldMk cId="1649656822" sldId="308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8" creationId="{84BA02EA-73D6-8CFD-3956-E5144CA2C6E7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9" creationId="{8AB5D69D-4CE5-88CE-813C-8929DDC774C1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1" creationId="{29E916AF-78D6-0F16-F451-A870461F881A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5" creationId="{C23C147B-5959-3A44-B0AE-F3A451D6954A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6" creationId="{3B61A904-1346-B836-7094-E512812849A5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8" creationId="{E5D79C1C-EF0A-CAAA-153A-F0CDF5C8EDE0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9" creationId="{7016D532-821A-CC69-0C6A-D836142E54F1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40" creationId="{860A8F4C-D2F5-101C-31B2-3E9E614F6A49}"/>
          </ac:spMkLst>
        </pc:spChg>
        <pc:picChg chg="del">
          <ac:chgData name="Carlos Hidalgo García" userId="5e0decdd4a0d9a7e" providerId="LiveId" clId="{445CEDCD-A374-434E-A321-765DEA3D5149}" dt="2024-09-23T17:06:15.970" v="28672" actId="478"/>
          <ac:picMkLst>
            <pc:docMk/>
            <pc:sldMk cId="1649656822" sldId="308"/>
            <ac:picMk id="1026" creationId="{96000513-05CC-57E5-6138-1B4F2BFC95EB}"/>
          </ac:picMkLst>
        </pc:picChg>
        <pc:picChg chg="del">
          <ac:chgData name="Carlos Hidalgo García" userId="5e0decdd4a0d9a7e" providerId="LiveId" clId="{445CEDCD-A374-434E-A321-765DEA3D5149}" dt="2024-09-23T17:06:15.970" v="28672" actId="478"/>
          <ac:picMkLst>
            <pc:docMk/>
            <pc:sldMk cId="1649656822" sldId="308"/>
            <ac:picMk id="1028" creationId="{9B15DDA3-6D32-C06A-17E4-F28CB8985FD6}"/>
          </ac:picMkLst>
        </pc:picChg>
        <pc:cxnChg chg="del">
          <ac:chgData name="Carlos Hidalgo García" userId="5e0decdd4a0d9a7e" providerId="LiveId" clId="{445CEDCD-A374-434E-A321-765DEA3D5149}" dt="2024-09-23T17:06:15.970" v="28672" actId="478"/>
          <ac:cxnSpMkLst>
            <pc:docMk/>
            <pc:sldMk cId="1649656822" sldId="308"/>
            <ac:cxnSpMk id="8" creationId="{9472C321-B751-5E88-D20D-B4761F41FB62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8:24:18.361" v="28863" actId="20577"/>
        <pc:sldMkLst>
          <pc:docMk/>
          <pc:sldMk cId="3763470942" sldId="309"/>
        </pc:sldMkLst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3T17:46:09.935" v="28712" actId="20577"/>
          <ac:spMkLst>
            <pc:docMk/>
            <pc:sldMk cId="3763470942" sldId="309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7:44:47.864" v="28709" actId="20577"/>
          <ac:spMkLst>
            <pc:docMk/>
            <pc:sldMk cId="3763470942" sldId="309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5" creationId="{4C1DFB94-6E2B-5F96-5F2B-AFA4A585CCF6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7" creationId="{F1812A07-22F7-FBD2-6F21-9EE3E05B5ED0}"/>
          </ac:spMkLst>
        </pc:spChg>
        <pc:spChg chg="add mod">
          <ac:chgData name="Carlos Hidalgo García" userId="5e0decdd4a0d9a7e" providerId="LiveId" clId="{445CEDCD-A374-434E-A321-765DEA3D5149}" dt="2024-09-23T18:24:18.361" v="28863" actId="20577"/>
          <ac:spMkLst>
            <pc:docMk/>
            <pc:sldMk cId="3763470942" sldId="309"/>
            <ac:spMk id="14" creationId="{8155D52F-0D32-F64E-324A-F3E7B93D41B0}"/>
          </ac:spMkLst>
        </pc:spChg>
        <pc:spChg chg="del">
          <ac:chgData name="Carlos Hidalgo García" userId="5e0decdd4a0d9a7e" providerId="LiveId" clId="{445CEDCD-A374-434E-A321-765DEA3D5149}" dt="2024-09-23T17:44:56.762" v="28711" actId="478"/>
          <ac:spMkLst>
            <pc:docMk/>
            <pc:sldMk cId="3763470942" sldId="309"/>
            <ac:spMk id="16" creationId="{3F87536C-0AB9-EAA3-1194-79737DECCCD8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3" creationId="{54301A6E-74CF-B773-4B01-FB1220DA71C6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8" creationId="{84BA02EA-73D6-8CFD-3956-E5144CA2C6E7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9" creationId="{8AB5D69D-4CE5-88CE-813C-8929DDC774C1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1" creationId="{29E916AF-78D6-0F16-F451-A870461F881A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5" creationId="{C23C147B-5959-3A44-B0AE-F3A451D6954A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6" creationId="{3B61A904-1346-B836-7094-E512812849A5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8" creationId="{E5D79C1C-EF0A-CAAA-153A-F0CDF5C8EDE0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9" creationId="{7016D532-821A-CC69-0C6A-D836142E54F1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40" creationId="{860A8F4C-D2F5-101C-31B2-3E9E614F6A49}"/>
          </ac:spMkLst>
        </pc:spChg>
        <pc:spChg chg="del">
          <ac:chgData name="Carlos Hidalgo García" userId="5e0decdd4a0d9a7e" providerId="LiveId" clId="{445CEDCD-A374-434E-A321-765DEA3D5149}" dt="2024-09-23T17:44:45.647" v="28707" actId="478"/>
          <ac:spMkLst>
            <pc:docMk/>
            <pc:sldMk cId="3763470942" sldId="309"/>
            <ac:spMk id="41" creationId="{B0A5BE8D-10B0-9627-1BF9-62C73F247DCA}"/>
          </ac:spMkLst>
        </pc:spChg>
        <pc:picChg chg="del">
          <ac:chgData name="Carlos Hidalgo García" userId="5e0decdd4a0d9a7e" providerId="LiveId" clId="{445CEDCD-A374-434E-A321-765DEA3D5149}" dt="2024-09-23T17:44:55" v="28710" actId="478"/>
          <ac:picMkLst>
            <pc:docMk/>
            <pc:sldMk cId="3763470942" sldId="309"/>
            <ac:picMk id="1026" creationId="{96000513-05CC-57E5-6138-1B4F2BFC95EB}"/>
          </ac:picMkLst>
        </pc:picChg>
        <pc:picChg chg="del">
          <ac:chgData name="Carlos Hidalgo García" userId="5e0decdd4a0d9a7e" providerId="LiveId" clId="{445CEDCD-A374-434E-A321-765DEA3D5149}" dt="2024-09-23T17:44:55" v="28710" actId="478"/>
          <ac:picMkLst>
            <pc:docMk/>
            <pc:sldMk cId="3763470942" sldId="309"/>
            <ac:picMk id="1028" creationId="{9B15DDA3-6D32-C06A-17E4-F28CB8985FD6}"/>
          </ac:picMkLst>
        </pc:picChg>
        <pc:cxnChg chg="del">
          <ac:chgData name="Carlos Hidalgo García" userId="5e0decdd4a0d9a7e" providerId="LiveId" clId="{445CEDCD-A374-434E-A321-765DEA3D5149}" dt="2024-09-23T17:44:55" v="28710" actId="478"/>
          <ac:cxnSpMkLst>
            <pc:docMk/>
            <pc:sldMk cId="3763470942" sldId="309"/>
            <ac:cxnSpMk id="8" creationId="{9472C321-B751-5E88-D20D-B4761F41FB62}"/>
          </ac:cxnSpMkLst>
        </pc:cxnChg>
      </pc:sldChg>
      <pc:sldChg chg="addSp modSp add mod">
        <pc:chgData name="Carlos Hidalgo García" userId="5e0decdd4a0d9a7e" providerId="LiveId" clId="{445CEDCD-A374-434E-A321-765DEA3D5149}" dt="2024-09-24T14:10:44.492" v="29893" actId="20577"/>
        <pc:sldMkLst>
          <pc:docMk/>
          <pc:sldMk cId="917038502" sldId="310"/>
        </pc:sldMkLst>
        <pc:spChg chg="add mod">
          <ac:chgData name="Carlos Hidalgo García" userId="5e0decdd4a0d9a7e" providerId="LiveId" clId="{445CEDCD-A374-434E-A321-765DEA3D5149}" dt="2024-09-24T14:06:10.400" v="29739" actId="1076"/>
          <ac:spMkLst>
            <pc:docMk/>
            <pc:sldMk cId="917038502" sldId="310"/>
            <ac:spMk id="2" creationId="{DE767E18-1836-6AE0-BF64-8AC91E37FFDC}"/>
          </ac:spMkLst>
        </pc:spChg>
        <pc:spChg chg="mod">
          <ac:chgData name="Carlos Hidalgo García" userId="5e0decdd4a0d9a7e" providerId="LiveId" clId="{445CEDCD-A374-434E-A321-765DEA3D5149}" dt="2024-09-24T14:10:26.036" v="29887" actId="13926"/>
          <ac:spMkLst>
            <pc:docMk/>
            <pc:sldMk cId="917038502" sldId="310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4T14:10:44.492" v="29893" actId="20577"/>
          <ac:spMkLst>
            <pc:docMk/>
            <pc:sldMk cId="917038502" sldId="310"/>
            <ac:spMk id="4" creationId="{A603AB3A-AB4F-D46B-9EE5-0A4CDDE54C9B}"/>
          </ac:spMkLst>
        </pc:spChg>
      </pc:sldChg>
      <pc:sldChg chg="delSp modSp add mod">
        <pc:chgData name="Carlos Hidalgo García" userId="5e0decdd4a0d9a7e" providerId="LiveId" clId="{445CEDCD-A374-434E-A321-765DEA3D5149}" dt="2024-09-25T07:59:18.509" v="30642" actId="20577"/>
        <pc:sldMkLst>
          <pc:docMk/>
          <pc:sldMk cId="284678808" sldId="311"/>
        </pc:sldMkLst>
        <pc:spChg chg="del">
          <ac:chgData name="Carlos Hidalgo García" userId="5e0decdd4a0d9a7e" providerId="LiveId" clId="{445CEDCD-A374-434E-A321-765DEA3D5149}" dt="2024-09-25T07:42:11.410" v="29895" actId="478"/>
          <ac:spMkLst>
            <pc:docMk/>
            <pc:sldMk cId="284678808" sldId="311"/>
            <ac:spMk id="2" creationId="{DE767E18-1836-6AE0-BF64-8AC91E37FFDC}"/>
          </ac:spMkLst>
        </pc:spChg>
        <pc:spChg chg="mod">
          <ac:chgData name="Carlos Hidalgo García" userId="5e0decdd4a0d9a7e" providerId="LiveId" clId="{445CEDCD-A374-434E-A321-765DEA3D5149}" dt="2024-09-25T07:59:05.548" v="30640" actId="13926"/>
          <ac:spMkLst>
            <pc:docMk/>
            <pc:sldMk cId="284678808" sldId="31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5T07:59:18.509" v="30642" actId="20577"/>
          <ac:spMkLst>
            <pc:docMk/>
            <pc:sldMk cId="284678808" sldId="311"/>
            <ac:spMk id="4" creationId="{A603AB3A-AB4F-D46B-9EE5-0A4CDDE54C9B}"/>
          </ac:spMkLst>
        </pc:spChg>
        <pc:spChg chg="mod">
          <ac:chgData name="Carlos Hidalgo García" userId="5e0decdd4a0d9a7e" providerId="LiveId" clId="{445CEDCD-A374-434E-A321-765DEA3D5149}" dt="2024-09-25T07:42:19.227" v="29928" actId="5793"/>
          <ac:spMkLst>
            <pc:docMk/>
            <pc:sldMk cId="284678808" sldId="311"/>
            <ac:spMk id="24" creationId="{77AC952E-FE1E-3C99-9DBC-A0774DAFAAAE}"/>
          </ac:spMkLst>
        </pc:spChg>
      </pc:sldChg>
      <pc:sldChg chg="add">
        <pc:chgData name="Carlos Hidalgo García" userId="5e0decdd4a0d9a7e" providerId="LiveId" clId="{445CEDCD-A374-434E-A321-765DEA3D5149}" dt="2024-09-25T07:59:21.054" v="30643" actId="2890"/>
        <pc:sldMkLst>
          <pc:docMk/>
          <pc:sldMk cId="1560794408" sldId="312"/>
        </pc:sldMkLst>
      </pc:sldChg>
      <pc:sldChg chg="modSp add mod">
        <pc:chgData name="Carlos Hidalgo García" userId="5e0decdd4a0d9a7e" providerId="LiveId" clId="{445CEDCD-A374-434E-A321-765DEA3D5149}" dt="2024-09-25T08:17:10.889" v="31437" actId="20577"/>
        <pc:sldMkLst>
          <pc:docMk/>
          <pc:sldMk cId="3287953416" sldId="313"/>
        </pc:sldMkLst>
        <pc:spChg chg="mod">
          <ac:chgData name="Carlos Hidalgo García" userId="5e0decdd4a0d9a7e" providerId="LiveId" clId="{445CEDCD-A374-434E-A321-765DEA3D5149}" dt="2024-09-25T08:17:04.832" v="31435" actId="13926"/>
          <ac:spMkLst>
            <pc:docMk/>
            <pc:sldMk cId="3287953416" sldId="313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5T08:17:10.889" v="31437" actId="20577"/>
          <ac:spMkLst>
            <pc:docMk/>
            <pc:sldMk cId="3287953416" sldId="313"/>
            <ac:spMk id="14" creationId="{6A09AACF-B4C4-E995-D30D-86246EA0CD62}"/>
          </ac:spMkLst>
        </pc:spChg>
        <pc:spChg chg="mod">
          <ac:chgData name="Carlos Hidalgo García" userId="5e0decdd4a0d9a7e" providerId="LiveId" clId="{445CEDCD-A374-434E-A321-765DEA3D5149}" dt="2024-09-25T08:16:56.290" v="31432" actId="13926"/>
          <ac:spMkLst>
            <pc:docMk/>
            <pc:sldMk cId="3287953416" sldId="313"/>
            <ac:spMk id="24" creationId="{77AC952E-FE1E-3C99-9DBC-A0774DAFAAAE}"/>
          </ac:spMkLst>
        </pc:spChg>
      </pc:sldChg>
    </pc:docChg>
  </pc:docChgLst>
  <pc:docChgLst>
    <pc:chgData name="Carlos Hidalgo García" userId="5e0decdd4a0d9a7e" providerId="LiveId" clId="{1065FD49-5046-40BF-B769-BFD9410617C2}"/>
    <pc:docChg chg="custSel addSld modSld">
      <pc:chgData name="Carlos Hidalgo García" userId="5e0decdd4a0d9a7e" providerId="LiveId" clId="{1065FD49-5046-40BF-B769-BFD9410617C2}" dt="2024-10-04T13:43:43.539" v="218" actId="20577"/>
      <pc:docMkLst>
        <pc:docMk/>
      </pc:docMkLst>
      <pc:sldChg chg="delSp modSp add mod">
        <pc:chgData name="Carlos Hidalgo García" userId="5e0decdd4a0d9a7e" providerId="LiveId" clId="{1065FD49-5046-40BF-B769-BFD9410617C2}" dt="2024-10-04T13:43:43.539" v="218" actId="20577"/>
        <pc:sldMkLst>
          <pc:docMk/>
          <pc:sldMk cId="2116809283" sldId="320"/>
        </pc:sldMkLst>
        <pc:spChg chg="mod">
          <ac:chgData name="Carlos Hidalgo García" userId="5e0decdd4a0d9a7e" providerId="LiveId" clId="{1065FD49-5046-40BF-B769-BFD9410617C2}" dt="2024-10-04T13:42:00.592" v="4" actId="20577"/>
          <ac:spMkLst>
            <pc:docMk/>
            <pc:sldMk cId="2116809283" sldId="320"/>
            <ac:spMk id="2" creationId="{7F9F07BE-1DDC-E18E-7266-8619704EC24D}"/>
          </ac:spMkLst>
        </pc:spChg>
        <pc:spChg chg="mod">
          <ac:chgData name="Carlos Hidalgo García" userId="5e0decdd4a0d9a7e" providerId="LiveId" clId="{1065FD49-5046-40BF-B769-BFD9410617C2}" dt="2024-10-04T13:43:43.539" v="218" actId="20577"/>
          <ac:spMkLst>
            <pc:docMk/>
            <pc:sldMk cId="2116809283" sldId="320"/>
            <ac:spMk id="24" creationId="{77AC952E-FE1E-3C99-9DBC-A0774DAFAAAE}"/>
          </ac:spMkLst>
        </pc:spChg>
        <pc:picChg chg="del">
          <ac:chgData name="Carlos Hidalgo García" userId="5e0decdd4a0d9a7e" providerId="LiveId" clId="{1065FD49-5046-40BF-B769-BFD9410617C2}" dt="2024-10-04T13:41:58.680" v="2" actId="478"/>
          <ac:picMkLst>
            <pc:docMk/>
            <pc:sldMk cId="2116809283" sldId="320"/>
            <ac:picMk id="8" creationId="{F0ABCF66-DFBB-1D6D-1E1C-781B1F44B6CF}"/>
          </ac:picMkLst>
        </pc:picChg>
        <pc:picChg chg="del">
          <ac:chgData name="Carlos Hidalgo García" userId="5e0decdd4a0d9a7e" providerId="LiveId" clId="{1065FD49-5046-40BF-B769-BFD9410617C2}" dt="2024-10-04T13:41:58.186" v="1" actId="478"/>
          <ac:picMkLst>
            <pc:docMk/>
            <pc:sldMk cId="2116809283" sldId="320"/>
            <ac:picMk id="12" creationId="{819E6441-A429-4CD3-AAF8-ED9ED84A5306}"/>
          </ac:picMkLst>
        </pc:picChg>
      </pc:sldChg>
    </pc:docChg>
  </pc:docChgLst>
  <pc:docChgLst>
    <pc:chgData name="Carlos Hidalgo García" userId="5e0decdd4a0d9a7e" providerId="LiveId" clId="{928F0310-DDBC-46F4-B920-64FE6E89D42E}"/>
    <pc:docChg chg="undo redo custSel addSld delSld modSld sldOrd">
      <pc:chgData name="Carlos Hidalgo García" userId="5e0decdd4a0d9a7e" providerId="LiveId" clId="{928F0310-DDBC-46F4-B920-64FE6E89D42E}" dt="2024-09-29T18:42:12.373" v="2951" actId="20577"/>
      <pc:docMkLst>
        <pc:docMk/>
      </pc:docMkLst>
      <pc:sldChg chg="delSp modSp mod">
        <pc:chgData name="Carlos Hidalgo García" userId="5e0decdd4a0d9a7e" providerId="LiveId" clId="{928F0310-DDBC-46F4-B920-64FE6E89D42E}" dt="2024-09-29T16:38:51.318" v="177" actId="14734"/>
        <pc:sldMkLst>
          <pc:docMk/>
          <pc:sldMk cId="2304578531" sldId="257"/>
        </pc:sldMkLst>
        <pc:graphicFrameChg chg="mod modGraphic">
          <ac:chgData name="Carlos Hidalgo García" userId="5e0decdd4a0d9a7e" providerId="LiveId" clId="{928F0310-DDBC-46F4-B920-64FE6E89D42E}" dt="2024-09-29T16:38:51.318" v="177" actId="14734"/>
          <ac:graphicFrameMkLst>
            <pc:docMk/>
            <pc:sldMk cId="2304578531" sldId="257"/>
            <ac:graphicFrameMk id="37" creationId="{C069C1E1-10B1-7993-6ABA-D62D0EDFA57C}"/>
          </ac:graphicFrameMkLst>
        </pc:graphicFrameChg>
        <pc:picChg chg="del">
          <ac:chgData name="Carlos Hidalgo García" userId="5e0decdd4a0d9a7e" providerId="LiveId" clId="{928F0310-DDBC-46F4-B920-64FE6E89D42E}" dt="2024-09-29T16:35:57.545" v="81" actId="478"/>
          <ac:picMkLst>
            <pc:docMk/>
            <pc:sldMk cId="2304578531" sldId="257"/>
            <ac:picMk id="33" creationId="{4599B117-C1F1-B027-3085-5F3E5DA8CC8E}"/>
          </ac:picMkLst>
        </pc:picChg>
        <pc:picChg chg="del">
          <ac:chgData name="Carlos Hidalgo García" userId="5e0decdd4a0d9a7e" providerId="LiveId" clId="{928F0310-DDBC-46F4-B920-64FE6E89D42E}" dt="2024-09-29T16:35:58.424" v="82" actId="478"/>
          <ac:picMkLst>
            <pc:docMk/>
            <pc:sldMk cId="2304578531" sldId="257"/>
            <ac:picMk id="35" creationId="{E01A63C9-C8AD-3A68-3AFC-F1190BBEA096}"/>
          </ac:picMkLst>
        </pc:picChg>
        <pc:picChg chg="mod">
          <ac:chgData name="Carlos Hidalgo García" userId="5e0decdd4a0d9a7e" providerId="LiveId" clId="{928F0310-DDBC-46F4-B920-64FE6E89D42E}" dt="2024-09-29T16:35:59.943" v="83" actId="1076"/>
          <ac:picMkLst>
            <pc:docMk/>
            <pc:sldMk cId="2304578531" sldId="257"/>
            <ac:picMk id="38" creationId="{B3630EC2-EA92-7EE5-167A-FB6209A71561}"/>
          </ac:picMkLst>
        </pc:picChg>
      </pc:sldChg>
      <pc:sldChg chg="modSp mod">
        <pc:chgData name="Carlos Hidalgo García" userId="5e0decdd4a0d9a7e" providerId="LiveId" clId="{928F0310-DDBC-46F4-B920-64FE6E89D42E}" dt="2024-09-29T16:35:20.691" v="80" actId="20577"/>
        <pc:sldMkLst>
          <pc:docMk/>
          <pc:sldMk cId="4002938689" sldId="259"/>
        </pc:sldMkLst>
        <pc:spChg chg="mod">
          <ac:chgData name="Carlos Hidalgo García" userId="5e0decdd4a0d9a7e" providerId="LiveId" clId="{928F0310-DDBC-46F4-B920-64FE6E89D42E}" dt="2024-09-29T16:35:05.282" v="38" actId="20577"/>
          <ac:spMkLst>
            <pc:docMk/>
            <pc:sldMk cId="4002938689" sldId="259"/>
            <ac:spMk id="2" creationId="{3F67850C-C4CA-058A-7E2C-F61F48F83F92}"/>
          </ac:spMkLst>
        </pc:spChg>
        <pc:spChg chg="mod">
          <ac:chgData name="Carlos Hidalgo García" userId="5e0decdd4a0d9a7e" providerId="LiveId" clId="{928F0310-DDBC-46F4-B920-64FE6E89D42E}" dt="2024-09-29T16:35:20.691" v="80" actId="20577"/>
          <ac:spMkLst>
            <pc:docMk/>
            <pc:sldMk cId="4002938689" sldId="259"/>
            <ac:spMk id="3" creationId="{0F43A6D6-948E-91E0-C41F-55A538F9CF8F}"/>
          </ac:spMkLst>
        </pc:spChg>
      </pc:sldChg>
      <pc:sldChg chg="addSp delSp modSp mod modNotesTx">
        <pc:chgData name="Carlos Hidalgo García" userId="5e0decdd4a0d9a7e" providerId="LiveId" clId="{928F0310-DDBC-46F4-B920-64FE6E89D42E}" dt="2024-09-29T17:26:08.082" v="714" actId="1076"/>
        <pc:sldMkLst>
          <pc:docMk/>
          <pc:sldMk cId="406243451" sldId="261"/>
        </pc:sldMkLst>
        <pc:spChg chg="add mod">
          <ac:chgData name="Carlos Hidalgo García" userId="5e0decdd4a0d9a7e" providerId="LiveId" clId="{928F0310-DDBC-46F4-B920-64FE6E89D42E}" dt="2024-09-29T17:08:51.530" v="494" actId="13926"/>
          <ac:spMkLst>
            <pc:docMk/>
            <pc:sldMk cId="406243451" sldId="261"/>
            <ac:spMk id="3" creationId="{BEF5B560-6205-8957-6D08-3F690D05240A}"/>
          </ac:spMkLst>
        </pc:spChg>
        <pc:spChg chg="add mod">
          <ac:chgData name="Carlos Hidalgo García" userId="5e0decdd4a0d9a7e" providerId="LiveId" clId="{928F0310-DDBC-46F4-B920-64FE6E89D42E}" dt="2024-09-29T17:14:00.675" v="655" actId="13926"/>
          <ac:spMkLst>
            <pc:docMk/>
            <pc:sldMk cId="406243451" sldId="261"/>
            <ac:spMk id="5" creationId="{090D2CC5-0E4B-7E9E-9E5B-CCD1F07BE76A}"/>
          </ac:spMkLst>
        </pc:spChg>
        <pc:spChg chg="add mod">
          <ac:chgData name="Carlos Hidalgo García" userId="5e0decdd4a0d9a7e" providerId="LiveId" clId="{928F0310-DDBC-46F4-B920-64FE6E89D42E}" dt="2024-09-29T17:14:13.011" v="658" actId="1076"/>
          <ac:spMkLst>
            <pc:docMk/>
            <pc:sldMk cId="406243451" sldId="261"/>
            <ac:spMk id="7" creationId="{C73A1B35-F076-2D2E-D181-5E11FCB4B2ED}"/>
          </ac:spMkLst>
        </pc:spChg>
        <pc:spChg chg="add mod">
          <ac:chgData name="Carlos Hidalgo García" userId="5e0decdd4a0d9a7e" providerId="LiveId" clId="{928F0310-DDBC-46F4-B920-64FE6E89D42E}" dt="2024-09-29T17:14:09.133" v="657" actId="13926"/>
          <ac:spMkLst>
            <pc:docMk/>
            <pc:sldMk cId="406243451" sldId="261"/>
            <ac:spMk id="8" creationId="{4BBEC482-5AC6-A12A-7F3A-7BE11C697C19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0" creationId="{DB4E70F9-D786-A4E5-C371-93A83419776A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3" creationId="{3883112D-0290-E353-C945-DA9BB8A9A2A9}"/>
          </ac:spMkLst>
        </pc:spChg>
        <pc:spChg chg="mod">
          <ac:chgData name="Carlos Hidalgo García" userId="5e0decdd4a0d9a7e" providerId="LiveId" clId="{928F0310-DDBC-46F4-B920-64FE6E89D42E}" dt="2024-09-29T17:09:01.754" v="496" actId="13926"/>
          <ac:spMkLst>
            <pc:docMk/>
            <pc:sldMk cId="406243451" sldId="261"/>
            <ac:spMk id="24" creationId="{77AC952E-FE1E-3C99-9DBC-A0774DAFAAAE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8" creationId="{337B32E3-95E6-9959-8B7E-F5733AFA2B35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32" creationId="{38DF2793-AB14-E280-401F-B55F7A32E061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44" creationId="{128CB9CB-8701-3264-1356-5EBE84C3AE72}"/>
          </ac:spMkLst>
        </pc:spChg>
        <pc:spChg chg="del">
          <ac:chgData name="Carlos Hidalgo García" userId="5e0decdd4a0d9a7e" providerId="LiveId" clId="{928F0310-DDBC-46F4-B920-64FE6E89D42E}" dt="2024-09-29T17:06:49.322" v="179" actId="478"/>
          <ac:spMkLst>
            <pc:docMk/>
            <pc:sldMk cId="406243451" sldId="261"/>
            <ac:spMk id="51" creationId="{BB43A496-19CE-7E00-C80F-27A4CD979FDB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55" creationId="{D8BB3024-4543-549B-0D84-55F1EFEE643C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61" creationId="{2325EEC7-DC61-A3F4-8352-8F6F1B9C88AE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63" creationId="{243D1AF9-12AF-0EAD-AF5E-D5BC0364CDC3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1024" creationId="{8628472A-C03E-5B84-3CE3-E5AC2F687FC0}"/>
          </ac:spMkLst>
        </pc:spChg>
        <pc:picChg chg="add mod">
          <ac:chgData name="Carlos Hidalgo García" userId="5e0decdd4a0d9a7e" providerId="LiveId" clId="{928F0310-DDBC-46F4-B920-64FE6E89D42E}" dt="2024-09-29T17:12:47.144" v="643" actId="1076"/>
          <ac:picMkLst>
            <pc:docMk/>
            <pc:sldMk cId="406243451" sldId="261"/>
            <ac:picMk id="13" creationId="{A0786DDA-7CF1-73F7-4A42-A9F3E91BFBB6}"/>
          </ac:picMkLst>
        </pc:picChg>
        <pc:picChg chg="add mod">
          <ac:chgData name="Carlos Hidalgo García" userId="5e0decdd4a0d9a7e" providerId="LiveId" clId="{928F0310-DDBC-46F4-B920-64FE6E89D42E}" dt="2024-09-29T17:12:33.596" v="639" actId="1076"/>
          <ac:picMkLst>
            <pc:docMk/>
            <pc:sldMk cId="406243451" sldId="261"/>
            <ac:picMk id="14" creationId="{9AA2D22A-B12F-0CBB-3410-D0F6335BC2F1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7" creationId="{98F06362-0944-BEB9-C15B-3999B9EA3F44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38" creationId="{64AC3A48-9A6A-85D5-F454-3B0135BD70BD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50" creationId="{C5BC3DCC-8B4D-38AD-2633-2C5FB1293A23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62" creationId="{784730EA-359D-3904-03CA-0FEA2DC405F5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026" creationId="{B8E1AF65-D7D2-710E-E10F-BB85BDF77B42}"/>
          </ac:picMkLst>
        </pc:picChg>
        <pc:picChg chg="add mod">
          <ac:chgData name="Carlos Hidalgo García" userId="5e0decdd4a0d9a7e" providerId="LiveId" clId="{928F0310-DDBC-46F4-B920-64FE6E89D42E}" dt="2024-09-29T17:12:44.749" v="642" actId="1076"/>
          <ac:picMkLst>
            <pc:docMk/>
            <pc:sldMk cId="406243451" sldId="261"/>
            <ac:picMk id="1028" creationId="{6E844C14-2BF5-AEC4-A291-BBCF83E5776F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030" creationId="{A7E439B5-38BE-85D6-8C27-E06C5E8F9393}"/>
          </ac:picMkLst>
        </pc:picChg>
        <pc:picChg chg="add mod">
          <ac:chgData name="Carlos Hidalgo García" userId="5e0decdd4a0d9a7e" providerId="LiveId" clId="{928F0310-DDBC-46F4-B920-64FE6E89D42E}" dt="2024-09-29T17:12:36.238" v="641" actId="1076"/>
          <ac:picMkLst>
            <pc:docMk/>
            <pc:sldMk cId="406243451" sldId="261"/>
            <ac:picMk id="1032" creationId="{4F373041-A142-587E-48EE-4E87FA7CC0E8}"/>
          </ac:picMkLst>
        </pc:picChg>
        <pc:picChg chg="add mod">
          <ac:chgData name="Carlos Hidalgo García" userId="5e0decdd4a0d9a7e" providerId="LiveId" clId="{928F0310-DDBC-46F4-B920-64FE6E89D42E}" dt="2024-09-29T17:13:11.343" v="648" actId="1076"/>
          <ac:picMkLst>
            <pc:docMk/>
            <pc:sldMk cId="406243451" sldId="261"/>
            <ac:picMk id="1034" creationId="{69710AAE-E175-ACD3-2982-F0046BA60B43}"/>
          </ac:picMkLst>
        </pc:picChg>
        <pc:picChg chg="add mod">
          <ac:chgData name="Carlos Hidalgo García" userId="5e0decdd4a0d9a7e" providerId="LiveId" clId="{928F0310-DDBC-46F4-B920-64FE6E89D42E}" dt="2024-09-29T17:16:58.426" v="692" actId="1076"/>
          <ac:picMkLst>
            <pc:docMk/>
            <pc:sldMk cId="406243451" sldId="261"/>
            <ac:picMk id="1036" creationId="{E58F4260-C686-1107-0370-11114663439F}"/>
          </ac:picMkLst>
        </pc:picChg>
        <pc:picChg chg="add mod">
          <ac:chgData name="Carlos Hidalgo García" userId="5e0decdd4a0d9a7e" providerId="LiveId" clId="{928F0310-DDBC-46F4-B920-64FE6E89D42E}" dt="2024-09-29T17:16:08.033" v="687" actId="1076"/>
          <ac:picMkLst>
            <pc:docMk/>
            <pc:sldMk cId="406243451" sldId="261"/>
            <ac:picMk id="1038" creationId="{FD7E7324-B9DC-F2DF-7F2A-F0EFD4CD0F5C}"/>
          </ac:picMkLst>
        </pc:picChg>
        <pc:picChg chg="add mod">
          <ac:chgData name="Carlos Hidalgo García" userId="5e0decdd4a0d9a7e" providerId="LiveId" clId="{928F0310-DDBC-46F4-B920-64FE6E89D42E}" dt="2024-09-29T17:16:04.737" v="685" actId="1076"/>
          <ac:picMkLst>
            <pc:docMk/>
            <pc:sldMk cId="406243451" sldId="261"/>
            <ac:picMk id="1040" creationId="{171187D4-1B07-41FA-E24A-AF01991A61DB}"/>
          </ac:picMkLst>
        </pc:picChg>
        <pc:picChg chg="add mod">
          <ac:chgData name="Carlos Hidalgo García" userId="5e0decdd4a0d9a7e" providerId="LiveId" clId="{928F0310-DDBC-46F4-B920-64FE6E89D42E}" dt="2024-09-29T17:15:53.485" v="680" actId="1076"/>
          <ac:picMkLst>
            <pc:docMk/>
            <pc:sldMk cId="406243451" sldId="261"/>
            <ac:picMk id="1042" creationId="{E1CB6F78-4D89-E688-0FD2-ACD182A919B0}"/>
          </ac:picMkLst>
        </pc:picChg>
        <pc:picChg chg="add mod">
          <ac:chgData name="Carlos Hidalgo García" userId="5e0decdd4a0d9a7e" providerId="LiveId" clId="{928F0310-DDBC-46F4-B920-64FE6E89D42E}" dt="2024-09-29T17:18:04.041" v="695" actId="1076"/>
          <ac:picMkLst>
            <pc:docMk/>
            <pc:sldMk cId="406243451" sldId="261"/>
            <ac:picMk id="1044" creationId="{F3273E1A-15E5-74C7-0B43-5EAC895E41CA}"/>
          </ac:picMkLst>
        </pc:picChg>
        <pc:picChg chg="add mod">
          <ac:chgData name="Carlos Hidalgo García" userId="5e0decdd4a0d9a7e" providerId="LiveId" clId="{928F0310-DDBC-46F4-B920-64FE6E89D42E}" dt="2024-09-29T17:23:12.412" v="702" actId="1076"/>
          <ac:picMkLst>
            <pc:docMk/>
            <pc:sldMk cId="406243451" sldId="261"/>
            <ac:picMk id="1046" creationId="{AFE6C142-33B1-B9AD-D6EA-9B7E8B501BCC}"/>
          </ac:picMkLst>
        </pc:picChg>
        <pc:picChg chg="add mod">
          <ac:chgData name="Carlos Hidalgo García" userId="5e0decdd4a0d9a7e" providerId="LiveId" clId="{928F0310-DDBC-46F4-B920-64FE6E89D42E}" dt="2024-09-29T17:26:08.082" v="714" actId="1076"/>
          <ac:picMkLst>
            <pc:docMk/>
            <pc:sldMk cId="406243451" sldId="261"/>
            <ac:picMk id="1048" creationId="{A4BCA3FC-2969-45A9-B02D-D6F565C237F9}"/>
          </ac:picMkLst>
        </pc:pic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26" creationId="{3F534E15-3012-47CE-B78F-8939EA9DE8BE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35" creationId="{45F06B2B-02CD-0E7F-A3A9-0CAE67549399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40" creationId="{369892CC-0627-747D-F0B2-E0D3CDEA023C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45" creationId="{47FC0677-A9E1-0E55-503F-9DDD2BF60906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56" creationId="{232DDFF0-E37E-B322-27AF-846141F7D2CC}"/>
          </ac:cxnSpMkLst>
        </pc:cxnChg>
      </pc:sldChg>
      <pc:sldChg chg="del">
        <pc:chgData name="Carlos Hidalgo García" userId="5e0decdd4a0d9a7e" providerId="LiveId" clId="{928F0310-DDBC-46F4-B920-64FE6E89D42E}" dt="2024-09-29T18:11:17.467" v="1781" actId="47"/>
        <pc:sldMkLst>
          <pc:docMk/>
          <pc:sldMk cId="4281376939" sldId="262"/>
        </pc:sldMkLst>
      </pc:sldChg>
      <pc:sldChg chg="modSp mod">
        <pc:chgData name="Carlos Hidalgo García" userId="5e0decdd4a0d9a7e" providerId="LiveId" clId="{928F0310-DDBC-46F4-B920-64FE6E89D42E}" dt="2024-09-29T18:29:00.956" v="2796" actId="20577"/>
        <pc:sldMkLst>
          <pc:docMk/>
          <pc:sldMk cId="3135424710" sldId="263"/>
        </pc:sldMkLst>
        <pc:spChg chg="mod">
          <ac:chgData name="Carlos Hidalgo García" userId="5e0decdd4a0d9a7e" providerId="LiveId" clId="{928F0310-DDBC-46F4-B920-64FE6E89D42E}" dt="2024-09-29T18:29:00.956" v="2796" actId="20577"/>
          <ac:spMkLst>
            <pc:docMk/>
            <pc:sldMk cId="3135424710" sldId="263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11:49.790" v="1831" actId="20577"/>
          <ac:spMkLst>
            <pc:docMk/>
            <pc:sldMk cId="3135424710" sldId="263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10:21.012" v="1775" actId="13926"/>
          <ac:spMkLst>
            <pc:docMk/>
            <pc:sldMk cId="3135424710" sldId="263"/>
            <ac:spMk id="24" creationId="{77AC952E-FE1E-3C99-9DBC-A0774DAFAAAE}"/>
          </ac:spMkLst>
        </pc:spChg>
      </pc:sldChg>
      <pc:sldChg chg="modSp add del mod">
        <pc:chgData name="Carlos Hidalgo García" userId="5e0decdd4a0d9a7e" providerId="LiveId" clId="{928F0310-DDBC-46F4-B920-64FE6E89D42E}" dt="2024-09-29T17:52:17.693" v="1158" actId="47"/>
        <pc:sldMkLst>
          <pc:docMk/>
          <pc:sldMk cId="1528102849" sldId="264"/>
        </pc:sldMkLst>
        <pc:spChg chg="mod">
          <ac:chgData name="Carlos Hidalgo García" userId="5e0decdd4a0d9a7e" providerId="LiveId" clId="{928F0310-DDBC-46F4-B920-64FE6E89D42E}" dt="2024-09-29T17:44:27.304" v="882" actId="20577"/>
          <ac:spMkLst>
            <pc:docMk/>
            <pc:sldMk cId="1528102849" sldId="264"/>
            <ac:spMk id="24" creationId="{77AC952E-FE1E-3C99-9DBC-A0774DAFAAAE}"/>
          </ac:spMkLst>
        </pc:spChg>
      </pc:sldChg>
      <pc:sldChg chg="modSp add mod">
        <pc:chgData name="Carlos Hidalgo García" userId="5e0decdd4a0d9a7e" providerId="LiveId" clId="{928F0310-DDBC-46F4-B920-64FE6E89D42E}" dt="2024-09-29T18:11:53.616" v="1832"/>
        <pc:sldMkLst>
          <pc:docMk/>
          <pc:sldMk cId="2730415882" sldId="264"/>
        </pc:sldMkLst>
        <pc:spChg chg="mod">
          <ac:chgData name="Carlos Hidalgo García" userId="5e0decdd4a0d9a7e" providerId="LiveId" clId="{928F0310-DDBC-46F4-B920-64FE6E89D42E}" dt="2024-09-29T18:11:53.616" v="1832"/>
          <ac:spMkLst>
            <pc:docMk/>
            <pc:sldMk cId="2730415882" sldId="264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11:02.075" v="1780" actId="13926"/>
          <ac:spMkLst>
            <pc:docMk/>
            <pc:sldMk cId="2730415882" sldId="264"/>
            <ac:spMk id="24" creationId="{77AC952E-FE1E-3C99-9DBC-A0774DAFAAAE}"/>
          </ac:spMkLst>
        </pc:spChg>
      </pc:sldChg>
      <pc:sldChg chg="addSp modSp add mod ord">
        <pc:chgData name="Carlos Hidalgo García" userId="5e0decdd4a0d9a7e" providerId="LiveId" clId="{928F0310-DDBC-46F4-B920-64FE6E89D42E}" dt="2024-09-29T18:42:01.774" v="2946" actId="20577"/>
        <pc:sldMkLst>
          <pc:docMk/>
          <pc:sldMk cId="3060515682" sldId="265"/>
        </pc:sldMkLst>
        <pc:spChg chg="mod">
          <ac:chgData name="Carlos Hidalgo García" userId="5e0decdd4a0d9a7e" providerId="LiveId" clId="{928F0310-DDBC-46F4-B920-64FE6E89D42E}" dt="2024-09-29T18:42:01.774" v="2946" actId="20577"/>
          <ac:spMkLst>
            <pc:docMk/>
            <pc:sldMk cId="3060515682" sldId="265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07:25.352" v="1762" actId="403"/>
          <ac:spMkLst>
            <pc:docMk/>
            <pc:sldMk cId="3060515682" sldId="265"/>
            <ac:spMk id="24" creationId="{77AC952E-FE1E-3C99-9DBC-A0774DAFAAAE}"/>
          </ac:spMkLst>
        </pc:spChg>
        <pc:picChg chg="add mod modCrop">
          <ac:chgData name="Carlos Hidalgo García" userId="5e0decdd4a0d9a7e" providerId="LiveId" clId="{928F0310-DDBC-46F4-B920-64FE6E89D42E}" dt="2024-09-29T18:09:22.173" v="1772" actId="1076"/>
          <ac:picMkLst>
            <pc:docMk/>
            <pc:sldMk cId="3060515682" sldId="265"/>
            <ac:picMk id="4" creationId="{B79D6329-C41B-95C1-B680-7AA554EF669A}"/>
          </ac:picMkLst>
        </pc:picChg>
      </pc:sldChg>
      <pc:sldChg chg="addSp delSp modSp add mod">
        <pc:chgData name="Carlos Hidalgo García" userId="5e0decdd4a0d9a7e" providerId="LiveId" clId="{928F0310-DDBC-46F4-B920-64FE6E89D42E}" dt="2024-09-29T18:42:06.654" v="2947" actId="20577"/>
        <pc:sldMkLst>
          <pc:docMk/>
          <pc:sldMk cId="2439482290" sldId="266"/>
        </pc:sldMkLst>
        <pc:spChg chg="mod">
          <ac:chgData name="Carlos Hidalgo García" userId="5e0decdd4a0d9a7e" providerId="LiveId" clId="{928F0310-DDBC-46F4-B920-64FE6E89D42E}" dt="2024-09-29T18:42:06.654" v="2947" actId="20577"/>
          <ac:spMkLst>
            <pc:docMk/>
            <pc:sldMk cId="2439482290" sldId="266"/>
            <ac:spMk id="2" creationId="{FC5503B7-E4C6-A04A-FF6A-A99CE8A9A4D2}"/>
          </ac:spMkLst>
        </pc:spChg>
        <pc:spChg chg="add del mod">
          <ac:chgData name="Carlos Hidalgo García" userId="5e0decdd4a0d9a7e" providerId="LiveId" clId="{928F0310-DDBC-46F4-B920-64FE6E89D42E}" dt="2024-09-29T18:21:32.482" v="2615" actId="13926"/>
          <ac:spMkLst>
            <pc:docMk/>
            <pc:sldMk cId="2439482290" sldId="266"/>
            <ac:spMk id="15" creationId="{3BF811AD-A1F3-1EF4-AE5A-E8ECE0A4269D}"/>
          </ac:spMkLst>
        </pc:spChg>
        <pc:spChg chg="add mod">
          <ac:chgData name="Carlos Hidalgo García" userId="5e0decdd4a0d9a7e" providerId="LiveId" clId="{928F0310-DDBC-46F4-B920-64FE6E89D42E}" dt="2024-09-29T18:21:06.959" v="2608" actId="1076"/>
          <ac:spMkLst>
            <pc:docMk/>
            <pc:sldMk cId="2439482290" sldId="266"/>
            <ac:spMk id="17" creationId="{98729B7C-8D16-EFD1-67A9-872847FC6F26}"/>
          </ac:spMkLst>
        </pc:spChg>
        <pc:spChg chg="add mod">
          <ac:chgData name="Carlos Hidalgo García" userId="5e0decdd4a0d9a7e" providerId="LiveId" clId="{928F0310-DDBC-46F4-B920-64FE6E89D42E}" dt="2024-09-29T18:28:21.865" v="2778" actId="1076"/>
          <ac:spMkLst>
            <pc:docMk/>
            <pc:sldMk cId="2439482290" sldId="266"/>
            <ac:spMk id="21" creationId="{C34E4971-D7EA-3E34-460E-C5DC279FD6A4}"/>
          </ac:spMkLst>
        </pc:spChg>
        <pc:spChg chg="mod">
          <ac:chgData name="Carlos Hidalgo García" userId="5e0decdd4a0d9a7e" providerId="LiveId" clId="{928F0310-DDBC-46F4-B920-64FE6E89D42E}" dt="2024-09-29T18:30:24.569" v="2817" actId="20577"/>
          <ac:spMkLst>
            <pc:docMk/>
            <pc:sldMk cId="2439482290" sldId="266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28:17.414" v="2776" actId="14100"/>
          <ac:spMkLst>
            <pc:docMk/>
            <pc:sldMk cId="2439482290" sldId="266"/>
            <ac:spMk id="24" creationId="{77AC952E-FE1E-3C99-9DBC-A0774DAFAAAE}"/>
          </ac:spMkLst>
        </pc:spChg>
        <pc:picChg chg="add mod">
          <ac:chgData name="Carlos Hidalgo García" userId="5e0decdd4a0d9a7e" providerId="LiveId" clId="{928F0310-DDBC-46F4-B920-64FE6E89D42E}" dt="2024-09-29T18:20:45.843" v="2587" actId="1440"/>
          <ac:picMkLst>
            <pc:docMk/>
            <pc:sldMk cId="2439482290" sldId="266"/>
            <ac:picMk id="4" creationId="{4589A98E-F3ED-98AA-AF9A-1838E358A40B}"/>
          </ac:picMkLst>
        </pc:picChg>
        <pc:picChg chg="add del mod">
          <ac:chgData name="Carlos Hidalgo García" userId="5e0decdd4a0d9a7e" providerId="LiveId" clId="{928F0310-DDBC-46F4-B920-64FE6E89D42E}" dt="2024-09-29T18:18:04.655" v="2508" actId="478"/>
          <ac:picMkLst>
            <pc:docMk/>
            <pc:sldMk cId="2439482290" sldId="266"/>
            <ac:picMk id="7" creationId="{BB064227-CB5A-8120-9B87-9FCF91806E57}"/>
          </ac:picMkLst>
        </pc:picChg>
        <pc:picChg chg="add mod">
          <ac:chgData name="Carlos Hidalgo García" userId="5e0decdd4a0d9a7e" providerId="LiveId" clId="{928F0310-DDBC-46F4-B920-64FE6E89D42E}" dt="2024-09-29T18:21:12.390" v="2609" actId="1076"/>
          <ac:picMkLst>
            <pc:docMk/>
            <pc:sldMk cId="2439482290" sldId="266"/>
            <ac:picMk id="13" creationId="{4F4173F7-9DD3-549B-F8B1-B10B5F4CE663}"/>
          </ac:picMkLst>
        </pc:picChg>
        <pc:picChg chg="add mod">
          <ac:chgData name="Carlos Hidalgo García" userId="5e0decdd4a0d9a7e" providerId="LiveId" clId="{928F0310-DDBC-46F4-B920-64FE6E89D42E}" dt="2024-09-29T18:21:22.007" v="2612" actId="1076"/>
          <ac:picMkLst>
            <pc:docMk/>
            <pc:sldMk cId="2439482290" sldId="266"/>
            <ac:picMk id="18" creationId="{2B046B20-A2D1-66ED-E70D-03221D88424F}"/>
          </ac:picMkLst>
        </pc:picChg>
        <pc:picChg chg="add mod">
          <ac:chgData name="Carlos Hidalgo García" userId="5e0decdd4a0d9a7e" providerId="LiveId" clId="{928F0310-DDBC-46F4-B920-64FE6E89D42E}" dt="2024-09-29T18:21:22.914" v="2613" actId="1076"/>
          <ac:picMkLst>
            <pc:docMk/>
            <pc:sldMk cId="2439482290" sldId="266"/>
            <ac:picMk id="19" creationId="{27C37228-8EB4-5E00-FF15-ECA0DA14AB7C}"/>
          </ac:picMkLst>
        </pc:picChg>
      </pc:sldChg>
      <pc:sldChg chg="modSp add del mod">
        <pc:chgData name="Carlos Hidalgo García" userId="5e0decdd4a0d9a7e" providerId="LiveId" clId="{928F0310-DDBC-46F4-B920-64FE6E89D42E}" dt="2024-09-29T18:30:05.607" v="2802" actId="47"/>
        <pc:sldMkLst>
          <pc:docMk/>
          <pc:sldMk cId="759010210" sldId="267"/>
        </pc:sldMkLst>
        <pc:spChg chg="mod">
          <ac:chgData name="Carlos Hidalgo García" userId="5e0decdd4a0d9a7e" providerId="LiveId" clId="{928F0310-DDBC-46F4-B920-64FE6E89D42E}" dt="2024-09-29T18:29:50.748" v="2799" actId="20577"/>
          <ac:spMkLst>
            <pc:docMk/>
            <pc:sldMk cId="759010210" sldId="267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14:41.912" v="2487" actId="20577"/>
          <ac:spMkLst>
            <pc:docMk/>
            <pc:sldMk cId="759010210" sldId="267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928F0310-DDBC-46F4-B920-64FE6E89D42E}" dt="2024-09-29T18:42:09.666" v="2949" actId="20577"/>
        <pc:sldMkLst>
          <pc:docMk/>
          <pc:sldMk cId="2816911736" sldId="268"/>
        </pc:sldMkLst>
        <pc:spChg chg="mod">
          <ac:chgData name="Carlos Hidalgo García" userId="5e0decdd4a0d9a7e" providerId="LiveId" clId="{928F0310-DDBC-46F4-B920-64FE6E89D42E}" dt="2024-09-29T18:42:09.666" v="2949" actId="20577"/>
          <ac:spMkLst>
            <pc:docMk/>
            <pc:sldMk cId="2816911736" sldId="268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28:42.325" v="2785" actId="13926"/>
          <ac:spMkLst>
            <pc:docMk/>
            <pc:sldMk cId="2816911736" sldId="268"/>
            <ac:spMk id="15" creationId="{3BF811AD-A1F3-1EF4-AE5A-E8ECE0A4269D}"/>
          </ac:spMkLst>
        </pc:spChg>
        <pc:spChg chg="del">
          <ac:chgData name="Carlos Hidalgo García" userId="5e0decdd4a0d9a7e" providerId="LiveId" clId="{928F0310-DDBC-46F4-B920-64FE6E89D42E}" dt="2024-09-29T18:22:07.787" v="2633" actId="478"/>
          <ac:spMkLst>
            <pc:docMk/>
            <pc:sldMk cId="2816911736" sldId="268"/>
            <ac:spMk id="17" creationId="{98729B7C-8D16-EFD1-67A9-872847FC6F26}"/>
          </ac:spMkLst>
        </pc:spChg>
        <pc:spChg chg="mod">
          <ac:chgData name="Carlos Hidalgo García" userId="5e0decdd4a0d9a7e" providerId="LiveId" clId="{928F0310-DDBC-46F4-B920-64FE6E89D42E}" dt="2024-09-29T18:30:28.788" v="2830" actId="20577"/>
          <ac:spMkLst>
            <pc:docMk/>
            <pc:sldMk cId="2816911736" sldId="268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28:30.239" v="2780" actId="14100"/>
          <ac:spMkLst>
            <pc:docMk/>
            <pc:sldMk cId="2816911736" sldId="268"/>
            <ac:spMk id="24" creationId="{77AC952E-FE1E-3C99-9DBC-A0774DAFAAAE}"/>
          </ac:spMkLst>
        </pc:spChg>
        <pc:spChg chg="add mod">
          <ac:chgData name="Carlos Hidalgo García" userId="5e0decdd4a0d9a7e" providerId="LiveId" clId="{928F0310-DDBC-46F4-B920-64FE6E89D42E}" dt="2024-09-29T18:28:51.421" v="2793" actId="1036"/>
          <ac:spMkLst>
            <pc:docMk/>
            <pc:sldMk cId="2816911736" sldId="268"/>
            <ac:spMk id="25" creationId="{DE570ACE-538F-107A-C68C-855BE20A7704}"/>
          </ac:spMkLst>
        </pc:spChg>
        <pc:spChg chg="add mod">
          <ac:chgData name="Carlos Hidalgo García" userId="5e0decdd4a0d9a7e" providerId="LiveId" clId="{928F0310-DDBC-46F4-B920-64FE6E89D42E}" dt="2024-09-29T18:28:51.421" v="2793" actId="1036"/>
          <ac:spMkLst>
            <pc:docMk/>
            <pc:sldMk cId="2816911736" sldId="268"/>
            <ac:spMk id="26" creationId="{FBFEFCF9-1753-3179-E57D-BE3D4C183443}"/>
          </ac:spMkLst>
        </pc:spChg>
        <pc:spChg chg="add mod">
          <ac:chgData name="Carlos Hidalgo García" userId="5e0decdd4a0d9a7e" providerId="LiveId" clId="{928F0310-DDBC-46F4-B920-64FE6E89D42E}" dt="2024-09-29T18:25:37.463" v="2728" actId="1076"/>
          <ac:spMkLst>
            <pc:docMk/>
            <pc:sldMk cId="2816911736" sldId="268"/>
            <ac:spMk id="28" creationId="{1F4208E4-9412-8B9E-CAFE-FA6AADB28F5A}"/>
          </ac:spMkLst>
        </pc:spChg>
        <pc:spChg chg="add mod">
          <ac:chgData name="Carlos Hidalgo García" userId="5e0decdd4a0d9a7e" providerId="LiveId" clId="{928F0310-DDBC-46F4-B920-64FE6E89D42E}" dt="2024-09-29T18:26:29.657" v="2747" actId="1076"/>
          <ac:spMkLst>
            <pc:docMk/>
            <pc:sldMk cId="2816911736" sldId="268"/>
            <ac:spMk id="31" creationId="{595805EC-7751-8201-8D77-3B1C89CFEA4C}"/>
          </ac:spMkLst>
        </pc:spChg>
        <pc:spChg chg="add mod">
          <ac:chgData name="Carlos Hidalgo García" userId="5e0decdd4a0d9a7e" providerId="LiveId" clId="{928F0310-DDBC-46F4-B920-64FE6E89D42E}" dt="2024-09-29T18:26:46.170" v="2749" actId="1076"/>
          <ac:spMkLst>
            <pc:docMk/>
            <pc:sldMk cId="2816911736" sldId="268"/>
            <ac:spMk id="32" creationId="{C85B0A1B-087E-5F23-2B22-432671C8143F}"/>
          </ac:spMkLst>
        </pc:spChg>
        <pc:spChg chg="add mod">
          <ac:chgData name="Carlos Hidalgo García" userId="5e0decdd4a0d9a7e" providerId="LiveId" clId="{928F0310-DDBC-46F4-B920-64FE6E89D42E}" dt="2024-09-29T18:27:56.510" v="2774" actId="1076"/>
          <ac:spMkLst>
            <pc:docMk/>
            <pc:sldMk cId="2816911736" sldId="268"/>
            <ac:spMk id="36" creationId="{198221D5-FAD4-7AD0-F89E-F78FA793E837}"/>
          </ac:spMkLst>
        </pc:spChg>
        <pc:spChg chg="add mod">
          <ac:chgData name="Carlos Hidalgo García" userId="5e0decdd4a0d9a7e" providerId="LiveId" clId="{928F0310-DDBC-46F4-B920-64FE6E89D42E}" dt="2024-09-29T18:28:40.818" v="2784" actId="13926"/>
          <ac:spMkLst>
            <pc:docMk/>
            <pc:sldMk cId="2816911736" sldId="268"/>
            <ac:spMk id="38" creationId="{06BB69F9-1A6F-00AC-AF74-0BE36306EB19}"/>
          </ac:spMkLst>
        </pc:spChg>
        <pc:picChg chg="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4" creationId="{4589A98E-F3ED-98AA-AF9A-1838E358A40B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5" creationId="{AC368BE4-413A-17F3-974B-328B4C48CCD4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8" creationId="{2ADA41D5-D8D1-9ABF-8D74-E08F2D43DBA9}"/>
          </ac:picMkLst>
        </pc:picChg>
        <pc:picChg chg="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13" creationId="{4F4173F7-9DD3-549B-F8B1-B10B5F4CE663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16" creationId="{9D4DDA49-F254-3DB0-CB24-9A99AB1BDB94}"/>
          </ac:picMkLst>
        </pc:picChg>
        <pc:picChg chg="del mod">
          <ac:chgData name="Carlos Hidalgo García" userId="5e0decdd4a0d9a7e" providerId="LiveId" clId="{928F0310-DDBC-46F4-B920-64FE6E89D42E}" dt="2024-09-29T18:22:04.697" v="2631" actId="478"/>
          <ac:picMkLst>
            <pc:docMk/>
            <pc:sldMk cId="2816911736" sldId="268"/>
            <ac:picMk id="18" creationId="{2B046B20-A2D1-66ED-E70D-03221D88424F}"/>
          </ac:picMkLst>
        </pc:picChg>
        <pc:picChg chg="del">
          <ac:chgData name="Carlos Hidalgo García" userId="5e0decdd4a0d9a7e" providerId="LiveId" clId="{928F0310-DDBC-46F4-B920-64FE6E89D42E}" dt="2024-09-29T18:22:05.136" v="2632" actId="478"/>
          <ac:picMkLst>
            <pc:docMk/>
            <pc:sldMk cId="2816911736" sldId="268"/>
            <ac:picMk id="19" creationId="{27C37228-8EB4-5E00-FF15-ECA0DA14AB7C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21" creationId="{A60CE8B9-3358-906B-2192-932A9D8AFD16}"/>
          </ac:picMkLst>
        </pc:picChg>
        <pc:picChg chg="add del mod">
          <ac:chgData name="Carlos Hidalgo García" userId="5e0decdd4a0d9a7e" providerId="LiveId" clId="{928F0310-DDBC-46F4-B920-64FE6E89D42E}" dt="2024-09-29T18:25:38.640" v="2729" actId="478"/>
          <ac:picMkLst>
            <pc:docMk/>
            <pc:sldMk cId="2816911736" sldId="268"/>
            <ac:picMk id="27" creationId="{693175BC-D0CD-E86A-66B8-8256C5E6A3F2}"/>
          </ac:picMkLst>
        </pc:picChg>
        <pc:picChg chg="add mod">
          <ac:chgData name="Carlos Hidalgo García" userId="5e0decdd4a0d9a7e" providerId="LiveId" clId="{928F0310-DDBC-46F4-B920-64FE6E89D42E}" dt="2024-09-29T18:26:15.786" v="2734" actId="1076"/>
          <ac:picMkLst>
            <pc:docMk/>
            <pc:sldMk cId="2816911736" sldId="268"/>
            <ac:picMk id="30" creationId="{8947C386-FCAB-353C-CC9D-0FDDD0101FC2}"/>
          </ac:picMkLst>
        </pc:picChg>
        <pc:picChg chg="add del mod">
          <ac:chgData name="Carlos Hidalgo García" userId="5e0decdd4a0d9a7e" providerId="LiveId" clId="{928F0310-DDBC-46F4-B920-64FE6E89D42E}" dt="2024-09-29T18:27:31.575" v="2757" actId="478"/>
          <ac:picMkLst>
            <pc:docMk/>
            <pc:sldMk cId="2816911736" sldId="268"/>
            <ac:picMk id="34" creationId="{5AECBB3C-6FAF-A386-0A26-5D0477FCCCD4}"/>
          </ac:picMkLst>
        </pc:picChg>
        <pc:picChg chg="add mod">
          <ac:chgData name="Carlos Hidalgo García" userId="5e0decdd4a0d9a7e" providerId="LiveId" clId="{928F0310-DDBC-46F4-B920-64FE6E89D42E}" dt="2024-09-29T18:29:41.833" v="2798" actId="1076"/>
          <ac:picMkLst>
            <pc:docMk/>
            <pc:sldMk cId="2816911736" sldId="268"/>
            <ac:picMk id="39" creationId="{037E33DC-D1E8-11AC-C0C3-3C71BAAC36DE}"/>
          </ac:picMkLst>
        </pc:picChg>
      </pc:sldChg>
      <pc:sldChg chg="delSp modSp add mod ord">
        <pc:chgData name="Carlos Hidalgo García" userId="5e0decdd4a0d9a7e" providerId="LiveId" clId="{928F0310-DDBC-46F4-B920-64FE6E89D42E}" dt="2024-09-29T18:42:12.373" v="2951" actId="20577"/>
        <pc:sldMkLst>
          <pc:docMk/>
          <pc:sldMk cId="3098369328" sldId="269"/>
        </pc:sldMkLst>
        <pc:spChg chg="mod">
          <ac:chgData name="Carlos Hidalgo García" userId="5e0decdd4a0d9a7e" providerId="LiveId" clId="{928F0310-DDBC-46F4-B920-64FE6E89D42E}" dt="2024-09-29T18:42:12.373" v="2951" actId="20577"/>
          <ac:spMkLst>
            <pc:docMk/>
            <pc:sldMk cId="3098369328" sldId="269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30:38.377" v="2836" actId="20577"/>
          <ac:spMkLst>
            <pc:docMk/>
            <pc:sldMk cId="3098369328" sldId="269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31:16.174" v="2875" actId="1076"/>
          <ac:spMkLst>
            <pc:docMk/>
            <pc:sldMk cId="3098369328" sldId="269"/>
            <ac:spMk id="24" creationId="{77AC952E-FE1E-3C99-9DBC-A0774DAFAAAE}"/>
          </ac:spMkLst>
        </pc:spChg>
        <pc:picChg chg="del">
          <ac:chgData name="Carlos Hidalgo García" userId="5e0decdd4a0d9a7e" providerId="LiveId" clId="{928F0310-DDBC-46F4-B920-64FE6E89D42E}" dt="2024-09-29T18:30:40.194" v="2837" actId="478"/>
          <ac:picMkLst>
            <pc:docMk/>
            <pc:sldMk cId="3098369328" sldId="269"/>
            <ac:picMk id="4" creationId="{B79D6329-C41B-95C1-B680-7AA554EF669A}"/>
          </ac:picMkLst>
        </pc:picChg>
      </pc:sldChg>
      <pc:sldChg chg="modSp add mod">
        <pc:chgData name="Carlos Hidalgo García" userId="5e0decdd4a0d9a7e" providerId="LiveId" clId="{928F0310-DDBC-46F4-B920-64FE6E89D42E}" dt="2024-09-29T18:41:56.511" v="2945" actId="20577"/>
        <pc:sldMkLst>
          <pc:docMk/>
          <pc:sldMk cId="332416211" sldId="270"/>
        </pc:sldMkLst>
        <pc:spChg chg="mod">
          <ac:chgData name="Carlos Hidalgo García" userId="5e0decdd4a0d9a7e" providerId="LiveId" clId="{928F0310-DDBC-46F4-B920-64FE6E89D42E}" dt="2024-09-29T18:41:56.511" v="2945" actId="20577"/>
          <ac:spMkLst>
            <pc:docMk/>
            <pc:sldMk cId="332416211" sldId="270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38:38.892" v="2884" actId="20577"/>
          <ac:spMkLst>
            <pc:docMk/>
            <pc:sldMk cId="332416211" sldId="270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41:48.088" v="2944" actId="5793"/>
          <ac:spMkLst>
            <pc:docMk/>
            <pc:sldMk cId="332416211" sldId="270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928F0310-DDBC-46F4-B920-64FE6E89D42E}" dt="2024-09-29T17:28:11.657" v="715" actId="47"/>
        <pc:sldMkLst>
          <pc:docMk/>
          <pc:sldMk cId="3334786893" sldId="314"/>
        </pc:sldMkLst>
      </pc:sldChg>
    </pc:docChg>
  </pc:docChgLst>
  <pc:docChgLst>
    <pc:chgData name="Carlos Hidalgo García" userId="5e0decdd4a0d9a7e" providerId="LiveId" clId="{200199DE-DAC5-49E2-A726-6FA7B10664D2}"/>
    <pc:docChg chg="undo redo custSel addSld delSld modSld sldOrd">
      <pc:chgData name="Carlos Hidalgo García" userId="5e0decdd4a0d9a7e" providerId="LiveId" clId="{200199DE-DAC5-49E2-A726-6FA7B10664D2}" dt="2024-09-26T09:34:12.394" v="1824" actId="20577"/>
      <pc:docMkLst>
        <pc:docMk/>
      </pc:docMkLst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707267861" sldId="256"/>
        </pc:sldMkLst>
      </pc:sldChg>
      <pc:sldChg chg="modSp mod">
        <pc:chgData name="Carlos Hidalgo García" userId="5e0decdd4a0d9a7e" providerId="LiveId" clId="{200199DE-DAC5-49E2-A726-6FA7B10664D2}" dt="2024-09-26T08:42:16.332" v="69" actId="20577"/>
        <pc:sldMkLst>
          <pc:docMk/>
          <pc:sldMk cId="2304578531" sldId="257"/>
        </pc:sldMkLst>
        <pc:graphicFrameChg chg="mod modGraphic">
          <ac:chgData name="Carlos Hidalgo García" userId="5e0decdd4a0d9a7e" providerId="LiveId" clId="{200199DE-DAC5-49E2-A726-6FA7B10664D2}" dt="2024-09-26T08:42:16.332" v="69" actId="20577"/>
          <ac:graphicFrameMkLst>
            <pc:docMk/>
            <pc:sldMk cId="2304578531" sldId="257"/>
            <ac:graphicFrameMk id="37" creationId="{C069C1E1-10B1-7993-6ABA-D62D0EDFA57C}"/>
          </ac:graphicFrameMkLst>
        </pc:graphicFrameChg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223119973" sldId="258"/>
        </pc:sldMkLst>
      </pc:sldChg>
      <pc:sldChg chg="modSp mod">
        <pc:chgData name="Carlos Hidalgo García" userId="5e0decdd4a0d9a7e" providerId="LiveId" clId="{200199DE-DAC5-49E2-A726-6FA7B10664D2}" dt="2024-09-26T08:41:00.526" v="37" actId="20577"/>
        <pc:sldMkLst>
          <pc:docMk/>
          <pc:sldMk cId="4002938689" sldId="259"/>
        </pc:sldMkLst>
        <pc:spChg chg="mod">
          <ac:chgData name="Carlos Hidalgo García" userId="5e0decdd4a0d9a7e" providerId="LiveId" clId="{200199DE-DAC5-49E2-A726-6FA7B10664D2}" dt="2024-09-26T08:40:54.126" v="35" actId="120"/>
          <ac:spMkLst>
            <pc:docMk/>
            <pc:sldMk cId="4002938689" sldId="259"/>
            <ac:spMk id="2" creationId="{3F67850C-C4CA-058A-7E2C-F61F48F83F92}"/>
          </ac:spMkLst>
        </pc:spChg>
        <pc:spChg chg="mod">
          <ac:chgData name="Carlos Hidalgo García" userId="5e0decdd4a0d9a7e" providerId="LiveId" clId="{200199DE-DAC5-49E2-A726-6FA7B10664D2}" dt="2024-09-26T08:41:00.526" v="37" actId="20577"/>
          <ac:spMkLst>
            <pc:docMk/>
            <pc:sldMk cId="4002938689" sldId="259"/>
            <ac:spMk id="3" creationId="{0F43A6D6-948E-91E0-C41F-55A538F9CF8F}"/>
          </ac:spMkLst>
        </pc:spChg>
      </pc:sldChg>
      <pc:sldChg chg="addSp delSp modSp mod">
        <pc:chgData name="Carlos Hidalgo García" userId="5e0decdd4a0d9a7e" providerId="LiveId" clId="{200199DE-DAC5-49E2-A726-6FA7B10664D2}" dt="2024-09-26T09:13:09.049" v="959" actId="1076"/>
        <pc:sldMkLst>
          <pc:docMk/>
          <pc:sldMk cId="406243451" sldId="261"/>
        </pc:sldMkLst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4" creationId="{609D99AC-2A0A-8EEA-AEFF-B9979ED2755F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5" creationId="{C46C4519-6109-0FE3-D9C2-DD872FA19780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6" creationId="{E7FE4357-6D09-55E9-137D-BFF424FF15AD}"/>
          </ac:spMkLst>
        </pc:spChg>
        <pc:spChg chg="add mod">
          <ac:chgData name="Carlos Hidalgo García" userId="5e0decdd4a0d9a7e" providerId="LiveId" clId="{200199DE-DAC5-49E2-A726-6FA7B10664D2}" dt="2024-09-26T09:01:14.733" v="808" actId="207"/>
          <ac:spMkLst>
            <pc:docMk/>
            <pc:sldMk cId="406243451" sldId="261"/>
            <ac:spMk id="20" creationId="{DB4E70F9-D786-A4E5-C371-93A83419776A}"/>
          </ac:spMkLst>
        </pc:spChg>
        <pc:spChg chg="add mod">
          <ac:chgData name="Carlos Hidalgo García" userId="5e0decdd4a0d9a7e" providerId="LiveId" clId="{200199DE-DAC5-49E2-A726-6FA7B10664D2}" dt="2024-09-26T09:02:03.346" v="841" actId="1076"/>
          <ac:spMkLst>
            <pc:docMk/>
            <pc:sldMk cId="406243451" sldId="261"/>
            <ac:spMk id="23" creationId="{3883112D-0290-E353-C945-DA9BB8A9A2A9}"/>
          </ac:spMkLst>
        </pc:spChg>
        <pc:spChg chg="mod">
          <ac:chgData name="Carlos Hidalgo García" userId="5e0decdd4a0d9a7e" providerId="LiveId" clId="{200199DE-DAC5-49E2-A726-6FA7B10664D2}" dt="2024-09-26T08:55:14.640" v="788" actId="20577"/>
          <ac:spMkLst>
            <pc:docMk/>
            <pc:sldMk cId="406243451" sldId="261"/>
            <ac:spMk id="24" creationId="{77AC952E-FE1E-3C99-9DBC-A0774DAFAAAE}"/>
          </ac:spMkLst>
        </pc:spChg>
        <pc:spChg chg="add mod ord">
          <ac:chgData name="Carlos Hidalgo García" userId="5e0decdd4a0d9a7e" providerId="LiveId" clId="{200199DE-DAC5-49E2-A726-6FA7B10664D2}" dt="2024-09-26T09:12:25.370" v="951" actId="166"/>
          <ac:spMkLst>
            <pc:docMk/>
            <pc:sldMk cId="406243451" sldId="261"/>
            <ac:spMk id="28" creationId="{337B32E3-95E6-9959-8B7E-F5733AFA2B35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29" creationId="{4D1403C1-9FCA-4829-8E0E-49429E77D37E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30" creationId="{E56F8564-3D7F-0E9D-BBC4-C7FE9DECEE91}"/>
          </ac:spMkLst>
        </pc:spChg>
        <pc:spChg chg="add mod">
          <ac:chgData name="Carlos Hidalgo García" userId="5e0decdd4a0d9a7e" providerId="LiveId" clId="{200199DE-DAC5-49E2-A726-6FA7B10664D2}" dt="2024-09-26T09:03:16.085" v="862" actId="1076"/>
          <ac:spMkLst>
            <pc:docMk/>
            <pc:sldMk cId="406243451" sldId="261"/>
            <ac:spMk id="32" creationId="{38DF2793-AB14-E280-401F-B55F7A32E061}"/>
          </ac:spMkLst>
        </pc:spChg>
        <pc:spChg chg="add">
          <ac:chgData name="Carlos Hidalgo García" userId="5e0decdd4a0d9a7e" providerId="LiveId" clId="{200199DE-DAC5-49E2-A726-6FA7B10664D2}" dt="2024-09-26T09:04:48.676" v="870"/>
          <ac:spMkLst>
            <pc:docMk/>
            <pc:sldMk cId="406243451" sldId="261"/>
            <ac:spMk id="36" creationId="{689B2348-6B6C-1C2A-B2BC-1B55797B11CE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43" creationId="{B7ADDA7E-1AB8-8AA7-B497-31670F8FEB49}"/>
          </ac:spMkLst>
        </pc:spChg>
        <pc:spChg chg="add mod">
          <ac:chgData name="Carlos Hidalgo García" userId="5e0decdd4a0d9a7e" providerId="LiveId" clId="{200199DE-DAC5-49E2-A726-6FA7B10664D2}" dt="2024-09-26T09:09:46.134" v="908" actId="1076"/>
          <ac:spMkLst>
            <pc:docMk/>
            <pc:sldMk cId="406243451" sldId="261"/>
            <ac:spMk id="44" creationId="{128CB9CB-8701-3264-1356-5EBE84C3AE72}"/>
          </ac:spMkLst>
        </pc:spChg>
        <pc:spChg chg="add mod">
          <ac:chgData name="Carlos Hidalgo García" userId="5e0decdd4a0d9a7e" providerId="LiveId" clId="{200199DE-DAC5-49E2-A726-6FA7B10664D2}" dt="2024-09-26T09:11:19.126" v="919" actId="1076"/>
          <ac:spMkLst>
            <pc:docMk/>
            <pc:sldMk cId="406243451" sldId="261"/>
            <ac:spMk id="51" creationId="{BB43A496-19CE-7E00-C80F-27A4CD979FDB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52" creationId="{9A928FBD-7984-2C80-D66A-B3995D208FBE}"/>
          </ac:spMkLst>
        </pc:spChg>
        <pc:spChg chg="del">
          <ac:chgData name="Carlos Hidalgo García" userId="5e0decdd4a0d9a7e" providerId="LiveId" clId="{200199DE-DAC5-49E2-A726-6FA7B10664D2}" dt="2024-09-26T08:54:31.095" v="596" actId="478"/>
          <ac:spMkLst>
            <pc:docMk/>
            <pc:sldMk cId="406243451" sldId="261"/>
            <ac:spMk id="54" creationId="{A7AE98C0-F92A-C902-5337-C817F9639934}"/>
          </ac:spMkLst>
        </pc:spChg>
        <pc:spChg chg="add mod">
          <ac:chgData name="Carlos Hidalgo García" userId="5e0decdd4a0d9a7e" providerId="LiveId" clId="{200199DE-DAC5-49E2-A726-6FA7B10664D2}" dt="2024-09-26T09:11:51.876" v="940" actId="122"/>
          <ac:spMkLst>
            <pc:docMk/>
            <pc:sldMk cId="406243451" sldId="261"/>
            <ac:spMk id="55" creationId="{D8BB3024-4543-549B-0D84-55F1EFEE643C}"/>
          </ac:spMkLst>
        </pc:spChg>
        <pc:spChg chg="add mod">
          <ac:chgData name="Carlos Hidalgo García" userId="5e0decdd4a0d9a7e" providerId="LiveId" clId="{200199DE-DAC5-49E2-A726-6FA7B10664D2}" dt="2024-09-26T09:13:00.219" v="957" actId="1076"/>
          <ac:spMkLst>
            <pc:docMk/>
            <pc:sldMk cId="406243451" sldId="261"/>
            <ac:spMk id="61" creationId="{2325EEC7-DC61-A3F4-8352-8F6F1B9C88AE}"/>
          </ac:spMkLst>
        </pc:spChg>
        <pc:spChg chg="add mod">
          <ac:chgData name="Carlos Hidalgo García" userId="5e0decdd4a0d9a7e" providerId="LiveId" clId="{200199DE-DAC5-49E2-A726-6FA7B10664D2}" dt="2024-09-26T09:12:53.796" v="956" actId="1076"/>
          <ac:spMkLst>
            <pc:docMk/>
            <pc:sldMk cId="406243451" sldId="261"/>
            <ac:spMk id="63" creationId="{243D1AF9-12AF-0EAD-AF5E-D5BC0364CDC3}"/>
          </ac:spMkLst>
        </pc:spChg>
        <pc:spChg chg="add mod">
          <ac:chgData name="Carlos Hidalgo García" userId="5e0decdd4a0d9a7e" providerId="LiveId" clId="{200199DE-DAC5-49E2-A726-6FA7B10664D2}" dt="2024-09-26T09:13:09.049" v="959" actId="1076"/>
          <ac:spMkLst>
            <pc:docMk/>
            <pc:sldMk cId="406243451" sldId="261"/>
            <ac:spMk id="1024" creationId="{8628472A-C03E-5B84-3CE3-E5AC2F687FC0}"/>
          </ac:spMkLst>
        </pc:sp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3" creationId="{6DF036A7-97E5-DE39-4C03-C172A072ECC0}"/>
          </ac:picMkLst>
        </pc:picChg>
        <pc:picChg chg="add del mod">
          <ac:chgData name="Carlos Hidalgo García" userId="5e0decdd4a0d9a7e" providerId="LiveId" clId="{200199DE-DAC5-49E2-A726-6FA7B10664D2}" dt="2024-09-26T09:00:21.913" v="796" actId="478"/>
          <ac:picMkLst>
            <pc:docMk/>
            <pc:sldMk cId="406243451" sldId="261"/>
            <ac:picMk id="4" creationId="{96844798-F253-AF02-ACF0-7923DB6B6BB6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5" creationId="{09E85FD3-19AD-E528-4477-906C0D4FB967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7" creationId="{68990798-3F42-AB15-367C-9177AA46979A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8" creationId="{9928249C-1557-250E-94EC-BDCC2B4920D3}"/>
          </ac:picMkLst>
        </pc:picChg>
        <pc:picChg chg="add mod">
          <ac:chgData name="Carlos Hidalgo García" userId="5e0decdd4a0d9a7e" providerId="LiveId" clId="{200199DE-DAC5-49E2-A726-6FA7B10664D2}" dt="2024-09-26T09:00:43.665" v="803" actId="1076"/>
          <ac:picMkLst>
            <pc:docMk/>
            <pc:sldMk cId="406243451" sldId="261"/>
            <ac:picMk id="17" creationId="{98F06362-0944-BEB9-C15B-3999B9EA3F44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34" creationId="{1A995D84-4F47-46FD-AE8A-0427B138DD15}"/>
          </ac:picMkLst>
        </pc:picChg>
        <pc:picChg chg="add mod">
          <ac:chgData name="Carlos Hidalgo García" userId="5e0decdd4a0d9a7e" providerId="LiveId" clId="{200199DE-DAC5-49E2-A726-6FA7B10664D2}" dt="2024-09-26T09:09:20.734" v="886" actId="1076"/>
          <ac:picMkLst>
            <pc:docMk/>
            <pc:sldMk cId="406243451" sldId="261"/>
            <ac:picMk id="38" creationId="{64AC3A48-9A6A-85D5-F454-3B0135BD70BD}"/>
          </ac:picMkLst>
        </pc:picChg>
        <pc:picChg chg="add mod">
          <ac:chgData name="Carlos Hidalgo García" userId="5e0decdd4a0d9a7e" providerId="LiveId" clId="{200199DE-DAC5-49E2-A726-6FA7B10664D2}" dt="2024-09-26T09:11:16.835" v="918" actId="1076"/>
          <ac:picMkLst>
            <pc:docMk/>
            <pc:sldMk cId="406243451" sldId="261"/>
            <ac:picMk id="50" creationId="{C5BC3DCC-8B4D-38AD-2633-2C5FB1293A23}"/>
          </ac:picMkLst>
        </pc:picChg>
        <pc:picChg chg="del">
          <ac:chgData name="Carlos Hidalgo García" userId="5e0decdd4a0d9a7e" providerId="LiveId" clId="{200199DE-DAC5-49E2-A726-6FA7B10664D2}" dt="2024-09-26T08:54:29.982" v="595" actId="478"/>
          <ac:picMkLst>
            <pc:docMk/>
            <pc:sldMk cId="406243451" sldId="261"/>
            <ac:picMk id="58" creationId="{BFE867E9-261C-531B-237C-2DC02AA9E109}"/>
          </ac:picMkLst>
        </pc:picChg>
        <pc:picChg chg="add mod">
          <ac:chgData name="Carlos Hidalgo García" userId="5e0decdd4a0d9a7e" providerId="LiveId" clId="{200199DE-DAC5-49E2-A726-6FA7B10664D2}" dt="2024-09-26T09:12:47.156" v="955" actId="1076"/>
          <ac:picMkLst>
            <pc:docMk/>
            <pc:sldMk cId="406243451" sldId="261"/>
            <ac:picMk id="62" creationId="{784730EA-359D-3904-03CA-0FEA2DC405F5}"/>
          </ac:picMkLst>
        </pc:picChg>
        <pc:picChg chg="add mod">
          <ac:chgData name="Carlos Hidalgo García" userId="5e0decdd4a0d9a7e" providerId="LiveId" clId="{200199DE-DAC5-49E2-A726-6FA7B10664D2}" dt="2024-09-26T09:12:12.743" v="947" actId="1076"/>
          <ac:picMkLst>
            <pc:docMk/>
            <pc:sldMk cId="406243451" sldId="261"/>
            <ac:picMk id="1026" creationId="{B8E1AF65-D7D2-710E-E10F-BB85BDF77B42}"/>
          </ac:picMkLst>
        </pc:picChg>
        <pc:picChg chg="add mod">
          <ac:chgData name="Carlos Hidalgo García" userId="5e0decdd4a0d9a7e" providerId="LiveId" clId="{200199DE-DAC5-49E2-A726-6FA7B10664D2}" dt="2024-09-26T09:05:24.783" v="880" actId="1076"/>
          <ac:picMkLst>
            <pc:docMk/>
            <pc:sldMk cId="406243451" sldId="261"/>
            <ac:picMk id="1030" creationId="{A7E439B5-38BE-85D6-8C27-E06C5E8F9393}"/>
          </ac:picMkLst>
        </pc:pic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18" creationId="{9FED79E6-271B-9940-AB46-5D18D59D7A0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19" creationId="{C3FA92F2-E92F-4512-D8F0-7742A6E2D2F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25" creationId="{EF32F8DE-36EB-A941-7BCF-1FD344846610}"/>
          </ac:cxnSpMkLst>
        </pc:cxnChg>
        <pc:cxnChg chg="add mod">
          <ac:chgData name="Carlos Hidalgo García" userId="5e0decdd4a0d9a7e" providerId="LiveId" clId="{200199DE-DAC5-49E2-A726-6FA7B10664D2}" dt="2024-09-26T09:02:32.009" v="844" actId="14100"/>
          <ac:cxnSpMkLst>
            <pc:docMk/>
            <pc:sldMk cId="406243451" sldId="261"/>
            <ac:cxnSpMk id="26" creationId="{3F534E15-3012-47CE-B78F-8939EA9DE8BE}"/>
          </ac:cxnSpMkLst>
        </pc:cxnChg>
        <pc:cxnChg chg="add mod ord">
          <ac:chgData name="Carlos Hidalgo García" userId="5e0decdd4a0d9a7e" providerId="LiveId" clId="{200199DE-DAC5-49E2-A726-6FA7B10664D2}" dt="2024-09-26T09:12:29.472" v="952" actId="167"/>
          <ac:cxnSpMkLst>
            <pc:docMk/>
            <pc:sldMk cId="406243451" sldId="261"/>
            <ac:cxnSpMk id="35" creationId="{45F06B2B-02CD-0E7F-A3A9-0CAE67549399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39" creationId="{B6DA1680-A46E-A526-A13B-CE06D0F9717B}"/>
          </ac:cxnSpMkLst>
        </pc:cxnChg>
        <pc:cxnChg chg="add mod">
          <ac:chgData name="Carlos Hidalgo García" userId="5e0decdd4a0d9a7e" providerId="LiveId" clId="{200199DE-DAC5-49E2-A726-6FA7B10664D2}" dt="2024-09-26T09:09:27.708" v="889" actId="14100"/>
          <ac:cxnSpMkLst>
            <pc:docMk/>
            <pc:sldMk cId="406243451" sldId="261"/>
            <ac:cxnSpMk id="40" creationId="{369892CC-0627-747D-F0B2-E0D3CDEA023C}"/>
          </ac:cxnSpMkLst>
        </pc:cxnChg>
        <pc:cxnChg chg="add mod">
          <ac:chgData name="Carlos Hidalgo García" userId="5e0decdd4a0d9a7e" providerId="LiveId" clId="{200199DE-DAC5-49E2-A726-6FA7B10664D2}" dt="2024-09-26T09:11:11.441" v="916" actId="14100"/>
          <ac:cxnSpMkLst>
            <pc:docMk/>
            <pc:sldMk cId="406243451" sldId="261"/>
            <ac:cxnSpMk id="45" creationId="{47FC0677-A9E1-0E55-503F-9DDD2BF6090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6" creationId="{6AA60B1C-20E2-8387-CD0A-2D4ADFA7AD48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7" creationId="{CA65F765-3FA9-5809-4552-86CC2969672D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9" creationId="{DD8548C6-07A5-EC85-C407-528BCC242103}"/>
          </ac:cxnSpMkLst>
        </pc:cxnChg>
        <pc:cxnChg chg="add mod">
          <ac:chgData name="Carlos Hidalgo García" userId="5e0decdd4a0d9a7e" providerId="LiveId" clId="{200199DE-DAC5-49E2-A726-6FA7B10664D2}" dt="2024-09-26T09:12:07.812" v="944" actId="14100"/>
          <ac:cxnSpMkLst>
            <pc:docMk/>
            <pc:sldMk cId="406243451" sldId="261"/>
            <ac:cxnSpMk id="56" creationId="{232DDFF0-E37E-B322-27AF-846141F7D2CC}"/>
          </ac:cxnSpMkLst>
        </pc:cxnChg>
      </pc:sldChg>
      <pc:sldChg chg="addSp delSp modSp mod ord">
        <pc:chgData name="Carlos Hidalgo García" userId="5e0decdd4a0d9a7e" providerId="LiveId" clId="{200199DE-DAC5-49E2-A726-6FA7B10664D2}" dt="2024-09-26T09:34:12.394" v="1824" actId="20577"/>
        <pc:sldMkLst>
          <pc:docMk/>
          <pc:sldMk cId="4281376939" sldId="262"/>
        </pc:sldMkLst>
        <pc:spChg chg="add mod">
          <ac:chgData name="Carlos Hidalgo García" userId="5e0decdd4a0d9a7e" providerId="LiveId" clId="{200199DE-DAC5-49E2-A726-6FA7B10664D2}" dt="2024-09-26T09:30:50.754" v="1784" actId="1076"/>
          <ac:spMkLst>
            <pc:docMk/>
            <pc:sldMk cId="4281376939" sldId="262"/>
            <ac:spMk id="2" creationId="{77885405-2A3A-D0C4-567A-97E5D1B959F7}"/>
          </ac:spMkLst>
        </pc:spChg>
        <pc:spChg chg="mod">
          <ac:chgData name="Carlos Hidalgo García" userId="5e0decdd4a0d9a7e" providerId="LiveId" clId="{200199DE-DAC5-49E2-A726-6FA7B10664D2}" dt="2024-09-26T09:19:11.660" v="1263"/>
          <ac:spMkLst>
            <pc:docMk/>
            <pc:sldMk cId="4281376939" sldId="262"/>
            <ac:spMk id="6" creationId="{03E9B5F6-D12F-D76F-64B8-A813D2D8B9A9}"/>
          </ac:spMkLst>
        </pc:spChg>
        <pc:spChg chg="mod">
          <ac:chgData name="Carlos Hidalgo García" userId="5e0decdd4a0d9a7e" providerId="LiveId" clId="{200199DE-DAC5-49E2-A726-6FA7B10664D2}" dt="2024-09-26T09:20:55.147" v="1365" actId="20577"/>
          <ac:spMkLst>
            <pc:docMk/>
            <pc:sldMk cId="4281376939" sldId="262"/>
            <ac:spMk id="20" creationId="{A367A589-1E08-B3C6-79ED-92807FB5FF10}"/>
          </ac:spMkLst>
        </pc:spChg>
        <pc:spChg chg="mod">
          <ac:chgData name="Carlos Hidalgo García" userId="5e0decdd4a0d9a7e" providerId="LiveId" clId="{200199DE-DAC5-49E2-A726-6FA7B10664D2}" dt="2024-09-26T09:19:16.477" v="1265" actId="20577"/>
          <ac:spMkLst>
            <pc:docMk/>
            <pc:sldMk cId="4281376939" sldId="262"/>
            <ac:spMk id="22" creationId="{CB78F33F-6F03-39DA-D2DC-62BFF9F3DF27}"/>
          </ac:spMkLst>
        </pc:spChg>
        <pc:spChg chg="mod">
          <ac:chgData name="Carlos Hidalgo García" userId="5e0decdd4a0d9a7e" providerId="LiveId" clId="{200199DE-DAC5-49E2-A726-6FA7B10664D2}" dt="2024-09-26T09:23:00.192" v="1441" actId="1076"/>
          <ac:spMkLst>
            <pc:docMk/>
            <pc:sldMk cId="4281376939" sldId="262"/>
            <ac:spMk id="23" creationId="{93F513C3-2F99-FC85-0542-0191E4D18620}"/>
          </ac:spMkLst>
        </pc:spChg>
        <pc:spChg chg="mod">
          <ac:chgData name="Carlos Hidalgo García" userId="5e0decdd4a0d9a7e" providerId="LiveId" clId="{200199DE-DAC5-49E2-A726-6FA7B10664D2}" dt="2024-09-26T09:19:35.259" v="1329" actId="20577"/>
          <ac:spMkLst>
            <pc:docMk/>
            <pc:sldMk cId="4281376939" sldId="262"/>
            <ac:spMk id="24" creationId="{77AC952E-FE1E-3C99-9DBC-A0774DAFAAAE}"/>
          </ac:spMkLst>
        </pc:spChg>
        <pc:spChg chg="mod">
          <ac:chgData name="Carlos Hidalgo García" userId="5e0decdd4a0d9a7e" providerId="LiveId" clId="{200199DE-DAC5-49E2-A726-6FA7B10664D2}" dt="2024-09-26T09:30:55.985" v="1785" actId="14100"/>
          <ac:spMkLst>
            <pc:docMk/>
            <pc:sldMk cId="4281376939" sldId="262"/>
            <ac:spMk id="37" creationId="{C8884151-0EF5-FF17-B409-CB41F4593846}"/>
          </ac:spMkLst>
        </pc:spChg>
        <pc:spChg chg="mod">
          <ac:chgData name="Carlos Hidalgo García" userId="5e0decdd4a0d9a7e" providerId="LiveId" clId="{200199DE-DAC5-49E2-A726-6FA7B10664D2}" dt="2024-09-26T09:30:06.384" v="1749" actId="20577"/>
          <ac:spMkLst>
            <pc:docMk/>
            <pc:sldMk cId="4281376939" sldId="262"/>
            <ac:spMk id="38" creationId="{51BE57AE-439E-704A-E0CC-83B1231A8AE0}"/>
          </ac:spMkLst>
        </pc:spChg>
        <pc:spChg chg="mod">
          <ac:chgData name="Carlos Hidalgo García" userId="5e0decdd4a0d9a7e" providerId="LiveId" clId="{200199DE-DAC5-49E2-A726-6FA7B10664D2}" dt="2024-09-26T09:21:58.474" v="1401" actId="14100"/>
          <ac:spMkLst>
            <pc:docMk/>
            <pc:sldMk cId="4281376939" sldId="262"/>
            <ac:spMk id="41" creationId="{EBCC64AC-D66F-2FB6-E7D7-628645480FC2}"/>
          </ac:spMkLst>
        </pc:spChg>
        <pc:spChg chg="mod">
          <ac:chgData name="Carlos Hidalgo García" userId="5e0decdd4a0d9a7e" providerId="LiveId" clId="{200199DE-DAC5-49E2-A726-6FA7B10664D2}" dt="2024-09-26T09:22:02.238" v="1402" actId="1076"/>
          <ac:spMkLst>
            <pc:docMk/>
            <pc:sldMk cId="4281376939" sldId="262"/>
            <ac:spMk id="42" creationId="{428B9B08-706E-E72B-5EA4-C85D8351A7BA}"/>
          </ac:spMkLst>
        </pc:spChg>
        <pc:spChg chg="mod">
          <ac:chgData name="Carlos Hidalgo García" userId="5e0decdd4a0d9a7e" providerId="LiveId" clId="{200199DE-DAC5-49E2-A726-6FA7B10664D2}" dt="2024-09-26T09:24:31.375" v="1519" actId="20577"/>
          <ac:spMkLst>
            <pc:docMk/>
            <pc:sldMk cId="4281376939" sldId="262"/>
            <ac:spMk id="53" creationId="{4F184A78-CF3E-649B-92C3-41B35ADC6FAD}"/>
          </ac:spMkLst>
        </pc:spChg>
        <pc:spChg chg="mod">
          <ac:chgData name="Carlos Hidalgo García" userId="5e0decdd4a0d9a7e" providerId="LiveId" clId="{200199DE-DAC5-49E2-A726-6FA7B10664D2}" dt="2024-09-26T09:23:27.622" v="1464" actId="14100"/>
          <ac:spMkLst>
            <pc:docMk/>
            <pc:sldMk cId="4281376939" sldId="262"/>
            <ac:spMk id="57" creationId="{51BFA7A5-42F1-66BA-BD0C-F889635EA8FE}"/>
          </ac:spMkLst>
        </pc:spChg>
        <pc:spChg chg="mod">
          <ac:chgData name="Carlos Hidalgo García" userId="5e0decdd4a0d9a7e" providerId="LiveId" clId="{200199DE-DAC5-49E2-A726-6FA7B10664D2}" dt="2024-09-26T09:23:19.734" v="1461" actId="20577"/>
          <ac:spMkLst>
            <pc:docMk/>
            <pc:sldMk cId="4281376939" sldId="262"/>
            <ac:spMk id="58" creationId="{16F084BD-7C17-8459-338A-DA6E6537E3D9}"/>
          </ac:spMkLst>
        </pc:spChg>
        <pc:spChg chg="mod">
          <ac:chgData name="Carlos Hidalgo García" userId="5e0decdd4a0d9a7e" providerId="LiveId" clId="{200199DE-DAC5-49E2-A726-6FA7B10664D2}" dt="2024-09-26T09:24:02.202" v="1487" actId="14100"/>
          <ac:spMkLst>
            <pc:docMk/>
            <pc:sldMk cId="4281376939" sldId="262"/>
            <ac:spMk id="60" creationId="{28D06B1C-9662-D7B9-6FC9-2381040CC5BC}"/>
          </ac:spMkLst>
        </pc:spChg>
        <pc:spChg chg="mod">
          <ac:chgData name="Carlos Hidalgo García" userId="5e0decdd4a0d9a7e" providerId="LiveId" clId="{200199DE-DAC5-49E2-A726-6FA7B10664D2}" dt="2024-09-26T09:23:38.669" v="1482" actId="20577"/>
          <ac:spMkLst>
            <pc:docMk/>
            <pc:sldMk cId="4281376939" sldId="262"/>
            <ac:spMk id="61" creationId="{C6FAEA41-7999-5ECA-1A87-EDCE232CF7E2}"/>
          </ac:spMkLst>
        </pc:spChg>
        <pc:spChg chg="mod">
          <ac:chgData name="Carlos Hidalgo García" userId="5e0decdd4a0d9a7e" providerId="LiveId" clId="{200199DE-DAC5-49E2-A726-6FA7B10664D2}" dt="2024-09-26T09:25:34.097" v="1607" actId="20577"/>
          <ac:spMkLst>
            <pc:docMk/>
            <pc:sldMk cId="4281376939" sldId="262"/>
            <ac:spMk id="64" creationId="{DA7DFBFC-04BC-6F11-7E19-D19C72655973}"/>
          </ac:spMkLst>
        </pc:spChg>
        <pc:spChg chg="mod">
          <ac:chgData name="Carlos Hidalgo García" userId="5e0decdd4a0d9a7e" providerId="LiveId" clId="{200199DE-DAC5-49E2-A726-6FA7B10664D2}" dt="2024-09-26T09:26:18.338" v="1627"/>
          <ac:spMkLst>
            <pc:docMk/>
            <pc:sldMk cId="4281376939" sldId="262"/>
            <ac:spMk id="70" creationId="{0D99FFC3-613B-BEBF-C656-96195E2F6A1F}"/>
          </ac:spMkLst>
        </pc:spChg>
        <pc:spChg chg="mod">
          <ac:chgData name="Carlos Hidalgo García" userId="5e0decdd4a0d9a7e" providerId="LiveId" clId="{200199DE-DAC5-49E2-A726-6FA7B10664D2}" dt="2024-09-26T09:32:30.335" v="1805" actId="1076"/>
          <ac:spMkLst>
            <pc:docMk/>
            <pc:sldMk cId="4281376939" sldId="262"/>
            <ac:spMk id="73" creationId="{5F38D907-FC6C-36F4-6574-B8642AC42067}"/>
          </ac:spMkLst>
        </pc:spChg>
        <pc:spChg chg="mod">
          <ac:chgData name="Carlos Hidalgo García" userId="5e0decdd4a0d9a7e" providerId="LiveId" clId="{200199DE-DAC5-49E2-A726-6FA7B10664D2}" dt="2024-09-26T09:21:48.044" v="1399" actId="14100"/>
          <ac:spMkLst>
            <pc:docMk/>
            <pc:sldMk cId="4281376939" sldId="262"/>
            <ac:spMk id="75" creationId="{F2CEC440-F917-99A9-996E-A9D511DA32DE}"/>
          </ac:spMkLst>
        </pc:spChg>
        <pc:spChg chg="mod">
          <ac:chgData name="Carlos Hidalgo García" userId="5e0decdd4a0d9a7e" providerId="LiveId" clId="{200199DE-DAC5-49E2-A726-6FA7B10664D2}" dt="2024-09-26T09:21:01.795" v="1374" actId="20577"/>
          <ac:spMkLst>
            <pc:docMk/>
            <pc:sldMk cId="4281376939" sldId="262"/>
            <ac:spMk id="76" creationId="{133E6665-9F01-B25A-34E9-7DACECA88CAE}"/>
          </ac:spMkLst>
        </pc:spChg>
        <pc:spChg chg="mod">
          <ac:chgData name="Carlos Hidalgo García" userId="5e0decdd4a0d9a7e" providerId="LiveId" clId="{200199DE-DAC5-49E2-A726-6FA7B10664D2}" dt="2024-09-26T09:30:41.103" v="1782" actId="14100"/>
          <ac:spMkLst>
            <pc:docMk/>
            <pc:sldMk cId="4281376939" sldId="262"/>
            <ac:spMk id="78" creationId="{A07DCBA5-3093-B8ED-C2FC-97DFBA9E54F4}"/>
          </ac:spMkLst>
        </pc:spChg>
        <pc:spChg chg="mod">
          <ac:chgData name="Carlos Hidalgo García" userId="5e0decdd4a0d9a7e" providerId="LiveId" clId="{200199DE-DAC5-49E2-A726-6FA7B10664D2}" dt="2024-09-26T09:30:12.523" v="1776" actId="20577"/>
          <ac:spMkLst>
            <pc:docMk/>
            <pc:sldMk cId="4281376939" sldId="262"/>
            <ac:spMk id="79" creationId="{EBAD175B-04D5-43E7-3EC4-39FB1F1AC857}"/>
          </ac:spMkLst>
        </pc:spChg>
        <pc:spChg chg="mod">
          <ac:chgData name="Carlos Hidalgo García" userId="5e0decdd4a0d9a7e" providerId="LiveId" clId="{200199DE-DAC5-49E2-A726-6FA7B10664D2}" dt="2024-09-26T09:29:47.297" v="1728" actId="14100"/>
          <ac:spMkLst>
            <pc:docMk/>
            <pc:sldMk cId="4281376939" sldId="262"/>
            <ac:spMk id="81" creationId="{BA65D8BE-A243-B92E-17D0-D27B29F860A3}"/>
          </ac:spMkLst>
        </pc:spChg>
        <pc:spChg chg="mod">
          <ac:chgData name="Carlos Hidalgo García" userId="5e0decdd4a0d9a7e" providerId="LiveId" clId="{200199DE-DAC5-49E2-A726-6FA7B10664D2}" dt="2024-09-26T09:29:51.130" v="1729" actId="1076"/>
          <ac:spMkLst>
            <pc:docMk/>
            <pc:sldMk cId="4281376939" sldId="262"/>
            <ac:spMk id="82" creationId="{D7D2DD0C-2384-2369-5D5E-E37171D233FC}"/>
          </ac:spMkLst>
        </pc:spChg>
        <pc:spChg chg="mod">
          <ac:chgData name="Carlos Hidalgo García" userId="5e0decdd4a0d9a7e" providerId="LiveId" clId="{200199DE-DAC5-49E2-A726-6FA7B10664D2}" dt="2024-09-26T09:28:39.793" v="1689" actId="14100"/>
          <ac:spMkLst>
            <pc:docMk/>
            <pc:sldMk cId="4281376939" sldId="262"/>
            <ac:spMk id="84" creationId="{C45D43EE-77B4-09E1-DC8B-AFBDE2BCA0AA}"/>
          </ac:spMkLst>
        </pc:spChg>
        <pc:spChg chg="mod">
          <ac:chgData name="Carlos Hidalgo García" userId="5e0decdd4a0d9a7e" providerId="LiveId" clId="{200199DE-DAC5-49E2-A726-6FA7B10664D2}" dt="2024-09-26T09:28:34.059" v="1687" actId="20577"/>
          <ac:spMkLst>
            <pc:docMk/>
            <pc:sldMk cId="4281376939" sldId="262"/>
            <ac:spMk id="85" creationId="{510985A9-B1DF-6A27-50FE-97877128736A}"/>
          </ac:spMkLst>
        </pc:spChg>
        <pc:spChg chg="mod">
          <ac:chgData name="Carlos Hidalgo García" userId="5e0decdd4a0d9a7e" providerId="LiveId" clId="{200199DE-DAC5-49E2-A726-6FA7B10664D2}" dt="2024-09-26T09:26:04.959" v="1624" actId="20577"/>
          <ac:spMkLst>
            <pc:docMk/>
            <pc:sldMk cId="4281376939" sldId="262"/>
            <ac:spMk id="88" creationId="{CDEAB206-4FE6-6950-39F5-AA90B2DCB363}"/>
          </ac:spMkLst>
        </pc:spChg>
        <pc:spChg chg="mod">
          <ac:chgData name="Carlos Hidalgo García" userId="5e0decdd4a0d9a7e" providerId="LiveId" clId="{200199DE-DAC5-49E2-A726-6FA7B10664D2}" dt="2024-09-26T09:26:23.045" v="1635" actId="20577"/>
          <ac:spMkLst>
            <pc:docMk/>
            <pc:sldMk cId="4281376939" sldId="262"/>
            <ac:spMk id="90" creationId="{6C5AB643-CDCA-47CC-4DFB-DB1F8762C38B}"/>
          </ac:spMkLst>
        </pc:spChg>
        <pc:spChg chg="mod">
          <ac:chgData name="Carlos Hidalgo García" userId="5e0decdd4a0d9a7e" providerId="LiveId" clId="{200199DE-DAC5-49E2-A726-6FA7B10664D2}" dt="2024-09-26T09:26:31.454" v="1636"/>
          <ac:spMkLst>
            <pc:docMk/>
            <pc:sldMk cId="4281376939" sldId="262"/>
            <ac:spMk id="92" creationId="{538BFB36-7E19-CD5D-1D99-BAE7D6B71290}"/>
          </ac:spMkLst>
        </pc:spChg>
        <pc:spChg chg="mod">
          <ac:chgData name="Carlos Hidalgo García" userId="5e0decdd4a0d9a7e" providerId="LiveId" clId="{200199DE-DAC5-49E2-A726-6FA7B10664D2}" dt="2024-09-26T09:27:03.170" v="1656" actId="14100"/>
          <ac:spMkLst>
            <pc:docMk/>
            <pc:sldMk cId="4281376939" sldId="262"/>
            <ac:spMk id="94" creationId="{30E16DF3-4AD3-1582-E79F-6BC5CD2B78D2}"/>
          </ac:spMkLst>
        </pc:spChg>
        <pc:spChg chg="mod">
          <ac:chgData name="Carlos Hidalgo García" userId="5e0decdd4a0d9a7e" providerId="LiveId" clId="{200199DE-DAC5-49E2-A726-6FA7B10664D2}" dt="2024-09-26T09:29:01.966" v="1706" actId="14100"/>
          <ac:spMkLst>
            <pc:docMk/>
            <pc:sldMk cId="4281376939" sldId="262"/>
            <ac:spMk id="106" creationId="{C0440F68-27F3-8EF3-29E6-2D7C477D0425}"/>
          </ac:spMkLst>
        </pc:spChg>
        <pc:spChg chg="mod">
          <ac:chgData name="Carlos Hidalgo García" userId="5e0decdd4a0d9a7e" providerId="LiveId" clId="{200199DE-DAC5-49E2-A726-6FA7B10664D2}" dt="2024-09-26T09:29:04.958" v="1707" actId="1076"/>
          <ac:spMkLst>
            <pc:docMk/>
            <pc:sldMk cId="4281376939" sldId="262"/>
            <ac:spMk id="107" creationId="{9D79921B-3C83-592B-A19C-387B1A93B861}"/>
          </ac:spMkLst>
        </pc:spChg>
        <pc:spChg chg="mod">
          <ac:chgData name="Carlos Hidalgo García" userId="5e0decdd4a0d9a7e" providerId="LiveId" clId="{200199DE-DAC5-49E2-A726-6FA7B10664D2}" dt="2024-09-26T09:22:47.497" v="1439" actId="1076"/>
          <ac:spMkLst>
            <pc:docMk/>
            <pc:sldMk cId="4281376939" sldId="262"/>
            <ac:spMk id="157" creationId="{A4CEDA89-455E-0F71-3A64-971736634DF4}"/>
          </ac:spMkLst>
        </pc:spChg>
        <pc:spChg chg="mod">
          <ac:chgData name="Carlos Hidalgo García" userId="5e0decdd4a0d9a7e" providerId="LiveId" clId="{200199DE-DAC5-49E2-A726-6FA7B10664D2}" dt="2024-09-26T09:25:43.431" v="1610" actId="1076"/>
          <ac:spMkLst>
            <pc:docMk/>
            <pc:sldMk cId="4281376939" sldId="262"/>
            <ac:spMk id="158" creationId="{22DDC019-5E35-1B52-7895-10CF3093A442}"/>
          </ac:spMkLst>
        </pc:spChg>
        <pc:spChg chg="mod">
          <ac:chgData name="Carlos Hidalgo García" userId="5e0decdd4a0d9a7e" providerId="LiveId" clId="{200199DE-DAC5-49E2-A726-6FA7B10664D2}" dt="2024-09-26T09:27:56.733" v="1664" actId="1076"/>
          <ac:spMkLst>
            <pc:docMk/>
            <pc:sldMk cId="4281376939" sldId="262"/>
            <ac:spMk id="159" creationId="{29A0189D-28E9-D070-B592-A7993E166372}"/>
          </ac:spMkLst>
        </pc:spChg>
        <pc:spChg chg="mod">
          <ac:chgData name="Carlos Hidalgo García" userId="5e0decdd4a0d9a7e" providerId="LiveId" clId="{200199DE-DAC5-49E2-A726-6FA7B10664D2}" dt="2024-09-26T09:29:56.292" v="1730" actId="1076"/>
          <ac:spMkLst>
            <pc:docMk/>
            <pc:sldMk cId="4281376939" sldId="262"/>
            <ac:spMk id="160" creationId="{D4F7DF90-0926-2B03-A8A0-F1A19ECD3151}"/>
          </ac:spMkLst>
        </pc:spChg>
        <pc:spChg chg="mod">
          <ac:chgData name="Carlos Hidalgo García" userId="5e0decdd4a0d9a7e" providerId="LiveId" clId="{200199DE-DAC5-49E2-A726-6FA7B10664D2}" dt="2024-09-26T09:30:46.508" v="1783" actId="1076"/>
          <ac:spMkLst>
            <pc:docMk/>
            <pc:sldMk cId="4281376939" sldId="262"/>
            <ac:spMk id="161" creationId="{7ACD2405-FE7B-CEAE-1722-F155A28FEB45}"/>
          </ac:spMkLst>
        </pc:spChg>
        <pc:spChg chg="mod">
          <ac:chgData name="Carlos Hidalgo García" userId="5e0decdd4a0d9a7e" providerId="LiveId" clId="{200199DE-DAC5-49E2-A726-6FA7B10664D2}" dt="2024-09-26T09:34:12.394" v="1824" actId="20577"/>
          <ac:spMkLst>
            <pc:docMk/>
            <pc:sldMk cId="4281376939" sldId="262"/>
            <ac:spMk id="162" creationId="{6034661F-06BC-3395-52CE-B6E0E7402C81}"/>
          </ac:spMkLst>
        </pc:spChg>
        <pc:grpChg chg="mod">
          <ac:chgData name="Carlos Hidalgo García" userId="5e0decdd4a0d9a7e" providerId="LiveId" clId="{200199DE-DAC5-49E2-A726-6FA7B10664D2}" dt="2024-09-26T09:22:21.390" v="1431" actId="1076"/>
          <ac:grpSpMkLst>
            <pc:docMk/>
            <pc:sldMk cId="4281376939" sldId="262"/>
            <ac:grpSpMk id="26" creationId="{8266FC5B-3224-6FFD-1E55-AF480DF401E8}"/>
          </ac:grpSpMkLst>
        </pc:grpChg>
        <pc:grpChg chg="del">
          <ac:chgData name="Carlos Hidalgo García" userId="5e0decdd4a0d9a7e" providerId="LiveId" clId="{200199DE-DAC5-49E2-A726-6FA7B10664D2}" dt="2024-09-26T09:21:39.075" v="1398" actId="478"/>
          <ac:grpSpMkLst>
            <pc:docMk/>
            <pc:sldMk cId="4281376939" sldId="262"/>
            <ac:grpSpMk id="27" creationId="{B7D3F66E-94C0-A4D1-D5F8-C8EE7E299161}"/>
          </ac:grpSpMkLst>
        </pc:grpChg>
        <pc:grpChg chg="del">
          <ac:chgData name="Carlos Hidalgo García" userId="5e0decdd4a0d9a7e" providerId="LiveId" clId="{200199DE-DAC5-49E2-A726-6FA7B10664D2}" dt="2024-09-26T09:21:53.671" v="1400" actId="478"/>
          <ac:grpSpMkLst>
            <pc:docMk/>
            <pc:sldMk cId="4281376939" sldId="262"/>
            <ac:grpSpMk id="44" creationId="{39278737-8D5C-6722-321D-AED3D9606201}"/>
          </ac:grpSpMkLst>
        </pc:grpChg>
        <pc:grpChg chg="mod">
          <ac:chgData name="Carlos Hidalgo García" userId="5e0decdd4a0d9a7e" providerId="LiveId" clId="{200199DE-DAC5-49E2-A726-6FA7B10664D2}" dt="2024-09-26T09:24:35.014" v="1520" actId="1076"/>
          <ac:grpSpMkLst>
            <pc:docMk/>
            <pc:sldMk cId="4281376939" sldId="262"/>
            <ac:grpSpMk id="50" creationId="{CDD6BA14-F4E4-8974-C4F1-CFA29209587A}"/>
          </ac:grpSpMkLst>
        </pc:grpChg>
        <pc:grpChg chg="mod">
          <ac:chgData name="Carlos Hidalgo García" userId="5e0decdd4a0d9a7e" providerId="LiveId" clId="{200199DE-DAC5-49E2-A726-6FA7B10664D2}" dt="2024-09-26T09:23:43.575" v="1483" actId="1076"/>
          <ac:grpSpMkLst>
            <pc:docMk/>
            <pc:sldMk cId="4281376939" sldId="262"/>
            <ac:grpSpMk id="55" creationId="{1F42A673-C49B-0C5D-8AE5-4904A5249FCB}"/>
          </ac:grpSpMkLst>
        </pc:grpChg>
        <pc:grpChg chg="mod">
          <ac:chgData name="Carlos Hidalgo García" userId="5e0decdd4a0d9a7e" providerId="LiveId" clId="{200199DE-DAC5-49E2-A726-6FA7B10664D2}" dt="2024-09-26T09:24:07.942" v="1488" actId="1076"/>
          <ac:grpSpMkLst>
            <pc:docMk/>
            <pc:sldMk cId="4281376939" sldId="262"/>
            <ac:grpSpMk id="59" creationId="{52BCE805-3164-F748-747B-2D5041A1D8EF}"/>
          </ac:grpSpMkLst>
        </pc:grpChg>
        <pc:grpChg chg="mod">
          <ac:chgData name="Carlos Hidalgo García" userId="5e0decdd4a0d9a7e" providerId="LiveId" clId="{200199DE-DAC5-49E2-A726-6FA7B10664D2}" dt="2024-09-26T09:24:37.751" v="1521" actId="1076"/>
          <ac:grpSpMkLst>
            <pc:docMk/>
            <pc:sldMk cId="4281376939" sldId="262"/>
            <ac:grpSpMk id="62" creationId="{93C53484-D7CC-E5AF-608E-79825151F9F6}"/>
          </ac:grpSpMkLst>
        </pc:grpChg>
        <pc:grpChg chg="del">
          <ac:chgData name="Carlos Hidalgo García" userId="5e0decdd4a0d9a7e" providerId="LiveId" clId="{200199DE-DAC5-49E2-A726-6FA7B10664D2}" dt="2024-09-26T09:24:21.829" v="1491" actId="478"/>
          <ac:grpSpMkLst>
            <pc:docMk/>
            <pc:sldMk cId="4281376939" sldId="262"/>
            <ac:grpSpMk id="65" creationId="{4D804269-71D1-61C4-3B80-FB56179830DB}"/>
          </ac:grpSpMkLst>
        </pc:grpChg>
        <pc:grpChg chg="add mod">
          <ac:chgData name="Carlos Hidalgo García" userId="5e0decdd4a0d9a7e" providerId="LiveId" clId="{200199DE-DAC5-49E2-A726-6FA7B10664D2}" dt="2024-09-26T09:26:20.698" v="1628" actId="1076"/>
          <ac:grpSpMkLst>
            <pc:docMk/>
            <pc:sldMk cId="4281376939" sldId="262"/>
            <ac:grpSpMk id="69" creationId="{A5980AD0-D1C8-9BC9-17B2-59FAE098FABE}"/>
          </ac:grpSpMkLst>
        </pc:grpChg>
        <pc:grpChg chg="mod">
          <ac:chgData name="Carlos Hidalgo García" userId="5e0decdd4a0d9a7e" providerId="LiveId" clId="{200199DE-DAC5-49E2-A726-6FA7B10664D2}" dt="2024-09-26T09:28:44.021" v="1690" actId="1076"/>
          <ac:grpSpMkLst>
            <pc:docMk/>
            <pc:sldMk cId="4281376939" sldId="262"/>
            <ac:grpSpMk id="83" creationId="{2F27FF37-A124-CF28-6394-F466F5C4770C}"/>
          </ac:grpSpMkLst>
        </pc:grpChg>
        <pc:grpChg chg="mod">
          <ac:chgData name="Carlos Hidalgo García" userId="5e0decdd4a0d9a7e" providerId="LiveId" clId="{200199DE-DAC5-49E2-A726-6FA7B10664D2}" dt="2024-09-26T09:26:14.836" v="1626" actId="14100"/>
          <ac:grpSpMkLst>
            <pc:docMk/>
            <pc:sldMk cId="4281376939" sldId="262"/>
            <ac:grpSpMk id="86" creationId="{40137476-455B-8D36-2492-E53C34A1FE91}"/>
          </ac:grpSpMkLst>
        </pc:grpChg>
        <pc:grpChg chg="add mod">
          <ac:chgData name="Carlos Hidalgo García" userId="5e0decdd4a0d9a7e" providerId="LiveId" clId="{200199DE-DAC5-49E2-A726-6FA7B10664D2}" dt="2024-09-26T09:27:11.941" v="1659" actId="1076"/>
          <ac:grpSpMkLst>
            <pc:docMk/>
            <pc:sldMk cId="4281376939" sldId="262"/>
            <ac:grpSpMk id="91" creationId="{A2FCDEAB-4116-3CC7-A9CA-14C5C67ED418}"/>
          </ac:grpSpMkLst>
        </pc:grpChg>
        <pc:grpChg chg="add mod">
          <ac:chgData name="Carlos Hidalgo García" userId="5e0decdd4a0d9a7e" providerId="LiveId" clId="{200199DE-DAC5-49E2-A726-6FA7B10664D2}" dt="2024-09-26T09:28:47.263" v="1692" actId="1076"/>
          <ac:grpSpMkLst>
            <pc:docMk/>
            <pc:sldMk cId="4281376939" sldId="262"/>
            <ac:grpSpMk id="104" creationId="{CFC53534-CA91-679D-B4D3-B267899AEEB5}"/>
          </ac:grpSpMkLst>
        </pc:grpChg>
        <pc:cxnChg chg="add mod">
          <ac:chgData name="Carlos Hidalgo García" userId="5e0decdd4a0d9a7e" providerId="LiveId" clId="{200199DE-DAC5-49E2-A726-6FA7B10664D2}" dt="2024-09-26T09:24:49.965" v="1526" actId="14100"/>
          <ac:cxnSpMkLst>
            <pc:docMk/>
            <pc:sldMk cId="4281376939" sldId="262"/>
            <ac:cxnSpMk id="46" creationId="{057BF779-CB02-C30D-2995-3E33FB897E2D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89" creationId="{4CD336E9-89B3-575C-5E83-ACAB5031853E}"/>
          </ac:cxnSpMkLst>
        </pc:cxnChg>
        <pc:cxnChg chg="del mod">
          <ac:chgData name="Carlos Hidalgo García" userId="5e0decdd4a0d9a7e" providerId="LiveId" clId="{200199DE-DAC5-49E2-A726-6FA7B10664D2}" dt="2024-09-26T09:22:24.750" v="1433" actId="478"/>
          <ac:cxnSpMkLst>
            <pc:docMk/>
            <pc:sldMk cId="4281376939" sldId="262"/>
            <ac:cxnSpMk id="93" creationId="{20B141E5-4D79-62AA-B040-C6F915941441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96" creationId="{4034F0E0-DD9D-9E0A-CB6F-37FD0E7B5447}"/>
          </ac:cxnSpMkLst>
        </pc:cxnChg>
        <pc:cxnChg chg="add mod">
          <ac:chgData name="Carlos Hidalgo García" userId="5e0decdd4a0d9a7e" providerId="LiveId" clId="{200199DE-DAC5-49E2-A726-6FA7B10664D2}" dt="2024-09-26T09:27:25.037" v="1663" actId="14100"/>
          <ac:cxnSpMkLst>
            <pc:docMk/>
            <pc:sldMk cId="4281376939" sldId="262"/>
            <ac:cxnSpMk id="97" creationId="{86A4C5DE-594F-8322-07BF-A47D6A167D1F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99" creationId="{894621FA-332C-7092-E23D-28308556604C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102" creationId="{D3878561-6B59-8CF6-3C41-BCFA2C833780}"/>
          </ac:cxnSpMkLst>
        </pc:cxnChg>
        <pc:cxnChg chg="del mod">
          <ac:chgData name="Carlos Hidalgo García" userId="5e0decdd4a0d9a7e" providerId="LiveId" clId="{200199DE-DAC5-49E2-A726-6FA7B10664D2}" dt="2024-09-26T09:22:23.746" v="1432" actId="478"/>
          <ac:cxnSpMkLst>
            <pc:docMk/>
            <pc:sldMk cId="4281376939" sldId="262"/>
            <ac:cxnSpMk id="105" creationId="{A309D4DB-1151-9FC2-D2E8-EA4A454B5BAF}"/>
          </ac:cxnSpMkLst>
        </pc:cxnChg>
        <pc:cxnChg chg="del mod">
          <ac:chgData name="Carlos Hidalgo García" userId="5e0decdd4a0d9a7e" providerId="LiveId" clId="{200199DE-DAC5-49E2-A726-6FA7B10664D2}" dt="2024-09-26T09:23:44.799" v="1484" actId="478"/>
          <ac:cxnSpMkLst>
            <pc:docMk/>
            <pc:sldMk cId="4281376939" sldId="262"/>
            <ac:cxnSpMk id="108" creationId="{B460D0C9-A79D-BFB7-1E31-48A2EBCB8324}"/>
          </ac:cxnSpMkLst>
        </pc:cxnChg>
        <pc:cxnChg chg="add 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09" creationId="{3AA104DA-EB6C-82DA-2724-5C9FBAE1151A}"/>
          </ac:cxnSpMkLst>
        </pc:cxnChg>
        <pc:cxnChg chg="mod">
          <ac:chgData name="Carlos Hidalgo García" userId="5e0decdd4a0d9a7e" providerId="LiveId" clId="{200199DE-DAC5-49E2-A726-6FA7B10664D2}" dt="2024-09-26T09:25:13.168" v="1587" actId="14100"/>
          <ac:cxnSpMkLst>
            <pc:docMk/>
            <pc:sldMk cId="4281376939" sldId="262"/>
            <ac:cxnSpMk id="111" creationId="{9D2697B7-E28C-CC8A-6710-F127BEBBEA8B}"/>
          </ac:cxnSpMkLst>
        </pc:cxnChg>
        <pc:cxnChg chg="mod">
          <ac:chgData name="Carlos Hidalgo García" userId="5e0decdd4a0d9a7e" providerId="LiveId" clId="{200199DE-DAC5-49E2-A726-6FA7B10664D2}" dt="2024-09-26T09:25:15.954" v="1588" actId="14100"/>
          <ac:cxnSpMkLst>
            <pc:docMk/>
            <pc:sldMk cId="4281376939" sldId="262"/>
            <ac:cxnSpMk id="114" creationId="{5B91D36F-B143-6CFE-4584-7CBB102B521B}"/>
          </ac:cxnSpMkLst>
        </pc:cxnChg>
        <pc:cxnChg chg="del mod">
          <ac:chgData name="Carlos Hidalgo García" userId="5e0decdd4a0d9a7e" providerId="LiveId" clId="{200199DE-DAC5-49E2-A726-6FA7B10664D2}" dt="2024-09-26T09:24:19.752" v="1489" actId="478"/>
          <ac:cxnSpMkLst>
            <pc:docMk/>
            <pc:sldMk cId="4281376939" sldId="262"/>
            <ac:cxnSpMk id="117" creationId="{846D94AA-F1AC-7157-93AB-F5E881893BEE}"/>
          </ac:cxnSpMkLst>
        </pc:cxnChg>
        <pc:cxnChg chg="del mod">
          <ac:chgData name="Carlos Hidalgo García" userId="5e0decdd4a0d9a7e" providerId="LiveId" clId="{200199DE-DAC5-49E2-A726-6FA7B10664D2}" dt="2024-09-26T09:24:20.955" v="1490" actId="478"/>
          <ac:cxnSpMkLst>
            <pc:docMk/>
            <pc:sldMk cId="4281376939" sldId="262"/>
            <ac:cxnSpMk id="120" creationId="{A5BCD6A2-910F-7C22-260C-D8B6BEE5D5FF}"/>
          </ac:cxnSpMkLst>
        </pc:cxnChg>
        <pc:cxnChg chg="mod">
          <ac:chgData name="Carlos Hidalgo García" userId="5e0decdd4a0d9a7e" providerId="LiveId" clId="{200199DE-DAC5-49E2-A726-6FA7B10664D2}" dt="2024-09-26T09:32:19.829" v="1803" actId="14100"/>
          <ac:cxnSpMkLst>
            <pc:docMk/>
            <pc:sldMk cId="4281376939" sldId="262"/>
            <ac:cxnSpMk id="123" creationId="{67F7D977-F5D4-50B7-5C4A-A0BE4C732449}"/>
          </ac:cxnSpMkLst>
        </pc:cxnChg>
        <pc:cxnChg chg="mod">
          <ac:chgData name="Carlos Hidalgo García" userId="5e0decdd4a0d9a7e" providerId="LiveId" clId="{200199DE-DAC5-49E2-A726-6FA7B10664D2}" dt="2024-09-26T09:32:21.520" v="1804" actId="14100"/>
          <ac:cxnSpMkLst>
            <pc:docMk/>
            <pc:sldMk cId="4281376939" sldId="262"/>
            <ac:cxnSpMk id="126" creationId="{8F19216A-FF46-F613-C9F7-3FB2549FD542}"/>
          </ac:cxnSpMkLst>
        </pc:cxnChg>
        <pc:cxnChg chg="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29" creationId="{7688FE30-AC5D-FED4-C4B6-B7721C8C8793}"/>
          </ac:cxnSpMkLst>
        </pc:cxnChg>
        <pc:cxnChg chg="del mod">
          <ac:chgData name="Carlos Hidalgo García" userId="5e0decdd4a0d9a7e" providerId="LiveId" clId="{200199DE-DAC5-49E2-A726-6FA7B10664D2}" dt="2024-09-26T09:22:51.808" v="1440" actId="478"/>
          <ac:cxnSpMkLst>
            <pc:docMk/>
            <pc:sldMk cId="4281376939" sldId="262"/>
            <ac:cxnSpMk id="132" creationId="{9D6F340D-E62B-9647-5A75-ACF789CAC32E}"/>
          </ac:cxnSpMkLst>
        </pc:cxnChg>
        <pc:cxnChg chg="mod">
          <ac:chgData name="Carlos Hidalgo García" userId="5e0decdd4a0d9a7e" providerId="LiveId" clId="{200199DE-DAC5-49E2-A726-6FA7B10664D2}" dt="2024-09-26T09:33:23.665" v="1822" actId="14100"/>
          <ac:cxnSpMkLst>
            <pc:docMk/>
            <pc:sldMk cId="4281376939" sldId="262"/>
            <ac:cxnSpMk id="135" creationId="{5570BD74-D1EE-DA28-A8DA-CC2FA17F23B2}"/>
          </ac:cxnSpMkLst>
        </pc:cxnChg>
        <pc:cxnChg chg="mod">
          <ac:chgData name="Carlos Hidalgo García" userId="5e0decdd4a0d9a7e" providerId="LiveId" clId="{200199DE-DAC5-49E2-A726-6FA7B10664D2}" dt="2024-09-26T09:32:37.006" v="1807" actId="14100"/>
          <ac:cxnSpMkLst>
            <pc:docMk/>
            <pc:sldMk cId="4281376939" sldId="262"/>
            <ac:cxnSpMk id="138" creationId="{21E68B87-504C-1499-D6CE-3F68E7B63F00}"/>
          </ac:cxnSpMkLst>
        </pc:cxnChg>
        <pc:cxnChg chg="add mod">
          <ac:chgData name="Carlos Hidalgo García" userId="5e0decdd4a0d9a7e" providerId="LiveId" clId="{200199DE-DAC5-49E2-A726-6FA7B10664D2}" dt="2024-09-26T09:33:05.865" v="1815" actId="14100"/>
          <ac:cxnSpMkLst>
            <pc:docMk/>
            <pc:sldMk cId="4281376939" sldId="262"/>
            <ac:cxnSpMk id="139" creationId="{146E03A6-33EF-BAC8-1D05-7CFC012910D3}"/>
          </ac:cxnSpMkLst>
        </pc:cxnChg>
        <pc:cxnChg chg="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42" creationId="{AA8EB551-0805-9636-DB37-AF8AF7D9BC9E}"/>
          </ac:cxnSpMkLst>
        </pc:cxnChg>
        <pc:cxnChg chg="mod">
          <ac:chgData name="Carlos Hidalgo García" userId="5e0decdd4a0d9a7e" providerId="LiveId" clId="{200199DE-DAC5-49E2-A726-6FA7B10664D2}" dt="2024-09-26T09:32:51.077" v="1810" actId="14100"/>
          <ac:cxnSpMkLst>
            <pc:docMk/>
            <pc:sldMk cId="4281376939" sldId="262"/>
            <ac:cxnSpMk id="146" creationId="{7EE17239-BD33-7502-7DBA-5E79C7DCCDD1}"/>
          </ac:cxnSpMkLst>
        </pc:cxnChg>
        <pc:cxnChg chg="add mod">
          <ac:chgData name="Carlos Hidalgo García" userId="5e0decdd4a0d9a7e" providerId="LiveId" clId="{200199DE-DAC5-49E2-A726-6FA7B10664D2}" dt="2024-09-26T09:33:19.594" v="1820" actId="14100"/>
          <ac:cxnSpMkLst>
            <pc:docMk/>
            <pc:sldMk cId="4281376939" sldId="262"/>
            <ac:cxnSpMk id="147" creationId="{8ECB752F-222F-590C-8BEB-54765A9B37BE}"/>
          </ac:cxnSpMkLst>
        </pc:cxnChg>
        <pc:cxnChg chg="mod">
          <ac:chgData name="Carlos Hidalgo García" userId="5e0decdd4a0d9a7e" providerId="LiveId" clId="{200199DE-DAC5-49E2-A726-6FA7B10664D2}" dt="2024-09-26T09:32:52.008" v="1811" actId="1076"/>
          <ac:cxnSpMkLst>
            <pc:docMk/>
            <pc:sldMk cId="4281376939" sldId="262"/>
            <ac:cxnSpMk id="149" creationId="{A7C5B014-0DA8-F7C4-6894-606E5434B783}"/>
          </ac:cxnSpMkLst>
        </pc:cxnChg>
        <pc:cxnChg chg="mod">
          <ac:chgData name="Carlos Hidalgo García" userId="5e0decdd4a0d9a7e" providerId="LiveId" clId="{200199DE-DAC5-49E2-A726-6FA7B10664D2}" dt="2024-09-26T09:27:14.875" v="1660" actId="14100"/>
          <ac:cxnSpMkLst>
            <pc:docMk/>
            <pc:sldMk cId="4281376939" sldId="262"/>
            <ac:cxnSpMk id="152" creationId="{C447C3A4-4691-B302-203B-C2E489DBEBB7}"/>
          </ac:cxnSpMkLst>
        </pc:cxnChg>
        <pc:cxnChg chg="mod">
          <ac:chgData name="Carlos Hidalgo García" userId="5e0decdd4a0d9a7e" providerId="LiveId" clId="{200199DE-DAC5-49E2-A726-6FA7B10664D2}" dt="2024-09-26T09:33:08.444" v="1816" actId="14100"/>
          <ac:cxnSpMkLst>
            <pc:docMk/>
            <pc:sldMk cId="4281376939" sldId="262"/>
            <ac:cxnSpMk id="155" creationId="{21E5932F-67A9-5718-45D4-E34776F86DD5}"/>
          </ac:cxnSpMkLst>
        </pc:cxnChg>
      </pc:sldChg>
      <pc:sldChg chg="modSp mod">
        <pc:chgData name="Carlos Hidalgo García" userId="5e0decdd4a0d9a7e" providerId="LiveId" clId="{200199DE-DAC5-49E2-A726-6FA7B10664D2}" dt="2024-09-26T08:53:36.620" v="443" actId="14100"/>
        <pc:sldMkLst>
          <pc:docMk/>
          <pc:sldMk cId="3135424710" sldId="263"/>
        </pc:sldMkLst>
        <pc:spChg chg="mod">
          <ac:chgData name="Carlos Hidalgo García" userId="5e0decdd4a0d9a7e" providerId="LiveId" clId="{200199DE-DAC5-49E2-A726-6FA7B10664D2}" dt="2024-09-26T08:53:36.620" v="443" actId="14100"/>
          <ac:spMkLst>
            <pc:docMk/>
            <pc:sldMk cId="3135424710" sldId="263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591035694" sldId="26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126286794" sldId="26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78156688" sldId="26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28621605" sldId="26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842837014" sldId="26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967643160" sldId="27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429395768" sldId="27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320642209" sldId="27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68099541" sldId="27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52669650" sldId="27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733999770" sldId="27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16068038" sldId="27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911665825" sldId="27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84895562" sldId="27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184766693" sldId="27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86218610" sldId="28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55376499" sldId="28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09678574" sldId="28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471324827" sldId="28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061980582" sldId="28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617576076" sldId="28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260384421" sldId="28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24151281" sldId="28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524744888" sldId="28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5831302" sldId="28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747698385" sldId="29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23039621" sldId="29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96767221" sldId="29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729356763" sldId="29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063361098" sldId="29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412261969" sldId="29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623355501" sldId="29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15321731" sldId="29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59616611" sldId="29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886829252" sldId="30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65069266" sldId="30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959435940" sldId="30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119378740" sldId="30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56321410" sldId="304"/>
        </pc:sldMkLst>
      </pc:sldChg>
      <pc:sldChg chg="del">
        <pc:chgData name="Carlos Hidalgo García" userId="5e0decdd4a0d9a7e" providerId="LiveId" clId="{200199DE-DAC5-49E2-A726-6FA7B10664D2}" dt="2024-09-26T09:18:51.799" v="1260" actId="47"/>
        <pc:sldMkLst>
          <pc:docMk/>
          <pc:sldMk cId="2850132121" sldId="30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660223929" sldId="30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421375029" sldId="30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49656822" sldId="30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763470942" sldId="30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17038502" sldId="31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84678808" sldId="31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60794408" sldId="31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287953416" sldId="313"/>
        </pc:sldMkLst>
      </pc:sldChg>
      <pc:sldChg chg="addSp delSp modSp add mod">
        <pc:chgData name="Carlos Hidalgo García" userId="5e0decdd4a0d9a7e" providerId="LiveId" clId="{200199DE-DAC5-49E2-A726-6FA7B10664D2}" dt="2024-09-26T09:18:37.708" v="1259" actId="13926"/>
        <pc:sldMkLst>
          <pc:docMk/>
          <pc:sldMk cId="3334786893" sldId="314"/>
        </pc:sldMkLst>
        <pc:spChg chg="add mod">
          <ac:chgData name="Carlos Hidalgo García" userId="5e0decdd4a0d9a7e" providerId="LiveId" clId="{200199DE-DAC5-49E2-A726-6FA7B10664D2}" dt="2024-09-26T09:16:11.038" v="1001" actId="14100"/>
          <ac:spMkLst>
            <pc:docMk/>
            <pc:sldMk cId="3334786893" sldId="314"/>
            <ac:spMk id="5" creationId="{C3952299-851B-7F2E-4909-47A044E0B831}"/>
          </ac:spMkLst>
        </pc:spChg>
        <pc:spChg chg="add mod">
          <ac:chgData name="Carlos Hidalgo García" userId="5e0decdd4a0d9a7e" providerId="LiveId" clId="{200199DE-DAC5-49E2-A726-6FA7B10664D2}" dt="2024-09-26T09:17:37.994" v="1208" actId="20577"/>
          <ac:spMkLst>
            <pc:docMk/>
            <pc:sldMk cId="3334786893" sldId="314"/>
            <ac:spMk id="8" creationId="{D15D201A-2F51-715E-901E-002358A75DBD}"/>
          </ac:spMkLst>
        </pc:spChg>
        <pc:spChg chg="add mod">
          <ac:chgData name="Carlos Hidalgo García" userId="5e0decdd4a0d9a7e" providerId="LiveId" clId="{200199DE-DAC5-49E2-A726-6FA7B10664D2}" dt="2024-09-26T09:17:51.271" v="1212" actId="14100"/>
          <ac:spMkLst>
            <pc:docMk/>
            <pc:sldMk cId="3334786893" sldId="314"/>
            <ac:spMk id="13" creationId="{CD849881-6A85-6E20-06FF-BD8AED9CAB86}"/>
          </ac:spMkLst>
        </pc:spChg>
        <pc:spChg chg="add mod">
          <ac:chgData name="Carlos Hidalgo García" userId="5e0decdd4a0d9a7e" providerId="LiveId" clId="{200199DE-DAC5-49E2-A726-6FA7B10664D2}" dt="2024-09-26T09:18:05.657" v="1239" actId="1076"/>
          <ac:spMkLst>
            <pc:docMk/>
            <pc:sldMk cId="3334786893" sldId="314"/>
            <ac:spMk id="15" creationId="{C9A7F256-9934-1DFC-ED1C-DFAE406F3A11}"/>
          </ac:spMkLst>
        </pc:spChg>
        <pc:spChg chg="add mod">
          <ac:chgData name="Carlos Hidalgo García" userId="5e0decdd4a0d9a7e" providerId="LiveId" clId="{200199DE-DAC5-49E2-A726-6FA7B10664D2}" dt="2024-09-26T09:18:14.823" v="1242" actId="1076"/>
          <ac:spMkLst>
            <pc:docMk/>
            <pc:sldMk cId="3334786893" sldId="314"/>
            <ac:spMk id="16" creationId="{1061F633-6A93-6927-CEE8-F316507609A1}"/>
          </ac:spMkLst>
        </pc:spChg>
        <pc:spChg chg="add mod">
          <ac:chgData name="Carlos Hidalgo García" userId="5e0decdd4a0d9a7e" providerId="LiveId" clId="{200199DE-DAC5-49E2-A726-6FA7B10664D2}" dt="2024-09-26T09:18:37.708" v="1259" actId="13926"/>
          <ac:spMkLst>
            <pc:docMk/>
            <pc:sldMk cId="3334786893" sldId="314"/>
            <ac:spMk id="19" creationId="{F009C259-4D44-F761-CB9B-E74E3A84190D}"/>
          </ac:spMkLst>
        </pc:spChg>
        <pc:spChg chg="mod">
          <ac:chgData name="Carlos Hidalgo García" userId="5e0decdd4a0d9a7e" providerId="LiveId" clId="{200199DE-DAC5-49E2-A726-6FA7B10664D2}" dt="2024-09-26T09:15:25.028" v="993" actId="14100"/>
          <ac:spMkLst>
            <pc:docMk/>
            <pc:sldMk cId="3334786893" sldId="314"/>
            <ac:spMk id="20" creationId="{DB4E70F9-D786-A4E5-C371-93A83419776A}"/>
          </ac:spMkLst>
        </pc:spChg>
        <pc:spChg chg="mod">
          <ac:chgData name="Carlos Hidalgo García" userId="5e0decdd4a0d9a7e" providerId="LiveId" clId="{200199DE-DAC5-49E2-A726-6FA7B10664D2}" dt="2024-09-26T09:15:22.112" v="992" actId="20577"/>
          <ac:spMkLst>
            <pc:docMk/>
            <pc:sldMk cId="3334786893" sldId="314"/>
            <ac:spMk id="23" creationId="{3883112D-0290-E353-C945-DA9BB8A9A2A9}"/>
          </ac:spMkLst>
        </pc:spChg>
        <pc:spChg chg="del">
          <ac:chgData name="Carlos Hidalgo García" userId="5e0decdd4a0d9a7e" providerId="LiveId" clId="{200199DE-DAC5-49E2-A726-6FA7B10664D2}" dt="2024-09-26T09:15:13.887" v="975" actId="478"/>
          <ac:spMkLst>
            <pc:docMk/>
            <pc:sldMk cId="3334786893" sldId="314"/>
            <ac:spMk id="28" creationId="{337B32E3-95E6-9959-8B7E-F5733AFA2B35}"/>
          </ac:spMkLst>
        </pc:spChg>
        <pc:spChg chg="del">
          <ac:chgData name="Carlos Hidalgo García" userId="5e0decdd4a0d9a7e" providerId="LiveId" clId="{200199DE-DAC5-49E2-A726-6FA7B10664D2}" dt="2024-09-26T09:15:17.431" v="977" actId="478"/>
          <ac:spMkLst>
            <pc:docMk/>
            <pc:sldMk cId="3334786893" sldId="314"/>
            <ac:spMk id="32" creationId="{38DF2793-AB14-E280-401F-B55F7A32E061}"/>
          </ac:spMkLst>
        </pc:spChg>
        <pc:spChg chg="del">
          <ac:chgData name="Carlos Hidalgo García" userId="5e0decdd4a0d9a7e" providerId="LiveId" clId="{200199DE-DAC5-49E2-A726-6FA7B10664D2}" dt="2024-09-26T09:14:50.626" v="969" actId="478"/>
          <ac:spMkLst>
            <pc:docMk/>
            <pc:sldMk cId="3334786893" sldId="314"/>
            <ac:spMk id="44" creationId="{128CB9CB-8701-3264-1356-5EBE84C3AE72}"/>
          </ac:spMkLst>
        </pc:spChg>
        <pc:spChg chg="del">
          <ac:chgData name="Carlos Hidalgo García" userId="5e0decdd4a0d9a7e" providerId="LiveId" clId="{200199DE-DAC5-49E2-A726-6FA7B10664D2}" dt="2024-09-26T09:14:35.664" v="962" actId="478"/>
          <ac:spMkLst>
            <pc:docMk/>
            <pc:sldMk cId="3334786893" sldId="314"/>
            <ac:spMk id="51" creationId="{BB43A496-19CE-7E00-C80F-27A4CD979FDB}"/>
          </ac:spMkLst>
        </pc:spChg>
        <pc:spChg chg="del">
          <ac:chgData name="Carlos Hidalgo García" userId="5e0decdd4a0d9a7e" providerId="LiveId" clId="{200199DE-DAC5-49E2-A726-6FA7B10664D2}" dt="2024-09-26T09:14:33.245" v="961" actId="478"/>
          <ac:spMkLst>
            <pc:docMk/>
            <pc:sldMk cId="3334786893" sldId="314"/>
            <ac:spMk id="55" creationId="{D8BB3024-4543-549B-0D84-55F1EFEE643C}"/>
          </ac:spMkLst>
        </pc:spChg>
        <pc:spChg chg="del">
          <ac:chgData name="Carlos Hidalgo García" userId="5e0decdd4a0d9a7e" providerId="LiveId" clId="{200199DE-DAC5-49E2-A726-6FA7B10664D2}" dt="2024-09-26T09:14:37.131" v="963" actId="478"/>
          <ac:spMkLst>
            <pc:docMk/>
            <pc:sldMk cId="3334786893" sldId="314"/>
            <ac:spMk id="61" creationId="{2325EEC7-DC61-A3F4-8352-8F6F1B9C88AE}"/>
          </ac:spMkLst>
        </pc:spChg>
        <pc:spChg chg="del">
          <ac:chgData name="Carlos Hidalgo García" userId="5e0decdd4a0d9a7e" providerId="LiveId" clId="{200199DE-DAC5-49E2-A726-6FA7B10664D2}" dt="2024-09-26T09:14:33.245" v="961" actId="478"/>
          <ac:spMkLst>
            <pc:docMk/>
            <pc:sldMk cId="3334786893" sldId="314"/>
            <ac:spMk id="63" creationId="{243D1AF9-12AF-0EAD-AF5E-D5BC0364CDC3}"/>
          </ac:spMkLst>
        </pc:spChg>
        <pc:spChg chg="del">
          <ac:chgData name="Carlos Hidalgo García" userId="5e0decdd4a0d9a7e" providerId="LiveId" clId="{200199DE-DAC5-49E2-A726-6FA7B10664D2}" dt="2024-09-26T09:14:38.237" v="964" actId="478"/>
          <ac:spMkLst>
            <pc:docMk/>
            <pc:sldMk cId="3334786893" sldId="314"/>
            <ac:spMk id="1024" creationId="{8628472A-C03E-5B84-3CE3-E5AC2F687FC0}"/>
          </ac:spMkLst>
        </pc:spChg>
        <pc:picChg chg="add del mod">
          <ac:chgData name="Carlos Hidalgo García" userId="5e0decdd4a0d9a7e" providerId="LiveId" clId="{200199DE-DAC5-49E2-A726-6FA7B10664D2}" dt="2024-09-26T09:15:11.962" v="974" actId="478"/>
          <ac:picMkLst>
            <pc:docMk/>
            <pc:sldMk cId="3334786893" sldId="314"/>
            <ac:picMk id="2" creationId="{33193E9A-1AAF-9BB5-EC39-F519E1364455}"/>
          </ac:picMkLst>
        </pc:picChg>
        <pc:picChg chg="del">
          <ac:chgData name="Carlos Hidalgo García" userId="5e0decdd4a0d9a7e" providerId="LiveId" clId="{200199DE-DAC5-49E2-A726-6FA7B10664D2}" dt="2024-09-26T09:14:49.382" v="968" actId="478"/>
          <ac:picMkLst>
            <pc:docMk/>
            <pc:sldMk cId="3334786893" sldId="314"/>
            <ac:picMk id="38" creationId="{64AC3A48-9A6A-85D5-F454-3B0135BD70BD}"/>
          </ac:picMkLst>
        </pc:picChg>
        <pc:picChg chg="del">
          <ac:chgData name="Carlos Hidalgo García" userId="5e0decdd4a0d9a7e" providerId="LiveId" clId="{200199DE-DAC5-49E2-A726-6FA7B10664D2}" dt="2024-09-26T09:14:33.245" v="961" actId="478"/>
          <ac:picMkLst>
            <pc:docMk/>
            <pc:sldMk cId="3334786893" sldId="314"/>
            <ac:picMk id="50" creationId="{C5BC3DCC-8B4D-38AD-2633-2C5FB1293A23}"/>
          </ac:picMkLst>
        </pc:picChg>
        <pc:picChg chg="del">
          <ac:chgData name="Carlos Hidalgo García" userId="5e0decdd4a0d9a7e" providerId="LiveId" clId="{200199DE-DAC5-49E2-A726-6FA7B10664D2}" dt="2024-09-26T09:14:33.245" v="961" actId="478"/>
          <ac:picMkLst>
            <pc:docMk/>
            <pc:sldMk cId="3334786893" sldId="314"/>
            <ac:picMk id="62" creationId="{784730EA-359D-3904-03CA-0FEA2DC405F5}"/>
          </ac:picMkLst>
        </pc:picChg>
        <pc:picChg chg="del">
          <ac:chgData name="Carlos Hidalgo García" userId="5e0decdd4a0d9a7e" providerId="LiveId" clId="{200199DE-DAC5-49E2-A726-6FA7B10664D2}" dt="2024-09-26T09:14:42.701" v="965" actId="478"/>
          <ac:picMkLst>
            <pc:docMk/>
            <pc:sldMk cId="3334786893" sldId="314"/>
            <ac:picMk id="1026" creationId="{B8E1AF65-D7D2-710E-E10F-BB85BDF77B42}"/>
          </ac:picMkLst>
        </pc:picChg>
        <pc:picChg chg="del">
          <ac:chgData name="Carlos Hidalgo García" userId="5e0decdd4a0d9a7e" providerId="LiveId" clId="{200199DE-DAC5-49E2-A726-6FA7B10664D2}" dt="2024-09-26T09:14:43.143" v="966" actId="478"/>
          <ac:picMkLst>
            <pc:docMk/>
            <pc:sldMk cId="3334786893" sldId="314"/>
            <ac:picMk id="1030" creationId="{A7E439B5-38BE-85D6-8C27-E06C5E8F9393}"/>
          </ac:picMkLst>
        </pc:picChg>
        <pc:cxnChg chg="add del mod">
          <ac:chgData name="Carlos Hidalgo García" userId="5e0decdd4a0d9a7e" providerId="LiveId" clId="{200199DE-DAC5-49E2-A726-6FA7B10664D2}" dt="2024-09-26T09:15:55.810" v="996" actId="478"/>
          <ac:cxnSpMkLst>
            <pc:docMk/>
            <pc:sldMk cId="3334786893" sldId="314"/>
            <ac:cxnSpMk id="3" creationId="{6634BAFC-5C0C-70D4-C856-EE5B47752420}"/>
          </ac:cxnSpMkLst>
        </pc:cxnChg>
        <pc:cxnChg chg="del">
          <ac:chgData name="Carlos Hidalgo García" userId="5e0decdd4a0d9a7e" providerId="LiveId" clId="{200199DE-DAC5-49E2-A726-6FA7B10664D2}" dt="2024-09-26T09:15:14.877" v="976" actId="478"/>
          <ac:cxnSpMkLst>
            <pc:docMk/>
            <pc:sldMk cId="3334786893" sldId="314"/>
            <ac:cxnSpMk id="26" creationId="{3F534E15-3012-47CE-B78F-8939EA9DE8BE}"/>
          </ac:cxnSpMkLst>
        </pc:cxnChg>
        <pc:cxnChg chg="del">
          <ac:chgData name="Carlos Hidalgo García" userId="5e0decdd4a0d9a7e" providerId="LiveId" clId="{200199DE-DAC5-49E2-A726-6FA7B10664D2}" dt="2024-09-26T09:15:13.887" v="975" actId="478"/>
          <ac:cxnSpMkLst>
            <pc:docMk/>
            <pc:sldMk cId="3334786893" sldId="314"/>
            <ac:cxnSpMk id="35" creationId="{45F06B2B-02CD-0E7F-A3A9-0CAE67549399}"/>
          </ac:cxnSpMkLst>
        </pc:cxnChg>
        <pc:cxnChg chg="del mod">
          <ac:chgData name="Carlos Hidalgo García" userId="5e0decdd4a0d9a7e" providerId="LiveId" clId="{200199DE-DAC5-49E2-A726-6FA7B10664D2}" dt="2024-09-26T09:15:13.887" v="975" actId="478"/>
          <ac:cxnSpMkLst>
            <pc:docMk/>
            <pc:sldMk cId="3334786893" sldId="314"/>
            <ac:cxnSpMk id="40" creationId="{369892CC-0627-747D-F0B2-E0D3CDEA023C}"/>
          </ac:cxnSpMkLst>
        </pc:cxnChg>
        <pc:cxnChg chg="del">
          <ac:chgData name="Carlos Hidalgo García" userId="5e0decdd4a0d9a7e" providerId="LiveId" clId="{200199DE-DAC5-49E2-A726-6FA7B10664D2}" dt="2024-09-26T09:14:33.245" v="961" actId="478"/>
          <ac:cxnSpMkLst>
            <pc:docMk/>
            <pc:sldMk cId="3334786893" sldId="314"/>
            <ac:cxnSpMk id="45" creationId="{47FC0677-A9E1-0E55-503F-9DDD2BF60906}"/>
          </ac:cxnSpMkLst>
        </pc:cxnChg>
        <pc:cxnChg chg="del">
          <ac:chgData name="Carlos Hidalgo García" userId="5e0decdd4a0d9a7e" providerId="LiveId" clId="{200199DE-DAC5-49E2-A726-6FA7B10664D2}" dt="2024-09-26T09:14:33.245" v="961" actId="478"/>
          <ac:cxnSpMkLst>
            <pc:docMk/>
            <pc:sldMk cId="3334786893" sldId="314"/>
            <ac:cxnSpMk id="56" creationId="{232DDFF0-E37E-B322-27AF-846141F7D2CC}"/>
          </ac:cxnSpMkLst>
        </pc:cxnChg>
      </pc:sldChg>
    </pc:docChg>
  </pc:docChgLst>
  <pc:docChgLst>
    <pc:chgData name="Carlos Hidalgo García" userId="5e0decdd4a0d9a7e" providerId="LiveId" clId="{D761D4E6-F006-4A95-9109-98599C9454BF}"/>
    <pc:docChg chg="delSld modSld">
      <pc:chgData name="Carlos Hidalgo García" userId="5e0decdd4a0d9a7e" providerId="LiveId" clId="{D761D4E6-F006-4A95-9109-98599C9454BF}" dt="2024-10-03T13:34:38.131" v="32" actId="20577"/>
      <pc:docMkLst>
        <pc:docMk/>
      </pc:docMkLst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067175197" sldId="26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595448244" sldId="26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742561253" sldId="26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615793946" sldId="26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38537821" sldId="266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133052464" sldId="267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049255515" sldId="26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71230919" sldId="269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4249923797" sldId="270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01592956" sldId="271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884352008" sldId="27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70913929" sldId="27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846018360" sldId="27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53195471" sldId="27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019370752" sldId="276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987674748" sldId="277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677661515" sldId="27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465954805" sldId="279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913136314" sldId="280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980634445" sldId="281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351725395" sldId="28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9877072" sldId="28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995638749" sldId="28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201675432" sldId="286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307690465" sldId="287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892639867" sldId="28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46015074" sldId="289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39441791" sldId="290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412916189" sldId="291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011287496" sldId="29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88189251" sldId="29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081922072" sldId="29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302418647" sldId="29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23997280" sldId="296"/>
        </pc:sldMkLst>
      </pc:sldChg>
      <pc:sldChg chg="modSp mod">
        <pc:chgData name="Carlos Hidalgo García" userId="5e0decdd4a0d9a7e" providerId="LiveId" clId="{D761D4E6-F006-4A95-9109-98599C9454BF}" dt="2024-10-03T13:33:45.037" v="1" actId="20577"/>
        <pc:sldMkLst>
          <pc:docMk/>
          <pc:sldMk cId="2568322688" sldId="297"/>
        </pc:sldMkLst>
        <pc:spChg chg="mod">
          <ac:chgData name="Carlos Hidalgo García" userId="5e0decdd4a0d9a7e" providerId="LiveId" clId="{D761D4E6-F006-4A95-9109-98599C9454BF}" dt="2024-10-03T13:33:45.037" v="1" actId="20577"/>
          <ac:spMkLst>
            <pc:docMk/>
            <pc:sldMk cId="2568322688" sldId="297"/>
            <ac:spMk id="5" creationId="{E7DC1AC7-B994-A3D5-DDF3-534920C93FBC}"/>
          </ac:spMkLst>
        </pc:spChg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034707097" sldId="29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571109814" sldId="299"/>
        </pc:sldMkLst>
      </pc:sldChg>
      <pc:sldChg chg="modSp mod">
        <pc:chgData name="Carlos Hidalgo García" userId="5e0decdd4a0d9a7e" providerId="LiveId" clId="{D761D4E6-F006-4A95-9109-98599C9454BF}" dt="2024-10-03T13:33:47.375" v="2" actId="20577"/>
        <pc:sldMkLst>
          <pc:docMk/>
          <pc:sldMk cId="2676061131" sldId="301"/>
        </pc:sldMkLst>
        <pc:spChg chg="mod">
          <ac:chgData name="Carlos Hidalgo García" userId="5e0decdd4a0d9a7e" providerId="LiveId" clId="{D761D4E6-F006-4A95-9109-98599C9454BF}" dt="2024-10-03T13:33:47.375" v="2" actId="20577"/>
          <ac:spMkLst>
            <pc:docMk/>
            <pc:sldMk cId="2676061131" sldId="301"/>
            <ac:spMk id="2" creationId="{7F9F07BE-1DDC-E18E-7266-8619704EC24D}"/>
          </ac:spMkLst>
        </pc:spChg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262322562" sldId="30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4120568758" sldId="303"/>
        </pc:sldMkLst>
      </pc:sldChg>
      <pc:sldChg chg="modSp mod">
        <pc:chgData name="Carlos Hidalgo García" userId="5e0decdd4a0d9a7e" providerId="LiveId" clId="{D761D4E6-F006-4A95-9109-98599C9454BF}" dt="2024-10-03T13:33:55.525" v="5" actId="20577"/>
        <pc:sldMkLst>
          <pc:docMk/>
          <pc:sldMk cId="1939689615" sldId="304"/>
        </pc:sldMkLst>
        <pc:spChg chg="mod">
          <ac:chgData name="Carlos Hidalgo García" userId="5e0decdd4a0d9a7e" providerId="LiveId" clId="{D761D4E6-F006-4A95-9109-98599C9454BF}" dt="2024-10-03T13:33:55.525" v="5" actId="20577"/>
          <ac:spMkLst>
            <pc:docMk/>
            <pc:sldMk cId="1939689615" sldId="304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3:58.445" v="7" actId="20577"/>
        <pc:sldMkLst>
          <pc:docMk/>
          <pc:sldMk cId="1418234048" sldId="305"/>
        </pc:sldMkLst>
        <pc:spChg chg="mod">
          <ac:chgData name="Carlos Hidalgo García" userId="5e0decdd4a0d9a7e" providerId="LiveId" clId="{D761D4E6-F006-4A95-9109-98599C9454BF}" dt="2024-10-03T13:33:58.445" v="7" actId="20577"/>
          <ac:spMkLst>
            <pc:docMk/>
            <pc:sldMk cId="1418234048" sldId="305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3:51.844" v="4" actId="20577"/>
        <pc:sldMkLst>
          <pc:docMk/>
          <pc:sldMk cId="4238097299" sldId="306"/>
        </pc:sldMkLst>
        <pc:spChg chg="mod">
          <ac:chgData name="Carlos Hidalgo García" userId="5e0decdd4a0d9a7e" providerId="LiveId" clId="{D761D4E6-F006-4A95-9109-98599C9454BF}" dt="2024-10-03T13:33:51.844" v="4" actId="20577"/>
          <ac:spMkLst>
            <pc:docMk/>
            <pc:sldMk cId="4238097299" sldId="306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3:49.496" v="3" actId="20577"/>
        <pc:sldMkLst>
          <pc:docMk/>
          <pc:sldMk cId="1114227846" sldId="307"/>
        </pc:sldMkLst>
        <pc:spChg chg="mod">
          <ac:chgData name="Carlos Hidalgo García" userId="5e0decdd4a0d9a7e" providerId="LiveId" clId="{D761D4E6-F006-4A95-9109-98599C9454BF}" dt="2024-10-03T13:33:49.496" v="3" actId="20577"/>
          <ac:spMkLst>
            <pc:docMk/>
            <pc:sldMk cId="1114227846" sldId="307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1.368" v="8" actId="20577"/>
        <pc:sldMkLst>
          <pc:docMk/>
          <pc:sldMk cId="1150357102" sldId="308"/>
        </pc:sldMkLst>
        <pc:spChg chg="mod">
          <ac:chgData name="Carlos Hidalgo García" userId="5e0decdd4a0d9a7e" providerId="LiveId" clId="{D761D4E6-F006-4A95-9109-98599C9454BF}" dt="2024-10-03T13:34:01.368" v="8" actId="20577"/>
          <ac:spMkLst>
            <pc:docMk/>
            <pc:sldMk cId="1150357102" sldId="308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4.234" v="10" actId="20577"/>
        <pc:sldMkLst>
          <pc:docMk/>
          <pc:sldMk cId="11312970" sldId="309"/>
        </pc:sldMkLst>
        <pc:spChg chg="mod">
          <ac:chgData name="Carlos Hidalgo García" userId="5e0decdd4a0d9a7e" providerId="LiveId" clId="{D761D4E6-F006-4A95-9109-98599C9454BF}" dt="2024-10-03T13:34:04.234" v="10" actId="20577"/>
          <ac:spMkLst>
            <pc:docMk/>
            <pc:sldMk cId="11312970" sldId="309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6.726" v="12" actId="20577"/>
        <pc:sldMkLst>
          <pc:docMk/>
          <pc:sldMk cId="3346971746" sldId="310"/>
        </pc:sldMkLst>
        <pc:spChg chg="mod">
          <ac:chgData name="Carlos Hidalgo García" userId="5e0decdd4a0d9a7e" providerId="LiveId" clId="{D761D4E6-F006-4A95-9109-98599C9454BF}" dt="2024-10-03T13:34:06.726" v="12" actId="20577"/>
          <ac:spMkLst>
            <pc:docMk/>
            <pc:sldMk cId="3346971746" sldId="310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9.468" v="14" actId="20577"/>
        <pc:sldMkLst>
          <pc:docMk/>
          <pc:sldMk cId="1394825737" sldId="311"/>
        </pc:sldMkLst>
        <pc:spChg chg="mod">
          <ac:chgData name="Carlos Hidalgo García" userId="5e0decdd4a0d9a7e" providerId="LiveId" clId="{D761D4E6-F006-4A95-9109-98599C9454BF}" dt="2024-10-03T13:34:09.468" v="14" actId="20577"/>
          <ac:spMkLst>
            <pc:docMk/>
            <pc:sldMk cId="1394825737" sldId="311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11.908" v="16" actId="20577"/>
        <pc:sldMkLst>
          <pc:docMk/>
          <pc:sldMk cId="1616614280" sldId="312"/>
        </pc:sldMkLst>
        <pc:spChg chg="mod">
          <ac:chgData name="Carlos Hidalgo García" userId="5e0decdd4a0d9a7e" providerId="LiveId" clId="{D761D4E6-F006-4A95-9109-98599C9454BF}" dt="2024-10-03T13:34:11.908" v="16" actId="20577"/>
          <ac:spMkLst>
            <pc:docMk/>
            <pc:sldMk cId="1616614280" sldId="312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15.468" v="18" actId="20577"/>
        <pc:sldMkLst>
          <pc:docMk/>
          <pc:sldMk cId="3817649758" sldId="313"/>
        </pc:sldMkLst>
        <pc:spChg chg="mod">
          <ac:chgData name="Carlos Hidalgo García" userId="5e0decdd4a0d9a7e" providerId="LiveId" clId="{D761D4E6-F006-4A95-9109-98599C9454BF}" dt="2024-10-03T13:34:15.468" v="18" actId="20577"/>
          <ac:spMkLst>
            <pc:docMk/>
            <pc:sldMk cId="3817649758" sldId="313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18.533" v="20" actId="20577"/>
        <pc:sldMkLst>
          <pc:docMk/>
          <pc:sldMk cId="3511843693" sldId="314"/>
        </pc:sldMkLst>
        <pc:spChg chg="mod">
          <ac:chgData name="Carlos Hidalgo García" userId="5e0decdd4a0d9a7e" providerId="LiveId" clId="{D761D4E6-F006-4A95-9109-98599C9454BF}" dt="2024-10-03T13:34:18.533" v="20" actId="20577"/>
          <ac:spMkLst>
            <pc:docMk/>
            <pc:sldMk cId="3511843693" sldId="314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23.142" v="22" actId="20577"/>
        <pc:sldMkLst>
          <pc:docMk/>
          <pc:sldMk cId="2696976544" sldId="315"/>
        </pc:sldMkLst>
        <pc:spChg chg="mod">
          <ac:chgData name="Carlos Hidalgo García" userId="5e0decdd4a0d9a7e" providerId="LiveId" clId="{D761D4E6-F006-4A95-9109-98599C9454BF}" dt="2024-10-03T13:34:23.142" v="22" actId="20577"/>
          <ac:spMkLst>
            <pc:docMk/>
            <pc:sldMk cId="2696976544" sldId="315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26.595" v="24" actId="20577"/>
        <pc:sldMkLst>
          <pc:docMk/>
          <pc:sldMk cId="2494234158" sldId="316"/>
        </pc:sldMkLst>
        <pc:spChg chg="mod">
          <ac:chgData name="Carlos Hidalgo García" userId="5e0decdd4a0d9a7e" providerId="LiveId" clId="{D761D4E6-F006-4A95-9109-98599C9454BF}" dt="2024-10-03T13:34:26.595" v="24" actId="20577"/>
          <ac:spMkLst>
            <pc:docMk/>
            <pc:sldMk cId="2494234158" sldId="316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35.120" v="30" actId="20577"/>
        <pc:sldMkLst>
          <pc:docMk/>
          <pc:sldMk cId="374444388" sldId="317"/>
        </pc:sldMkLst>
        <pc:spChg chg="mod">
          <ac:chgData name="Carlos Hidalgo García" userId="5e0decdd4a0d9a7e" providerId="LiveId" clId="{D761D4E6-F006-4A95-9109-98599C9454BF}" dt="2024-10-03T13:34:35.120" v="30" actId="20577"/>
          <ac:spMkLst>
            <pc:docMk/>
            <pc:sldMk cId="374444388" sldId="317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30.531" v="26" actId="20577"/>
        <pc:sldMkLst>
          <pc:docMk/>
          <pc:sldMk cId="220311389" sldId="318"/>
        </pc:sldMkLst>
        <pc:spChg chg="mod">
          <ac:chgData name="Carlos Hidalgo García" userId="5e0decdd4a0d9a7e" providerId="LiveId" clId="{D761D4E6-F006-4A95-9109-98599C9454BF}" dt="2024-10-03T13:34:30.531" v="26" actId="20577"/>
          <ac:spMkLst>
            <pc:docMk/>
            <pc:sldMk cId="220311389" sldId="318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38.131" v="32" actId="20577"/>
        <pc:sldMkLst>
          <pc:docMk/>
          <pc:sldMk cId="426339571" sldId="319"/>
        </pc:sldMkLst>
        <pc:spChg chg="mod">
          <ac:chgData name="Carlos Hidalgo García" userId="5e0decdd4a0d9a7e" providerId="LiveId" clId="{D761D4E6-F006-4A95-9109-98599C9454BF}" dt="2024-10-03T13:34:38.131" v="32" actId="20577"/>
          <ac:spMkLst>
            <pc:docMk/>
            <pc:sldMk cId="426339571" sldId="319"/>
            <ac:spMk id="2" creationId="{7F9F07BE-1DDC-E18E-7266-8619704EC24D}"/>
          </ac:spMkLst>
        </pc:spChg>
      </pc:sldChg>
    </pc:docChg>
  </pc:docChgLst>
  <pc:docChgLst>
    <pc:chgData name="Carlos Hidalgo García" userId="5e0decdd4a0d9a7e" providerId="LiveId" clId="{F3A71197-0C6B-48B5-96B4-01A3D66134A8}"/>
    <pc:docChg chg="undo custSel addSld delSld modSld sldOrd">
      <pc:chgData name="Carlos Hidalgo García" userId="5e0decdd4a0d9a7e" providerId="LiveId" clId="{F3A71197-0C6B-48B5-96B4-01A3D66134A8}" dt="2024-10-08T10:43:54.101" v="10171" actId="403"/>
      <pc:docMkLst>
        <pc:docMk/>
      </pc:docMkLst>
      <pc:sldChg chg="addSp delSp modSp add del mod">
        <pc:chgData name="Carlos Hidalgo García" userId="5e0decdd4a0d9a7e" providerId="LiveId" clId="{F3A71197-0C6B-48B5-96B4-01A3D66134A8}" dt="2024-10-04T14:40:53.382" v="1837" actId="208"/>
        <pc:sldMkLst>
          <pc:docMk/>
          <pc:sldMk cId="2676061131" sldId="301"/>
        </pc:sldMkLst>
        <pc:spChg chg="add mod">
          <ac:chgData name="Carlos Hidalgo García" userId="5e0decdd4a0d9a7e" providerId="LiveId" clId="{F3A71197-0C6B-48B5-96B4-01A3D66134A8}" dt="2024-10-04T13:54:43.181" v="237" actId="207"/>
          <ac:spMkLst>
            <pc:docMk/>
            <pc:sldMk cId="2676061131" sldId="301"/>
            <ac:spMk id="4" creationId="{96976A08-DF4C-B546-BA8A-6425AC8FDBD3}"/>
          </ac:spMkLst>
        </pc:spChg>
        <pc:spChg chg="add mod">
          <ac:chgData name="Carlos Hidalgo García" userId="5e0decdd4a0d9a7e" providerId="LiveId" clId="{F3A71197-0C6B-48B5-96B4-01A3D66134A8}" dt="2024-10-04T13:56:54.478" v="312" actId="1076"/>
          <ac:spMkLst>
            <pc:docMk/>
            <pc:sldMk cId="2676061131" sldId="301"/>
            <ac:spMk id="8" creationId="{BFCD8028-AF65-D449-3AD3-E6C620292A57}"/>
          </ac:spMkLst>
        </pc:spChg>
        <pc:spChg chg="add mod">
          <ac:chgData name="Carlos Hidalgo García" userId="5e0decdd4a0d9a7e" providerId="LiveId" clId="{F3A71197-0C6B-48B5-96B4-01A3D66134A8}" dt="2024-10-04T13:57:00.415" v="320" actId="1076"/>
          <ac:spMkLst>
            <pc:docMk/>
            <pc:sldMk cId="2676061131" sldId="301"/>
            <ac:spMk id="10" creationId="{45B2EC35-1BC4-23A3-1C79-72E74F10B573}"/>
          </ac:spMkLst>
        </pc:spChg>
        <pc:spChg chg="add mod">
          <ac:chgData name="Carlos Hidalgo García" userId="5e0decdd4a0d9a7e" providerId="LiveId" clId="{F3A71197-0C6B-48B5-96B4-01A3D66134A8}" dt="2024-10-04T13:57:27.053" v="350" actId="1076"/>
          <ac:spMkLst>
            <pc:docMk/>
            <pc:sldMk cId="2676061131" sldId="301"/>
            <ac:spMk id="11" creationId="{20DE691C-6EC4-DD05-F70C-0D12B688A521}"/>
          </ac:spMkLst>
        </pc:spChg>
        <pc:spChg chg="add mod">
          <ac:chgData name="Carlos Hidalgo García" userId="5e0decdd4a0d9a7e" providerId="LiveId" clId="{F3A71197-0C6B-48B5-96B4-01A3D66134A8}" dt="2024-10-04T13:58:09.566" v="422" actId="1076"/>
          <ac:spMkLst>
            <pc:docMk/>
            <pc:sldMk cId="2676061131" sldId="301"/>
            <ac:spMk id="12" creationId="{AB052298-7010-89C9-8B1A-E6F1527E8D2B}"/>
          </ac:spMkLst>
        </pc:spChg>
        <pc:spChg chg="add mod">
          <ac:chgData name="Carlos Hidalgo García" userId="5e0decdd4a0d9a7e" providerId="LiveId" clId="{F3A71197-0C6B-48B5-96B4-01A3D66134A8}" dt="2024-10-04T13:58:40.121" v="427"/>
          <ac:spMkLst>
            <pc:docMk/>
            <pc:sldMk cId="2676061131" sldId="301"/>
            <ac:spMk id="16" creationId="{FE4E357C-4FDC-DFE9-6D42-9AD9AF0A39F5}"/>
          </ac:spMkLst>
        </pc:spChg>
        <pc:spChg chg="mod">
          <ac:chgData name="Carlos Hidalgo García" userId="5e0decdd4a0d9a7e" providerId="LiveId" clId="{F3A71197-0C6B-48B5-96B4-01A3D66134A8}" dt="2024-10-04T13:59:44.014" v="443" actId="13926"/>
          <ac:spMkLst>
            <pc:docMk/>
            <pc:sldMk cId="2676061131" sldId="301"/>
            <ac:spMk id="24" creationId="{77AC952E-FE1E-3C99-9DBC-A0774DAFAAAE}"/>
          </ac:spMkLst>
        </pc:spChg>
        <pc:spChg chg="add mod">
          <ac:chgData name="Carlos Hidalgo García" userId="5e0decdd4a0d9a7e" providerId="LiveId" clId="{F3A71197-0C6B-48B5-96B4-01A3D66134A8}" dt="2024-10-04T14:00:26.576" v="489" actId="1076"/>
          <ac:spMkLst>
            <pc:docMk/>
            <pc:sldMk cId="2676061131" sldId="301"/>
            <ac:spMk id="36" creationId="{275D2DFD-8A9C-A4F5-747A-16016073554E}"/>
          </ac:spMkLst>
        </pc:spChg>
        <pc:spChg chg="add mod">
          <ac:chgData name="Carlos Hidalgo García" userId="5e0decdd4a0d9a7e" providerId="LiveId" clId="{F3A71197-0C6B-48B5-96B4-01A3D66134A8}" dt="2024-10-04T14:00:54.206" v="502" actId="1076"/>
          <ac:spMkLst>
            <pc:docMk/>
            <pc:sldMk cId="2676061131" sldId="301"/>
            <ac:spMk id="38" creationId="{D2D81904-DB3C-EB95-199E-A66F2D696C89}"/>
          </ac:spMkLst>
        </pc:spChg>
        <pc:picChg chg="del">
          <ac:chgData name="Carlos Hidalgo García" userId="5e0decdd4a0d9a7e" providerId="LiveId" clId="{F3A71197-0C6B-48B5-96B4-01A3D66134A8}" dt="2024-10-04T13:52:56.778" v="4" actId="478"/>
          <ac:picMkLst>
            <pc:docMk/>
            <pc:sldMk cId="2676061131" sldId="301"/>
            <ac:picMk id="15" creationId="{40239E08-A8BB-29A8-008C-31457C48C03F}"/>
          </ac:picMkLst>
        </pc:picChg>
        <pc:cxnChg chg="add mod">
          <ac:chgData name="Carlos Hidalgo García" userId="5e0decdd4a0d9a7e" providerId="LiveId" clId="{F3A71197-0C6B-48B5-96B4-01A3D66134A8}" dt="2024-10-04T14:40:41.843" v="1834" actId="208"/>
          <ac:cxnSpMkLst>
            <pc:docMk/>
            <pc:sldMk cId="2676061131" sldId="301"/>
            <ac:cxnSpMk id="14" creationId="{6C60D799-AD84-7851-44D9-C01110C4C50B}"/>
          </ac:cxnSpMkLst>
        </pc:cxnChg>
        <pc:cxnChg chg="add mod">
          <ac:chgData name="Carlos Hidalgo García" userId="5e0decdd4a0d9a7e" providerId="LiveId" clId="{F3A71197-0C6B-48B5-96B4-01A3D66134A8}" dt="2024-10-04T14:40:47.679" v="1836" actId="208"/>
          <ac:cxnSpMkLst>
            <pc:docMk/>
            <pc:sldMk cId="2676061131" sldId="301"/>
            <ac:cxnSpMk id="17" creationId="{6B8A2B63-5F0D-F2E2-83A7-97F68DA8663F}"/>
          </ac:cxnSpMkLst>
        </pc:cxnChg>
        <pc:cxnChg chg="add mod">
          <ac:chgData name="Carlos Hidalgo García" userId="5e0decdd4a0d9a7e" providerId="LiveId" clId="{F3A71197-0C6B-48B5-96B4-01A3D66134A8}" dt="2024-10-04T14:40:45.271" v="1835" actId="208"/>
          <ac:cxnSpMkLst>
            <pc:docMk/>
            <pc:sldMk cId="2676061131" sldId="301"/>
            <ac:cxnSpMk id="21" creationId="{6548D935-196F-C71C-6F30-E317F5187894}"/>
          </ac:cxnSpMkLst>
        </pc:cxnChg>
        <pc:cxnChg chg="add mod">
          <ac:chgData name="Carlos Hidalgo García" userId="5e0decdd4a0d9a7e" providerId="LiveId" clId="{F3A71197-0C6B-48B5-96B4-01A3D66134A8}" dt="2024-10-04T14:40:53.382" v="1837" actId="208"/>
          <ac:cxnSpMkLst>
            <pc:docMk/>
            <pc:sldMk cId="2676061131" sldId="301"/>
            <ac:cxnSpMk id="29" creationId="{422CF17D-610E-57A8-9B49-1439D2C71B34}"/>
          </ac:cxnSpMkLst>
        </pc:cxnChg>
        <pc:cxnChg chg="add mod">
          <ac:chgData name="Carlos Hidalgo García" userId="5e0decdd4a0d9a7e" providerId="LiveId" clId="{F3A71197-0C6B-48B5-96B4-01A3D66134A8}" dt="2024-10-04T14:40:53.382" v="1837" actId="208"/>
          <ac:cxnSpMkLst>
            <pc:docMk/>
            <pc:sldMk cId="2676061131" sldId="301"/>
            <ac:cxnSpMk id="32" creationId="{23AF3FA8-B46D-5C90-020C-6AA3AAB55B71}"/>
          </ac:cxnSpMkLst>
        </pc:cxnChg>
        <pc:cxnChg chg="add mod">
          <ac:chgData name="Carlos Hidalgo García" userId="5e0decdd4a0d9a7e" providerId="LiveId" clId="{F3A71197-0C6B-48B5-96B4-01A3D66134A8}" dt="2024-10-04T14:40:53.382" v="1837" actId="208"/>
          <ac:cxnSpMkLst>
            <pc:docMk/>
            <pc:sldMk cId="2676061131" sldId="301"/>
            <ac:cxnSpMk id="40" creationId="{DC4BBE0E-134F-57A8-9A39-8D228EA031FC}"/>
          </ac:cxnSpMkLst>
        </pc:cxnChg>
      </pc:sldChg>
      <pc:sldChg chg="add del">
        <pc:chgData name="Carlos Hidalgo García" userId="5e0decdd4a0d9a7e" providerId="LiveId" clId="{F3A71197-0C6B-48B5-96B4-01A3D66134A8}" dt="2024-10-04T14:14:06.019" v="1008" actId="47"/>
        <pc:sldMkLst>
          <pc:docMk/>
          <pc:sldMk cId="1939689615" sldId="304"/>
        </pc:sldMkLst>
      </pc:sldChg>
      <pc:sldChg chg="addSp delSp modSp add mod">
        <pc:chgData name="Carlos Hidalgo García" userId="5e0decdd4a0d9a7e" providerId="LiveId" clId="{F3A71197-0C6B-48B5-96B4-01A3D66134A8}" dt="2024-10-04T14:17:34.084" v="1092" actId="1076"/>
        <pc:sldMkLst>
          <pc:docMk/>
          <pc:sldMk cId="431461141" sldId="305"/>
        </pc:sldMkLst>
        <pc:spChg chg="mod">
          <ac:chgData name="Carlos Hidalgo García" userId="5e0decdd4a0d9a7e" providerId="LiveId" clId="{F3A71197-0C6B-48B5-96B4-01A3D66134A8}" dt="2024-10-04T14:14:16.321" v="1010" actId="20577"/>
          <ac:spMkLst>
            <pc:docMk/>
            <pc:sldMk cId="431461141" sldId="305"/>
            <ac:spMk id="2" creationId="{7F9F07BE-1DDC-E18E-7266-8619704EC24D}"/>
          </ac:spMkLst>
        </pc:spChg>
        <pc:spChg chg="del">
          <ac:chgData name="Carlos Hidalgo García" userId="5e0decdd4a0d9a7e" providerId="LiveId" clId="{F3A71197-0C6B-48B5-96B4-01A3D66134A8}" dt="2024-10-04T14:06:25.055" v="515" actId="478"/>
          <ac:spMkLst>
            <pc:docMk/>
            <pc:sldMk cId="431461141" sldId="305"/>
            <ac:spMk id="4" creationId="{96976A08-DF4C-B546-BA8A-6425AC8FDBD3}"/>
          </ac:spMkLst>
        </pc:spChg>
        <pc:spChg chg="del">
          <ac:chgData name="Carlos Hidalgo García" userId="5e0decdd4a0d9a7e" providerId="LiveId" clId="{F3A71197-0C6B-48B5-96B4-01A3D66134A8}" dt="2024-10-04T14:01:24.927" v="511" actId="478"/>
          <ac:spMkLst>
            <pc:docMk/>
            <pc:sldMk cId="431461141" sldId="305"/>
            <ac:spMk id="8" creationId="{BFCD8028-AF65-D449-3AD3-E6C620292A57}"/>
          </ac:spMkLst>
        </pc:spChg>
        <pc:spChg chg="del">
          <ac:chgData name="Carlos Hidalgo García" userId="5e0decdd4a0d9a7e" providerId="LiveId" clId="{F3A71197-0C6B-48B5-96B4-01A3D66134A8}" dt="2024-10-04T14:01:23.815" v="510" actId="478"/>
          <ac:spMkLst>
            <pc:docMk/>
            <pc:sldMk cId="431461141" sldId="305"/>
            <ac:spMk id="10" creationId="{45B2EC35-1BC4-23A3-1C79-72E74F10B573}"/>
          </ac:spMkLst>
        </pc:spChg>
        <pc:spChg chg="del mod">
          <ac:chgData name="Carlos Hidalgo García" userId="5e0decdd4a0d9a7e" providerId="LiveId" clId="{F3A71197-0C6B-48B5-96B4-01A3D66134A8}" dt="2024-10-04T14:06:34.200" v="519" actId="478"/>
          <ac:spMkLst>
            <pc:docMk/>
            <pc:sldMk cId="431461141" sldId="305"/>
            <ac:spMk id="11" creationId="{20DE691C-6EC4-DD05-F70C-0D12B688A521}"/>
          </ac:spMkLst>
        </pc:spChg>
        <pc:spChg chg="del">
          <ac:chgData name="Carlos Hidalgo García" userId="5e0decdd4a0d9a7e" providerId="LiveId" clId="{F3A71197-0C6B-48B5-96B4-01A3D66134A8}" dt="2024-10-04T14:01:20.885" v="507" actId="478"/>
          <ac:spMkLst>
            <pc:docMk/>
            <pc:sldMk cId="431461141" sldId="305"/>
            <ac:spMk id="12" creationId="{AB052298-7010-89C9-8B1A-E6F1527E8D2B}"/>
          </ac:spMkLst>
        </pc:spChg>
        <pc:spChg chg="add mod">
          <ac:chgData name="Carlos Hidalgo García" userId="5e0decdd4a0d9a7e" providerId="LiveId" clId="{F3A71197-0C6B-48B5-96B4-01A3D66134A8}" dt="2024-10-04T14:09:23.256" v="771" actId="1076"/>
          <ac:spMkLst>
            <pc:docMk/>
            <pc:sldMk cId="431461141" sldId="305"/>
            <ac:spMk id="18" creationId="{A581BD8C-4AE5-7D45-BB2B-EA50CF8226CB}"/>
          </ac:spMkLst>
        </pc:spChg>
        <pc:spChg chg="add mod">
          <ac:chgData name="Carlos Hidalgo García" userId="5e0decdd4a0d9a7e" providerId="LiveId" clId="{F3A71197-0C6B-48B5-96B4-01A3D66134A8}" dt="2024-10-04T14:10:47.855" v="831" actId="20577"/>
          <ac:spMkLst>
            <pc:docMk/>
            <pc:sldMk cId="431461141" sldId="305"/>
            <ac:spMk id="20" creationId="{DA9CFC0D-8206-62C2-A68C-F26A984019D2}"/>
          </ac:spMkLst>
        </pc:spChg>
        <pc:spChg chg="mod">
          <ac:chgData name="Carlos Hidalgo García" userId="5e0decdd4a0d9a7e" providerId="LiveId" clId="{F3A71197-0C6B-48B5-96B4-01A3D66134A8}" dt="2024-10-04T14:12:38.964" v="979" actId="6549"/>
          <ac:spMkLst>
            <pc:docMk/>
            <pc:sldMk cId="431461141" sldId="305"/>
            <ac:spMk id="24" creationId="{77AC952E-FE1E-3C99-9DBC-A0774DAFAAAE}"/>
          </ac:spMkLst>
        </pc:spChg>
        <pc:spChg chg="del">
          <ac:chgData name="Carlos Hidalgo García" userId="5e0decdd4a0d9a7e" providerId="LiveId" clId="{F3A71197-0C6B-48B5-96B4-01A3D66134A8}" dt="2024-10-04T14:01:21.671" v="508" actId="478"/>
          <ac:spMkLst>
            <pc:docMk/>
            <pc:sldMk cId="431461141" sldId="305"/>
            <ac:spMk id="36" creationId="{275D2DFD-8A9C-A4F5-747A-16016073554E}"/>
          </ac:spMkLst>
        </pc:spChg>
        <pc:spChg chg="del">
          <ac:chgData name="Carlos Hidalgo García" userId="5e0decdd4a0d9a7e" providerId="LiveId" clId="{F3A71197-0C6B-48B5-96B4-01A3D66134A8}" dt="2024-10-04T14:01:18.847" v="506" actId="478"/>
          <ac:spMkLst>
            <pc:docMk/>
            <pc:sldMk cId="431461141" sldId="305"/>
            <ac:spMk id="38" creationId="{D2D81904-DB3C-EB95-199E-A66F2D696C89}"/>
          </ac:spMkLst>
        </pc:spChg>
        <pc:spChg chg="add mod">
          <ac:chgData name="Carlos Hidalgo García" userId="5e0decdd4a0d9a7e" providerId="LiveId" clId="{F3A71197-0C6B-48B5-96B4-01A3D66134A8}" dt="2024-10-04T14:16:12.441" v="1052" actId="13926"/>
          <ac:spMkLst>
            <pc:docMk/>
            <pc:sldMk cId="431461141" sldId="305"/>
            <ac:spMk id="41" creationId="{73394CFE-9C7C-8023-54D3-2453D6A5096F}"/>
          </ac:spMkLst>
        </pc:spChg>
        <pc:spChg chg="add mod">
          <ac:chgData name="Carlos Hidalgo García" userId="5e0decdd4a0d9a7e" providerId="LiveId" clId="{F3A71197-0C6B-48B5-96B4-01A3D66134A8}" dt="2024-10-04T14:17:34.084" v="1092" actId="1076"/>
          <ac:spMkLst>
            <pc:docMk/>
            <pc:sldMk cId="431461141" sldId="305"/>
            <ac:spMk id="42" creationId="{5440674E-13B5-42DC-71E9-F3A0089A86CD}"/>
          </ac:spMkLst>
        </pc:spChg>
        <pc:picChg chg="add del mod">
          <ac:chgData name="Carlos Hidalgo García" userId="5e0decdd4a0d9a7e" providerId="LiveId" clId="{F3A71197-0C6B-48B5-96B4-01A3D66134A8}" dt="2024-10-04T14:09:09.166" v="765" actId="478"/>
          <ac:picMkLst>
            <pc:docMk/>
            <pc:sldMk cId="431461141" sldId="305"/>
            <ac:picMk id="5" creationId="{EA44C547-62B9-5231-DF4D-B0B33A19BC02}"/>
          </ac:picMkLst>
        </pc:picChg>
        <pc:picChg chg="add mod">
          <ac:chgData name="Carlos Hidalgo García" userId="5e0decdd4a0d9a7e" providerId="LiveId" clId="{F3A71197-0C6B-48B5-96B4-01A3D66134A8}" dt="2024-10-04T14:11:32.824" v="901" actId="208"/>
          <ac:picMkLst>
            <pc:docMk/>
            <pc:sldMk cId="431461141" sldId="305"/>
            <ac:picMk id="15" creationId="{FFA96085-E541-E4AD-C1B4-AEE006061765}"/>
          </ac:picMkLst>
        </pc:picChg>
        <pc:picChg chg="add mod">
          <ac:chgData name="Carlos Hidalgo García" userId="5e0decdd4a0d9a7e" providerId="LiveId" clId="{F3A71197-0C6B-48B5-96B4-01A3D66134A8}" dt="2024-10-04T14:11:38.102" v="902" actId="208"/>
          <ac:picMkLst>
            <pc:docMk/>
            <pc:sldMk cId="431461141" sldId="305"/>
            <ac:picMk id="28" creationId="{EFA932F2-01B0-AE89-0D07-DE08ED2DC45F}"/>
          </ac:picMkLst>
        </pc:picChg>
        <pc:picChg chg="add mod">
          <ac:chgData name="Carlos Hidalgo García" userId="5e0decdd4a0d9a7e" providerId="LiveId" clId="{F3A71197-0C6B-48B5-96B4-01A3D66134A8}" dt="2024-10-04T14:12:42.112" v="986" actId="1035"/>
          <ac:picMkLst>
            <pc:docMk/>
            <pc:sldMk cId="431461141" sldId="305"/>
            <ac:picMk id="31" creationId="{0DBFD9BF-1730-AA73-7AA7-82662206A663}"/>
          </ac:picMkLst>
        </pc:picChg>
        <pc:picChg chg="add mod">
          <ac:chgData name="Carlos Hidalgo García" userId="5e0decdd4a0d9a7e" providerId="LiveId" clId="{F3A71197-0C6B-48B5-96B4-01A3D66134A8}" dt="2024-10-04T14:13:02.141" v="990" actId="1076"/>
          <ac:picMkLst>
            <pc:docMk/>
            <pc:sldMk cId="431461141" sldId="305"/>
            <ac:picMk id="34" creationId="{5F66A9F7-DB02-7EDD-7C2F-FB5BD47BA772}"/>
          </ac:picMkLst>
        </pc:picChg>
        <pc:picChg chg="add mod">
          <ac:chgData name="Carlos Hidalgo García" userId="5e0decdd4a0d9a7e" providerId="LiveId" clId="{F3A71197-0C6B-48B5-96B4-01A3D66134A8}" dt="2024-10-04T14:13:17.925" v="996" actId="1037"/>
          <ac:picMkLst>
            <pc:docMk/>
            <pc:sldMk cId="431461141" sldId="305"/>
            <ac:picMk id="37" creationId="{7DC38DD5-DE07-535E-1175-185E47E8EBC5}"/>
          </ac:picMkLst>
        </pc:picChg>
        <pc:cxnChg chg="del">
          <ac:chgData name="Carlos Hidalgo García" userId="5e0decdd4a0d9a7e" providerId="LiveId" clId="{F3A71197-0C6B-48B5-96B4-01A3D66134A8}" dt="2024-10-04T14:01:26.134" v="512" actId="478"/>
          <ac:cxnSpMkLst>
            <pc:docMk/>
            <pc:sldMk cId="431461141" sldId="305"/>
            <ac:cxnSpMk id="14" creationId="{6C60D799-AD84-7851-44D9-C01110C4C50B}"/>
          </ac:cxnSpMkLst>
        </pc:cxnChg>
        <pc:cxnChg chg="del">
          <ac:chgData name="Carlos Hidalgo García" userId="5e0decdd4a0d9a7e" providerId="LiveId" clId="{F3A71197-0C6B-48B5-96B4-01A3D66134A8}" dt="2024-10-04T14:06:33.149" v="518" actId="478"/>
          <ac:cxnSpMkLst>
            <pc:docMk/>
            <pc:sldMk cId="431461141" sldId="305"/>
            <ac:cxnSpMk id="17" creationId="{6B8A2B63-5F0D-F2E2-83A7-97F68DA8663F}"/>
          </ac:cxnSpMkLst>
        </pc:cxnChg>
        <pc:cxnChg chg="del">
          <ac:chgData name="Carlos Hidalgo García" userId="5e0decdd4a0d9a7e" providerId="LiveId" clId="{F3A71197-0C6B-48B5-96B4-01A3D66134A8}" dt="2024-10-04T14:01:27.101" v="513" actId="478"/>
          <ac:cxnSpMkLst>
            <pc:docMk/>
            <pc:sldMk cId="431461141" sldId="305"/>
            <ac:cxnSpMk id="21" creationId="{6548D935-196F-C71C-6F30-E317F5187894}"/>
          </ac:cxnSpMkLst>
        </pc:cxnChg>
        <pc:cxnChg chg="del">
          <ac:chgData name="Carlos Hidalgo García" userId="5e0decdd4a0d9a7e" providerId="LiveId" clId="{F3A71197-0C6B-48B5-96B4-01A3D66134A8}" dt="2024-10-04T14:06:31.092" v="516" actId="478"/>
          <ac:cxnSpMkLst>
            <pc:docMk/>
            <pc:sldMk cId="431461141" sldId="305"/>
            <ac:cxnSpMk id="29" creationId="{422CF17D-610E-57A8-9B49-1439D2C71B34}"/>
          </ac:cxnSpMkLst>
        </pc:cxnChg>
        <pc:cxnChg chg="del">
          <ac:chgData name="Carlos Hidalgo García" userId="5e0decdd4a0d9a7e" providerId="LiveId" clId="{F3A71197-0C6B-48B5-96B4-01A3D66134A8}" dt="2024-10-04T14:06:32.711" v="517" actId="478"/>
          <ac:cxnSpMkLst>
            <pc:docMk/>
            <pc:sldMk cId="431461141" sldId="305"/>
            <ac:cxnSpMk id="32" creationId="{23AF3FA8-B46D-5C90-020C-6AA3AAB55B71}"/>
          </ac:cxnSpMkLst>
        </pc:cxnChg>
        <pc:cxnChg chg="del mod">
          <ac:chgData name="Carlos Hidalgo García" userId="5e0decdd4a0d9a7e" providerId="LiveId" clId="{F3A71197-0C6B-48B5-96B4-01A3D66134A8}" dt="2024-10-04T14:01:22.656" v="509" actId="478"/>
          <ac:cxnSpMkLst>
            <pc:docMk/>
            <pc:sldMk cId="431461141" sldId="305"/>
            <ac:cxnSpMk id="40" creationId="{DC4BBE0E-134F-57A8-9A39-8D228EA031FC}"/>
          </ac:cxnSpMkLst>
        </pc:cxn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418234048" sldId="305"/>
        </pc:sldMkLst>
      </pc:sldChg>
      <pc:sldChg chg="addSp delSp modSp add mod ord">
        <pc:chgData name="Carlos Hidalgo García" userId="5e0decdd4a0d9a7e" providerId="LiveId" clId="{F3A71197-0C6B-48B5-96B4-01A3D66134A8}" dt="2024-10-04T14:36:23.807" v="1528"/>
        <pc:sldMkLst>
          <pc:docMk/>
          <pc:sldMk cId="675366566" sldId="306"/>
        </pc:sldMkLst>
        <pc:spChg chg="mod">
          <ac:chgData name="Carlos Hidalgo García" userId="5e0decdd4a0d9a7e" providerId="LiveId" clId="{F3A71197-0C6B-48B5-96B4-01A3D66134A8}" dt="2024-10-04T14:14:10.448" v="1009" actId="20577"/>
          <ac:spMkLst>
            <pc:docMk/>
            <pc:sldMk cId="675366566" sldId="306"/>
            <ac:spMk id="2" creationId="{7F9F07BE-1DDC-E18E-7266-8619704EC24D}"/>
          </ac:spMkLst>
        </pc:spChg>
        <pc:spChg chg="del">
          <ac:chgData name="Carlos Hidalgo García" userId="5e0decdd4a0d9a7e" providerId="LiveId" clId="{F3A71197-0C6B-48B5-96B4-01A3D66134A8}" dt="2024-10-04T14:13:40.599" v="998" actId="478"/>
          <ac:spMkLst>
            <pc:docMk/>
            <pc:sldMk cId="675366566" sldId="306"/>
            <ac:spMk id="18" creationId="{A581BD8C-4AE5-7D45-BB2B-EA50CF8226CB}"/>
          </ac:spMkLst>
        </pc:spChg>
        <pc:spChg chg="del">
          <ac:chgData name="Carlos Hidalgo García" userId="5e0decdd4a0d9a7e" providerId="LiveId" clId="{F3A71197-0C6B-48B5-96B4-01A3D66134A8}" dt="2024-10-04T14:13:45.044" v="1004" actId="478"/>
          <ac:spMkLst>
            <pc:docMk/>
            <pc:sldMk cId="675366566" sldId="306"/>
            <ac:spMk id="20" creationId="{DA9CFC0D-8206-62C2-A68C-F26A984019D2}"/>
          </ac:spMkLst>
        </pc:spChg>
        <pc:spChg chg="mod">
          <ac:chgData name="Carlos Hidalgo García" userId="5e0decdd4a0d9a7e" providerId="LiveId" clId="{F3A71197-0C6B-48B5-96B4-01A3D66134A8}" dt="2024-10-04T14:33:56.447" v="1520" actId="20577"/>
          <ac:spMkLst>
            <pc:docMk/>
            <pc:sldMk cId="675366566" sldId="306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4T14:33:42.421" v="1478" actId="1076"/>
          <ac:picMkLst>
            <pc:docMk/>
            <pc:sldMk cId="675366566" sldId="306"/>
            <ac:picMk id="4" creationId="{4EE6BBA9-3177-3156-0E01-3A1467D155DE}"/>
          </ac:picMkLst>
        </pc:picChg>
        <pc:picChg chg="add mod">
          <ac:chgData name="Carlos Hidalgo García" userId="5e0decdd4a0d9a7e" providerId="LiveId" clId="{F3A71197-0C6B-48B5-96B4-01A3D66134A8}" dt="2024-10-04T14:34:18.294" v="1525" actId="208"/>
          <ac:picMkLst>
            <pc:docMk/>
            <pc:sldMk cId="675366566" sldId="306"/>
            <ac:picMk id="8" creationId="{ED0263B8-9B9E-5C7A-2343-7F723ABEFDEB}"/>
          </ac:picMkLst>
        </pc:picChg>
        <pc:picChg chg="del">
          <ac:chgData name="Carlos Hidalgo García" userId="5e0decdd4a0d9a7e" providerId="LiveId" clId="{F3A71197-0C6B-48B5-96B4-01A3D66134A8}" dt="2024-10-04T14:13:41.164" v="999" actId="478"/>
          <ac:picMkLst>
            <pc:docMk/>
            <pc:sldMk cId="675366566" sldId="306"/>
            <ac:picMk id="15" creationId="{FFA96085-E541-E4AD-C1B4-AEE006061765}"/>
          </ac:picMkLst>
        </pc:picChg>
        <pc:picChg chg="del">
          <ac:chgData name="Carlos Hidalgo García" userId="5e0decdd4a0d9a7e" providerId="LiveId" clId="{F3A71197-0C6B-48B5-96B4-01A3D66134A8}" dt="2024-10-04T14:13:42.360" v="1001" actId="478"/>
          <ac:picMkLst>
            <pc:docMk/>
            <pc:sldMk cId="675366566" sldId="306"/>
            <ac:picMk id="28" creationId="{EFA932F2-01B0-AE89-0D07-DE08ED2DC45F}"/>
          </ac:picMkLst>
        </pc:picChg>
        <pc:picChg chg="del">
          <ac:chgData name="Carlos Hidalgo García" userId="5e0decdd4a0d9a7e" providerId="LiveId" clId="{F3A71197-0C6B-48B5-96B4-01A3D66134A8}" dt="2024-10-04T14:13:41.942" v="1000" actId="478"/>
          <ac:picMkLst>
            <pc:docMk/>
            <pc:sldMk cId="675366566" sldId="306"/>
            <ac:picMk id="31" creationId="{0DBFD9BF-1730-AA73-7AA7-82662206A663}"/>
          </ac:picMkLst>
        </pc:picChg>
        <pc:picChg chg="del">
          <ac:chgData name="Carlos Hidalgo García" userId="5e0decdd4a0d9a7e" providerId="LiveId" clId="{F3A71197-0C6B-48B5-96B4-01A3D66134A8}" dt="2024-10-04T14:13:43.222" v="1002" actId="478"/>
          <ac:picMkLst>
            <pc:docMk/>
            <pc:sldMk cId="675366566" sldId="306"/>
            <ac:picMk id="34" creationId="{5F66A9F7-DB02-7EDD-7C2F-FB5BD47BA772}"/>
          </ac:picMkLst>
        </pc:picChg>
        <pc:picChg chg="del">
          <ac:chgData name="Carlos Hidalgo García" userId="5e0decdd4a0d9a7e" providerId="LiveId" clId="{F3A71197-0C6B-48B5-96B4-01A3D66134A8}" dt="2024-10-04T14:13:43.623" v="1003" actId="478"/>
          <ac:picMkLst>
            <pc:docMk/>
            <pc:sldMk cId="675366566" sldId="306"/>
            <ac:picMk id="37" creationId="{7DC38DD5-DE07-535E-1175-185E47E8EBC5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4238097299" sldId="306"/>
        </pc:sldMkLst>
      </pc:sldChg>
      <pc:sldChg chg="addSp delSp modSp add mod">
        <pc:chgData name="Carlos Hidalgo García" userId="5e0decdd4a0d9a7e" providerId="LiveId" clId="{F3A71197-0C6B-48B5-96B4-01A3D66134A8}" dt="2024-10-04T15:12:04.359" v="1943" actId="1076"/>
        <pc:sldMkLst>
          <pc:docMk/>
          <pc:sldMk cId="454956865" sldId="307"/>
        </pc:sldMkLst>
        <pc:spChg chg="mod">
          <ac:chgData name="Carlos Hidalgo García" userId="5e0decdd4a0d9a7e" providerId="LiveId" clId="{F3A71197-0C6B-48B5-96B4-01A3D66134A8}" dt="2024-10-04T14:36:26.161" v="1529" actId="20577"/>
          <ac:spMkLst>
            <pc:docMk/>
            <pc:sldMk cId="454956865" sldId="307"/>
            <ac:spMk id="2" creationId="{7F9F07BE-1DDC-E18E-7266-8619704EC24D}"/>
          </ac:spMkLst>
        </pc:spChg>
        <pc:spChg chg="add mod">
          <ac:chgData name="Carlos Hidalgo García" userId="5e0decdd4a0d9a7e" providerId="LiveId" clId="{F3A71197-0C6B-48B5-96B4-01A3D66134A8}" dt="2024-10-04T14:40:24.374" v="1833" actId="1076"/>
          <ac:spMkLst>
            <pc:docMk/>
            <pc:sldMk cId="454956865" sldId="307"/>
            <ac:spMk id="3" creationId="{C8C0D59E-04F2-DE2B-213E-0835DBB195F4}"/>
          </ac:spMkLst>
        </pc:spChg>
        <pc:spChg chg="add mod">
          <ac:chgData name="Carlos Hidalgo García" userId="5e0decdd4a0d9a7e" providerId="LiveId" clId="{F3A71197-0C6B-48B5-96B4-01A3D66134A8}" dt="2024-10-04T14:41:12.180" v="1871" actId="20577"/>
          <ac:spMkLst>
            <pc:docMk/>
            <pc:sldMk cId="454956865" sldId="307"/>
            <ac:spMk id="4" creationId="{02C2C4A0-A89A-1691-2752-38CF616F2EB1}"/>
          </ac:spMkLst>
        </pc:spChg>
        <pc:spChg chg="add mod">
          <ac:chgData name="Carlos Hidalgo García" userId="5e0decdd4a0d9a7e" providerId="LiveId" clId="{F3A71197-0C6B-48B5-96B4-01A3D66134A8}" dt="2024-10-04T15:09:07.226" v="1913" actId="1076"/>
          <ac:spMkLst>
            <pc:docMk/>
            <pc:sldMk cId="454956865" sldId="307"/>
            <ac:spMk id="8" creationId="{6342289D-8E6A-CBD2-8425-BBE932BF7AF3}"/>
          </ac:spMkLst>
        </pc:spChg>
        <pc:spChg chg="add mod">
          <ac:chgData name="Carlos Hidalgo García" userId="5e0decdd4a0d9a7e" providerId="LiveId" clId="{F3A71197-0C6B-48B5-96B4-01A3D66134A8}" dt="2024-10-04T14:42:12.245" v="1898" actId="1076"/>
          <ac:spMkLst>
            <pc:docMk/>
            <pc:sldMk cId="454956865" sldId="307"/>
            <ac:spMk id="14" creationId="{4C60C535-E2FB-BE78-3C55-B4AB57A23B09}"/>
          </ac:spMkLst>
        </pc:spChg>
        <pc:spChg chg="del mod">
          <ac:chgData name="Carlos Hidalgo García" userId="5e0decdd4a0d9a7e" providerId="LiveId" clId="{F3A71197-0C6B-48B5-96B4-01A3D66134A8}" dt="2024-10-04T14:36:37.328" v="1537" actId="478"/>
          <ac:spMkLst>
            <pc:docMk/>
            <pc:sldMk cId="454956865" sldId="307"/>
            <ac:spMk id="18" creationId="{A581BD8C-4AE5-7D45-BB2B-EA50CF8226CB}"/>
          </ac:spMkLst>
        </pc:spChg>
        <pc:spChg chg="del">
          <ac:chgData name="Carlos Hidalgo García" userId="5e0decdd4a0d9a7e" providerId="LiveId" clId="{F3A71197-0C6B-48B5-96B4-01A3D66134A8}" dt="2024-10-04T14:37:09.447" v="1551" actId="478"/>
          <ac:spMkLst>
            <pc:docMk/>
            <pc:sldMk cId="454956865" sldId="307"/>
            <ac:spMk id="20" creationId="{DA9CFC0D-8206-62C2-A68C-F26A984019D2}"/>
          </ac:spMkLst>
        </pc:spChg>
        <pc:spChg chg="mod">
          <ac:chgData name="Carlos Hidalgo García" userId="5e0decdd4a0d9a7e" providerId="LiveId" clId="{F3A71197-0C6B-48B5-96B4-01A3D66134A8}" dt="2024-10-04T14:39:00.397" v="1775" actId="20577"/>
          <ac:spMkLst>
            <pc:docMk/>
            <pc:sldMk cId="454956865" sldId="307"/>
            <ac:spMk id="24" creationId="{77AC952E-FE1E-3C99-9DBC-A0774DAFAAAE}"/>
          </ac:spMkLst>
        </pc:spChg>
        <pc:spChg chg="del">
          <ac:chgData name="Carlos Hidalgo García" userId="5e0decdd4a0d9a7e" providerId="LiveId" clId="{F3A71197-0C6B-48B5-96B4-01A3D66134A8}" dt="2024-10-04T14:36:32.195" v="1530" actId="478"/>
          <ac:spMkLst>
            <pc:docMk/>
            <pc:sldMk cId="454956865" sldId="307"/>
            <ac:spMk id="41" creationId="{73394CFE-9C7C-8023-54D3-2453D6A5096F}"/>
          </ac:spMkLst>
        </pc:spChg>
        <pc:spChg chg="del">
          <ac:chgData name="Carlos Hidalgo García" userId="5e0decdd4a0d9a7e" providerId="LiveId" clId="{F3A71197-0C6B-48B5-96B4-01A3D66134A8}" dt="2024-10-04T14:36:33.220" v="1531" actId="478"/>
          <ac:spMkLst>
            <pc:docMk/>
            <pc:sldMk cId="454956865" sldId="307"/>
            <ac:spMk id="42" creationId="{5440674E-13B5-42DC-71E9-F3A0089A86CD}"/>
          </ac:spMkLst>
        </pc:spChg>
        <pc:picChg chg="del">
          <ac:chgData name="Carlos Hidalgo García" userId="5e0decdd4a0d9a7e" providerId="LiveId" clId="{F3A71197-0C6B-48B5-96B4-01A3D66134A8}" dt="2024-10-04T14:36:38.166" v="1538" actId="478"/>
          <ac:picMkLst>
            <pc:docMk/>
            <pc:sldMk cId="454956865" sldId="307"/>
            <ac:picMk id="15" creationId="{FFA96085-E541-E4AD-C1B4-AEE006061765}"/>
          </ac:picMkLst>
        </pc:picChg>
        <pc:picChg chg="del">
          <ac:chgData name="Carlos Hidalgo García" userId="5e0decdd4a0d9a7e" providerId="LiveId" clId="{F3A71197-0C6B-48B5-96B4-01A3D66134A8}" dt="2024-10-04T14:36:35.443" v="1535" actId="478"/>
          <ac:picMkLst>
            <pc:docMk/>
            <pc:sldMk cId="454956865" sldId="307"/>
            <ac:picMk id="28" creationId="{EFA932F2-01B0-AE89-0D07-DE08ED2DC45F}"/>
          </ac:picMkLst>
        </pc:picChg>
        <pc:picChg chg="add mod">
          <ac:chgData name="Carlos Hidalgo García" userId="5e0decdd4a0d9a7e" providerId="LiveId" clId="{F3A71197-0C6B-48B5-96B4-01A3D66134A8}" dt="2024-10-04T15:09:20.649" v="1917" actId="208"/>
          <ac:picMkLst>
            <pc:docMk/>
            <pc:sldMk cId="454956865" sldId="307"/>
            <ac:picMk id="29" creationId="{93EED507-6DBE-C710-6A24-D7426927A5EE}"/>
          </ac:picMkLst>
        </pc:picChg>
        <pc:picChg chg="del">
          <ac:chgData name="Carlos Hidalgo García" userId="5e0decdd4a0d9a7e" providerId="LiveId" clId="{F3A71197-0C6B-48B5-96B4-01A3D66134A8}" dt="2024-10-04T14:36:35.027" v="1534" actId="478"/>
          <ac:picMkLst>
            <pc:docMk/>
            <pc:sldMk cId="454956865" sldId="307"/>
            <ac:picMk id="31" creationId="{0DBFD9BF-1730-AA73-7AA7-82662206A663}"/>
          </ac:picMkLst>
        </pc:picChg>
        <pc:picChg chg="del">
          <ac:chgData name="Carlos Hidalgo García" userId="5e0decdd4a0d9a7e" providerId="LiveId" clId="{F3A71197-0C6B-48B5-96B4-01A3D66134A8}" dt="2024-10-04T14:36:34.447" v="1533" actId="478"/>
          <ac:picMkLst>
            <pc:docMk/>
            <pc:sldMk cId="454956865" sldId="307"/>
            <ac:picMk id="34" creationId="{5F66A9F7-DB02-7EDD-7C2F-FB5BD47BA772}"/>
          </ac:picMkLst>
        </pc:picChg>
        <pc:picChg chg="add mod">
          <ac:chgData name="Carlos Hidalgo García" userId="5e0decdd4a0d9a7e" providerId="LiveId" clId="{F3A71197-0C6B-48B5-96B4-01A3D66134A8}" dt="2024-10-04T15:10:08.523" v="1928" actId="14100"/>
          <ac:picMkLst>
            <pc:docMk/>
            <pc:sldMk cId="454956865" sldId="307"/>
            <ac:picMk id="35" creationId="{8825EE34-7A94-2389-E1C1-01EA81AA06A6}"/>
          </ac:picMkLst>
        </pc:picChg>
        <pc:picChg chg="del">
          <ac:chgData name="Carlos Hidalgo García" userId="5e0decdd4a0d9a7e" providerId="LiveId" clId="{F3A71197-0C6B-48B5-96B4-01A3D66134A8}" dt="2024-10-04T14:36:34.067" v="1532" actId="478"/>
          <ac:picMkLst>
            <pc:docMk/>
            <pc:sldMk cId="454956865" sldId="307"/>
            <ac:picMk id="37" creationId="{7DC38DD5-DE07-535E-1175-185E47E8EBC5}"/>
          </ac:picMkLst>
        </pc:picChg>
        <pc:picChg chg="add mod">
          <ac:chgData name="Carlos Hidalgo García" userId="5e0decdd4a0d9a7e" providerId="LiveId" clId="{F3A71197-0C6B-48B5-96B4-01A3D66134A8}" dt="2024-10-04T15:10:10.044" v="1929" actId="1076"/>
          <ac:picMkLst>
            <pc:docMk/>
            <pc:sldMk cId="454956865" sldId="307"/>
            <ac:picMk id="38" creationId="{3E4F1065-6517-1B89-6528-FCEE523D84B2}"/>
          </ac:picMkLst>
        </pc:picChg>
        <pc:picChg chg="add mod">
          <ac:chgData name="Carlos Hidalgo García" userId="5e0decdd4a0d9a7e" providerId="LiveId" clId="{F3A71197-0C6B-48B5-96B4-01A3D66134A8}" dt="2024-10-04T15:10:29.125" v="1934" actId="208"/>
          <ac:picMkLst>
            <pc:docMk/>
            <pc:sldMk cId="454956865" sldId="307"/>
            <ac:picMk id="40" creationId="{7DA6679F-60DD-44D9-3CF2-1219D80FA692}"/>
          </ac:picMkLst>
        </pc:picChg>
        <pc:picChg chg="add mod">
          <ac:chgData name="Carlos Hidalgo García" userId="5e0decdd4a0d9a7e" providerId="LiveId" clId="{F3A71197-0C6B-48B5-96B4-01A3D66134A8}" dt="2024-10-04T15:11:47.051" v="1938" actId="1076"/>
          <ac:picMkLst>
            <pc:docMk/>
            <pc:sldMk cId="454956865" sldId="307"/>
            <ac:picMk id="44" creationId="{E10A899D-FC26-4AFA-86FA-9267A3D7B580}"/>
          </ac:picMkLst>
        </pc:picChg>
        <pc:picChg chg="add mod">
          <ac:chgData name="Carlos Hidalgo García" userId="5e0decdd4a0d9a7e" providerId="LiveId" clId="{F3A71197-0C6B-48B5-96B4-01A3D66134A8}" dt="2024-10-04T15:12:04.359" v="1943" actId="1076"/>
          <ac:picMkLst>
            <pc:docMk/>
            <pc:sldMk cId="454956865" sldId="307"/>
            <ac:picMk id="46" creationId="{845C64A1-D362-FEC8-96E5-AF6226ED1F75}"/>
          </ac:picMkLst>
        </pc:picChg>
        <pc:cxnChg chg="add mod">
          <ac:chgData name="Carlos Hidalgo García" userId="5e0decdd4a0d9a7e" providerId="LiveId" clId="{F3A71197-0C6B-48B5-96B4-01A3D66134A8}" dt="2024-10-04T14:41:02.465" v="1839" actId="1076"/>
          <ac:cxnSpMkLst>
            <pc:docMk/>
            <pc:sldMk cId="454956865" sldId="307"/>
            <ac:cxnSpMk id="5" creationId="{1EE6555B-3C5D-A0C1-DFCF-5BEB1E172ACB}"/>
          </ac:cxnSpMkLst>
        </pc:cxnChg>
        <pc:cxnChg chg="add mod">
          <ac:chgData name="Carlos Hidalgo García" userId="5e0decdd4a0d9a7e" providerId="LiveId" clId="{F3A71197-0C6B-48B5-96B4-01A3D66134A8}" dt="2024-10-04T15:09:12.932" v="1915" actId="14100"/>
          <ac:cxnSpMkLst>
            <pc:docMk/>
            <pc:sldMk cId="454956865" sldId="307"/>
            <ac:cxnSpMk id="10" creationId="{F7E36CE3-4073-89AC-2204-635886D32270}"/>
          </ac:cxnSpMkLst>
        </pc:cxnChg>
        <pc:cxnChg chg="add mod">
          <ac:chgData name="Carlos Hidalgo García" userId="5e0decdd4a0d9a7e" providerId="LiveId" clId="{F3A71197-0C6B-48B5-96B4-01A3D66134A8}" dt="2024-10-04T14:42:25.974" v="1908" actId="1037"/>
          <ac:cxnSpMkLst>
            <pc:docMk/>
            <pc:sldMk cId="454956865" sldId="307"/>
            <ac:cxnSpMk id="16" creationId="{FF61561A-99E7-030E-A507-FAC0F3CE22E8}"/>
          </ac:cxnSpMkLst>
        </pc:cxn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114227846" sldId="307"/>
        </pc:sldMkLst>
      </pc:sldChg>
      <pc:sldChg chg="addSp delSp modSp add mod ord">
        <pc:chgData name="Carlos Hidalgo García" userId="5e0decdd4a0d9a7e" providerId="LiveId" clId="{F3A71197-0C6B-48B5-96B4-01A3D66134A8}" dt="2024-10-04T15:24:42.884" v="2311" actId="20577"/>
        <pc:sldMkLst>
          <pc:docMk/>
          <pc:sldMk cId="346320355" sldId="308"/>
        </pc:sldMkLst>
        <pc:spChg chg="mod">
          <ac:chgData name="Carlos Hidalgo García" userId="5e0decdd4a0d9a7e" providerId="LiveId" clId="{F3A71197-0C6B-48B5-96B4-01A3D66134A8}" dt="2024-10-04T15:24:42.884" v="2311" actId="20577"/>
          <ac:spMkLst>
            <pc:docMk/>
            <pc:sldMk cId="346320355" sldId="308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4T15:21:24.421" v="2305" actId="5793"/>
          <ac:spMkLst>
            <pc:docMk/>
            <pc:sldMk cId="346320355" sldId="308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4T15:16:46.138" v="1948" actId="478"/>
          <ac:picMkLst>
            <pc:docMk/>
            <pc:sldMk cId="346320355" sldId="308"/>
            <ac:picMk id="4" creationId="{4EE6BBA9-3177-3156-0E01-3A1467D155DE}"/>
          </ac:picMkLst>
        </pc:picChg>
        <pc:picChg chg="add mod">
          <ac:chgData name="Carlos Hidalgo García" userId="5e0decdd4a0d9a7e" providerId="LiveId" clId="{F3A71197-0C6B-48B5-96B4-01A3D66134A8}" dt="2024-10-04T15:18:33.686" v="1956" actId="208"/>
          <ac:picMkLst>
            <pc:docMk/>
            <pc:sldMk cId="346320355" sldId="308"/>
            <ac:picMk id="5" creationId="{2A8CE75C-F6E9-3236-5BD8-D04E84034628}"/>
          </ac:picMkLst>
        </pc:picChg>
        <pc:picChg chg="del">
          <ac:chgData name="Carlos Hidalgo García" userId="5e0decdd4a0d9a7e" providerId="LiveId" clId="{F3A71197-0C6B-48B5-96B4-01A3D66134A8}" dt="2024-10-04T15:16:46.749" v="1949" actId="478"/>
          <ac:picMkLst>
            <pc:docMk/>
            <pc:sldMk cId="346320355" sldId="308"/>
            <ac:picMk id="8" creationId="{ED0263B8-9B9E-5C7A-2343-7F723ABEFDEB}"/>
          </ac:picMkLst>
        </pc:picChg>
        <pc:picChg chg="add mod">
          <ac:chgData name="Carlos Hidalgo García" userId="5e0decdd4a0d9a7e" providerId="LiveId" clId="{F3A71197-0C6B-48B5-96B4-01A3D66134A8}" dt="2024-10-04T15:24:09.244" v="2310" actId="1076"/>
          <ac:picMkLst>
            <pc:docMk/>
            <pc:sldMk cId="346320355" sldId="308"/>
            <ac:picMk id="11" creationId="{CC5FEA89-40B0-679C-B502-09DF0F40D48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150357102" sldId="308"/>
        </pc:sldMkLst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1312970" sldId="309"/>
        </pc:sldMkLst>
      </pc:sldChg>
      <pc:sldChg chg="addSp delSp modSp add mod ord">
        <pc:chgData name="Carlos Hidalgo García" userId="5e0decdd4a0d9a7e" providerId="LiveId" clId="{F3A71197-0C6B-48B5-96B4-01A3D66134A8}" dt="2024-10-04T15:32:56.668" v="2939" actId="1076"/>
        <pc:sldMkLst>
          <pc:docMk/>
          <pc:sldMk cId="1578455972" sldId="309"/>
        </pc:sldMkLst>
        <pc:spChg chg="mod">
          <ac:chgData name="Carlos Hidalgo García" userId="5e0decdd4a0d9a7e" providerId="LiveId" clId="{F3A71197-0C6B-48B5-96B4-01A3D66134A8}" dt="2024-10-04T15:31:30.500" v="2929" actId="20577"/>
          <ac:spMkLst>
            <pc:docMk/>
            <pc:sldMk cId="1578455972" sldId="309"/>
            <ac:spMk id="2" creationId="{7F9F07BE-1DDC-E18E-7266-8619704EC24D}"/>
          </ac:spMkLst>
        </pc:spChg>
        <pc:spChg chg="del">
          <ac:chgData name="Carlos Hidalgo García" userId="5e0decdd4a0d9a7e" providerId="LiveId" clId="{F3A71197-0C6B-48B5-96B4-01A3D66134A8}" dt="2024-10-04T15:25:03.390" v="2340" actId="478"/>
          <ac:spMkLst>
            <pc:docMk/>
            <pc:sldMk cId="1578455972" sldId="309"/>
            <ac:spMk id="3" creationId="{C8C0D59E-04F2-DE2B-213E-0835DBB195F4}"/>
          </ac:spMkLst>
        </pc:spChg>
        <pc:spChg chg="del">
          <ac:chgData name="Carlos Hidalgo García" userId="5e0decdd4a0d9a7e" providerId="LiveId" clId="{F3A71197-0C6B-48B5-96B4-01A3D66134A8}" dt="2024-10-04T15:25:08.055" v="2344" actId="478"/>
          <ac:spMkLst>
            <pc:docMk/>
            <pc:sldMk cId="1578455972" sldId="309"/>
            <ac:spMk id="4" creationId="{02C2C4A0-A89A-1691-2752-38CF616F2EB1}"/>
          </ac:spMkLst>
        </pc:spChg>
        <pc:spChg chg="del">
          <ac:chgData name="Carlos Hidalgo García" userId="5e0decdd4a0d9a7e" providerId="LiveId" clId="{F3A71197-0C6B-48B5-96B4-01A3D66134A8}" dt="2024-10-04T15:25:11.663" v="2347" actId="478"/>
          <ac:spMkLst>
            <pc:docMk/>
            <pc:sldMk cId="1578455972" sldId="309"/>
            <ac:spMk id="8" creationId="{6342289D-8E6A-CBD2-8425-BBE932BF7AF3}"/>
          </ac:spMkLst>
        </pc:spChg>
        <pc:spChg chg="del mod">
          <ac:chgData name="Carlos Hidalgo García" userId="5e0decdd4a0d9a7e" providerId="LiveId" clId="{F3A71197-0C6B-48B5-96B4-01A3D66134A8}" dt="2024-10-04T15:25:10.073" v="2346" actId="478"/>
          <ac:spMkLst>
            <pc:docMk/>
            <pc:sldMk cId="1578455972" sldId="309"/>
            <ac:spMk id="14" creationId="{4C60C535-E2FB-BE78-3C55-B4AB57A23B09}"/>
          </ac:spMkLst>
        </pc:spChg>
        <pc:spChg chg="mod">
          <ac:chgData name="Carlos Hidalgo García" userId="5e0decdd4a0d9a7e" providerId="LiveId" clId="{F3A71197-0C6B-48B5-96B4-01A3D66134A8}" dt="2024-10-04T15:31:17.884" v="2928" actId="20577"/>
          <ac:spMkLst>
            <pc:docMk/>
            <pc:sldMk cId="1578455972" sldId="309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4T15:32:38.061" v="2933" actId="208"/>
          <ac:picMkLst>
            <pc:docMk/>
            <pc:sldMk cId="1578455972" sldId="309"/>
            <ac:picMk id="12" creationId="{962DBD9B-B9D1-84C1-7998-0B5380F53199}"/>
          </ac:picMkLst>
        </pc:picChg>
        <pc:picChg chg="add mod">
          <ac:chgData name="Carlos Hidalgo García" userId="5e0decdd4a0d9a7e" providerId="LiveId" clId="{F3A71197-0C6B-48B5-96B4-01A3D66134A8}" dt="2024-10-04T15:32:56.668" v="2939" actId="1076"/>
          <ac:picMkLst>
            <pc:docMk/>
            <pc:sldMk cId="1578455972" sldId="309"/>
            <ac:picMk id="15" creationId="{E4F2BC54-0602-563D-0A09-3DB0A0CB2D41}"/>
          </ac:picMkLst>
        </pc:picChg>
        <pc:picChg chg="del">
          <ac:chgData name="Carlos Hidalgo García" userId="5e0decdd4a0d9a7e" providerId="LiveId" clId="{F3A71197-0C6B-48B5-96B4-01A3D66134A8}" dt="2024-10-04T15:24:53.653" v="2320" actId="478"/>
          <ac:picMkLst>
            <pc:docMk/>
            <pc:sldMk cId="1578455972" sldId="309"/>
            <ac:picMk id="29" creationId="{93EED507-6DBE-C710-6A24-D7426927A5EE}"/>
          </ac:picMkLst>
        </pc:picChg>
        <pc:picChg chg="del">
          <ac:chgData name="Carlos Hidalgo García" userId="5e0decdd4a0d9a7e" providerId="LiveId" clId="{F3A71197-0C6B-48B5-96B4-01A3D66134A8}" dt="2024-10-04T15:24:51.843" v="2317" actId="478"/>
          <ac:picMkLst>
            <pc:docMk/>
            <pc:sldMk cId="1578455972" sldId="309"/>
            <ac:picMk id="35" creationId="{8825EE34-7A94-2389-E1C1-01EA81AA06A6}"/>
          </ac:picMkLst>
        </pc:picChg>
        <pc:picChg chg="del">
          <ac:chgData name="Carlos Hidalgo García" userId="5e0decdd4a0d9a7e" providerId="LiveId" clId="{F3A71197-0C6B-48B5-96B4-01A3D66134A8}" dt="2024-10-04T15:24:52.571" v="2318" actId="478"/>
          <ac:picMkLst>
            <pc:docMk/>
            <pc:sldMk cId="1578455972" sldId="309"/>
            <ac:picMk id="38" creationId="{3E4F1065-6517-1B89-6528-FCEE523D84B2}"/>
          </ac:picMkLst>
        </pc:picChg>
        <pc:picChg chg="del">
          <ac:chgData name="Carlos Hidalgo García" userId="5e0decdd4a0d9a7e" providerId="LiveId" clId="{F3A71197-0C6B-48B5-96B4-01A3D66134A8}" dt="2024-10-04T15:24:53.160" v="2319" actId="478"/>
          <ac:picMkLst>
            <pc:docMk/>
            <pc:sldMk cId="1578455972" sldId="309"/>
            <ac:picMk id="40" creationId="{7DA6679F-60DD-44D9-3CF2-1219D80FA692}"/>
          </ac:picMkLst>
        </pc:picChg>
        <pc:picChg chg="del">
          <ac:chgData name="Carlos Hidalgo García" userId="5e0decdd4a0d9a7e" providerId="LiveId" clId="{F3A71197-0C6B-48B5-96B4-01A3D66134A8}" dt="2024-10-04T15:24:50.214" v="2316" actId="478"/>
          <ac:picMkLst>
            <pc:docMk/>
            <pc:sldMk cId="1578455972" sldId="309"/>
            <ac:picMk id="44" creationId="{E10A899D-FC26-4AFA-86FA-9267A3D7B580}"/>
          </ac:picMkLst>
        </pc:picChg>
        <pc:picChg chg="del">
          <ac:chgData name="Carlos Hidalgo García" userId="5e0decdd4a0d9a7e" providerId="LiveId" clId="{F3A71197-0C6B-48B5-96B4-01A3D66134A8}" dt="2024-10-04T15:24:49.534" v="2315" actId="478"/>
          <ac:picMkLst>
            <pc:docMk/>
            <pc:sldMk cId="1578455972" sldId="309"/>
            <ac:picMk id="46" creationId="{845C64A1-D362-FEC8-96E5-AF6226ED1F75}"/>
          </ac:picMkLst>
        </pc:picChg>
        <pc:cxnChg chg="del">
          <ac:chgData name="Carlos Hidalgo García" userId="5e0decdd4a0d9a7e" providerId="LiveId" clId="{F3A71197-0C6B-48B5-96B4-01A3D66134A8}" dt="2024-10-04T15:25:07.125" v="2343" actId="478"/>
          <ac:cxnSpMkLst>
            <pc:docMk/>
            <pc:sldMk cId="1578455972" sldId="309"/>
            <ac:cxnSpMk id="5" creationId="{1EE6555B-3C5D-A0C1-DFCF-5BEB1E172ACB}"/>
          </ac:cxnSpMkLst>
        </pc:cxnChg>
        <pc:cxnChg chg="del">
          <ac:chgData name="Carlos Hidalgo García" userId="5e0decdd4a0d9a7e" providerId="LiveId" clId="{F3A71197-0C6B-48B5-96B4-01A3D66134A8}" dt="2024-10-04T15:25:05.082" v="2341" actId="478"/>
          <ac:cxnSpMkLst>
            <pc:docMk/>
            <pc:sldMk cId="1578455972" sldId="309"/>
            <ac:cxnSpMk id="10" creationId="{F7E36CE3-4073-89AC-2204-635886D32270}"/>
          </ac:cxnSpMkLst>
        </pc:cxnChg>
        <pc:cxnChg chg="del">
          <ac:chgData name="Carlos Hidalgo García" userId="5e0decdd4a0d9a7e" providerId="LiveId" clId="{F3A71197-0C6B-48B5-96B4-01A3D66134A8}" dt="2024-10-04T15:25:06.199" v="2342" actId="478"/>
          <ac:cxnSpMkLst>
            <pc:docMk/>
            <pc:sldMk cId="1578455972" sldId="309"/>
            <ac:cxnSpMk id="16" creationId="{FF61561A-99E7-030E-A507-FAC0F3CE22E8}"/>
          </ac:cxnSpMkLst>
        </pc:cxnChg>
      </pc:sldChg>
      <pc:sldChg chg="addSp delSp modSp add mod">
        <pc:chgData name="Carlos Hidalgo García" userId="5e0decdd4a0d9a7e" providerId="LiveId" clId="{F3A71197-0C6B-48B5-96B4-01A3D66134A8}" dt="2024-10-07T11:17:33.693" v="5038" actId="1076"/>
        <pc:sldMkLst>
          <pc:docMk/>
          <pc:sldMk cId="890552318" sldId="310"/>
        </pc:sldMkLst>
        <pc:spChg chg="mod">
          <ac:chgData name="Carlos Hidalgo García" userId="5e0decdd4a0d9a7e" providerId="LiveId" clId="{F3A71197-0C6B-48B5-96B4-01A3D66134A8}" dt="2024-10-04T18:32:12.290" v="3540" actId="20577"/>
          <ac:spMkLst>
            <pc:docMk/>
            <pc:sldMk cId="890552318" sldId="310"/>
            <ac:spMk id="2" creationId="{7F9F07BE-1DDC-E18E-7266-8619704EC24D}"/>
          </ac:spMkLst>
        </pc:spChg>
        <pc:spChg chg="add mod">
          <ac:chgData name="Carlos Hidalgo García" userId="5e0decdd4a0d9a7e" providerId="LiveId" clId="{F3A71197-0C6B-48B5-96B4-01A3D66134A8}" dt="2024-10-07T11:17:33.693" v="5038" actId="1076"/>
          <ac:spMkLst>
            <pc:docMk/>
            <pc:sldMk cId="890552318" sldId="310"/>
            <ac:spMk id="16" creationId="{64D3DFEB-6C81-468D-BEDA-DD01BD4F38C1}"/>
          </ac:spMkLst>
        </pc:spChg>
        <pc:spChg chg="mod">
          <ac:chgData name="Carlos Hidalgo García" userId="5e0decdd4a0d9a7e" providerId="LiveId" clId="{F3A71197-0C6B-48B5-96B4-01A3D66134A8}" dt="2024-10-04T18:30:57.179" v="3517" actId="6549"/>
          <ac:spMkLst>
            <pc:docMk/>
            <pc:sldMk cId="890552318" sldId="310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4T18:31:07.851" v="3521" actId="1076"/>
          <ac:picMkLst>
            <pc:docMk/>
            <pc:sldMk cId="890552318" sldId="310"/>
            <ac:picMk id="4" creationId="{92BC5A39-2F0B-C3C7-F3F2-0C559AA5BE17}"/>
          </ac:picMkLst>
        </pc:picChg>
        <pc:picChg chg="add mod">
          <ac:chgData name="Carlos Hidalgo García" userId="5e0decdd4a0d9a7e" providerId="LiveId" clId="{F3A71197-0C6B-48B5-96B4-01A3D66134A8}" dt="2024-10-04T18:31:21.504" v="3525" actId="1076"/>
          <ac:picMkLst>
            <pc:docMk/>
            <pc:sldMk cId="890552318" sldId="310"/>
            <ac:picMk id="8" creationId="{3339F2D6-A22D-A1D7-FCAE-1496C403C1EF}"/>
          </ac:picMkLst>
        </pc:picChg>
        <pc:picChg chg="add mod">
          <ac:chgData name="Carlos Hidalgo García" userId="5e0decdd4a0d9a7e" providerId="LiveId" clId="{F3A71197-0C6B-48B5-96B4-01A3D66134A8}" dt="2024-10-04T18:31:36.793" v="3531" actId="208"/>
          <ac:picMkLst>
            <pc:docMk/>
            <pc:sldMk cId="890552318" sldId="310"/>
            <ac:picMk id="11" creationId="{6248D0F3-FDEB-7779-DB63-8522A20273A5}"/>
          </ac:picMkLst>
        </pc:picChg>
        <pc:picChg chg="del">
          <ac:chgData name="Carlos Hidalgo García" userId="5e0decdd4a0d9a7e" providerId="LiveId" clId="{F3A71197-0C6B-48B5-96B4-01A3D66134A8}" dt="2024-10-04T18:24:49.528" v="2941" actId="478"/>
          <ac:picMkLst>
            <pc:docMk/>
            <pc:sldMk cId="890552318" sldId="310"/>
            <ac:picMk id="12" creationId="{962DBD9B-B9D1-84C1-7998-0B5380F53199}"/>
          </ac:picMkLst>
        </pc:picChg>
        <pc:picChg chg="add mod">
          <ac:chgData name="Carlos Hidalgo García" userId="5e0decdd4a0d9a7e" providerId="LiveId" clId="{F3A71197-0C6B-48B5-96B4-01A3D66134A8}" dt="2024-10-04T18:31:55.233" v="3538" actId="14100"/>
          <ac:picMkLst>
            <pc:docMk/>
            <pc:sldMk cId="890552318" sldId="310"/>
            <ac:picMk id="14" creationId="{7CED58B1-F639-F32B-EF70-2F4E877D4577}"/>
          </ac:picMkLst>
        </pc:picChg>
        <pc:picChg chg="del">
          <ac:chgData name="Carlos Hidalgo García" userId="5e0decdd4a0d9a7e" providerId="LiveId" clId="{F3A71197-0C6B-48B5-96B4-01A3D66134A8}" dt="2024-10-04T18:24:50.348" v="2942" actId="478"/>
          <ac:picMkLst>
            <pc:docMk/>
            <pc:sldMk cId="890552318" sldId="310"/>
            <ac:picMk id="15" creationId="{E4F2BC54-0602-563D-0A09-3DB0A0CB2D41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3346971746" sldId="310"/>
        </pc:sldMkLst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394825737" sldId="311"/>
        </pc:sldMkLst>
      </pc:sldChg>
      <pc:sldChg chg="addSp delSp modSp add mod">
        <pc:chgData name="Carlos Hidalgo García" userId="5e0decdd4a0d9a7e" providerId="LiveId" clId="{F3A71197-0C6B-48B5-96B4-01A3D66134A8}" dt="2024-10-08T10:30:28.094" v="10091" actId="33524"/>
        <pc:sldMkLst>
          <pc:docMk/>
          <pc:sldMk cId="1596330492" sldId="311"/>
        </pc:sldMkLst>
        <pc:spChg chg="mod">
          <ac:chgData name="Carlos Hidalgo García" userId="5e0decdd4a0d9a7e" providerId="LiveId" clId="{F3A71197-0C6B-48B5-96B4-01A3D66134A8}" dt="2024-10-04T21:12:05.721" v="3589" actId="20577"/>
          <ac:spMkLst>
            <pc:docMk/>
            <pc:sldMk cId="1596330492" sldId="311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8T10:30:28.094" v="10091" actId="33524"/>
          <ac:spMkLst>
            <pc:docMk/>
            <pc:sldMk cId="1596330492" sldId="311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4T21:11:42.602" v="3584" actId="478"/>
          <ac:picMkLst>
            <pc:docMk/>
            <pc:sldMk cId="1596330492" sldId="311"/>
            <ac:picMk id="4" creationId="{92BC5A39-2F0B-C3C7-F3F2-0C559AA5BE17}"/>
          </ac:picMkLst>
        </pc:picChg>
        <pc:picChg chg="add mod">
          <ac:chgData name="Carlos Hidalgo García" userId="5e0decdd4a0d9a7e" providerId="LiveId" clId="{F3A71197-0C6B-48B5-96B4-01A3D66134A8}" dt="2024-10-04T21:17:16.268" v="4009" actId="1076"/>
          <ac:picMkLst>
            <pc:docMk/>
            <pc:sldMk cId="1596330492" sldId="311"/>
            <ac:picMk id="5" creationId="{AD1587FD-0C79-18C9-DE80-11C09EEDB89D}"/>
          </ac:picMkLst>
        </pc:picChg>
        <pc:picChg chg="del">
          <ac:chgData name="Carlos Hidalgo García" userId="5e0decdd4a0d9a7e" providerId="LiveId" clId="{F3A71197-0C6B-48B5-96B4-01A3D66134A8}" dt="2024-10-04T21:11:43.140" v="3585" actId="478"/>
          <ac:picMkLst>
            <pc:docMk/>
            <pc:sldMk cId="1596330492" sldId="311"/>
            <ac:picMk id="8" creationId="{3339F2D6-A22D-A1D7-FCAE-1496C403C1EF}"/>
          </ac:picMkLst>
        </pc:picChg>
        <pc:picChg chg="del">
          <ac:chgData name="Carlos Hidalgo García" userId="5e0decdd4a0d9a7e" providerId="LiveId" clId="{F3A71197-0C6B-48B5-96B4-01A3D66134A8}" dt="2024-10-04T21:11:43.607" v="3586" actId="478"/>
          <ac:picMkLst>
            <pc:docMk/>
            <pc:sldMk cId="1596330492" sldId="311"/>
            <ac:picMk id="11" creationId="{6248D0F3-FDEB-7779-DB63-8522A20273A5}"/>
          </ac:picMkLst>
        </pc:picChg>
        <pc:picChg chg="add mod">
          <ac:chgData name="Carlos Hidalgo García" userId="5e0decdd4a0d9a7e" providerId="LiveId" clId="{F3A71197-0C6B-48B5-96B4-01A3D66134A8}" dt="2024-10-04T21:17:16.268" v="4009" actId="1076"/>
          <ac:picMkLst>
            <pc:docMk/>
            <pc:sldMk cId="1596330492" sldId="311"/>
            <ac:picMk id="12" creationId="{7B33DA95-03C7-E24F-FE91-DDECEF28178D}"/>
          </ac:picMkLst>
        </pc:picChg>
        <pc:picChg chg="del">
          <ac:chgData name="Carlos Hidalgo García" userId="5e0decdd4a0d9a7e" providerId="LiveId" clId="{F3A71197-0C6B-48B5-96B4-01A3D66134A8}" dt="2024-10-04T21:11:43.989" v="3587" actId="478"/>
          <ac:picMkLst>
            <pc:docMk/>
            <pc:sldMk cId="1596330492" sldId="311"/>
            <ac:picMk id="14" creationId="{7CED58B1-F639-F32B-EF70-2F4E877D4577}"/>
          </ac:picMkLst>
        </pc:picChg>
        <pc:picChg chg="add mod">
          <ac:chgData name="Carlos Hidalgo García" userId="5e0decdd4a0d9a7e" providerId="LiveId" clId="{F3A71197-0C6B-48B5-96B4-01A3D66134A8}" dt="2024-10-04T21:17:11.300" v="4008" actId="1076"/>
          <ac:picMkLst>
            <pc:docMk/>
            <pc:sldMk cId="1596330492" sldId="311"/>
            <ac:picMk id="15" creationId="{F1030177-8054-473E-B0CF-620E148462D3}"/>
          </ac:picMkLst>
        </pc:picChg>
        <pc:picChg chg="add mod">
          <ac:chgData name="Carlos Hidalgo García" userId="5e0decdd4a0d9a7e" providerId="LiveId" clId="{F3A71197-0C6B-48B5-96B4-01A3D66134A8}" dt="2024-10-04T21:17:28.219" v="4013" actId="1076"/>
          <ac:picMkLst>
            <pc:docMk/>
            <pc:sldMk cId="1596330492" sldId="311"/>
            <ac:picMk id="17" creationId="{6D4F7528-5A22-A94B-4E53-DB23D100290B}"/>
          </ac:picMkLst>
        </pc:picChg>
        <pc:picChg chg="add mod">
          <ac:chgData name="Carlos Hidalgo García" userId="5e0decdd4a0d9a7e" providerId="LiveId" clId="{F3A71197-0C6B-48B5-96B4-01A3D66134A8}" dt="2024-10-04T21:20:04.174" v="4018" actId="208"/>
          <ac:picMkLst>
            <pc:docMk/>
            <pc:sldMk cId="1596330492" sldId="311"/>
            <ac:picMk id="19" creationId="{BABF3F84-C571-F375-B147-8156B6EF7842}"/>
          </ac:picMkLst>
        </pc:picChg>
        <pc:picChg chg="add mod">
          <ac:chgData name="Carlos Hidalgo García" userId="5e0decdd4a0d9a7e" providerId="LiveId" clId="{F3A71197-0C6B-48B5-96B4-01A3D66134A8}" dt="2024-10-04T21:20:18.465" v="4022" actId="1076"/>
          <ac:picMkLst>
            <pc:docMk/>
            <pc:sldMk cId="1596330492" sldId="311"/>
            <ac:picMk id="21" creationId="{5618A03A-3B5E-68C6-2D4B-E7B3C832C44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616614280" sldId="312"/>
        </pc:sldMkLst>
      </pc:sldChg>
      <pc:sldChg chg="addSp delSp modSp add mod">
        <pc:chgData name="Carlos Hidalgo García" userId="5e0decdd4a0d9a7e" providerId="LiveId" clId="{F3A71197-0C6B-48B5-96B4-01A3D66134A8}" dt="2024-10-07T11:03:21.700" v="4486" actId="13926"/>
        <pc:sldMkLst>
          <pc:docMk/>
          <pc:sldMk cId="3757305120" sldId="312"/>
        </pc:sldMkLst>
        <pc:spChg chg="add mod">
          <ac:chgData name="Carlos Hidalgo García" userId="5e0decdd4a0d9a7e" providerId="LiveId" clId="{F3A71197-0C6B-48B5-96B4-01A3D66134A8}" dt="2024-10-07T11:03:21.700" v="4486" actId="13926"/>
          <ac:spMkLst>
            <pc:docMk/>
            <pc:sldMk cId="3757305120" sldId="312"/>
            <ac:spMk id="20" creationId="{36ACCAAF-2AD6-5CA5-9212-55C6DFEB12E0}"/>
          </ac:spMkLst>
        </pc:spChg>
        <pc:spChg chg="mod">
          <ac:chgData name="Carlos Hidalgo García" userId="5e0decdd4a0d9a7e" providerId="LiveId" clId="{F3A71197-0C6B-48B5-96B4-01A3D66134A8}" dt="2024-10-07T11:00:48.122" v="4434" actId="20577"/>
          <ac:spMkLst>
            <pc:docMk/>
            <pc:sldMk cId="3757305120" sldId="312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0:57:17.007" v="4278" actId="208"/>
          <ac:picMkLst>
            <pc:docMk/>
            <pc:sldMk cId="3757305120" sldId="312"/>
            <ac:picMk id="4" creationId="{7BC699C3-F4A6-C16D-56AF-36C0BD54F31B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5" creationId="{AD1587FD-0C79-18C9-DE80-11C09EEDB89D}"/>
          </ac:picMkLst>
        </pc:picChg>
        <pc:picChg chg="add mod">
          <ac:chgData name="Carlos Hidalgo García" userId="5e0decdd4a0d9a7e" providerId="LiveId" clId="{F3A71197-0C6B-48B5-96B4-01A3D66134A8}" dt="2024-10-07T10:57:30.907" v="4282" actId="1076"/>
          <ac:picMkLst>
            <pc:docMk/>
            <pc:sldMk cId="3757305120" sldId="312"/>
            <ac:picMk id="10" creationId="{9B3FB132-A3C5-999F-CBE1-9FDD2AAE425F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12" creationId="{7B33DA95-03C7-E24F-FE91-DDECEF28178D}"/>
          </ac:picMkLst>
        </pc:picChg>
        <pc:picChg chg="add mod">
          <ac:chgData name="Carlos Hidalgo García" userId="5e0decdd4a0d9a7e" providerId="LiveId" clId="{F3A71197-0C6B-48B5-96B4-01A3D66134A8}" dt="2024-10-07T10:58:19.673" v="4286" actId="1076"/>
          <ac:picMkLst>
            <pc:docMk/>
            <pc:sldMk cId="3757305120" sldId="312"/>
            <ac:picMk id="13" creationId="{BC30AF12-AE20-262D-48EB-A70F772C683C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15" creationId="{F1030177-8054-473E-B0CF-620E148462D3}"/>
          </ac:picMkLst>
        </pc:picChg>
        <pc:picChg chg="add mod">
          <ac:chgData name="Carlos Hidalgo García" userId="5e0decdd4a0d9a7e" providerId="LiveId" clId="{F3A71197-0C6B-48B5-96B4-01A3D66134A8}" dt="2024-10-07T10:58:32.352" v="4290" actId="1076"/>
          <ac:picMkLst>
            <pc:docMk/>
            <pc:sldMk cId="3757305120" sldId="312"/>
            <ac:picMk id="16" creationId="{A9AE02F4-A0C7-954D-F4C4-DDA4058B9417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17" creationId="{6D4F7528-5A22-A94B-4E53-DB23D100290B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19" creationId="{BABF3F84-C571-F375-B147-8156B6EF7842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21" creationId="{5618A03A-3B5E-68C6-2D4B-E7B3C832C44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3817649758" sldId="313"/>
        </pc:sldMkLst>
      </pc:sldChg>
      <pc:sldChg chg="addSp delSp modSp add mod ord">
        <pc:chgData name="Carlos Hidalgo García" userId="5e0decdd4a0d9a7e" providerId="LiveId" clId="{F3A71197-0C6B-48B5-96B4-01A3D66134A8}" dt="2024-10-07T16:46:25.750" v="7221" actId="20577"/>
        <pc:sldMkLst>
          <pc:docMk/>
          <pc:sldMk cId="4030506203" sldId="313"/>
        </pc:sldMkLst>
        <pc:spChg chg="mod">
          <ac:chgData name="Carlos Hidalgo García" userId="5e0decdd4a0d9a7e" providerId="LiveId" clId="{F3A71197-0C6B-48B5-96B4-01A3D66134A8}" dt="2024-10-07T16:46:25.750" v="7221" actId="20577"/>
          <ac:spMkLst>
            <pc:docMk/>
            <pc:sldMk cId="4030506203" sldId="313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1:15:18.721" v="4984" actId="20577"/>
          <ac:spMkLst>
            <pc:docMk/>
            <pc:sldMk cId="4030506203" sldId="313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1:11:07.765" v="4494" actId="208"/>
          <ac:picMkLst>
            <pc:docMk/>
            <pc:sldMk cId="4030506203" sldId="313"/>
            <ac:picMk id="4" creationId="{FCCDAB25-5F92-DFCD-A4DC-0D0FA3F91D08}"/>
          </ac:picMkLst>
        </pc:picChg>
        <pc:picChg chg="del">
          <ac:chgData name="Carlos Hidalgo García" userId="5e0decdd4a0d9a7e" providerId="LiveId" clId="{F3A71197-0C6B-48B5-96B4-01A3D66134A8}" dt="2024-10-07T11:11:05.107" v="4492" actId="478"/>
          <ac:picMkLst>
            <pc:docMk/>
            <pc:sldMk cId="4030506203" sldId="313"/>
            <ac:picMk id="5" creationId="{2A8CE75C-F6E9-3236-5BD8-D04E84034628}"/>
          </ac:picMkLst>
        </pc:picChg>
        <pc:picChg chg="del">
          <ac:chgData name="Carlos Hidalgo García" userId="5e0decdd4a0d9a7e" providerId="LiveId" clId="{F3A71197-0C6B-48B5-96B4-01A3D66134A8}" dt="2024-10-07T11:10:48.922" v="4491" actId="478"/>
          <ac:picMkLst>
            <pc:docMk/>
            <pc:sldMk cId="4030506203" sldId="313"/>
            <ac:picMk id="11" creationId="{CC5FEA89-40B0-679C-B502-09DF0F40D48D}"/>
          </ac:picMkLst>
        </pc:picChg>
      </pc:sldChg>
      <pc:sldChg chg="addSp delSp modSp add mod ord">
        <pc:chgData name="Carlos Hidalgo García" userId="5e0decdd4a0d9a7e" providerId="LiveId" clId="{F3A71197-0C6B-48B5-96B4-01A3D66134A8}" dt="2024-10-08T10:32:07.871" v="10096" actId="1038"/>
        <pc:sldMkLst>
          <pc:docMk/>
          <pc:sldMk cId="2168425453" sldId="314"/>
        </pc:sldMkLst>
        <pc:spChg chg="mod">
          <ac:chgData name="Carlos Hidalgo García" userId="5e0decdd4a0d9a7e" providerId="LiveId" clId="{F3A71197-0C6B-48B5-96B4-01A3D66134A8}" dt="2024-10-07T11:24:42.985" v="5043" actId="20577"/>
          <ac:spMkLst>
            <pc:docMk/>
            <pc:sldMk cId="2168425453" sldId="314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1:32:03.960" v="5484" actId="13926"/>
          <ac:spMkLst>
            <pc:docMk/>
            <pc:sldMk cId="2168425453" sldId="314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1:28:29.624" v="5220" actId="1076"/>
          <ac:picMkLst>
            <pc:docMk/>
            <pc:sldMk cId="2168425453" sldId="314"/>
            <ac:picMk id="4" creationId="{128772B3-2CD2-A3D5-8848-211BE8A7D93C}"/>
          </ac:picMkLst>
        </pc:picChg>
        <pc:picChg chg="add mod">
          <ac:chgData name="Carlos Hidalgo García" userId="5e0decdd4a0d9a7e" providerId="LiveId" clId="{F3A71197-0C6B-48B5-96B4-01A3D66134A8}" dt="2024-10-07T11:28:38.251" v="5228" actId="1036"/>
          <ac:picMkLst>
            <pc:docMk/>
            <pc:sldMk cId="2168425453" sldId="314"/>
            <ac:picMk id="8" creationId="{8263AEC2-0145-4C24-4801-596EE9EEC6B5}"/>
          </ac:picMkLst>
        </pc:picChg>
        <pc:picChg chg="add del mod">
          <ac:chgData name="Carlos Hidalgo García" userId="5e0decdd4a0d9a7e" providerId="LiveId" clId="{F3A71197-0C6B-48B5-96B4-01A3D66134A8}" dt="2024-10-07T11:30:51.892" v="5435" actId="478"/>
          <ac:picMkLst>
            <pc:docMk/>
            <pc:sldMk cId="2168425453" sldId="314"/>
            <ac:picMk id="11" creationId="{DD703294-FDE4-FD0F-A5C3-77C5A10F6E68}"/>
          </ac:picMkLst>
        </pc:picChg>
        <pc:picChg chg="del">
          <ac:chgData name="Carlos Hidalgo García" userId="5e0decdd4a0d9a7e" providerId="LiveId" clId="{F3A71197-0C6B-48B5-96B4-01A3D66134A8}" dt="2024-10-07T11:24:45.161" v="5045" actId="478"/>
          <ac:picMkLst>
            <pc:docMk/>
            <pc:sldMk cId="2168425453" sldId="314"/>
            <ac:picMk id="12" creationId="{962DBD9B-B9D1-84C1-7998-0B5380F53199}"/>
          </ac:picMkLst>
        </pc:picChg>
        <pc:picChg chg="add mod">
          <ac:chgData name="Carlos Hidalgo García" userId="5e0decdd4a0d9a7e" providerId="LiveId" clId="{F3A71197-0C6B-48B5-96B4-01A3D66134A8}" dt="2024-10-07T11:30:57.928" v="5438" actId="1076"/>
          <ac:picMkLst>
            <pc:docMk/>
            <pc:sldMk cId="2168425453" sldId="314"/>
            <ac:picMk id="14" creationId="{809AFB80-59D1-2E16-AA48-56129F808316}"/>
          </ac:picMkLst>
        </pc:picChg>
        <pc:picChg chg="del">
          <ac:chgData name="Carlos Hidalgo García" userId="5e0decdd4a0d9a7e" providerId="LiveId" clId="{F3A71197-0C6B-48B5-96B4-01A3D66134A8}" dt="2024-10-07T11:24:44.750" v="5044" actId="478"/>
          <ac:picMkLst>
            <pc:docMk/>
            <pc:sldMk cId="2168425453" sldId="314"/>
            <ac:picMk id="15" creationId="{E4F2BC54-0602-563D-0A09-3DB0A0CB2D41}"/>
          </ac:picMkLst>
        </pc:picChg>
        <pc:picChg chg="add mod">
          <ac:chgData name="Carlos Hidalgo García" userId="5e0decdd4a0d9a7e" providerId="LiveId" clId="{F3A71197-0C6B-48B5-96B4-01A3D66134A8}" dt="2024-10-07T11:31:08.062" v="5442" actId="1076"/>
          <ac:picMkLst>
            <pc:docMk/>
            <pc:sldMk cId="2168425453" sldId="314"/>
            <ac:picMk id="17" creationId="{F566B921-39F9-4897-EC85-630794537358}"/>
          </ac:picMkLst>
        </pc:picChg>
        <pc:picChg chg="add mod">
          <ac:chgData name="Carlos Hidalgo García" userId="5e0decdd4a0d9a7e" providerId="LiveId" clId="{F3A71197-0C6B-48B5-96B4-01A3D66134A8}" dt="2024-10-08T10:32:02.984" v="10092" actId="1076"/>
          <ac:picMkLst>
            <pc:docMk/>
            <pc:sldMk cId="2168425453" sldId="314"/>
            <ac:picMk id="19" creationId="{7E91BD08-3D0A-5A2B-08CE-BED837D54A8A}"/>
          </ac:picMkLst>
        </pc:picChg>
        <pc:picChg chg="add mod">
          <ac:chgData name="Carlos Hidalgo García" userId="5e0decdd4a0d9a7e" providerId="LiveId" clId="{F3A71197-0C6B-48B5-96B4-01A3D66134A8}" dt="2024-10-08T10:32:07.871" v="10096" actId="1038"/>
          <ac:picMkLst>
            <pc:docMk/>
            <pc:sldMk cId="2168425453" sldId="314"/>
            <ac:picMk id="21" creationId="{CA7D9443-E735-ADC9-AC7C-2A9A2419E680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3511843693" sldId="314"/>
        </pc:sldMkLst>
      </pc:sldChg>
      <pc:sldChg chg="addSp delSp modSp add mod ord">
        <pc:chgData name="Carlos Hidalgo García" userId="5e0decdd4a0d9a7e" providerId="LiveId" clId="{F3A71197-0C6B-48B5-96B4-01A3D66134A8}" dt="2024-10-07T17:03:00.784" v="7844" actId="22"/>
        <pc:sldMkLst>
          <pc:docMk/>
          <pc:sldMk cId="135125100" sldId="315"/>
        </pc:sldMkLst>
        <pc:spChg chg="mod">
          <ac:chgData name="Carlos Hidalgo García" userId="5e0decdd4a0d9a7e" providerId="LiveId" clId="{F3A71197-0C6B-48B5-96B4-01A3D66134A8}" dt="2024-10-07T15:15:53.809" v="5503" actId="20577"/>
          <ac:spMkLst>
            <pc:docMk/>
            <pc:sldMk cId="135125100" sldId="315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5:22:05.960" v="5831" actId="15"/>
          <ac:spMkLst>
            <pc:docMk/>
            <pc:sldMk cId="135125100" sldId="315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5:15:48.695" v="5497" actId="478"/>
          <ac:picMkLst>
            <pc:docMk/>
            <pc:sldMk cId="135125100" sldId="315"/>
            <ac:picMk id="4" creationId="{128772B3-2CD2-A3D5-8848-211BE8A7D93C}"/>
          </ac:picMkLst>
        </pc:picChg>
        <pc:picChg chg="add mod">
          <ac:chgData name="Carlos Hidalgo García" userId="5e0decdd4a0d9a7e" providerId="LiveId" clId="{F3A71197-0C6B-48B5-96B4-01A3D66134A8}" dt="2024-10-07T15:17:55.645" v="5623" actId="1076"/>
          <ac:picMkLst>
            <pc:docMk/>
            <pc:sldMk cId="135125100" sldId="315"/>
            <ac:picMk id="5" creationId="{5368D524-33B0-33C7-63DD-A9AF11A9CAD5}"/>
          </ac:picMkLst>
        </pc:picChg>
        <pc:picChg chg="del">
          <ac:chgData name="Carlos Hidalgo García" userId="5e0decdd4a0d9a7e" providerId="LiveId" clId="{F3A71197-0C6B-48B5-96B4-01A3D66134A8}" dt="2024-10-07T15:15:48.279" v="5496" actId="478"/>
          <ac:picMkLst>
            <pc:docMk/>
            <pc:sldMk cId="135125100" sldId="315"/>
            <ac:picMk id="8" creationId="{8263AEC2-0145-4C24-4801-596EE9EEC6B5}"/>
          </ac:picMkLst>
        </pc:picChg>
        <pc:picChg chg="add mod">
          <ac:chgData name="Carlos Hidalgo García" userId="5e0decdd4a0d9a7e" providerId="LiveId" clId="{F3A71197-0C6B-48B5-96B4-01A3D66134A8}" dt="2024-10-07T15:18:18.745" v="5680" actId="1076"/>
          <ac:picMkLst>
            <pc:docMk/>
            <pc:sldMk cId="135125100" sldId="315"/>
            <ac:picMk id="10" creationId="{8C2AAFE6-6760-4F51-DCB9-8FE605F000D5}"/>
          </ac:picMkLst>
        </pc:picChg>
        <pc:picChg chg="add mod">
          <ac:chgData name="Carlos Hidalgo García" userId="5e0decdd4a0d9a7e" providerId="LiveId" clId="{F3A71197-0C6B-48B5-96B4-01A3D66134A8}" dt="2024-10-07T15:18:23.106" v="5682" actId="1076"/>
          <ac:picMkLst>
            <pc:docMk/>
            <pc:sldMk cId="135125100" sldId="315"/>
            <ac:picMk id="11" creationId="{446B3201-6369-0748-0FC1-A786877CDE2E}"/>
          </ac:picMkLst>
        </pc:picChg>
        <pc:picChg chg="add mod">
          <ac:chgData name="Carlos Hidalgo García" userId="5e0decdd4a0d9a7e" providerId="LiveId" clId="{F3A71197-0C6B-48B5-96B4-01A3D66134A8}" dt="2024-10-07T15:21:26.542" v="5815" actId="1076"/>
          <ac:picMkLst>
            <pc:docMk/>
            <pc:sldMk cId="135125100" sldId="315"/>
            <ac:picMk id="13" creationId="{D19EC25F-A859-BF96-F315-594D74E63B7D}"/>
          </ac:picMkLst>
        </pc:picChg>
        <pc:picChg chg="del">
          <ac:chgData name="Carlos Hidalgo García" userId="5e0decdd4a0d9a7e" providerId="LiveId" clId="{F3A71197-0C6B-48B5-96B4-01A3D66134A8}" dt="2024-10-07T15:15:51.023" v="5501" actId="478"/>
          <ac:picMkLst>
            <pc:docMk/>
            <pc:sldMk cId="135125100" sldId="315"/>
            <ac:picMk id="14" creationId="{809AFB80-59D1-2E16-AA48-56129F808316}"/>
          </ac:picMkLst>
        </pc:picChg>
        <pc:picChg chg="add mod">
          <ac:chgData name="Carlos Hidalgo García" userId="5e0decdd4a0d9a7e" providerId="LiveId" clId="{F3A71197-0C6B-48B5-96B4-01A3D66134A8}" dt="2024-10-07T15:21:45.192" v="5823" actId="14100"/>
          <ac:picMkLst>
            <pc:docMk/>
            <pc:sldMk cId="135125100" sldId="315"/>
            <ac:picMk id="16" creationId="{93A7FED8-1378-193E-B74E-3ADAB66CDE64}"/>
          </ac:picMkLst>
        </pc:picChg>
        <pc:picChg chg="del">
          <ac:chgData name="Carlos Hidalgo García" userId="5e0decdd4a0d9a7e" providerId="LiveId" clId="{F3A71197-0C6B-48B5-96B4-01A3D66134A8}" dt="2024-10-07T15:15:50.549" v="5500" actId="478"/>
          <ac:picMkLst>
            <pc:docMk/>
            <pc:sldMk cId="135125100" sldId="315"/>
            <ac:picMk id="17" creationId="{F566B921-39F9-4897-EC85-630794537358}"/>
          </ac:picMkLst>
        </pc:picChg>
        <pc:picChg chg="del">
          <ac:chgData name="Carlos Hidalgo García" userId="5e0decdd4a0d9a7e" providerId="LiveId" clId="{F3A71197-0C6B-48B5-96B4-01A3D66134A8}" dt="2024-10-07T15:15:49.222" v="5498" actId="478"/>
          <ac:picMkLst>
            <pc:docMk/>
            <pc:sldMk cId="135125100" sldId="315"/>
            <ac:picMk id="19" creationId="{7E91BD08-3D0A-5A2B-08CE-BED837D54A8A}"/>
          </ac:picMkLst>
        </pc:picChg>
        <pc:picChg chg="add del">
          <ac:chgData name="Carlos Hidalgo García" userId="5e0decdd4a0d9a7e" providerId="LiveId" clId="{F3A71197-0C6B-48B5-96B4-01A3D66134A8}" dt="2024-10-07T17:03:00.784" v="7844" actId="22"/>
          <ac:picMkLst>
            <pc:docMk/>
            <pc:sldMk cId="135125100" sldId="315"/>
            <ac:picMk id="20" creationId="{DF9F6896-A510-76CA-B11E-E9264BCE8EC2}"/>
          </ac:picMkLst>
        </pc:picChg>
        <pc:picChg chg="del">
          <ac:chgData name="Carlos Hidalgo García" userId="5e0decdd4a0d9a7e" providerId="LiveId" clId="{F3A71197-0C6B-48B5-96B4-01A3D66134A8}" dt="2024-10-07T15:15:50.041" v="5499" actId="478"/>
          <ac:picMkLst>
            <pc:docMk/>
            <pc:sldMk cId="135125100" sldId="315"/>
            <ac:picMk id="21" creationId="{CA7D9443-E735-ADC9-AC7C-2A9A2419E680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2696976544" sldId="315"/>
        </pc:sldMkLst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2494234158" sldId="316"/>
        </pc:sldMkLst>
      </pc:sldChg>
      <pc:sldChg chg="addSp delSp modSp add mod">
        <pc:chgData name="Carlos Hidalgo García" userId="5e0decdd4a0d9a7e" providerId="LiveId" clId="{F3A71197-0C6B-48B5-96B4-01A3D66134A8}" dt="2024-10-07T16:26:14.750" v="6642" actId="20577"/>
        <pc:sldMkLst>
          <pc:docMk/>
          <pc:sldMk cId="2767227855" sldId="316"/>
        </pc:sldMkLst>
        <pc:spChg chg="mod">
          <ac:chgData name="Carlos Hidalgo García" userId="5e0decdd4a0d9a7e" providerId="LiveId" clId="{F3A71197-0C6B-48B5-96B4-01A3D66134A8}" dt="2024-10-07T16:26:14.750" v="6642" actId="20577"/>
          <ac:spMkLst>
            <pc:docMk/>
            <pc:sldMk cId="2767227855" sldId="316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5:27:44.734" v="6258" actId="13926"/>
          <ac:spMkLst>
            <pc:docMk/>
            <pc:sldMk cId="2767227855" sldId="316"/>
            <ac:spMk id="24" creationId="{77AC952E-FE1E-3C99-9DBC-A0774DAFAAAE}"/>
          </ac:spMkLst>
        </pc:spChg>
        <pc:picChg chg="add del mod">
          <ac:chgData name="Carlos Hidalgo García" userId="5e0decdd4a0d9a7e" providerId="LiveId" clId="{F3A71197-0C6B-48B5-96B4-01A3D66134A8}" dt="2024-10-07T15:27:25.450" v="6248" actId="478"/>
          <ac:picMkLst>
            <pc:docMk/>
            <pc:sldMk cId="2767227855" sldId="316"/>
            <ac:picMk id="4" creationId="{0B0227A0-E82B-95D2-D432-5342C271627A}"/>
          </ac:picMkLst>
        </pc:picChg>
        <pc:picChg chg="del">
          <ac:chgData name="Carlos Hidalgo García" userId="5e0decdd4a0d9a7e" providerId="LiveId" clId="{F3A71197-0C6B-48B5-96B4-01A3D66134A8}" dt="2024-10-07T15:21:57.034" v="5827" actId="478"/>
          <ac:picMkLst>
            <pc:docMk/>
            <pc:sldMk cId="2767227855" sldId="316"/>
            <ac:picMk id="5" creationId="{5368D524-33B0-33C7-63DD-A9AF11A9CAD5}"/>
          </ac:picMkLst>
        </pc:picChg>
        <pc:picChg chg="del">
          <ac:chgData name="Carlos Hidalgo García" userId="5e0decdd4a0d9a7e" providerId="LiveId" clId="{F3A71197-0C6B-48B5-96B4-01A3D66134A8}" dt="2024-10-07T15:21:57.730" v="5828" actId="478"/>
          <ac:picMkLst>
            <pc:docMk/>
            <pc:sldMk cId="2767227855" sldId="316"/>
            <ac:picMk id="10" creationId="{8C2AAFE6-6760-4F51-DCB9-8FE605F000D5}"/>
          </ac:picMkLst>
        </pc:picChg>
        <pc:picChg chg="del">
          <ac:chgData name="Carlos Hidalgo García" userId="5e0decdd4a0d9a7e" providerId="LiveId" clId="{F3A71197-0C6B-48B5-96B4-01A3D66134A8}" dt="2024-10-07T15:21:58.385" v="5829" actId="478"/>
          <ac:picMkLst>
            <pc:docMk/>
            <pc:sldMk cId="2767227855" sldId="316"/>
            <ac:picMk id="11" creationId="{446B3201-6369-0748-0FC1-A786877CDE2E}"/>
          </ac:picMkLst>
        </pc:picChg>
        <pc:picChg chg="add mod ord">
          <ac:chgData name="Carlos Hidalgo García" userId="5e0decdd4a0d9a7e" providerId="LiveId" clId="{F3A71197-0C6B-48B5-96B4-01A3D66134A8}" dt="2024-10-07T15:27:35.599" v="6254" actId="1076"/>
          <ac:picMkLst>
            <pc:docMk/>
            <pc:sldMk cId="2767227855" sldId="316"/>
            <ac:picMk id="12" creationId="{CBE2981B-0B98-1E28-DA83-D2DDE64A59AD}"/>
          </ac:picMkLst>
        </pc:picChg>
        <pc:picChg chg="del">
          <ac:chgData name="Carlos Hidalgo García" userId="5e0decdd4a0d9a7e" providerId="LiveId" clId="{F3A71197-0C6B-48B5-96B4-01A3D66134A8}" dt="2024-10-07T15:21:55.984" v="5826" actId="478"/>
          <ac:picMkLst>
            <pc:docMk/>
            <pc:sldMk cId="2767227855" sldId="316"/>
            <ac:picMk id="13" creationId="{D19EC25F-A859-BF96-F315-594D74E63B7D}"/>
          </ac:picMkLst>
        </pc:picChg>
        <pc:picChg chg="add mod">
          <ac:chgData name="Carlos Hidalgo García" userId="5e0decdd4a0d9a7e" providerId="LiveId" clId="{F3A71197-0C6B-48B5-96B4-01A3D66134A8}" dt="2024-10-07T15:27:30.330" v="6251" actId="208"/>
          <ac:picMkLst>
            <pc:docMk/>
            <pc:sldMk cId="2767227855" sldId="316"/>
            <ac:picMk id="15" creationId="{E6B63B01-586B-DAEE-6D50-767823DF2052}"/>
          </ac:picMkLst>
        </pc:picChg>
        <pc:picChg chg="del">
          <ac:chgData name="Carlos Hidalgo García" userId="5e0decdd4a0d9a7e" providerId="LiveId" clId="{F3A71197-0C6B-48B5-96B4-01A3D66134A8}" dt="2024-10-07T15:21:55.609" v="5825" actId="478"/>
          <ac:picMkLst>
            <pc:docMk/>
            <pc:sldMk cId="2767227855" sldId="316"/>
            <ac:picMk id="16" creationId="{93A7FED8-1378-193E-B74E-3ADAB66CDE64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374444388" sldId="317"/>
        </pc:sldMkLst>
      </pc:sldChg>
      <pc:sldChg chg="addSp delSp modSp add mod">
        <pc:chgData name="Carlos Hidalgo García" userId="5e0decdd4a0d9a7e" providerId="LiveId" clId="{F3A71197-0C6B-48B5-96B4-01A3D66134A8}" dt="2024-10-07T16:26:11.508" v="6640" actId="20577"/>
        <pc:sldMkLst>
          <pc:docMk/>
          <pc:sldMk cId="1296700391" sldId="317"/>
        </pc:sldMkLst>
        <pc:spChg chg="mod">
          <ac:chgData name="Carlos Hidalgo García" userId="5e0decdd4a0d9a7e" providerId="LiveId" clId="{F3A71197-0C6B-48B5-96B4-01A3D66134A8}" dt="2024-10-07T16:26:11.508" v="6640" actId="20577"/>
          <ac:spMkLst>
            <pc:docMk/>
            <pc:sldMk cId="1296700391" sldId="317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6:07:29.914" v="6586" actId="20577"/>
          <ac:spMkLst>
            <pc:docMk/>
            <pc:sldMk cId="1296700391" sldId="317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6:07:11.209" v="6554" actId="1076"/>
          <ac:picMkLst>
            <pc:docMk/>
            <pc:sldMk cId="1296700391" sldId="317"/>
            <ac:picMk id="3" creationId="{D5777AA4-CEBF-5A7E-8EAB-239E267966F8}"/>
          </ac:picMkLst>
        </pc:picChg>
        <pc:picChg chg="add del mod">
          <ac:chgData name="Carlos Hidalgo García" userId="5e0decdd4a0d9a7e" providerId="LiveId" clId="{F3A71197-0C6B-48B5-96B4-01A3D66134A8}" dt="2024-10-07T16:07:14.327" v="6555" actId="478"/>
          <ac:picMkLst>
            <pc:docMk/>
            <pc:sldMk cId="1296700391" sldId="317"/>
            <ac:picMk id="4" creationId="{C7FD28F2-77DE-6521-A697-7725D4142B79}"/>
          </ac:picMkLst>
        </pc:picChg>
        <pc:picChg chg="add mod">
          <ac:chgData name="Carlos Hidalgo García" userId="5e0decdd4a0d9a7e" providerId="LiveId" clId="{F3A71197-0C6B-48B5-96B4-01A3D66134A8}" dt="2024-10-07T16:09:13.479" v="6622" actId="14100"/>
          <ac:picMkLst>
            <pc:docMk/>
            <pc:sldMk cId="1296700391" sldId="317"/>
            <ac:picMk id="5" creationId="{67F2B017-6DC8-BC73-3608-C7257F77CFA7}"/>
          </ac:picMkLst>
        </pc:picChg>
        <pc:picChg chg="add del mod">
          <ac:chgData name="Carlos Hidalgo García" userId="5e0decdd4a0d9a7e" providerId="LiveId" clId="{F3A71197-0C6B-48B5-96B4-01A3D66134A8}" dt="2024-10-07T16:08:20.407" v="6611" actId="478"/>
          <ac:picMkLst>
            <pc:docMk/>
            <pc:sldMk cId="1296700391" sldId="317"/>
            <ac:picMk id="10" creationId="{E97E66DA-9283-3449-66BC-CB48DF8A5C54}"/>
          </ac:picMkLst>
        </pc:picChg>
        <pc:picChg chg="del">
          <ac:chgData name="Carlos Hidalgo García" userId="5e0decdd4a0d9a7e" providerId="LiveId" clId="{F3A71197-0C6B-48B5-96B4-01A3D66134A8}" dt="2024-10-07T16:05:29.214" v="6261" actId="478"/>
          <ac:picMkLst>
            <pc:docMk/>
            <pc:sldMk cId="1296700391" sldId="317"/>
            <ac:picMk id="12" creationId="{CBE2981B-0B98-1E28-DA83-D2DDE64A59AD}"/>
          </ac:picMkLst>
        </pc:picChg>
        <pc:picChg chg="add mod">
          <ac:chgData name="Carlos Hidalgo García" userId="5e0decdd4a0d9a7e" providerId="LiveId" clId="{F3A71197-0C6B-48B5-96B4-01A3D66134A8}" dt="2024-10-07T16:08:43.615" v="6614" actId="1076"/>
          <ac:picMkLst>
            <pc:docMk/>
            <pc:sldMk cId="1296700391" sldId="317"/>
            <ac:picMk id="13" creationId="{E3FDDA44-862B-B71F-D525-427599ADB7E2}"/>
          </ac:picMkLst>
        </pc:picChg>
        <pc:picChg chg="add mod">
          <ac:chgData name="Carlos Hidalgo García" userId="5e0decdd4a0d9a7e" providerId="LiveId" clId="{F3A71197-0C6B-48B5-96B4-01A3D66134A8}" dt="2024-10-07T16:08:59.175" v="6620" actId="1076"/>
          <ac:picMkLst>
            <pc:docMk/>
            <pc:sldMk cId="1296700391" sldId="317"/>
            <ac:picMk id="14" creationId="{8DE07710-5147-22AF-3F9F-F359F8CBE7D1}"/>
          </ac:picMkLst>
        </pc:picChg>
        <pc:picChg chg="del">
          <ac:chgData name="Carlos Hidalgo García" userId="5e0decdd4a0d9a7e" providerId="LiveId" clId="{F3A71197-0C6B-48B5-96B4-01A3D66134A8}" dt="2024-10-07T16:05:28.887" v="6260" actId="478"/>
          <ac:picMkLst>
            <pc:docMk/>
            <pc:sldMk cId="1296700391" sldId="317"/>
            <ac:picMk id="15" creationId="{E6B63B01-586B-DAEE-6D50-767823DF2052}"/>
          </ac:picMkLst>
        </pc:picChg>
        <pc:picChg chg="add del mod">
          <ac:chgData name="Carlos Hidalgo García" userId="5e0decdd4a0d9a7e" providerId="LiveId" clId="{F3A71197-0C6B-48B5-96B4-01A3D66134A8}" dt="2024-10-07T16:23:09.375" v="6629" actId="478"/>
          <ac:picMkLst>
            <pc:docMk/>
            <pc:sldMk cId="1296700391" sldId="317"/>
            <ac:picMk id="17" creationId="{894A9760-0DC6-3DF7-F088-43265D054B33}"/>
          </ac:picMkLst>
        </pc:picChg>
        <pc:picChg chg="add mod">
          <ac:chgData name="Carlos Hidalgo García" userId="5e0decdd4a0d9a7e" providerId="LiveId" clId="{F3A71197-0C6B-48B5-96B4-01A3D66134A8}" dt="2024-10-07T16:23:15.160" v="6634" actId="208"/>
          <ac:picMkLst>
            <pc:docMk/>
            <pc:sldMk cId="1296700391" sldId="317"/>
            <ac:picMk id="19" creationId="{B6664E88-8B94-11A6-F5FB-00257A2177BE}"/>
          </ac:picMkLst>
        </pc:picChg>
        <pc:picChg chg="add mod">
          <ac:chgData name="Carlos Hidalgo García" userId="5e0decdd4a0d9a7e" providerId="LiveId" clId="{F3A71197-0C6B-48B5-96B4-01A3D66134A8}" dt="2024-10-07T16:23:33.414" v="6638" actId="1076"/>
          <ac:picMkLst>
            <pc:docMk/>
            <pc:sldMk cId="1296700391" sldId="317"/>
            <ac:picMk id="21" creationId="{8876CAF0-0071-8A13-704A-A2E2A6F286BF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220311389" sldId="318"/>
        </pc:sldMkLst>
      </pc:sldChg>
      <pc:sldChg chg="addSp delSp modSp add mod">
        <pc:chgData name="Carlos Hidalgo García" userId="5e0decdd4a0d9a7e" providerId="LiveId" clId="{F3A71197-0C6B-48B5-96B4-01A3D66134A8}" dt="2024-10-07T16:39:09.387" v="6818" actId="13926"/>
        <pc:sldMkLst>
          <pc:docMk/>
          <pc:sldMk cId="3478683756" sldId="318"/>
        </pc:sldMkLst>
        <pc:spChg chg="mod">
          <ac:chgData name="Carlos Hidalgo García" userId="5e0decdd4a0d9a7e" providerId="LiveId" clId="{F3A71197-0C6B-48B5-96B4-01A3D66134A8}" dt="2024-10-07T16:29:49.437" v="6732" actId="20577"/>
          <ac:spMkLst>
            <pc:docMk/>
            <pc:sldMk cId="3478683756" sldId="318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6:39:09.387" v="6818" actId="13926"/>
          <ac:spMkLst>
            <pc:docMk/>
            <pc:sldMk cId="3478683756" sldId="318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6:26:51.865" v="6646" actId="478"/>
          <ac:picMkLst>
            <pc:docMk/>
            <pc:sldMk cId="3478683756" sldId="318"/>
            <ac:picMk id="3" creationId="{D5777AA4-CEBF-5A7E-8EAB-239E267966F8}"/>
          </ac:picMkLst>
        </pc:picChg>
        <pc:picChg chg="del">
          <ac:chgData name="Carlos Hidalgo García" userId="5e0decdd4a0d9a7e" providerId="LiveId" clId="{F3A71197-0C6B-48B5-96B4-01A3D66134A8}" dt="2024-10-07T16:26:51.865" v="6646" actId="478"/>
          <ac:picMkLst>
            <pc:docMk/>
            <pc:sldMk cId="3478683756" sldId="318"/>
            <ac:picMk id="5" creationId="{67F2B017-6DC8-BC73-3608-C7257F77CFA7}"/>
          </ac:picMkLst>
        </pc:picChg>
        <pc:picChg chg="add mod">
          <ac:chgData name="Carlos Hidalgo García" userId="5e0decdd4a0d9a7e" providerId="LiveId" clId="{F3A71197-0C6B-48B5-96B4-01A3D66134A8}" dt="2024-10-07T16:29:14.582" v="6722" actId="208"/>
          <ac:picMkLst>
            <pc:docMk/>
            <pc:sldMk cId="3478683756" sldId="318"/>
            <ac:picMk id="8" creationId="{FDD4F590-09B5-3526-B229-7C65081A2E38}"/>
          </ac:picMkLst>
        </pc:picChg>
        <pc:picChg chg="add mod">
          <ac:chgData name="Carlos Hidalgo García" userId="5e0decdd4a0d9a7e" providerId="LiveId" clId="{F3A71197-0C6B-48B5-96B4-01A3D66134A8}" dt="2024-10-07T16:29:44.558" v="6730" actId="1076"/>
          <ac:picMkLst>
            <pc:docMk/>
            <pc:sldMk cId="3478683756" sldId="318"/>
            <ac:picMk id="11" creationId="{CBD8370B-5928-2E09-A07D-4C65E30BAFE1}"/>
          </ac:picMkLst>
        </pc:picChg>
        <pc:picChg chg="del">
          <ac:chgData name="Carlos Hidalgo García" userId="5e0decdd4a0d9a7e" providerId="LiveId" clId="{F3A71197-0C6B-48B5-96B4-01A3D66134A8}" dt="2024-10-07T16:26:51.865" v="6646" actId="478"/>
          <ac:picMkLst>
            <pc:docMk/>
            <pc:sldMk cId="3478683756" sldId="318"/>
            <ac:picMk id="13" creationId="{E3FDDA44-862B-B71F-D525-427599ADB7E2}"/>
          </ac:picMkLst>
        </pc:picChg>
        <pc:picChg chg="del">
          <ac:chgData name="Carlos Hidalgo García" userId="5e0decdd4a0d9a7e" providerId="LiveId" clId="{F3A71197-0C6B-48B5-96B4-01A3D66134A8}" dt="2024-10-07T16:26:51.865" v="6646" actId="478"/>
          <ac:picMkLst>
            <pc:docMk/>
            <pc:sldMk cId="3478683756" sldId="318"/>
            <ac:picMk id="14" creationId="{8DE07710-5147-22AF-3F9F-F359F8CBE7D1}"/>
          </ac:picMkLst>
        </pc:picChg>
        <pc:picChg chg="add mod">
          <ac:chgData name="Carlos Hidalgo García" userId="5e0decdd4a0d9a7e" providerId="LiveId" clId="{F3A71197-0C6B-48B5-96B4-01A3D66134A8}" dt="2024-10-07T16:31:03.975" v="6765" actId="208"/>
          <ac:picMkLst>
            <pc:docMk/>
            <pc:sldMk cId="3478683756" sldId="318"/>
            <ac:picMk id="15" creationId="{D374DD9A-36A4-8151-1CF0-4D1DE910F57D}"/>
          </ac:picMkLst>
        </pc:picChg>
        <pc:picChg chg="add mod">
          <ac:chgData name="Carlos Hidalgo García" userId="5e0decdd4a0d9a7e" providerId="LiveId" clId="{F3A71197-0C6B-48B5-96B4-01A3D66134A8}" dt="2024-10-07T16:31:19.567" v="6774" actId="1036"/>
          <ac:picMkLst>
            <pc:docMk/>
            <pc:sldMk cId="3478683756" sldId="318"/>
            <ac:picMk id="17" creationId="{DA99EA9C-6E66-6BE0-67A8-C90C3E41F213}"/>
          </ac:picMkLst>
        </pc:picChg>
        <pc:picChg chg="del">
          <ac:chgData name="Carlos Hidalgo García" userId="5e0decdd4a0d9a7e" providerId="LiveId" clId="{F3A71197-0C6B-48B5-96B4-01A3D66134A8}" dt="2024-10-07T16:26:50.038" v="6645" actId="478"/>
          <ac:picMkLst>
            <pc:docMk/>
            <pc:sldMk cId="3478683756" sldId="318"/>
            <ac:picMk id="19" creationId="{B6664E88-8B94-11A6-F5FB-00257A2177BE}"/>
          </ac:picMkLst>
        </pc:picChg>
        <pc:picChg chg="add mod">
          <ac:chgData name="Carlos Hidalgo García" userId="5e0decdd4a0d9a7e" providerId="LiveId" clId="{F3A71197-0C6B-48B5-96B4-01A3D66134A8}" dt="2024-10-07T16:32:37.215" v="6812" actId="14100"/>
          <ac:picMkLst>
            <pc:docMk/>
            <pc:sldMk cId="3478683756" sldId="318"/>
            <ac:picMk id="20" creationId="{1DDEFA10-3E12-0846-7649-CF61647D3B17}"/>
          </ac:picMkLst>
        </pc:picChg>
        <pc:picChg chg="del">
          <ac:chgData name="Carlos Hidalgo García" userId="5e0decdd4a0d9a7e" providerId="LiveId" clId="{F3A71197-0C6B-48B5-96B4-01A3D66134A8}" dt="2024-10-07T16:26:49.607" v="6644" actId="478"/>
          <ac:picMkLst>
            <pc:docMk/>
            <pc:sldMk cId="3478683756" sldId="318"/>
            <ac:picMk id="21" creationId="{8876CAF0-0071-8A13-704A-A2E2A6F286BF}"/>
          </ac:picMkLst>
        </pc:picChg>
        <pc:picChg chg="add mod">
          <ac:chgData name="Carlos Hidalgo García" userId="5e0decdd4a0d9a7e" providerId="LiveId" clId="{F3A71197-0C6B-48B5-96B4-01A3D66134A8}" dt="2024-10-07T16:32:57.545" v="6817" actId="14100"/>
          <ac:picMkLst>
            <pc:docMk/>
            <pc:sldMk cId="3478683756" sldId="318"/>
            <ac:picMk id="28" creationId="{470213E6-E759-64C4-C408-E9BA318D6FB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426339571" sldId="319"/>
        </pc:sldMkLst>
      </pc:sldChg>
      <pc:sldChg chg="addSp delSp modSp add mod">
        <pc:chgData name="Carlos Hidalgo García" userId="5e0decdd4a0d9a7e" providerId="LiveId" clId="{F3A71197-0C6B-48B5-96B4-01A3D66134A8}" dt="2024-10-07T16:45:28.444" v="7214" actId="1035"/>
        <pc:sldMkLst>
          <pc:docMk/>
          <pc:sldMk cId="4062070342" sldId="319"/>
        </pc:sldMkLst>
        <pc:spChg chg="mod">
          <ac:chgData name="Carlos Hidalgo García" userId="5e0decdd4a0d9a7e" providerId="LiveId" clId="{F3A71197-0C6B-48B5-96B4-01A3D66134A8}" dt="2024-10-07T16:39:30.378" v="6827" actId="20577"/>
          <ac:spMkLst>
            <pc:docMk/>
            <pc:sldMk cId="4062070342" sldId="319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6:44:50.754" v="7194" actId="6549"/>
          <ac:spMkLst>
            <pc:docMk/>
            <pc:sldMk cId="4062070342" sldId="319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6:43:04.983" v="7113" actId="1076"/>
          <ac:picMkLst>
            <pc:docMk/>
            <pc:sldMk cId="4062070342" sldId="319"/>
            <ac:picMk id="4" creationId="{A8BE8531-AEC8-69DC-CFB5-3D71D1E9D16C}"/>
          </ac:picMkLst>
        </pc:picChg>
        <pc:picChg chg="del">
          <ac:chgData name="Carlos Hidalgo García" userId="5e0decdd4a0d9a7e" providerId="LiveId" clId="{F3A71197-0C6B-48B5-96B4-01A3D66134A8}" dt="2024-10-07T16:39:16.456" v="6825" actId="478"/>
          <ac:picMkLst>
            <pc:docMk/>
            <pc:sldMk cId="4062070342" sldId="319"/>
            <ac:picMk id="8" creationId="{FDD4F590-09B5-3526-B229-7C65081A2E38}"/>
          </ac:picMkLst>
        </pc:picChg>
        <pc:picChg chg="add mod">
          <ac:chgData name="Carlos Hidalgo García" userId="5e0decdd4a0d9a7e" providerId="LiveId" clId="{F3A71197-0C6B-48B5-96B4-01A3D66134A8}" dt="2024-10-07T16:43:40.741" v="7121" actId="1076"/>
          <ac:picMkLst>
            <pc:docMk/>
            <pc:sldMk cId="4062070342" sldId="319"/>
            <ac:picMk id="10" creationId="{940F003D-6FB7-5E98-C67B-CFA615B9268A}"/>
          </ac:picMkLst>
        </pc:picChg>
        <pc:picChg chg="del">
          <ac:chgData name="Carlos Hidalgo García" userId="5e0decdd4a0d9a7e" providerId="LiveId" clId="{F3A71197-0C6B-48B5-96B4-01A3D66134A8}" dt="2024-10-07T16:39:16.015" v="6824" actId="478"/>
          <ac:picMkLst>
            <pc:docMk/>
            <pc:sldMk cId="4062070342" sldId="319"/>
            <ac:picMk id="11" creationId="{CBD8370B-5928-2E09-A07D-4C65E30BAFE1}"/>
          </ac:picMkLst>
        </pc:picChg>
        <pc:picChg chg="add del">
          <ac:chgData name="Carlos Hidalgo García" userId="5e0decdd4a0d9a7e" providerId="LiveId" clId="{F3A71197-0C6B-48B5-96B4-01A3D66134A8}" dt="2024-10-07T16:45:12.598" v="7203" actId="478"/>
          <ac:picMkLst>
            <pc:docMk/>
            <pc:sldMk cId="4062070342" sldId="319"/>
            <ac:picMk id="13" creationId="{DDEE786B-CA86-E4B6-59AF-66591A48400F}"/>
          </ac:picMkLst>
        </pc:picChg>
        <pc:picChg chg="del">
          <ac:chgData name="Carlos Hidalgo García" userId="5e0decdd4a0d9a7e" providerId="LiveId" clId="{F3A71197-0C6B-48B5-96B4-01A3D66134A8}" dt="2024-10-07T16:39:15.438" v="6823" actId="478"/>
          <ac:picMkLst>
            <pc:docMk/>
            <pc:sldMk cId="4062070342" sldId="319"/>
            <ac:picMk id="15" creationId="{D374DD9A-36A4-8151-1CF0-4D1DE910F57D}"/>
          </ac:picMkLst>
        </pc:picChg>
        <pc:picChg chg="add mod">
          <ac:chgData name="Carlos Hidalgo García" userId="5e0decdd4a0d9a7e" providerId="LiveId" clId="{F3A71197-0C6B-48B5-96B4-01A3D66134A8}" dt="2024-10-07T16:45:08.870" v="7201" actId="1076"/>
          <ac:picMkLst>
            <pc:docMk/>
            <pc:sldMk cId="4062070342" sldId="319"/>
            <ac:picMk id="16" creationId="{C0AAFC20-23BB-2E43-AB81-1A042FFC0E33}"/>
          </ac:picMkLst>
        </pc:picChg>
        <pc:picChg chg="del">
          <ac:chgData name="Carlos Hidalgo García" userId="5e0decdd4a0d9a7e" providerId="LiveId" clId="{F3A71197-0C6B-48B5-96B4-01A3D66134A8}" dt="2024-10-07T16:39:14.973" v="6822" actId="478"/>
          <ac:picMkLst>
            <pc:docMk/>
            <pc:sldMk cId="4062070342" sldId="319"/>
            <ac:picMk id="17" creationId="{DA99EA9C-6E66-6BE0-67A8-C90C3E41F213}"/>
          </ac:picMkLst>
        </pc:picChg>
        <pc:picChg chg="add mod">
          <ac:chgData name="Carlos Hidalgo García" userId="5e0decdd4a0d9a7e" providerId="LiveId" clId="{F3A71197-0C6B-48B5-96B4-01A3D66134A8}" dt="2024-10-07T16:45:28.444" v="7214" actId="1035"/>
          <ac:picMkLst>
            <pc:docMk/>
            <pc:sldMk cId="4062070342" sldId="319"/>
            <ac:picMk id="19" creationId="{245E2CF4-1CE3-08AE-DE2C-E923B3DCAF28}"/>
          </ac:picMkLst>
        </pc:picChg>
        <pc:picChg chg="del">
          <ac:chgData name="Carlos Hidalgo García" userId="5e0decdd4a0d9a7e" providerId="LiveId" clId="{F3A71197-0C6B-48B5-96B4-01A3D66134A8}" dt="2024-10-07T16:39:14.257" v="6821" actId="478"/>
          <ac:picMkLst>
            <pc:docMk/>
            <pc:sldMk cId="4062070342" sldId="319"/>
            <ac:picMk id="20" creationId="{1DDEFA10-3E12-0846-7649-CF61647D3B17}"/>
          </ac:picMkLst>
        </pc:picChg>
        <pc:picChg chg="del">
          <ac:chgData name="Carlos Hidalgo García" userId="5e0decdd4a0d9a7e" providerId="LiveId" clId="{F3A71197-0C6B-48B5-96B4-01A3D66134A8}" dt="2024-10-07T16:39:13.814" v="6820" actId="478"/>
          <ac:picMkLst>
            <pc:docMk/>
            <pc:sldMk cId="4062070342" sldId="319"/>
            <ac:picMk id="28" creationId="{470213E6-E759-64C4-C408-E9BA318D6FB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2116809283" sldId="320"/>
        </pc:sldMkLst>
      </pc:sldChg>
      <pc:sldChg chg="addSp delSp modSp add mod ord">
        <pc:chgData name="Carlos Hidalgo García" userId="5e0decdd4a0d9a7e" providerId="LiveId" clId="{F3A71197-0C6B-48B5-96B4-01A3D66134A8}" dt="2024-10-07T16:55:49.841" v="7728" actId="20577"/>
        <pc:sldMkLst>
          <pc:docMk/>
          <pc:sldMk cId="2529378741" sldId="320"/>
        </pc:sldMkLst>
        <pc:spChg chg="mod">
          <ac:chgData name="Carlos Hidalgo García" userId="5e0decdd4a0d9a7e" providerId="LiveId" clId="{F3A71197-0C6B-48B5-96B4-01A3D66134A8}" dt="2024-10-07T16:46:19.751" v="7219" actId="20577"/>
          <ac:spMkLst>
            <pc:docMk/>
            <pc:sldMk cId="2529378741" sldId="320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6:55:49.841" v="7728" actId="20577"/>
          <ac:spMkLst>
            <pc:docMk/>
            <pc:sldMk cId="2529378741" sldId="320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6:47:15.533" v="7244" actId="478"/>
          <ac:picMkLst>
            <pc:docMk/>
            <pc:sldMk cId="2529378741" sldId="320"/>
            <ac:picMk id="4" creationId="{FCCDAB25-5F92-DFCD-A4DC-0D0FA3F91D08}"/>
          </ac:picMkLst>
        </pc:picChg>
        <pc:picChg chg="add mod">
          <ac:chgData name="Carlos Hidalgo García" userId="5e0decdd4a0d9a7e" providerId="LiveId" clId="{F3A71197-0C6B-48B5-96B4-01A3D66134A8}" dt="2024-10-07T16:48:16.391" v="7312" actId="1076"/>
          <ac:picMkLst>
            <pc:docMk/>
            <pc:sldMk cId="2529378741" sldId="320"/>
            <ac:picMk id="5" creationId="{CEF839C8-EE9D-2E23-5A1C-845E39BD2EAB}"/>
          </ac:picMkLst>
        </pc:picChg>
        <pc:picChg chg="add mod">
          <ac:chgData name="Carlos Hidalgo García" userId="5e0decdd4a0d9a7e" providerId="LiveId" clId="{F3A71197-0C6B-48B5-96B4-01A3D66134A8}" dt="2024-10-07T16:53:35.286" v="7371" actId="14100"/>
          <ac:picMkLst>
            <pc:docMk/>
            <pc:sldMk cId="2529378741" sldId="320"/>
            <ac:picMk id="10" creationId="{7A5120FE-C0AA-7C5A-1A7B-7FAB30C48AB7}"/>
          </ac:picMkLst>
        </pc:picChg>
      </pc:sldChg>
      <pc:sldChg chg="addSp delSp modSp add mod ord">
        <pc:chgData name="Carlos Hidalgo García" userId="5e0decdd4a0d9a7e" providerId="LiveId" clId="{F3A71197-0C6B-48B5-96B4-01A3D66134A8}" dt="2024-10-07T17:09:27.748" v="8044" actId="1036"/>
        <pc:sldMkLst>
          <pc:docMk/>
          <pc:sldMk cId="3484525357" sldId="321"/>
        </pc:sldMkLst>
        <pc:spChg chg="mod">
          <ac:chgData name="Carlos Hidalgo García" userId="5e0decdd4a0d9a7e" providerId="LiveId" clId="{F3A71197-0C6B-48B5-96B4-01A3D66134A8}" dt="2024-10-07T16:56:53.464" v="7733" actId="20577"/>
          <ac:spMkLst>
            <pc:docMk/>
            <pc:sldMk cId="3484525357" sldId="321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07:38.159" v="8027" actId="20577"/>
          <ac:spMkLst>
            <pc:docMk/>
            <pc:sldMk cId="3484525357" sldId="321"/>
            <ac:spMk id="24" creationId="{77AC952E-FE1E-3C99-9DBC-A0774DAFAAAE}"/>
          </ac:spMkLst>
        </pc:spChg>
        <pc:picChg chg="add del mod">
          <ac:chgData name="Carlos Hidalgo García" userId="5e0decdd4a0d9a7e" providerId="LiveId" clId="{F3A71197-0C6B-48B5-96B4-01A3D66134A8}" dt="2024-10-07T17:03:25.637" v="7869" actId="478"/>
          <ac:picMkLst>
            <pc:docMk/>
            <pc:sldMk cId="3484525357" sldId="321"/>
            <ac:picMk id="3" creationId="{888DB2C8-5663-1406-C961-1419A84CBBC6}"/>
          </ac:picMkLst>
        </pc:picChg>
        <pc:picChg chg="del">
          <ac:chgData name="Carlos Hidalgo García" userId="5e0decdd4a0d9a7e" providerId="LiveId" clId="{F3A71197-0C6B-48B5-96B4-01A3D66134A8}" dt="2024-10-07T17:02:43.837" v="7839" actId="478"/>
          <ac:picMkLst>
            <pc:docMk/>
            <pc:sldMk cId="3484525357" sldId="321"/>
            <ac:picMk id="4" creationId="{A8BE8531-AEC8-69DC-CFB5-3D71D1E9D16C}"/>
          </ac:picMkLst>
        </pc:picChg>
        <pc:picChg chg="add mod">
          <ac:chgData name="Carlos Hidalgo García" userId="5e0decdd4a0d9a7e" providerId="LiveId" clId="{F3A71197-0C6B-48B5-96B4-01A3D66134A8}" dt="2024-10-07T17:03:22.837" v="7868" actId="1037"/>
          <ac:picMkLst>
            <pc:docMk/>
            <pc:sldMk cId="3484525357" sldId="321"/>
            <ac:picMk id="5" creationId="{1C403EF4-EA67-0ABA-8F9B-A6436E80286E}"/>
          </ac:picMkLst>
        </pc:picChg>
        <pc:picChg chg="add mod">
          <ac:chgData name="Carlos Hidalgo García" userId="5e0decdd4a0d9a7e" providerId="LiveId" clId="{F3A71197-0C6B-48B5-96B4-01A3D66134A8}" dt="2024-10-07T17:03:22.837" v="7868" actId="1037"/>
          <ac:picMkLst>
            <pc:docMk/>
            <pc:sldMk cId="3484525357" sldId="321"/>
            <ac:picMk id="8" creationId="{DB57F571-F6B4-6AD4-E209-DF9E348AFCF6}"/>
          </ac:picMkLst>
        </pc:picChg>
        <pc:picChg chg="del">
          <ac:chgData name="Carlos Hidalgo García" userId="5e0decdd4a0d9a7e" providerId="LiveId" clId="{F3A71197-0C6B-48B5-96B4-01A3D66134A8}" dt="2024-10-07T17:02:44.517" v="7840" actId="478"/>
          <ac:picMkLst>
            <pc:docMk/>
            <pc:sldMk cId="3484525357" sldId="321"/>
            <ac:picMk id="10" creationId="{940F003D-6FB7-5E98-C67B-CFA615B9268A}"/>
          </ac:picMkLst>
        </pc:picChg>
        <pc:picChg chg="add mod">
          <ac:chgData name="Carlos Hidalgo García" userId="5e0decdd4a0d9a7e" providerId="LiveId" clId="{F3A71197-0C6B-48B5-96B4-01A3D66134A8}" dt="2024-10-07T17:03:36.422" v="7871" actId="1076"/>
          <ac:picMkLst>
            <pc:docMk/>
            <pc:sldMk cId="3484525357" sldId="321"/>
            <ac:picMk id="11" creationId="{98678CAF-0F24-CDDE-ABCC-9D4731CED17E}"/>
          </ac:picMkLst>
        </pc:picChg>
        <pc:picChg chg="add del mod">
          <ac:chgData name="Carlos Hidalgo García" userId="5e0decdd4a0d9a7e" providerId="LiveId" clId="{F3A71197-0C6B-48B5-96B4-01A3D66134A8}" dt="2024-10-07T17:06:31.334" v="7939" actId="478"/>
          <ac:picMkLst>
            <pc:docMk/>
            <pc:sldMk cId="3484525357" sldId="321"/>
            <ac:picMk id="13" creationId="{A1CA7046-0C31-64C1-2103-CF51A57CEE97}"/>
          </ac:picMkLst>
        </pc:picChg>
        <pc:picChg chg="add del mod">
          <ac:chgData name="Carlos Hidalgo García" userId="5e0decdd4a0d9a7e" providerId="LiveId" clId="{F3A71197-0C6B-48B5-96B4-01A3D66134A8}" dt="2024-10-07T17:06:29.981" v="7938" actId="478"/>
          <ac:picMkLst>
            <pc:docMk/>
            <pc:sldMk cId="3484525357" sldId="321"/>
            <ac:picMk id="15" creationId="{27C488EF-4F50-8ADC-4938-6078DAC482FC}"/>
          </ac:picMkLst>
        </pc:picChg>
        <pc:picChg chg="del">
          <ac:chgData name="Carlos Hidalgo García" userId="5e0decdd4a0d9a7e" providerId="LiveId" clId="{F3A71197-0C6B-48B5-96B4-01A3D66134A8}" dt="2024-10-07T17:02:44.943" v="7841" actId="478"/>
          <ac:picMkLst>
            <pc:docMk/>
            <pc:sldMk cId="3484525357" sldId="321"/>
            <ac:picMk id="16" creationId="{C0AAFC20-23BB-2E43-AB81-1A042FFC0E33}"/>
          </ac:picMkLst>
        </pc:picChg>
        <pc:picChg chg="add mod">
          <ac:chgData name="Carlos Hidalgo García" userId="5e0decdd4a0d9a7e" providerId="LiveId" clId="{F3A71197-0C6B-48B5-96B4-01A3D66134A8}" dt="2024-10-07T17:07:17.428" v="7948" actId="14100"/>
          <ac:picMkLst>
            <pc:docMk/>
            <pc:sldMk cId="3484525357" sldId="321"/>
            <ac:picMk id="18" creationId="{9C4FDCC6-0F78-CAFF-0D39-C73780ED3E64}"/>
          </ac:picMkLst>
        </pc:picChg>
        <pc:picChg chg="del">
          <ac:chgData name="Carlos Hidalgo García" userId="5e0decdd4a0d9a7e" providerId="LiveId" clId="{F3A71197-0C6B-48B5-96B4-01A3D66134A8}" dt="2024-10-07T17:02:45.548" v="7842" actId="478"/>
          <ac:picMkLst>
            <pc:docMk/>
            <pc:sldMk cId="3484525357" sldId="321"/>
            <ac:picMk id="19" creationId="{245E2CF4-1CE3-08AE-DE2C-E923B3DCAF28}"/>
          </ac:picMkLst>
        </pc:picChg>
        <pc:picChg chg="add mod">
          <ac:chgData name="Carlos Hidalgo García" userId="5e0decdd4a0d9a7e" providerId="LiveId" clId="{F3A71197-0C6B-48B5-96B4-01A3D66134A8}" dt="2024-10-07T17:07:22.435" v="7951" actId="1076"/>
          <ac:picMkLst>
            <pc:docMk/>
            <pc:sldMk cId="3484525357" sldId="321"/>
            <ac:picMk id="21" creationId="{663899C2-4D45-931D-BB90-3A8CD72AB5BA}"/>
          </ac:picMkLst>
        </pc:picChg>
        <pc:picChg chg="add mod">
          <ac:chgData name="Carlos Hidalgo García" userId="5e0decdd4a0d9a7e" providerId="LiveId" clId="{F3A71197-0C6B-48B5-96B4-01A3D66134A8}" dt="2024-10-07T17:08:24.533" v="8034" actId="1076"/>
          <ac:picMkLst>
            <pc:docMk/>
            <pc:sldMk cId="3484525357" sldId="321"/>
            <ac:picMk id="28" creationId="{285802C3-4CAA-D196-C56C-BACF9B051109}"/>
          </ac:picMkLst>
        </pc:picChg>
        <pc:picChg chg="add mod">
          <ac:chgData name="Carlos Hidalgo García" userId="5e0decdd4a0d9a7e" providerId="LiveId" clId="{F3A71197-0C6B-48B5-96B4-01A3D66134A8}" dt="2024-10-07T17:09:27.748" v="8044" actId="1036"/>
          <ac:picMkLst>
            <pc:docMk/>
            <pc:sldMk cId="3484525357" sldId="321"/>
            <ac:picMk id="30" creationId="{9AD74A61-A262-C48E-A70F-B36C633DB05B}"/>
          </ac:picMkLst>
        </pc:picChg>
      </pc:sldChg>
      <pc:sldChg chg="addSp delSp modSp add mod">
        <pc:chgData name="Carlos Hidalgo García" userId="5e0decdd4a0d9a7e" providerId="LiveId" clId="{F3A71197-0C6B-48B5-96B4-01A3D66134A8}" dt="2024-10-07T17:18:07.756" v="8524" actId="1076"/>
        <pc:sldMkLst>
          <pc:docMk/>
          <pc:sldMk cId="2505580125" sldId="322"/>
        </pc:sldMkLst>
        <pc:spChg chg="mod">
          <ac:chgData name="Carlos Hidalgo García" userId="5e0decdd4a0d9a7e" providerId="LiveId" clId="{F3A71197-0C6B-48B5-96B4-01A3D66134A8}" dt="2024-10-07T17:11:36.118" v="8047" actId="20577"/>
          <ac:spMkLst>
            <pc:docMk/>
            <pc:sldMk cId="2505580125" sldId="322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12:42.534" v="8314" actId="20577"/>
          <ac:spMkLst>
            <pc:docMk/>
            <pc:sldMk cId="2505580125" sldId="322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7:12:47.646" v="8316" actId="1076"/>
          <ac:picMkLst>
            <pc:docMk/>
            <pc:sldMk cId="2505580125" sldId="322"/>
            <ac:picMk id="3" creationId="{2E34F168-041E-4A1C-6FCD-20854A592D8D}"/>
          </ac:picMkLst>
        </pc:picChg>
        <pc:picChg chg="add mod">
          <ac:chgData name="Carlos Hidalgo García" userId="5e0decdd4a0d9a7e" providerId="LiveId" clId="{F3A71197-0C6B-48B5-96B4-01A3D66134A8}" dt="2024-10-07T17:13:02.113" v="8321" actId="1076"/>
          <ac:picMkLst>
            <pc:docMk/>
            <pc:sldMk cId="2505580125" sldId="322"/>
            <ac:picMk id="4" creationId="{0B5DCD8A-3522-77E7-3C09-A767DED19DD0}"/>
          </ac:picMkLst>
        </pc:picChg>
        <pc:picChg chg="del">
          <ac:chgData name="Carlos Hidalgo García" userId="5e0decdd4a0d9a7e" providerId="LiveId" clId="{F3A71197-0C6B-48B5-96B4-01A3D66134A8}" dt="2024-10-07T17:12:53.893" v="8318" actId="478"/>
          <ac:picMkLst>
            <pc:docMk/>
            <pc:sldMk cId="2505580125" sldId="322"/>
            <ac:picMk id="5" creationId="{1C403EF4-EA67-0ABA-8F9B-A6436E80286E}"/>
          </ac:picMkLst>
        </pc:picChg>
        <pc:picChg chg="del">
          <ac:chgData name="Carlos Hidalgo García" userId="5e0decdd4a0d9a7e" providerId="LiveId" clId="{F3A71197-0C6B-48B5-96B4-01A3D66134A8}" dt="2024-10-07T17:12:55.822" v="8319" actId="478"/>
          <ac:picMkLst>
            <pc:docMk/>
            <pc:sldMk cId="2505580125" sldId="322"/>
            <ac:picMk id="8" creationId="{DB57F571-F6B4-6AD4-E209-DF9E348AFCF6}"/>
          </ac:picMkLst>
        </pc:picChg>
        <pc:picChg chg="mod">
          <ac:chgData name="Carlos Hidalgo García" userId="5e0decdd4a0d9a7e" providerId="LiveId" clId="{F3A71197-0C6B-48B5-96B4-01A3D66134A8}" dt="2024-10-07T17:12:52.510" v="8317" actId="1076"/>
          <ac:picMkLst>
            <pc:docMk/>
            <pc:sldMk cId="2505580125" sldId="322"/>
            <ac:picMk id="11" creationId="{98678CAF-0F24-CDDE-ABCC-9D4731CED17E}"/>
          </ac:picMkLst>
        </pc:picChg>
        <pc:picChg chg="add del mod">
          <ac:chgData name="Carlos Hidalgo García" userId="5e0decdd4a0d9a7e" providerId="LiveId" clId="{F3A71197-0C6B-48B5-96B4-01A3D66134A8}" dt="2024-10-07T17:16:09.148" v="8326" actId="478"/>
          <ac:picMkLst>
            <pc:docMk/>
            <pc:sldMk cId="2505580125" sldId="322"/>
            <ac:picMk id="12" creationId="{CE6D3E96-2400-F5DB-64BE-5D7017CB4766}"/>
          </ac:picMkLst>
        </pc:picChg>
        <pc:picChg chg="add del mod">
          <ac:chgData name="Carlos Hidalgo García" userId="5e0decdd4a0d9a7e" providerId="LiveId" clId="{F3A71197-0C6B-48B5-96B4-01A3D66134A8}" dt="2024-10-07T17:17:44.382" v="8512" actId="478"/>
          <ac:picMkLst>
            <pc:docMk/>
            <pc:sldMk cId="2505580125" sldId="322"/>
            <ac:picMk id="14" creationId="{88814F5E-ABD5-20A2-A838-C5B8E466FF12}"/>
          </ac:picMkLst>
        </pc:picChg>
        <pc:picChg chg="add del mod">
          <ac:chgData name="Carlos Hidalgo García" userId="5e0decdd4a0d9a7e" providerId="LiveId" clId="{F3A71197-0C6B-48B5-96B4-01A3D66134A8}" dt="2024-10-07T17:17:44.798" v="8513" actId="478"/>
          <ac:picMkLst>
            <pc:docMk/>
            <pc:sldMk cId="2505580125" sldId="322"/>
            <ac:picMk id="16" creationId="{653C1A7C-E9E1-BD9D-1A9E-2BADD723488F}"/>
          </ac:picMkLst>
        </pc:picChg>
        <pc:picChg chg="del">
          <ac:chgData name="Carlos Hidalgo García" userId="5e0decdd4a0d9a7e" providerId="LiveId" clId="{F3A71197-0C6B-48B5-96B4-01A3D66134A8}" dt="2024-10-07T17:11:37.685" v="8048" actId="478"/>
          <ac:picMkLst>
            <pc:docMk/>
            <pc:sldMk cId="2505580125" sldId="322"/>
            <ac:picMk id="18" creationId="{9C4FDCC6-0F78-CAFF-0D39-C73780ED3E64}"/>
          </ac:picMkLst>
        </pc:picChg>
        <pc:picChg chg="add mod">
          <ac:chgData name="Carlos Hidalgo García" userId="5e0decdd4a0d9a7e" providerId="LiveId" clId="{F3A71197-0C6B-48B5-96B4-01A3D66134A8}" dt="2024-10-07T17:18:07.756" v="8524" actId="1076"/>
          <ac:picMkLst>
            <pc:docMk/>
            <pc:sldMk cId="2505580125" sldId="322"/>
            <ac:picMk id="19" creationId="{2727CC75-BAEA-7CF4-4F59-8DD4A3E94FA2}"/>
          </ac:picMkLst>
        </pc:picChg>
        <pc:picChg chg="del">
          <ac:chgData name="Carlos Hidalgo García" userId="5e0decdd4a0d9a7e" providerId="LiveId" clId="{F3A71197-0C6B-48B5-96B4-01A3D66134A8}" dt="2024-10-07T17:11:38.148" v="8049" actId="478"/>
          <ac:picMkLst>
            <pc:docMk/>
            <pc:sldMk cId="2505580125" sldId="322"/>
            <ac:picMk id="21" creationId="{663899C2-4D45-931D-BB90-3A8CD72AB5BA}"/>
          </ac:picMkLst>
        </pc:picChg>
        <pc:picChg chg="add mod">
          <ac:chgData name="Carlos Hidalgo García" userId="5e0decdd4a0d9a7e" providerId="LiveId" clId="{F3A71197-0C6B-48B5-96B4-01A3D66134A8}" dt="2024-10-07T17:18:07.756" v="8524" actId="1076"/>
          <ac:picMkLst>
            <pc:docMk/>
            <pc:sldMk cId="2505580125" sldId="322"/>
            <ac:picMk id="27" creationId="{6A0F504A-807C-E6CB-D22F-981F27E7C51E}"/>
          </ac:picMkLst>
        </pc:picChg>
        <pc:picChg chg="del">
          <ac:chgData name="Carlos Hidalgo García" userId="5e0decdd4a0d9a7e" providerId="LiveId" clId="{F3A71197-0C6B-48B5-96B4-01A3D66134A8}" dt="2024-10-07T17:11:38.734" v="8050" actId="478"/>
          <ac:picMkLst>
            <pc:docMk/>
            <pc:sldMk cId="2505580125" sldId="322"/>
            <ac:picMk id="28" creationId="{285802C3-4CAA-D196-C56C-BACF9B051109}"/>
          </ac:picMkLst>
        </pc:picChg>
        <pc:picChg chg="del">
          <ac:chgData name="Carlos Hidalgo García" userId="5e0decdd4a0d9a7e" providerId="LiveId" clId="{F3A71197-0C6B-48B5-96B4-01A3D66134A8}" dt="2024-10-07T17:11:39.278" v="8051" actId="478"/>
          <ac:picMkLst>
            <pc:docMk/>
            <pc:sldMk cId="2505580125" sldId="322"/>
            <ac:picMk id="30" creationId="{9AD74A61-A262-C48E-A70F-B36C633DB05B}"/>
          </ac:picMkLst>
        </pc:picChg>
      </pc:sldChg>
      <pc:sldChg chg="delSp modSp add mod">
        <pc:chgData name="Carlos Hidalgo García" userId="5e0decdd4a0d9a7e" providerId="LiveId" clId="{F3A71197-0C6B-48B5-96B4-01A3D66134A8}" dt="2024-10-07T17:26:40.357" v="9121" actId="20577"/>
        <pc:sldMkLst>
          <pc:docMk/>
          <pc:sldMk cId="3687011359" sldId="323"/>
        </pc:sldMkLst>
        <pc:spChg chg="mod">
          <ac:chgData name="Carlos Hidalgo García" userId="5e0decdd4a0d9a7e" providerId="LiveId" clId="{F3A71197-0C6B-48B5-96B4-01A3D66134A8}" dt="2024-10-07T17:26:40.357" v="9121" actId="20577"/>
          <ac:spMkLst>
            <pc:docMk/>
            <pc:sldMk cId="3687011359" sldId="323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26:33.838" v="9119" actId="13926"/>
          <ac:spMkLst>
            <pc:docMk/>
            <pc:sldMk cId="3687011359" sldId="323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7:16:49.268" v="8341" actId="478"/>
          <ac:picMkLst>
            <pc:docMk/>
            <pc:sldMk cId="3687011359" sldId="323"/>
            <ac:picMk id="3" creationId="{2E34F168-041E-4A1C-6FCD-20854A592D8D}"/>
          </ac:picMkLst>
        </pc:picChg>
        <pc:picChg chg="del">
          <ac:chgData name="Carlos Hidalgo García" userId="5e0decdd4a0d9a7e" providerId="LiveId" clId="{F3A71197-0C6B-48B5-96B4-01A3D66134A8}" dt="2024-10-07T17:16:47.335" v="8339" actId="478"/>
          <ac:picMkLst>
            <pc:docMk/>
            <pc:sldMk cId="3687011359" sldId="323"/>
            <ac:picMk id="4" creationId="{0B5DCD8A-3522-77E7-3C09-A767DED19DD0}"/>
          </ac:picMkLst>
        </pc:picChg>
        <pc:picChg chg="del">
          <ac:chgData name="Carlos Hidalgo García" userId="5e0decdd4a0d9a7e" providerId="LiveId" clId="{F3A71197-0C6B-48B5-96B4-01A3D66134A8}" dt="2024-10-07T17:16:48.518" v="8340" actId="478"/>
          <ac:picMkLst>
            <pc:docMk/>
            <pc:sldMk cId="3687011359" sldId="323"/>
            <ac:picMk id="11" creationId="{98678CAF-0F24-CDDE-ABCC-9D4731CED17E}"/>
          </ac:picMkLst>
        </pc:picChg>
        <pc:picChg chg="del">
          <ac:chgData name="Carlos Hidalgo García" userId="5e0decdd4a0d9a7e" providerId="LiveId" clId="{F3A71197-0C6B-48B5-96B4-01A3D66134A8}" dt="2024-10-07T17:16:45.685" v="8338" actId="478"/>
          <ac:picMkLst>
            <pc:docMk/>
            <pc:sldMk cId="3687011359" sldId="323"/>
            <ac:picMk id="14" creationId="{88814F5E-ABD5-20A2-A838-C5B8E466FF12}"/>
          </ac:picMkLst>
        </pc:picChg>
        <pc:picChg chg="del">
          <ac:chgData name="Carlos Hidalgo García" userId="5e0decdd4a0d9a7e" providerId="LiveId" clId="{F3A71197-0C6B-48B5-96B4-01A3D66134A8}" dt="2024-10-07T17:16:45.204" v="8337" actId="478"/>
          <ac:picMkLst>
            <pc:docMk/>
            <pc:sldMk cId="3687011359" sldId="323"/>
            <ac:picMk id="16" creationId="{653C1A7C-E9E1-BD9D-1A9E-2BADD723488F}"/>
          </ac:picMkLst>
        </pc:picChg>
      </pc:sldChg>
      <pc:sldChg chg="addSp delSp modSp add mod ord">
        <pc:chgData name="Carlos Hidalgo García" userId="5e0decdd4a0d9a7e" providerId="LiveId" clId="{F3A71197-0C6B-48B5-96B4-01A3D66134A8}" dt="2024-10-07T17:32:42.548" v="9141"/>
        <pc:sldMkLst>
          <pc:docMk/>
          <pc:sldMk cId="439088315" sldId="324"/>
        </pc:sldMkLst>
        <pc:spChg chg="mod">
          <ac:chgData name="Carlos Hidalgo García" userId="5e0decdd4a0d9a7e" providerId="LiveId" clId="{F3A71197-0C6B-48B5-96B4-01A3D66134A8}" dt="2024-10-07T17:32:18.085" v="9138" actId="20577"/>
          <ac:spMkLst>
            <pc:docMk/>
            <pc:sldMk cId="439088315" sldId="324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26:45.717" v="9123" actId="20577"/>
          <ac:spMkLst>
            <pc:docMk/>
            <pc:sldMk cId="439088315" sldId="324"/>
            <ac:spMk id="24" creationId="{77AC952E-FE1E-3C99-9DBC-A0774DAFAAAE}"/>
          </ac:spMkLst>
        </pc:spChg>
        <pc:picChg chg="add del mod">
          <ac:chgData name="Carlos Hidalgo García" userId="5e0decdd4a0d9a7e" providerId="LiveId" clId="{F3A71197-0C6B-48B5-96B4-01A3D66134A8}" dt="2024-10-07T17:31:54.158" v="9128" actId="478"/>
          <ac:picMkLst>
            <pc:docMk/>
            <pc:sldMk cId="439088315" sldId="324"/>
            <ac:picMk id="4" creationId="{3EC0ACF5-81FF-E3F1-9CB0-EBE135A1D8FC}"/>
          </ac:picMkLst>
        </pc:picChg>
        <pc:picChg chg="add mod">
          <ac:chgData name="Carlos Hidalgo García" userId="5e0decdd4a0d9a7e" providerId="LiveId" clId="{F3A71197-0C6B-48B5-96B4-01A3D66134A8}" dt="2024-10-07T17:31:58.214" v="9132" actId="208"/>
          <ac:picMkLst>
            <pc:docMk/>
            <pc:sldMk cId="439088315" sldId="324"/>
            <ac:picMk id="8" creationId="{903BA899-AFFF-43DA-7521-54398725C17E}"/>
          </ac:picMkLst>
        </pc:picChg>
        <pc:picChg chg="add mod">
          <ac:chgData name="Carlos Hidalgo García" userId="5e0decdd4a0d9a7e" providerId="LiveId" clId="{F3A71197-0C6B-48B5-96B4-01A3D66134A8}" dt="2024-10-07T17:32:11.687" v="9136" actId="208"/>
          <ac:picMkLst>
            <pc:docMk/>
            <pc:sldMk cId="439088315" sldId="324"/>
            <ac:picMk id="11" creationId="{42D82ECC-9803-9C5A-8071-0F85BB62A6F6}"/>
          </ac:picMkLst>
        </pc:picChg>
      </pc:sldChg>
      <pc:sldChg chg="addSp delSp modSp add mod">
        <pc:chgData name="Carlos Hidalgo García" userId="5e0decdd4a0d9a7e" providerId="LiveId" clId="{F3A71197-0C6B-48B5-96B4-01A3D66134A8}" dt="2024-10-08T10:40:17.408" v="10103" actId="20577"/>
        <pc:sldMkLst>
          <pc:docMk/>
          <pc:sldMk cId="3332345527" sldId="325"/>
        </pc:sldMkLst>
        <pc:spChg chg="mod">
          <ac:chgData name="Carlos Hidalgo García" userId="5e0decdd4a0d9a7e" providerId="LiveId" clId="{F3A71197-0C6B-48B5-96B4-01A3D66134A8}" dt="2024-10-08T10:40:17.408" v="10103" actId="20577"/>
          <ac:spMkLst>
            <pc:docMk/>
            <pc:sldMk cId="3332345527" sldId="325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42:15.754" v="9632" actId="13926"/>
          <ac:spMkLst>
            <pc:docMk/>
            <pc:sldMk cId="3332345527" sldId="325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7:39:06.026" v="9484" actId="14100"/>
          <ac:picMkLst>
            <pc:docMk/>
            <pc:sldMk cId="3332345527" sldId="325"/>
            <ac:picMk id="4" creationId="{AE683A79-6984-C22E-0144-EE41D182B53C}"/>
          </ac:picMkLst>
        </pc:picChg>
        <pc:picChg chg="add mod">
          <ac:chgData name="Carlos Hidalgo García" userId="5e0decdd4a0d9a7e" providerId="LiveId" clId="{F3A71197-0C6B-48B5-96B4-01A3D66134A8}" dt="2024-10-07T17:39:09.603" v="9487" actId="208"/>
          <ac:picMkLst>
            <pc:docMk/>
            <pc:sldMk cId="3332345527" sldId="325"/>
            <ac:picMk id="8" creationId="{025527E5-9B0D-D664-B953-60E019DFB1AB}"/>
          </ac:picMkLst>
        </pc:picChg>
        <pc:picChg chg="add del mod">
          <ac:chgData name="Carlos Hidalgo García" userId="5e0decdd4a0d9a7e" providerId="LiveId" clId="{F3A71197-0C6B-48B5-96B4-01A3D66134A8}" dt="2024-10-07T17:40:08.019" v="9506" actId="478"/>
          <ac:picMkLst>
            <pc:docMk/>
            <pc:sldMk cId="3332345527" sldId="325"/>
            <ac:picMk id="11" creationId="{C5616C1F-D02C-5C42-C8D7-1A39ED9FDB8A}"/>
          </ac:picMkLst>
        </pc:picChg>
        <pc:picChg chg="add mod">
          <ac:chgData name="Carlos Hidalgo García" userId="5e0decdd4a0d9a7e" providerId="LiveId" clId="{F3A71197-0C6B-48B5-96B4-01A3D66134A8}" dt="2024-10-07T17:40:22.852" v="9511" actId="208"/>
          <ac:picMkLst>
            <pc:docMk/>
            <pc:sldMk cId="3332345527" sldId="325"/>
            <ac:picMk id="13" creationId="{C11DF434-7ADF-CDB9-0BA8-BB9FCA143434}"/>
          </ac:picMkLst>
        </pc:picChg>
      </pc:sldChg>
      <pc:sldChg chg="addSp delSp modSp add mod">
        <pc:chgData name="Carlos Hidalgo García" userId="5e0decdd4a0d9a7e" providerId="LiveId" clId="{F3A71197-0C6B-48B5-96B4-01A3D66134A8}" dt="2024-10-08T10:40:20.076" v="10105" actId="20577"/>
        <pc:sldMkLst>
          <pc:docMk/>
          <pc:sldMk cId="767511755" sldId="326"/>
        </pc:sldMkLst>
        <pc:spChg chg="mod">
          <ac:chgData name="Carlos Hidalgo García" userId="5e0decdd4a0d9a7e" providerId="LiveId" clId="{F3A71197-0C6B-48B5-96B4-01A3D66134A8}" dt="2024-10-08T10:40:20.076" v="10105" actId="20577"/>
          <ac:spMkLst>
            <pc:docMk/>
            <pc:sldMk cId="767511755" sldId="326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49:17.258" v="10078" actId="13926"/>
          <ac:spMkLst>
            <pc:docMk/>
            <pc:sldMk cId="767511755" sldId="326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7:41:21.293" v="9515" actId="478"/>
          <ac:picMkLst>
            <pc:docMk/>
            <pc:sldMk cId="767511755" sldId="326"/>
            <ac:picMk id="4" creationId="{AE683A79-6984-C22E-0144-EE41D182B53C}"/>
          </ac:picMkLst>
        </pc:picChg>
        <pc:picChg chg="add mod">
          <ac:chgData name="Carlos Hidalgo García" userId="5e0decdd4a0d9a7e" providerId="LiveId" clId="{F3A71197-0C6B-48B5-96B4-01A3D66134A8}" dt="2024-10-07T17:47:32.669" v="10047" actId="1036"/>
          <ac:picMkLst>
            <pc:docMk/>
            <pc:sldMk cId="767511755" sldId="326"/>
            <ac:picMk id="5" creationId="{5B03D47D-9053-8CFA-1CAC-B98C19869FCB}"/>
          </ac:picMkLst>
        </pc:picChg>
        <pc:picChg chg="del">
          <ac:chgData name="Carlos Hidalgo García" userId="5e0decdd4a0d9a7e" providerId="LiveId" clId="{F3A71197-0C6B-48B5-96B4-01A3D66134A8}" dt="2024-10-07T17:41:17.979" v="9513" actId="478"/>
          <ac:picMkLst>
            <pc:docMk/>
            <pc:sldMk cId="767511755" sldId="326"/>
            <ac:picMk id="8" creationId="{025527E5-9B0D-D664-B953-60E019DFB1AB}"/>
          </ac:picMkLst>
        </pc:picChg>
        <pc:picChg chg="add mod">
          <ac:chgData name="Carlos Hidalgo García" userId="5e0decdd4a0d9a7e" providerId="LiveId" clId="{F3A71197-0C6B-48B5-96B4-01A3D66134A8}" dt="2024-10-07T17:48:31.743" v="10063" actId="1035"/>
          <ac:picMkLst>
            <pc:docMk/>
            <pc:sldMk cId="767511755" sldId="326"/>
            <ac:picMk id="11" creationId="{B4DEE280-866B-74A7-3458-0F5BD8479349}"/>
          </ac:picMkLst>
        </pc:picChg>
        <pc:picChg chg="del">
          <ac:chgData name="Carlos Hidalgo García" userId="5e0decdd4a0d9a7e" providerId="LiveId" clId="{F3A71197-0C6B-48B5-96B4-01A3D66134A8}" dt="2024-10-07T17:41:18.692" v="9514" actId="478"/>
          <ac:picMkLst>
            <pc:docMk/>
            <pc:sldMk cId="767511755" sldId="326"/>
            <ac:picMk id="13" creationId="{C11DF434-7ADF-CDB9-0BA8-BB9FCA143434}"/>
          </ac:picMkLst>
        </pc:picChg>
        <pc:picChg chg="add mod">
          <ac:chgData name="Carlos Hidalgo García" userId="5e0decdd4a0d9a7e" providerId="LiveId" clId="{F3A71197-0C6B-48B5-96B4-01A3D66134A8}" dt="2024-10-07T17:48:06.900" v="10056" actId="208"/>
          <ac:picMkLst>
            <pc:docMk/>
            <pc:sldMk cId="767511755" sldId="326"/>
            <ac:picMk id="14" creationId="{CA28A719-97FC-0485-C1CE-A431733467F5}"/>
          </ac:picMkLst>
        </pc:picChg>
        <pc:picChg chg="add mod">
          <ac:chgData name="Carlos Hidalgo García" userId="5e0decdd4a0d9a7e" providerId="LiveId" clId="{F3A71197-0C6B-48B5-96B4-01A3D66134A8}" dt="2024-10-07T17:48:23.966" v="10061" actId="208"/>
          <ac:picMkLst>
            <pc:docMk/>
            <pc:sldMk cId="767511755" sldId="326"/>
            <ac:picMk id="16" creationId="{D430817B-A756-8374-5080-4AED6FE6BED3}"/>
          </ac:picMkLst>
        </pc:picChg>
        <pc:picChg chg="add mod">
          <ac:chgData name="Carlos Hidalgo García" userId="5e0decdd4a0d9a7e" providerId="LiveId" clId="{F3A71197-0C6B-48B5-96B4-01A3D66134A8}" dt="2024-10-07T17:48:45.652" v="10067" actId="1076"/>
          <ac:picMkLst>
            <pc:docMk/>
            <pc:sldMk cId="767511755" sldId="326"/>
            <ac:picMk id="18" creationId="{A299B6BE-785A-F90F-5817-67F01E8FC975}"/>
          </ac:picMkLst>
        </pc:picChg>
        <pc:picChg chg="add mod">
          <ac:chgData name="Carlos Hidalgo García" userId="5e0decdd4a0d9a7e" providerId="LiveId" clId="{F3A71197-0C6B-48B5-96B4-01A3D66134A8}" dt="2024-10-07T17:49:07.796" v="10075" actId="1035"/>
          <ac:picMkLst>
            <pc:docMk/>
            <pc:sldMk cId="767511755" sldId="326"/>
            <ac:picMk id="20" creationId="{CBAC51D3-738D-C228-D001-6B9B56DC407C}"/>
          </ac:picMkLst>
        </pc:picChg>
      </pc:sldChg>
      <pc:sldChg chg="delSp modSp add mod">
        <pc:chgData name="Carlos Hidalgo García" userId="5e0decdd4a0d9a7e" providerId="LiveId" clId="{F3A71197-0C6B-48B5-96B4-01A3D66134A8}" dt="2024-10-08T10:40:23.210" v="10107" actId="20577"/>
        <pc:sldMkLst>
          <pc:docMk/>
          <pc:sldMk cId="2382085345" sldId="327"/>
        </pc:sldMkLst>
        <pc:spChg chg="mod">
          <ac:chgData name="Carlos Hidalgo García" userId="5e0decdd4a0d9a7e" providerId="LiveId" clId="{F3A71197-0C6B-48B5-96B4-01A3D66134A8}" dt="2024-10-08T10:40:23.210" v="10107" actId="20577"/>
          <ac:spMkLst>
            <pc:docMk/>
            <pc:sldMk cId="2382085345" sldId="327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53:55.372" v="10082" actId="20577"/>
          <ac:spMkLst>
            <pc:docMk/>
            <pc:sldMk cId="2382085345" sldId="327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7:53:56.923" v="10083" actId="478"/>
          <ac:picMkLst>
            <pc:docMk/>
            <pc:sldMk cId="2382085345" sldId="327"/>
            <ac:picMk id="5" creationId="{5B03D47D-9053-8CFA-1CAC-B98C19869FCB}"/>
          </ac:picMkLst>
        </pc:picChg>
        <pc:picChg chg="del">
          <ac:chgData name="Carlos Hidalgo García" userId="5e0decdd4a0d9a7e" providerId="LiveId" clId="{F3A71197-0C6B-48B5-96B4-01A3D66134A8}" dt="2024-10-07T17:53:58.036" v="10085" actId="478"/>
          <ac:picMkLst>
            <pc:docMk/>
            <pc:sldMk cId="2382085345" sldId="327"/>
            <ac:picMk id="11" creationId="{B4DEE280-866B-74A7-3458-0F5BD8479349}"/>
          </ac:picMkLst>
        </pc:picChg>
        <pc:picChg chg="del">
          <ac:chgData name="Carlos Hidalgo García" userId="5e0decdd4a0d9a7e" providerId="LiveId" clId="{F3A71197-0C6B-48B5-96B4-01A3D66134A8}" dt="2024-10-07T17:53:57.406" v="10084" actId="478"/>
          <ac:picMkLst>
            <pc:docMk/>
            <pc:sldMk cId="2382085345" sldId="327"/>
            <ac:picMk id="14" creationId="{CA28A719-97FC-0485-C1CE-A431733467F5}"/>
          </ac:picMkLst>
        </pc:picChg>
        <pc:picChg chg="del">
          <ac:chgData name="Carlos Hidalgo García" userId="5e0decdd4a0d9a7e" providerId="LiveId" clId="{F3A71197-0C6B-48B5-96B4-01A3D66134A8}" dt="2024-10-07T17:53:58.565" v="10086" actId="478"/>
          <ac:picMkLst>
            <pc:docMk/>
            <pc:sldMk cId="2382085345" sldId="327"/>
            <ac:picMk id="16" creationId="{D430817B-A756-8374-5080-4AED6FE6BED3}"/>
          </ac:picMkLst>
        </pc:picChg>
        <pc:picChg chg="del">
          <ac:chgData name="Carlos Hidalgo García" userId="5e0decdd4a0d9a7e" providerId="LiveId" clId="{F3A71197-0C6B-48B5-96B4-01A3D66134A8}" dt="2024-10-07T17:53:59.630" v="10088" actId="478"/>
          <ac:picMkLst>
            <pc:docMk/>
            <pc:sldMk cId="2382085345" sldId="327"/>
            <ac:picMk id="18" creationId="{A299B6BE-785A-F90F-5817-67F01E8FC975}"/>
          </ac:picMkLst>
        </pc:picChg>
        <pc:picChg chg="del">
          <ac:chgData name="Carlos Hidalgo García" userId="5e0decdd4a0d9a7e" providerId="LiveId" clId="{F3A71197-0C6B-48B5-96B4-01A3D66134A8}" dt="2024-10-07T17:53:59.046" v="10087" actId="478"/>
          <ac:picMkLst>
            <pc:docMk/>
            <pc:sldMk cId="2382085345" sldId="327"/>
            <ac:picMk id="20" creationId="{CBAC51D3-738D-C228-D001-6B9B56DC407C}"/>
          </ac:picMkLst>
        </pc:picChg>
      </pc:sldChg>
      <pc:sldChg chg="addSp delSp modSp add mod">
        <pc:chgData name="Carlos Hidalgo García" userId="5e0decdd4a0d9a7e" providerId="LiveId" clId="{F3A71197-0C6B-48B5-96B4-01A3D66134A8}" dt="2024-10-08T10:43:54.101" v="10171" actId="403"/>
        <pc:sldMkLst>
          <pc:docMk/>
          <pc:sldMk cId="3155192854" sldId="328"/>
        </pc:sldMkLst>
        <pc:spChg chg="mod">
          <ac:chgData name="Carlos Hidalgo García" userId="5e0decdd4a0d9a7e" providerId="LiveId" clId="{F3A71197-0C6B-48B5-96B4-01A3D66134A8}" dt="2024-10-08T10:40:14.768" v="10101" actId="20577"/>
          <ac:spMkLst>
            <pc:docMk/>
            <pc:sldMk cId="3155192854" sldId="328"/>
            <ac:spMk id="2" creationId="{09DA4F31-0194-3EC4-7101-0B73C5A9DDD1}"/>
          </ac:spMkLst>
        </pc:spChg>
        <pc:spChg chg="mod">
          <ac:chgData name="Carlos Hidalgo García" userId="5e0decdd4a0d9a7e" providerId="LiveId" clId="{F3A71197-0C6B-48B5-96B4-01A3D66134A8}" dt="2024-10-08T10:40:34.384" v="10145" actId="20577"/>
          <ac:spMkLst>
            <pc:docMk/>
            <pc:sldMk cId="3155192854" sldId="328"/>
            <ac:spMk id="24" creationId="{45A282D4-C179-E919-9D08-97DEA6133A4D}"/>
          </ac:spMkLst>
        </pc:spChg>
        <pc:graphicFrameChg chg="add mod">
          <ac:chgData name="Carlos Hidalgo García" userId="5e0decdd4a0d9a7e" providerId="LiveId" clId="{F3A71197-0C6B-48B5-96B4-01A3D66134A8}" dt="2024-10-08T10:41:51.442" v="10148" actId="1076"/>
          <ac:graphicFrameMkLst>
            <pc:docMk/>
            <pc:sldMk cId="3155192854" sldId="328"/>
            <ac:graphicFrameMk id="3" creationId="{DD41C616-9812-7EF6-20E5-BDD09E3E30C8}"/>
          </ac:graphicFrameMkLst>
        </pc:graphicFrameChg>
        <pc:graphicFrameChg chg="add mod">
          <ac:chgData name="Carlos Hidalgo García" userId="5e0decdd4a0d9a7e" providerId="LiveId" clId="{F3A71197-0C6B-48B5-96B4-01A3D66134A8}" dt="2024-10-08T10:41:53.371" v="10149"/>
          <ac:graphicFrameMkLst>
            <pc:docMk/>
            <pc:sldMk cId="3155192854" sldId="328"/>
            <ac:graphicFrameMk id="4" creationId="{822F4756-DA83-F7E3-8A00-6CE9A851DE24}"/>
          </ac:graphicFrameMkLst>
        </pc:graphicFrameChg>
        <pc:graphicFrameChg chg="add mod modGraphic">
          <ac:chgData name="Carlos Hidalgo García" userId="5e0decdd4a0d9a7e" providerId="LiveId" clId="{F3A71197-0C6B-48B5-96B4-01A3D66134A8}" dt="2024-10-08T10:43:54.101" v="10171" actId="403"/>
          <ac:graphicFrameMkLst>
            <pc:docMk/>
            <pc:sldMk cId="3155192854" sldId="328"/>
            <ac:graphicFrameMk id="5" creationId="{8A26EFBD-A405-F6AD-6401-E503ADD51445}"/>
          </ac:graphicFrameMkLst>
        </pc:graphicFrameChg>
        <pc:picChg chg="del">
          <ac:chgData name="Carlos Hidalgo García" userId="5e0decdd4a0d9a7e" providerId="LiveId" clId="{F3A71197-0C6B-48B5-96B4-01A3D66134A8}" dt="2024-10-08T10:40:12.482" v="10098" actId="478"/>
          <ac:picMkLst>
            <pc:docMk/>
            <pc:sldMk cId="3155192854" sldId="328"/>
            <ac:picMk id="8" creationId="{D5B3D688-3DBB-9EEE-692F-EA001FFF1ED0}"/>
          </ac:picMkLst>
        </pc:picChg>
        <pc:picChg chg="del">
          <ac:chgData name="Carlos Hidalgo García" userId="5e0decdd4a0d9a7e" providerId="LiveId" clId="{F3A71197-0C6B-48B5-96B4-01A3D66134A8}" dt="2024-10-08T10:40:12.864" v="10099" actId="478"/>
          <ac:picMkLst>
            <pc:docMk/>
            <pc:sldMk cId="3155192854" sldId="328"/>
            <ac:picMk id="11" creationId="{4AF5A31C-9BF2-F8E1-A3D4-B2D869298C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584D-108F-4663-B987-4F454F32649C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2D2B-B293-4FA1-8606-91021862E9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2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19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60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29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898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29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389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036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93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78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644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31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03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08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33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FFF56-3002-C961-631C-1D488BD70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F647EE1-F874-8190-0A17-C173FAD38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E7E375-EA05-5192-146A-7BE8B81C4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F732C3-0EE2-CAD3-AD65-B0617FFA7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876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678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82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51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18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66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25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29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8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89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61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3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91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559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68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9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7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6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8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39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8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7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7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667A3A-3F8F-44D2-9D26-3DDCD902BA7B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4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6.png"/><Relationship Id="rId10" Type="http://schemas.openxmlformats.org/officeDocument/2006/relationships/image" Target="../media/image33.pn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10" Type="http://schemas.openxmlformats.org/officeDocument/2006/relationships/hyperlink" Target="https://www.w3schools.com/python/python_strings_methods.asp" TargetMode="External"/><Relationship Id="rId4" Type="http://schemas.microsoft.com/office/2007/relationships/hdphoto" Target="../media/hdphoto1.wdp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6.png"/><Relationship Id="rId10" Type="http://schemas.openxmlformats.org/officeDocument/2006/relationships/image" Target="../media/image43.png"/><Relationship Id="rId4" Type="http://schemas.microsoft.com/office/2007/relationships/hdphoto" Target="../media/hdphoto1.wdp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53.png"/><Relationship Id="rId4" Type="http://schemas.microsoft.com/office/2007/relationships/hdphoto" Target="../media/hdphoto1.wdp"/><Relationship Id="rId9" Type="http://schemas.openxmlformats.org/officeDocument/2006/relationships/image" Target="../media/image5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6.png"/><Relationship Id="rId10" Type="http://schemas.openxmlformats.org/officeDocument/2006/relationships/image" Target="../media/image59.png"/><Relationship Id="rId4" Type="http://schemas.microsoft.com/office/2007/relationships/hdphoto" Target="../media/hdphoto1.wdp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7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7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68.png"/><Relationship Id="rId5" Type="http://schemas.openxmlformats.org/officeDocument/2006/relationships/image" Target="../media/image6.png"/><Relationship Id="rId10" Type="http://schemas.openxmlformats.org/officeDocument/2006/relationships/image" Target="../media/image67.png"/><Relationship Id="rId4" Type="http://schemas.microsoft.com/office/2007/relationships/hdphoto" Target="../media/hdphoto1.wdp"/><Relationship Id="rId9" Type="http://schemas.openxmlformats.org/officeDocument/2006/relationships/image" Target="../media/image5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72.png"/><Relationship Id="rId5" Type="http://schemas.openxmlformats.org/officeDocument/2006/relationships/image" Target="../media/image6.png"/><Relationship Id="rId10" Type="http://schemas.openxmlformats.org/officeDocument/2006/relationships/image" Target="../media/image71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6.png"/><Relationship Id="rId10" Type="http://schemas.openxmlformats.org/officeDocument/2006/relationships/image" Target="../media/image82.png"/><Relationship Id="rId4" Type="http://schemas.microsoft.com/office/2007/relationships/hdphoto" Target="../media/hdphoto1.wdp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850C-C4CA-058A-7E2C-F61F48F8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61" y="0"/>
            <a:ext cx="9788998" cy="4358696"/>
          </a:xfrm>
        </p:spPr>
        <p:txBody>
          <a:bodyPr>
            <a:noAutofit/>
          </a:bodyPr>
          <a:lstStyle/>
          <a:p>
            <a:pPr algn="l"/>
            <a:r>
              <a:rPr lang="es-ES" sz="96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3A6D6-948E-91E0-C41F-55A538F9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38" y="6232757"/>
            <a:ext cx="9144000" cy="625474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C.E. de Inteligencia Artificial y Big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8DF615-CFC6-96B2-3D94-2C27F1214C8A}"/>
              </a:ext>
            </a:extLst>
          </p:cNvPr>
          <p:cNvSpPr/>
          <p:nvPr/>
        </p:nvSpPr>
        <p:spPr>
          <a:xfrm>
            <a:off x="1201501" y="1301087"/>
            <a:ext cx="9788998" cy="4255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24000" y="1868919"/>
            <a:ext cx="9144000" cy="3687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</a:t>
            </a:r>
          </a:p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la Programación de Inteligencia Artificial</a:t>
            </a:r>
          </a:p>
        </p:txBody>
      </p:sp>
      <p:pic>
        <p:nvPicPr>
          <p:cNvPr id="11" name="Imagen 10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67730A-E03A-E16C-800C-ABD3BA2A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C1AC7-B994-A3D5-DDF3-534920C93F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93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4655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de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Y otros dos: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split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 separarlo en partes (lista).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join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 unir ítems usando un separador.</a:t>
            </a:r>
          </a:p>
          <a:p>
            <a:pPr lvl="2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¿Por qué?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Con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split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podemos dividir una oración en palabras individuales para analizarlas, o dividir una línea de un archivo CSV en sus componentes. Al contrario,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join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lo utilizaríamos para reformatear datos, como tomar palabras de una lista para formar una oración.</a:t>
            </a: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BC5A39-2F0B-C3C7-F3F2-0C559AA5B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12" y="5800967"/>
            <a:ext cx="302895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39F2D6-A22D-A1D7-FCAE-1496C403C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974" y="6461225"/>
            <a:ext cx="3496091" cy="339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248D0F3-FDEB-7779-DB63-8522A20273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742161"/>
            <a:ext cx="3578916" cy="617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ED58B1-F639-F32B-EF70-2F4E877D4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4610" y="6223574"/>
            <a:ext cx="2559778" cy="407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4D3DFEB-6C81-468D-BEDA-DD01BD4F38C1}"/>
              </a:ext>
            </a:extLst>
          </p:cNvPr>
          <p:cNvSpPr txBox="1"/>
          <p:nvPr/>
        </p:nvSpPr>
        <p:spPr>
          <a:xfrm>
            <a:off x="6096000" y="1940840"/>
            <a:ext cx="5300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¿Qué ocurre si escribimos un argumento de entrada (</a:t>
            </a:r>
            <a:r>
              <a:rPr lang="es-ES" sz="1800" dirty="0" err="1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p.e</a:t>
            </a:r>
            <a:r>
              <a:rPr lang="es-ES" sz="1800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.: “s”)?</a:t>
            </a:r>
            <a:endParaRPr lang="es-E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055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4655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de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Venga va, ya sólo quedan dos: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find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 busca un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sub-string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dentro de un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y devuelve su posición. La diferencia con </a:t>
            </a:r>
            <a:r>
              <a:rPr lang="es-E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index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es que, si no encuentra la cadena, devuelve un “-1”. También existe </a:t>
            </a: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rfind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replace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 busca una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subcadena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y la reemplaza por otra.</a:t>
            </a:r>
          </a:p>
          <a:p>
            <a:pPr lvl="2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¿Por qué?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Con </a:t>
            </a:r>
            <a:r>
              <a:rPr lang="es-E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find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podemos buscar cadenas en textos y permite el control de flujo, mientras que </a:t>
            </a:r>
            <a:r>
              <a:rPr lang="es-E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replace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permite corregir errores.</a:t>
            </a: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1587FD-0C79-18C9-DE80-11C09EEDB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698" y="5808053"/>
            <a:ext cx="34861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33DA95-03C7-E24F-FE91-DDECEF281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266" y="6321414"/>
            <a:ext cx="673998" cy="428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1030177-8054-473E-B0CF-620E14846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738" y="5808053"/>
            <a:ext cx="342900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D4F7528-5A22-A94B-4E53-DB23D1002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0245" y="6273928"/>
            <a:ext cx="562183" cy="465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ABF3F84-C571-F375-B147-8156B6EF78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9118" y="5767887"/>
            <a:ext cx="3368106" cy="605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618A03A-3B5E-68C6-2D4B-E7B3C832C4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0700" y="6278202"/>
            <a:ext cx="2701698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63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4655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de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Era mentira: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count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 cuenta el número de veces que se repite un conjunto de caracteres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startswith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()/</a:t>
            </a: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endswith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 devuelve un booleano en función de si un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comienza/termina con otro.</a:t>
            </a:r>
          </a:p>
          <a:p>
            <a:pPr lvl="2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¿Por qué?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Estos tres métodos resultan útiles para el análisis y filtrado de textos, así como la validación de datos y formatos. </a:t>
            </a: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C699C3-F4A6-C16D-56AF-36C0BD54F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25" y="5857980"/>
            <a:ext cx="552450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3FB132-A3C5-999F-CBE1-9FDD2AAE4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181" y="6221603"/>
            <a:ext cx="556385" cy="534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30AF12-AE20-262D-48EB-A70F772C68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436" y="5818658"/>
            <a:ext cx="3749342" cy="690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9AE02F4-A0C7-954D-F4C4-DDA4058B9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2846" y="6111469"/>
            <a:ext cx="740086" cy="640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6ACCAAF-2AD6-5CA5-9212-55C6DFEB12E0}"/>
              </a:ext>
            </a:extLst>
          </p:cNvPr>
          <p:cNvSpPr txBox="1"/>
          <p:nvPr/>
        </p:nvSpPr>
        <p:spPr>
          <a:xfrm>
            <a:off x="5168347" y="1557706"/>
            <a:ext cx="6122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highlight>
                  <a:srgbClr val="FF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¡OJO!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Hay más métodos, puedes verlos todos en: </a:t>
            </a:r>
            <a:r>
              <a:rPr lang="es-ES" dirty="0">
                <a:hlinkClick r:id="rId10"/>
              </a:rPr>
              <a:t>Python - </a:t>
            </a:r>
            <a:r>
              <a:rPr lang="es-ES" dirty="0" err="1">
                <a:hlinkClick r:id="rId10"/>
              </a:rPr>
              <a:t>String</a:t>
            </a:r>
            <a:r>
              <a:rPr lang="es-ES" dirty="0">
                <a:hlinkClick r:id="rId10"/>
              </a:rPr>
              <a:t> </a:t>
            </a:r>
            <a:r>
              <a:rPr lang="es-ES" dirty="0" err="1">
                <a:hlinkClick r:id="rId10"/>
              </a:rPr>
              <a:t>Methods</a:t>
            </a:r>
            <a:r>
              <a:rPr lang="es-ES" dirty="0">
                <a:hlinkClick r:id="rId10"/>
              </a:rPr>
              <a:t> (w3schools.com)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30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797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de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Más propiedades de los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Inmutabilidad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no se puede modificar su contenido, pero sí reasignar sus valores.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 pueden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concatenar.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Las triples comillas</a:t>
            </a:r>
          </a:p>
          <a:p>
            <a:pPr lvl="2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permiten guardar los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saltos de línea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 puede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buscar un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sub-string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en 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también de la forma: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Y la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longitud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de un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como: </a:t>
            </a:r>
          </a:p>
          <a:p>
            <a:pPr lvl="2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8772B3-2CD2-A3D5-8848-211BE8A7D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856" y="3067015"/>
            <a:ext cx="2143125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263AEC2-0145-4C24-4801-596EE9EEC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5383" y="3161013"/>
            <a:ext cx="385762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09AFB80-59D1-2E16-AA48-56129F808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4722" y="5426630"/>
            <a:ext cx="240982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566B921-39F9-4897-EC85-6307945373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9081" y="5379069"/>
            <a:ext cx="801550" cy="646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E91BD08-3D0A-5A2B-08CE-BED837D54A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4914" y="6188719"/>
            <a:ext cx="2390361" cy="512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A7D9443-E735-ADC9-AC7C-2A9A2419E6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1654" y="5704937"/>
            <a:ext cx="591378" cy="689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842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540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de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 una variable con el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continuación, muestra por consola: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 array “palabras”, que contenga cada una de las palabras de la frase.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posición del a palabra “cabréate” y “feliz” [-1].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Reemplaza la palabra “asco” por “enfado”.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Cuenta el número de veces que aparece el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sub-string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“cara”.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Comprueba si el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sub-string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formado por los caracteres del 10 al 20 comienza por “r” y termina por “a”.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CDAB25-5F92-DFCD-A4DC-0D0FA3F91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37" y="3005137"/>
            <a:ext cx="7477125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050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27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Listas: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Las listas son secuencias </a:t>
            </a:r>
            <a:r>
              <a:rPr lang="es-ES" sz="20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ordenadas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de objetos, que pueden ser datos de cualquier tipo.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			Mutable		    	Ordenado				Admite Duplicados</a:t>
            </a: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Tiene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indexado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permite obtener la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longitud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concatenar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listas.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68D524-33B0-33C7-63DD-A9AF11A9C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4478" y="2995957"/>
            <a:ext cx="833004" cy="9825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2AAFE6-6760-4F51-DCB9-8FE605F00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9347" y="3046498"/>
            <a:ext cx="833004" cy="9825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46B3201-6369-0748-0FC1-A786877CD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4216" y="3098528"/>
            <a:ext cx="833004" cy="98251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9EC25F-A859-BF96-F315-594D74E63B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250" y="4926568"/>
            <a:ext cx="329565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3A7FED8-1378-193E-B74E-3ADAB66CDE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577" y="5707618"/>
            <a:ext cx="6293518" cy="971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12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73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Listas: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Existe una serie de funciones que nos puede ayudar a trabajar con listas, tales como: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append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(): agrega un elemento a la lista en el último lugar.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pop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(): elimina un elemento de la lista dado un índice y devuelve el valor quitado.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sort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(): ordena los elementos de la lista alfabéticamente.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reverse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(): invierte el orden de los elementos.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6B63B01-586B-DAEE-6D50-767823DF2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493" y="5305180"/>
            <a:ext cx="2018216" cy="136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BE2981B-0B98-1E28-DA83-D2DDE64A5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286" y="5426113"/>
            <a:ext cx="2778178" cy="1126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722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4193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Diccionarios: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Los diccionarios son estructuras de datos que almacenan información en pares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“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clave:valor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”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 Son especialmente útiles para guardar y recuperar información a partir de los nombres de sus claves.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	 </a:t>
            </a:r>
            <a:r>
              <a:rPr lang="es-ES" sz="2000" dirty="0">
                <a:highlight>
                  <a:srgbClr val="FF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OJO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 no utilizan índices. 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			Mutable		    	Ordenado				Admite Duplicados (sólo de 															valor)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777AA4-CEBF-5A7E-8EAB-239E26796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326" y="4016973"/>
            <a:ext cx="833004" cy="9825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7F2B017-6DC8-BC73-3608-C7257F77CF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6064" y="4490151"/>
            <a:ext cx="573959" cy="676977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E3FDDA44-862B-B71F-D525-427599ADB7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50497" y="4119544"/>
            <a:ext cx="914400" cy="914400"/>
          </a:xfrm>
          <a:prstGeom prst="rect">
            <a:avLst/>
          </a:prstGeom>
        </p:spPr>
      </p:pic>
      <p:pic>
        <p:nvPicPr>
          <p:cNvPr id="14" name="Gráfico 13" descr="Cerrar con relleno sólido">
            <a:extLst>
              <a:ext uri="{FF2B5EF4-FFF2-40B4-BE49-F238E27FC236}">
                <a16:creationId xmlns:a16="http://schemas.microsoft.com/office/drawing/2014/main" id="{8DE07710-5147-22AF-3F9F-F359F8CBE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343" y="4255973"/>
            <a:ext cx="504517" cy="50451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6664E88-8B94-11A6-F5FB-00257A217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0784" y="4963813"/>
            <a:ext cx="3424113" cy="1767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876CAF0-0071-8A13-704A-A2E2A6F286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593" y="5328201"/>
            <a:ext cx="7509986" cy="696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670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5117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Diccionarios: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Añadir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definiciones a un diccionario: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Obtener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keys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Obtener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values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D4F590-09B5-3526-B229-7C65081A2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620" y="2636217"/>
            <a:ext cx="5675120" cy="784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D8370B-5928-2E09-A07D-4C65E30BA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1180" y="3154990"/>
            <a:ext cx="7685512" cy="340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374DD9A-36A4-8151-1CF0-4D1DE910F5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300" y="3787650"/>
            <a:ext cx="4268318" cy="636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A99EA9C-6E66-6BE0-67A8-C90C3E41F2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0707" y="4346940"/>
            <a:ext cx="7526303" cy="402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DDEFA10-3E12-0846-7649-CF61647D3B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1690" y="5185038"/>
            <a:ext cx="4841922" cy="504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70213E6-E759-64C4-C408-E9BA318D6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3968" y="5646815"/>
            <a:ext cx="6884162" cy="448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68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4655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Diccionarios: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Renombrar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una clave: para renombrar una clave utilizaremos el método </a:t>
            </a:r>
            <a:r>
              <a:rPr lang="es-ES" sz="20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pop()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ya que lo que vamos a hacer es crear una nueva clave y asignarla los valores de la anterior a la vez que borramos ésta última. 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Si solo queremos eliminar una clave (y su valor), utilizaremos: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BE8531-AEC8-69DC-CFB5-3D71D1E9D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76" y="3561070"/>
            <a:ext cx="7514595" cy="849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40F003D-6FB7-5E98-C67B-CFA615B92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853" y="4240738"/>
            <a:ext cx="7703099" cy="339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0AAFC20-23BB-2E43-AB81-1A042FFC0E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570" y="5460095"/>
            <a:ext cx="4143800" cy="882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45E2CF4-1CE3-08AE-DE2C-E923B3DCAF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0117" y="6094012"/>
            <a:ext cx="7996413" cy="339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20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3E9B7A7-9704-2FAF-69CE-1E26F80FDB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9BE3053-AAF0-0943-37EB-050D23E28A12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2070113-7BB7-7024-E433-0280FBD0E38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78F33F-6F03-39DA-D2DC-62BFF9F3DF27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Índice</a:t>
            </a:r>
            <a:endParaRPr lang="es-ES" sz="3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74729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la Inteligencia Artificial.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Caracterización de los Lenguajes de Programación.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¿Por qué Python?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Entendiendo el Entorno de Desarrollo: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PyCharm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Declaración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 y Tipos de Datos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Operadores y Comparadores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Listas y Diccionarios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Tuples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Sets y Booleanos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Flujo: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F40BC5-0758-8AEC-AE66-3B1B85F01C5B}"/>
              </a:ext>
            </a:extLst>
          </p:cNvPr>
          <p:cNvSpPr txBox="1"/>
          <p:nvPr/>
        </p:nvSpPr>
        <p:spPr>
          <a:xfrm>
            <a:off x="5823550" y="3951370"/>
            <a:ext cx="6122504" cy="2808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Flujo: Condicionales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Funciones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Manipulación de Archivos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 y Herencia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Manejo de Errores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Paquetes y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Collections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35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57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Listas y Diccionarios: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 una lista que contenga 3 diccionarios, de la forma: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continuación, trata de conseguir mostrar por consola: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Añade un nuevo proyecto [“nombre”: “Proyecto Neural”, “sujetos”: 25].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Modifica el valor de los sujetos del “Proyecto Alpha” a 25.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Elimina la clave “nombre” del primer diccionario.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Modifica el nombre de la clave “sujetos” por “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subjects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en el “Proyecto Beta”.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F839C8-EE9D-2E23-5A1C-845E39BD2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8995" y="2959804"/>
            <a:ext cx="3244607" cy="938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5120FE-C0AA-7C5A-1A7B-7FAB30C48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14" y="4762313"/>
            <a:ext cx="11180107" cy="297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9378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5117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Tuplas: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Las tuplas son estructuras de datos que almacenan múltiples elementos en una única variable. Se caracterizan por ser ordenadas pero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inmutables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			Mutable		    	Ordenado				Admite Duplicados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Además, permite asignar sus valores a variables: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403EF4-EA67-0ABA-8F9B-A6436E802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9784" y="3046498"/>
            <a:ext cx="833004" cy="9825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57F571-F6B4-6AD4-E209-DF9E348AF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4653" y="3098528"/>
            <a:ext cx="833004" cy="982518"/>
          </a:xfrm>
          <a:prstGeom prst="rect">
            <a:avLst/>
          </a:prstGeom>
        </p:spPr>
      </p:pic>
      <p:pic>
        <p:nvPicPr>
          <p:cNvPr id="11" name="Gráfico 10" descr="Cerrar con relleno sólido">
            <a:extLst>
              <a:ext uri="{FF2B5EF4-FFF2-40B4-BE49-F238E27FC236}">
                <a16:creationId xmlns:a16="http://schemas.microsoft.com/office/drawing/2014/main" id="{98678CAF-0F24-CDDE-ABCC-9D4731CED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3519" y="3252672"/>
            <a:ext cx="914400" cy="9144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C4FDCC6-0F78-CAFF-0D39-C73780ED3E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532" y="4308225"/>
            <a:ext cx="4181166" cy="1052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63899C2-4D45-931D-BB90-3A8CD72AB5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7153" y="4788657"/>
            <a:ext cx="3213745" cy="705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85802C3-4CAA-D196-C56C-BACF9B0511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4180" y="5548098"/>
            <a:ext cx="2571149" cy="709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AD74A61-A262-C48E-A70F-B36C633DB0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7049" y="6200082"/>
            <a:ext cx="2479065" cy="512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4525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5117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Sets: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Los sets son otro tipo de estructura de datos. Se diferencia del resto porque son una colección mutable de elementos inmutables, no ordenados y no duplicados.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			Mutable		    	Ordenado				Admite Duplicados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1" name="Gráfico 10" descr="Cerrar con relleno sólido">
            <a:extLst>
              <a:ext uri="{FF2B5EF4-FFF2-40B4-BE49-F238E27FC236}">
                <a16:creationId xmlns:a16="http://schemas.microsoft.com/office/drawing/2014/main" id="{98678CAF-0F24-CDDE-ABCC-9D4731CED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9684" y="3703021"/>
            <a:ext cx="914400" cy="914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E34F168-041E-4A1C-6FCD-20854A592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52" y="3590167"/>
            <a:ext cx="833004" cy="982518"/>
          </a:xfrm>
          <a:prstGeom prst="rect">
            <a:avLst/>
          </a:prstGeom>
        </p:spPr>
      </p:pic>
      <p:pic>
        <p:nvPicPr>
          <p:cNvPr id="4" name="Gráfico 3" descr="Cerrar con relleno sólido">
            <a:extLst>
              <a:ext uri="{FF2B5EF4-FFF2-40B4-BE49-F238E27FC236}">
                <a16:creationId xmlns:a16="http://schemas.microsoft.com/office/drawing/2014/main" id="{0B5DCD8A-3522-77E7-3C09-A767DED19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212" y="3713606"/>
            <a:ext cx="914400" cy="9144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727CC75-BAEA-7CF4-4F59-8DD4A3E94F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5556" y="4780072"/>
            <a:ext cx="5815901" cy="1220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A0F504A-807C-E6CB-D22F-981F27E7C5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2696" y="5505789"/>
            <a:ext cx="3852153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58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659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Sets: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Al igual que los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y las Listas, los Sets tienen multitud de métodos.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len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(set)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obtener dimensiones.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X in set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devuelve true si X se encuentra en el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set1.union(set2)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une sets (elimina repeticiones).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set.add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(X)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añade el elemento X al set (si no está repetido).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set.remove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(X)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elimina el elemento X del set (tiene que estar).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set.discard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(X)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elimina el elemento X del set (no hace falta que esté).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set.pop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obtienes y eliminas un elemento aleatorio del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set.clear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vacías el set.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368701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27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Sets: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Al igual que los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y las Listas, los Sets tienen multitud de métodos.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3BA899-AFFF-43DA-7521-54398725C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8014" y="2844422"/>
            <a:ext cx="4438941" cy="3644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D82ECC-9803-9C5A-8071-0F85BB62A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885" y="3504041"/>
            <a:ext cx="4928998" cy="2639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908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A776-1AD0-9FB0-CB79-467303CA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94BE3B13-2046-2829-8FC5-DA3B6B197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A989B9B-E1D7-68EE-F64F-1BF9CAF1178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FF8EE9D-BE95-E044-BEB0-00119F7B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5A282D4-C179-E919-9D08-97DEA6133A4D}"/>
              </a:ext>
            </a:extLst>
          </p:cNvPr>
          <p:cNvSpPr txBox="1"/>
          <p:nvPr/>
        </p:nvSpPr>
        <p:spPr>
          <a:xfrm>
            <a:off x="599379" y="1601572"/>
            <a:ext cx="10993242" cy="2347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Y, ¿cuándo utilizo cada uno?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DA4F31-0194-3EC4-7101-0B73C5A9DDD1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0F6C0FF-5038-F774-580A-DE6551F5EC0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17BD641-ABD9-3B92-8AEF-00EBEC5BA45C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D7EEF87-E401-F3DB-6A0F-C01A7E61AA8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06DE742-C1D3-B405-2F56-BDCDD3EBDE42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A26EFBD-A405-F6AD-6401-E503ADD5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90816"/>
              </p:ext>
            </p:extLst>
          </p:nvPr>
        </p:nvGraphicFramePr>
        <p:xfrm>
          <a:off x="599379" y="2165856"/>
          <a:ext cx="11330607" cy="4409368"/>
        </p:xfrm>
        <a:graphic>
          <a:graphicData uri="http://schemas.openxmlformats.org/drawingml/2006/table">
            <a:tbl>
              <a:tblPr/>
              <a:tblGrid>
                <a:gridCol w="1378225">
                  <a:extLst>
                    <a:ext uri="{9D8B030D-6E8A-4147-A177-3AD203B41FA5}">
                      <a16:colId xmlns:a16="http://schemas.microsoft.com/office/drawing/2014/main" val="2310376360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val="2768668469"/>
                    </a:ext>
                  </a:extLst>
                </a:gridCol>
                <a:gridCol w="5499651">
                  <a:extLst>
                    <a:ext uri="{9D8B030D-6E8A-4147-A177-3AD203B41FA5}">
                      <a16:colId xmlns:a16="http://schemas.microsoft.com/office/drawing/2014/main" val="3039708822"/>
                    </a:ext>
                  </a:extLst>
                </a:gridCol>
              </a:tblGrid>
              <a:tr h="102119">
                <a:tc>
                  <a:txBody>
                    <a:bodyPr/>
                    <a:lstStyle/>
                    <a:p>
                      <a:r>
                        <a:rPr lang="es-ES" sz="1400" b="1"/>
                        <a:t>Tipo de Estructura</a:t>
                      </a:r>
                      <a:endParaRPr lang="es-ES" sz="1400"/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Características</a:t>
                      </a:r>
                      <a:endParaRPr lang="es-ES" sz="1400" dirty="0"/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Cuándo Usarla</a:t>
                      </a:r>
                      <a:endParaRPr lang="es-ES" sz="1400" dirty="0"/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830564"/>
                  </a:ext>
                </a:extLst>
              </a:tr>
              <a:tr h="561655">
                <a:tc>
                  <a:txBody>
                    <a:bodyPr/>
                    <a:lstStyle/>
                    <a:p>
                      <a:r>
                        <a:rPr lang="es-ES" sz="1600" b="1" dirty="0" err="1"/>
                        <a:t>Strings</a:t>
                      </a:r>
                      <a:endParaRPr lang="es-ES" sz="1600" dirty="0"/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- Secuencia de caracteres </a:t>
                      </a:r>
                      <a:r>
                        <a:rPr lang="es-ES" sz="1000" b="1"/>
                        <a:t>inmutable</a:t>
                      </a:r>
                      <a:r>
                        <a:rPr lang="es-ES" sz="1000"/>
                        <a:t>.</a:t>
                      </a:r>
                      <a:br>
                        <a:rPr lang="es-ES" sz="1000"/>
                      </a:br>
                      <a:r>
                        <a:rPr lang="es-ES" sz="1000"/>
                        <a:t>- Almacena texto.</a:t>
                      </a:r>
                      <a:br>
                        <a:rPr lang="es-ES" sz="1000"/>
                      </a:br>
                      <a:r>
                        <a:rPr lang="es-ES" sz="1000"/>
                        <a:t>- Soporta operaciones de slicing y métodos de manipulación de texto.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Cuando necesitas almacenar y manipular </a:t>
                      </a:r>
                      <a:r>
                        <a:rPr lang="es-ES" sz="1000" b="1" dirty="0"/>
                        <a:t>texto</a:t>
                      </a:r>
                      <a:r>
                        <a:rPr lang="es-ES" sz="1000" dirty="0"/>
                        <a:t> o cadenas de caracteres.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Para representar </a:t>
                      </a:r>
                      <a:r>
                        <a:rPr lang="es-ES" sz="1000" b="1" dirty="0"/>
                        <a:t>palabras</a:t>
                      </a:r>
                      <a:r>
                        <a:rPr lang="es-ES" sz="1000" dirty="0"/>
                        <a:t>, </a:t>
                      </a:r>
                      <a:r>
                        <a:rPr lang="es-ES" sz="1000" b="1" dirty="0"/>
                        <a:t>frases</a:t>
                      </a:r>
                      <a:r>
                        <a:rPr lang="es-ES" sz="1000" dirty="0"/>
                        <a:t> o cualquier dato textual.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Ideal para mensajes, nombres, descripciones, etc.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226961"/>
                  </a:ext>
                </a:extLst>
              </a:tr>
              <a:tr h="791424">
                <a:tc>
                  <a:txBody>
                    <a:bodyPr/>
                    <a:lstStyle/>
                    <a:p>
                      <a:r>
                        <a:rPr lang="es-ES" sz="1600" b="1" dirty="0"/>
                        <a:t>Listas</a:t>
                      </a:r>
                      <a:endParaRPr lang="es-ES" sz="1600" dirty="0"/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Colección </a:t>
                      </a:r>
                      <a:r>
                        <a:rPr lang="es-ES" sz="1000" b="1" dirty="0"/>
                        <a:t>ordenada</a:t>
                      </a:r>
                      <a:r>
                        <a:rPr lang="es-ES" sz="1000" dirty="0"/>
                        <a:t> y </a:t>
                      </a:r>
                      <a:r>
                        <a:rPr lang="es-ES" sz="1000" b="1" dirty="0"/>
                        <a:t>mutable</a:t>
                      </a:r>
                      <a:r>
                        <a:rPr lang="es-ES" sz="1000" dirty="0"/>
                        <a:t>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Permite elementos duplicados.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Indexada por posiciones (índices).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- Cuando necesitas una colección ordenada de elementos que puede </a:t>
                      </a:r>
                      <a:r>
                        <a:rPr lang="es-ES" sz="1000" b="1"/>
                        <a:t>cambiar</a:t>
                      </a:r>
                      <a:r>
                        <a:rPr lang="es-ES" sz="1000"/>
                        <a:t>.</a:t>
                      </a:r>
                      <a:br>
                        <a:rPr lang="es-ES" sz="1000"/>
                      </a:br>
                      <a:r>
                        <a:rPr lang="es-ES" sz="1000"/>
                        <a:t>- Para almacenar </a:t>
                      </a:r>
                      <a:r>
                        <a:rPr lang="es-ES" sz="1000" b="1"/>
                        <a:t>listas de elementos relacionados</a:t>
                      </a:r>
                      <a:r>
                        <a:rPr lang="es-ES" sz="1000"/>
                        <a:t> donde el orden importa.</a:t>
                      </a:r>
                      <a:br>
                        <a:rPr lang="es-ES" sz="1000"/>
                      </a:br>
                      <a:r>
                        <a:rPr lang="es-ES" sz="1000"/>
                        <a:t>- Cuando necesitas </a:t>
                      </a:r>
                      <a:r>
                        <a:rPr lang="es-ES" sz="1000" b="1"/>
                        <a:t>modificar</a:t>
                      </a:r>
                      <a:r>
                        <a:rPr lang="es-ES" sz="1000"/>
                        <a:t>, </a:t>
                      </a:r>
                      <a:r>
                        <a:rPr lang="es-ES" sz="1000" b="1"/>
                        <a:t>añadir</a:t>
                      </a:r>
                      <a:r>
                        <a:rPr lang="es-ES" sz="1000"/>
                        <a:t> o </a:t>
                      </a:r>
                      <a:r>
                        <a:rPr lang="es-ES" sz="1000" b="1"/>
                        <a:t>eliminar</a:t>
                      </a:r>
                      <a:r>
                        <a:rPr lang="es-ES" sz="1000"/>
                        <a:t> elementos.</a:t>
                      </a:r>
                      <a:br>
                        <a:rPr lang="es-ES" sz="1000"/>
                      </a:br>
                      <a:r>
                        <a:rPr lang="es-ES" sz="1000"/>
                        <a:t>- Ideal para secuencias, pilas, colas, etc.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827993"/>
                  </a:ext>
                </a:extLst>
              </a:tr>
              <a:tr h="868013">
                <a:tc>
                  <a:txBody>
                    <a:bodyPr/>
                    <a:lstStyle/>
                    <a:p>
                      <a:r>
                        <a:rPr lang="es-ES" sz="1600" b="1" dirty="0"/>
                        <a:t>Tuplas</a:t>
                      </a:r>
                      <a:endParaRPr lang="es-ES" sz="1600" dirty="0"/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- Colección </a:t>
                      </a:r>
                      <a:r>
                        <a:rPr lang="es-ES" sz="1000" b="1"/>
                        <a:t>ordenada</a:t>
                      </a:r>
                      <a:r>
                        <a:rPr lang="es-ES" sz="1000"/>
                        <a:t> e </a:t>
                      </a:r>
                      <a:r>
                        <a:rPr lang="es-ES" sz="1000" b="1"/>
                        <a:t>inmutable</a:t>
                      </a:r>
                      <a:r>
                        <a:rPr lang="es-ES" sz="1000"/>
                        <a:t>.</a:t>
                      </a:r>
                      <a:br>
                        <a:rPr lang="es-ES" sz="1000"/>
                      </a:br>
                      <a:r>
                        <a:rPr lang="es-ES" sz="1000"/>
                        <a:t>- Permite elementos duplicados.</a:t>
                      </a:r>
                      <a:br>
                        <a:rPr lang="es-ES" sz="1000"/>
                      </a:br>
                      <a:r>
                        <a:rPr lang="es-ES" sz="1000"/>
                        <a:t>- Indexada por posiciones (índices).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- Cuando necesitas una colección ordenada que </a:t>
                      </a:r>
                      <a:r>
                        <a:rPr lang="es-ES" sz="1000" b="1"/>
                        <a:t>no debe cambiar</a:t>
                      </a:r>
                      <a:r>
                        <a:rPr lang="es-ES" sz="1000"/>
                        <a:t> a lo largo del programa.</a:t>
                      </a:r>
                      <a:br>
                        <a:rPr lang="es-ES" sz="1000"/>
                      </a:br>
                      <a:r>
                        <a:rPr lang="es-ES" sz="1000"/>
                        <a:t>- Para representar </a:t>
                      </a:r>
                      <a:r>
                        <a:rPr lang="es-ES" sz="1000" b="1"/>
                        <a:t>registros</a:t>
                      </a:r>
                      <a:r>
                        <a:rPr lang="es-ES" sz="1000"/>
                        <a:t> o datos que deben permanecer </a:t>
                      </a:r>
                      <a:r>
                        <a:rPr lang="es-ES" sz="1000" b="1"/>
                        <a:t>constantes</a:t>
                      </a:r>
                      <a:r>
                        <a:rPr lang="es-ES" sz="1000"/>
                        <a:t>.</a:t>
                      </a:r>
                      <a:br>
                        <a:rPr lang="es-ES" sz="1000"/>
                      </a:br>
                      <a:r>
                        <a:rPr lang="es-ES" sz="1000"/>
                        <a:t>- Cuando la inmutabilidad es importante por razones de </a:t>
                      </a:r>
                      <a:r>
                        <a:rPr lang="es-ES" sz="1000" b="1"/>
                        <a:t>seguridad</a:t>
                      </a:r>
                      <a:r>
                        <a:rPr lang="es-ES" sz="1000"/>
                        <a:t> o </a:t>
                      </a:r>
                      <a:r>
                        <a:rPr lang="es-ES" sz="1000" b="1"/>
                        <a:t>integridad de datos</a:t>
                      </a:r>
                      <a:r>
                        <a:rPr lang="es-ES" sz="1000"/>
                        <a:t>.</a:t>
                      </a:r>
                      <a:br>
                        <a:rPr lang="es-ES" sz="1000"/>
                      </a:br>
                      <a:r>
                        <a:rPr lang="es-ES" sz="1000"/>
                        <a:t>- Ideal para coordenadas, fechas, configuraciones fijas, etc.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628991"/>
                  </a:ext>
                </a:extLst>
              </a:tr>
              <a:tr h="868013">
                <a:tc>
                  <a:txBody>
                    <a:bodyPr/>
                    <a:lstStyle/>
                    <a:p>
                      <a:r>
                        <a:rPr lang="es-ES" sz="1600" b="1" dirty="0"/>
                        <a:t>Sets</a:t>
                      </a:r>
                      <a:endParaRPr lang="es-ES" sz="1600" dirty="0"/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Colección </a:t>
                      </a:r>
                      <a:r>
                        <a:rPr lang="es-ES" sz="1000" b="1" dirty="0"/>
                        <a:t>desordenada</a:t>
                      </a:r>
                      <a:r>
                        <a:rPr lang="es-ES" sz="1000" dirty="0"/>
                        <a:t> de elementos </a:t>
                      </a:r>
                      <a:r>
                        <a:rPr lang="es-ES" sz="1000" b="1" dirty="0"/>
                        <a:t>únicos</a:t>
                      </a:r>
                      <a:r>
                        <a:rPr lang="es-ES" sz="1000" dirty="0"/>
                        <a:t>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</a:t>
                      </a:r>
                      <a:r>
                        <a:rPr lang="es-ES" sz="1000" b="1" dirty="0"/>
                        <a:t>Mutable</a:t>
                      </a:r>
                      <a:r>
                        <a:rPr lang="es-ES" sz="1000" dirty="0"/>
                        <a:t>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No permite elementos duplicados.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Soporta operaciones matemáticas de conjuntos (unión, intersección, diferencia).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- Cuando necesitas almacenar elementos </a:t>
                      </a:r>
                      <a:r>
                        <a:rPr lang="es-ES" sz="1000" b="1"/>
                        <a:t>únicos</a:t>
                      </a:r>
                      <a:r>
                        <a:rPr lang="es-ES" sz="1000"/>
                        <a:t> sin importar el orden.</a:t>
                      </a:r>
                      <a:br>
                        <a:rPr lang="es-ES" sz="1000"/>
                      </a:br>
                      <a:r>
                        <a:rPr lang="es-ES" sz="1000"/>
                        <a:t>- Para operaciones de conjuntos como </a:t>
                      </a:r>
                      <a:r>
                        <a:rPr lang="es-ES" sz="1000" b="1"/>
                        <a:t>unión</a:t>
                      </a:r>
                      <a:r>
                        <a:rPr lang="es-ES" sz="1000"/>
                        <a:t>, </a:t>
                      </a:r>
                      <a:r>
                        <a:rPr lang="es-ES" sz="1000" b="1"/>
                        <a:t>intersección</a:t>
                      </a:r>
                      <a:r>
                        <a:rPr lang="es-ES" sz="1000"/>
                        <a:t> y </a:t>
                      </a:r>
                      <a:r>
                        <a:rPr lang="es-ES" sz="1000" b="1"/>
                        <a:t>diferencia</a:t>
                      </a:r>
                      <a:r>
                        <a:rPr lang="es-ES" sz="1000"/>
                        <a:t>.</a:t>
                      </a:r>
                      <a:br>
                        <a:rPr lang="es-ES" sz="1000"/>
                      </a:br>
                      <a:r>
                        <a:rPr lang="es-ES" sz="1000"/>
                        <a:t>- Para </a:t>
                      </a:r>
                      <a:r>
                        <a:rPr lang="es-ES" sz="1000" b="1"/>
                        <a:t>eliminar duplicados</a:t>
                      </a:r>
                      <a:r>
                        <a:rPr lang="es-ES" sz="1000"/>
                        <a:t> de una colección.</a:t>
                      </a:r>
                      <a:br>
                        <a:rPr lang="es-ES" sz="1000"/>
                      </a:br>
                      <a:r>
                        <a:rPr lang="es-ES" sz="1000"/>
                        <a:t>- Ideal para manejar etiquetas, categorías, o verificar pertenencia.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127357"/>
                  </a:ext>
                </a:extLst>
              </a:tr>
              <a:tr h="868013">
                <a:tc>
                  <a:txBody>
                    <a:bodyPr/>
                    <a:lstStyle/>
                    <a:p>
                      <a:r>
                        <a:rPr lang="es-ES" sz="1600" b="1" dirty="0"/>
                        <a:t>Diccionarios</a:t>
                      </a:r>
                      <a:endParaRPr lang="es-ES" sz="1600" dirty="0"/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- Colección </a:t>
                      </a:r>
                      <a:r>
                        <a:rPr lang="es-ES" sz="1000" b="1"/>
                        <a:t>desordenada</a:t>
                      </a:r>
                      <a:r>
                        <a:rPr lang="es-ES" sz="1000"/>
                        <a:t> de pares </a:t>
                      </a:r>
                      <a:r>
                        <a:rPr lang="es-ES" sz="1000" b="1"/>
                        <a:t>clave-valor</a:t>
                      </a:r>
                      <a:r>
                        <a:rPr lang="es-ES" sz="1000"/>
                        <a:t>.</a:t>
                      </a:r>
                      <a:br>
                        <a:rPr lang="es-ES" sz="1000"/>
                      </a:br>
                      <a:r>
                        <a:rPr lang="es-ES" sz="1000"/>
                        <a:t>- </a:t>
                      </a:r>
                      <a:r>
                        <a:rPr lang="es-ES" sz="1000" b="1"/>
                        <a:t>Mutable</a:t>
                      </a:r>
                      <a:r>
                        <a:rPr lang="es-ES" sz="1000"/>
                        <a:t>.</a:t>
                      </a:r>
                      <a:br>
                        <a:rPr lang="es-ES" sz="1000"/>
                      </a:br>
                      <a:r>
                        <a:rPr lang="es-ES" sz="1000"/>
                        <a:t>- Las claves son </a:t>
                      </a:r>
                      <a:r>
                        <a:rPr lang="es-ES" sz="1000" b="1"/>
                        <a:t>únicas</a:t>
                      </a:r>
                      <a:r>
                        <a:rPr lang="es-ES" sz="1000"/>
                        <a:t>.</a:t>
                      </a:r>
                      <a:br>
                        <a:rPr lang="es-ES" sz="1000"/>
                      </a:br>
                      <a:r>
                        <a:rPr lang="es-ES" sz="1000"/>
                        <a:t>- Acceso rápido a los valores mediante claves.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 Cuando necesitas asociar </a:t>
                      </a:r>
                      <a:r>
                        <a:rPr lang="es-ES" sz="1000" b="1" dirty="0"/>
                        <a:t>valores</a:t>
                      </a:r>
                      <a:r>
                        <a:rPr lang="es-ES" sz="1000" dirty="0"/>
                        <a:t> a </a:t>
                      </a:r>
                      <a:r>
                        <a:rPr lang="es-ES" sz="1000" b="1" dirty="0"/>
                        <a:t>claves únicas</a:t>
                      </a:r>
                      <a:r>
                        <a:rPr lang="es-ES" sz="1000" dirty="0"/>
                        <a:t>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Para acceder a elementos por una </a:t>
                      </a:r>
                      <a:r>
                        <a:rPr lang="es-ES" sz="1000" b="1" dirty="0"/>
                        <a:t>clave</a:t>
                      </a:r>
                      <a:r>
                        <a:rPr lang="es-ES" sz="1000" dirty="0"/>
                        <a:t> en lugar de por posición.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Cuando necesitas una </a:t>
                      </a:r>
                      <a:r>
                        <a:rPr lang="es-ES" sz="1000" b="1" dirty="0"/>
                        <a:t>búsqueda rápida</a:t>
                      </a:r>
                      <a:r>
                        <a:rPr lang="es-ES" sz="1000" dirty="0"/>
                        <a:t> y eficiente por clave.</a:t>
                      </a:r>
                      <a:br>
                        <a:rPr lang="es-ES" sz="1000" dirty="0"/>
                      </a:br>
                      <a:r>
                        <a:rPr lang="es-ES" sz="1000" dirty="0"/>
                        <a:t>- Ideal para representar entidades con propiedades, como registros de base de datos, objetos con atributos, etc.</a:t>
                      </a:r>
                    </a:p>
                  </a:txBody>
                  <a:tcPr marL="25530" marR="25530" marT="12765" marB="127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78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19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4193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Booleanos y Operadores Lógicos: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Los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booleanos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son tipos de datos binarios con dos posibles valores: </a:t>
            </a:r>
            <a:r>
              <a:rPr lang="es-ES" sz="2000" dirty="0">
                <a:highlight>
                  <a:srgbClr val="0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True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/</a:t>
            </a:r>
            <a:r>
              <a:rPr lang="es-ES" sz="2000" dirty="0">
                <a:highlight>
                  <a:srgbClr val="FF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False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que surgen de operaciones lógicas o pueden declararse explícitamente.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Los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operadores lógicos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realizan una comparación y devuelven un booleano: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683A79-6984-C22E-0144-EE41D182B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555" y="3212112"/>
            <a:ext cx="3331518" cy="1088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25527E5-9B0D-D664-B953-60E019DFB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2760" y="5004042"/>
            <a:ext cx="269557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11DF434-7ADF-CDB9-0BA8-BB9FCA1434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8335" y="5004043"/>
            <a:ext cx="523875" cy="1285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34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557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Booleanos y Operadores Lógicos: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Por otro lado, tenemos los operadores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and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y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not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que responden a las siguientes tablas de verdad: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AND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True si dos declaraciones son True.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True si al menos una declaración es True.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NOT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: invierte el valor de booleano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03D47D-9053-8CFA-1CAC-B98C19869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177" y="3467100"/>
            <a:ext cx="20383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4DEE280-866B-74A7-3458-0F5BD8479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112" y="3448049"/>
            <a:ext cx="510827" cy="951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A28A719-97FC-0485-C1CE-A43173346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177" y="4823989"/>
            <a:ext cx="21145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430817B-A756-8374-5080-4AED6FE6B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0910" y="4777588"/>
            <a:ext cx="510827" cy="951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299B6BE-785A-F90F-5817-67F01E8FC9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2177" y="6247743"/>
            <a:ext cx="14478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BAC51D3-738D-C228-D001-6B9B56DC40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6639" y="6237503"/>
            <a:ext cx="476250" cy="524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7511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254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Actividad 02.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Se entregará un proyecto o fichero .</a:t>
            </a:r>
            <a:r>
              <a:rPr lang="es-ES" sz="1800" b="1" kern="10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py</a:t>
            </a:r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con el script descrito en el documento de la Actividad 01 de Moodle.</a:t>
            </a:r>
            <a:endParaRPr lang="es-ES" b="1" kern="100" dirty="0">
              <a:latin typeface="Cascadia Code" panose="020B060902000002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238208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850C-C4CA-058A-7E2C-F61F48F8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61" y="0"/>
            <a:ext cx="9788998" cy="4358696"/>
          </a:xfrm>
        </p:spPr>
        <p:txBody>
          <a:bodyPr>
            <a:noAutofit/>
          </a:bodyPr>
          <a:lstStyle/>
          <a:p>
            <a:pPr algn="l"/>
            <a:r>
              <a:rPr lang="es-ES" sz="96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3A6D6-948E-91E0-C41F-55A538F9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38" y="6232757"/>
            <a:ext cx="9144000" cy="625474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C.E. de Inteligencia Artificial y Big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8DF615-CFC6-96B2-3D94-2C27F1214C8A}"/>
              </a:ext>
            </a:extLst>
          </p:cNvPr>
          <p:cNvSpPr/>
          <p:nvPr/>
        </p:nvSpPr>
        <p:spPr>
          <a:xfrm>
            <a:off x="1201501" y="1301087"/>
            <a:ext cx="9788998" cy="4255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24000" y="1868919"/>
            <a:ext cx="9144000" cy="3687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  <a:p>
            <a:pPr algn="l"/>
            <a:endParaRPr lang="es-ES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Imagen 10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67730A-E03A-E16C-800C-ABD3BA2A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C1AC7-B994-A3D5-DDF3-534920C93F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32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90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“índice”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Utilizamos el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para explorar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ya que permite hallar el índice de aparición de un carácter o cadena dentro de un texto dado. 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976A08-DF4C-B546-BA8A-6425AC8FDBD3}"/>
              </a:ext>
            </a:extLst>
          </p:cNvPr>
          <p:cNvSpPr txBox="1"/>
          <p:nvPr/>
        </p:nvSpPr>
        <p:spPr>
          <a:xfrm>
            <a:off x="2781300" y="4385745"/>
            <a:ext cx="7368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string.index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s-ES" sz="2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CD8028-AF65-D449-3AD3-E6C620292A57}"/>
              </a:ext>
            </a:extLst>
          </p:cNvPr>
          <p:cNvSpPr txBox="1"/>
          <p:nvPr/>
        </p:nvSpPr>
        <p:spPr>
          <a:xfrm>
            <a:off x="710973" y="3628941"/>
            <a:ext cx="612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 que almacena un </a:t>
            </a:r>
            <a:r>
              <a:rPr lang="es-E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B2EC35-1BC4-23A3-1C79-72E74F10B573}"/>
              </a:ext>
            </a:extLst>
          </p:cNvPr>
          <p:cNvSpPr txBox="1"/>
          <p:nvPr/>
        </p:nvSpPr>
        <p:spPr>
          <a:xfrm>
            <a:off x="2905594" y="5228315"/>
            <a:ext cx="612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DE691C-6EC4-DD05-F70C-0D12B688A521}"/>
              </a:ext>
            </a:extLst>
          </p:cNvPr>
          <p:cNvSpPr txBox="1"/>
          <p:nvPr/>
        </p:nvSpPr>
        <p:spPr>
          <a:xfrm>
            <a:off x="5970527" y="3291349"/>
            <a:ext cx="1937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caracter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(es) buscado(s)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052298-7010-89C9-8B1A-E6F1527E8D2B}"/>
              </a:ext>
            </a:extLst>
          </p:cNvPr>
          <p:cNvSpPr txBox="1"/>
          <p:nvPr/>
        </p:nvSpPr>
        <p:spPr>
          <a:xfrm>
            <a:off x="5970527" y="5393900"/>
            <a:ext cx="4445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Las apariciones antes de </a:t>
            </a:r>
            <a:r>
              <a:rPr lang="es-E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después de </a:t>
            </a:r>
            <a:r>
              <a:rPr lang="es-ES" sz="1800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se ignoran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60D799-AD84-7851-44D9-C01110C4C50B}"/>
              </a:ext>
            </a:extLst>
          </p:cNvPr>
          <p:cNvCxnSpPr/>
          <p:nvPr/>
        </p:nvCxnSpPr>
        <p:spPr>
          <a:xfrm flipH="1" flipV="1">
            <a:off x="3149600" y="3998273"/>
            <a:ext cx="220133" cy="337592"/>
          </a:xfrm>
          <a:prstGeom prst="straightConnector1">
            <a:avLst/>
          </a:prstGeom>
          <a:ln w="5715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B8A2B63-5F0D-F2E2-83A7-97F68DA8663F}"/>
              </a:ext>
            </a:extLst>
          </p:cNvPr>
          <p:cNvCxnSpPr>
            <a:cxnSpLocks/>
          </p:cNvCxnSpPr>
          <p:nvPr/>
        </p:nvCxnSpPr>
        <p:spPr>
          <a:xfrm flipH="1">
            <a:off x="3850564" y="4908492"/>
            <a:ext cx="515877" cy="367861"/>
          </a:xfrm>
          <a:prstGeom prst="straightConnector1">
            <a:avLst/>
          </a:prstGeom>
          <a:ln w="5715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48D935-196F-C71C-6F30-E317F5187894}"/>
              </a:ext>
            </a:extLst>
          </p:cNvPr>
          <p:cNvCxnSpPr>
            <a:cxnSpLocks/>
          </p:cNvCxnSpPr>
          <p:nvPr/>
        </p:nvCxnSpPr>
        <p:spPr>
          <a:xfrm flipV="1">
            <a:off x="5808360" y="3687001"/>
            <a:ext cx="287640" cy="680604"/>
          </a:xfrm>
          <a:prstGeom prst="straightConnector1">
            <a:avLst/>
          </a:prstGeom>
          <a:ln w="5715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2CF17D-610E-57A8-9B49-1439D2C71B34}"/>
              </a:ext>
            </a:extLst>
          </p:cNvPr>
          <p:cNvCxnSpPr>
            <a:cxnSpLocks/>
          </p:cNvCxnSpPr>
          <p:nvPr/>
        </p:nvCxnSpPr>
        <p:spPr>
          <a:xfrm>
            <a:off x="7431374" y="4864620"/>
            <a:ext cx="217080" cy="548361"/>
          </a:xfrm>
          <a:prstGeom prst="straightConnector1">
            <a:avLst/>
          </a:prstGeom>
          <a:ln w="5715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3AF3FA8-B46D-5C90-020C-6AA3AAB55B71}"/>
              </a:ext>
            </a:extLst>
          </p:cNvPr>
          <p:cNvCxnSpPr>
            <a:cxnSpLocks/>
          </p:cNvCxnSpPr>
          <p:nvPr/>
        </p:nvCxnSpPr>
        <p:spPr>
          <a:xfrm flipH="1">
            <a:off x="8330596" y="4890351"/>
            <a:ext cx="459886" cy="522630"/>
          </a:xfrm>
          <a:prstGeom prst="straightConnector1">
            <a:avLst/>
          </a:prstGeom>
          <a:ln w="5715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75D2DFD-8A9C-A4F5-747A-16016073554E}"/>
              </a:ext>
            </a:extLst>
          </p:cNvPr>
          <p:cNvSpPr txBox="1"/>
          <p:nvPr/>
        </p:nvSpPr>
        <p:spPr>
          <a:xfrm>
            <a:off x="194733" y="5691143"/>
            <a:ext cx="6129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¿Y si queremos buscar en sentido inverso?</a:t>
            </a:r>
          </a:p>
          <a:p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2D81904-DB3C-EB95-199E-A66F2D696C89}"/>
              </a:ext>
            </a:extLst>
          </p:cNvPr>
          <p:cNvSpPr txBox="1"/>
          <p:nvPr/>
        </p:nvSpPr>
        <p:spPr>
          <a:xfrm>
            <a:off x="3740497" y="6077613"/>
            <a:ext cx="6129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s-ES" sz="28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rindex</a:t>
            </a:r>
            <a:endParaRPr lang="es-ES" sz="2800" dirty="0"/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DC4BBE0E-134F-57A8-9A39-8D228EA031FC}"/>
              </a:ext>
            </a:extLst>
          </p:cNvPr>
          <p:cNvCxnSpPr>
            <a:endCxn id="38" idx="1"/>
          </p:cNvCxnSpPr>
          <p:nvPr/>
        </p:nvCxnSpPr>
        <p:spPr>
          <a:xfrm>
            <a:off x="3369022" y="6114661"/>
            <a:ext cx="371475" cy="224562"/>
          </a:xfrm>
          <a:prstGeom prst="bentConnector3">
            <a:avLst>
              <a:gd name="adj1" fmla="val -142"/>
            </a:avLst>
          </a:prstGeom>
          <a:ln w="5715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6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659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“índice”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Si, por ejemplo, declaramos un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una variable: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comprobarlo, obtendremos la posición de la “P”: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viceversa, obtendremos el carácter en la posición “6”:</a:t>
            </a: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FA96085-E541-E4AD-C1B4-AEE006061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068" y="2700126"/>
            <a:ext cx="4798835" cy="1032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581BD8C-4AE5-7D45-BB2B-EA50CF8226CB}"/>
              </a:ext>
            </a:extLst>
          </p:cNvPr>
          <p:cNvSpPr txBox="1"/>
          <p:nvPr/>
        </p:nvSpPr>
        <p:spPr>
          <a:xfrm>
            <a:off x="1377415" y="3273253"/>
            <a:ext cx="6129866" cy="45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Posición de cada carácter:    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A9CFC0D-8206-62C2-A68C-F26A984019D2}"/>
              </a:ext>
            </a:extLst>
          </p:cNvPr>
          <p:cNvSpPr txBox="1"/>
          <p:nvPr/>
        </p:nvSpPr>
        <p:spPr>
          <a:xfrm>
            <a:off x="5554485" y="3172714"/>
            <a:ext cx="61298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 |   |  |  |  |   |  |  |  |</a:t>
            </a:r>
            <a:endParaRPr lang="es-ES" sz="800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EFA932F2-01B0-AE89-0D07-DE08ED2DC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1439" y="4548061"/>
            <a:ext cx="4319271" cy="546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DBFD9BF-1730-AA73-7AA7-82662206A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1557" y="4622874"/>
            <a:ext cx="689940" cy="636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F66A9F7-DB02-7EDD-7C2F-FB5BD47BA7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0665" y="5863151"/>
            <a:ext cx="2667277" cy="503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DC38DD5-DE07-535E-1175-185E47E8E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4076" y="5919302"/>
            <a:ext cx="540519" cy="518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73394CFE-9C7C-8023-54D3-2453D6A5096F}"/>
              </a:ext>
            </a:extLst>
          </p:cNvPr>
          <p:cNvSpPr txBox="1"/>
          <p:nvPr/>
        </p:nvSpPr>
        <p:spPr>
          <a:xfrm>
            <a:off x="6512502" y="5984948"/>
            <a:ext cx="612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¿Qué ocurre si el índice es negativo?</a:t>
            </a:r>
            <a:endParaRPr lang="es-E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440674E-13B5-42DC-71E9-F3A0089A86CD}"/>
              </a:ext>
            </a:extLst>
          </p:cNvPr>
          <p:cNvSpPr txBox="1"/>
          <p:nvPr/>
        </p:nvSpPr>
        <p:spPr>
          <a:xfrm>
            <a:off x="6691189" y="4569067"/>
            <a:ext cx="5300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¿Qué ocurre si el argumento es una palabra?</a:t>
            </a:r>
            <a:endParaRPr lang="es-E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14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8256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“índice”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 una variable con el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Luego, haciendo uso del índice, muestra el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caracter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la posición 15.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Haciendo uso de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string.index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muestra la posición de la palabra “inteligencia”, la posición de la primera “a” entre las posiciones 6 y 25, y la posición de la última “a”.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resultado será similar a: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E6BBA9-3177-3156-0E01-3A1467D15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077" y="2912722"/>
            <a:ext cx="8045623" cy="403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0263B8-9B9E-5C7A-2343-7F723ABEF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50" y="5277978"/>
            <a:ext cx="10361554" cy="1309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36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82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Slicing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“Rebanar”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Denominaremos </a:t>
            </a:r>
            <a:r>
              <a:rPr lang="es-E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slicing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a la acción de extraer porciones de un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denominadas </a:t>
            </a:r>
            <a:r>
              <a:rPr lang="es-E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sub-strings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C0D59E-04F2-DE2B-213E-0835DBB195F4}"/>
              </a:ext>
            </a:extLst>
          </p:cNvPr>
          <p:cNvSpPr txBox="1"/>
          <p:nvPr/>
        </p:nvSpPr>
        <p:spPr>
          <a:xfrm>
            <a:off x="2828357" y="3877746"/>
            <a:ext cx="736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s-ES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r>
              <a:rPr lang="es-ES" sz="36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s-E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stop</a:t>
            </a:r>
            <a:r>
              <a:rPr lang="es-ES" sz="36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s-ES" sz="36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step</a:t>
            </a:r>
            <a:r>
              <a:rPr lang="es-E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es-ES" sz="3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C2C4A0-A89A-1691-2752-38CF616F2EB1}"/>
              </a:ext>
            </a:extLst>
          </p:cNvPr>
          <p:cNvSpPr txBox="1"/>
          <p:nvPr/>
        </p:nvSpPr>
        <p:spPr>
          <a:xfrm>
            <a:off x="2472039" y="3253624"/>
            <a:ext cx="612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Índice de inicio (incluido)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EE6555B-3C5D-A0C1-DFCF-5BEB1E172ACB}"/>
              </a:ext>
            </a:extLst>
          </p:cNvPr>
          <p:cNvCxnSpPr/>
          <p:nvPr/>
        </p:nvCxnSpPr>
        <p:spPr>
          <a:xfrm flipH="1" flipV="1">
            <a:off x="4910666" y="3622956"/>
            <a:ext cx="220133" cy="337592"/>
          </a:xfrm>
          <a:prstGeom prst="straightConnector1">
            <a:avLst/>
          </a:prstGeom>
          <a:ln w="57150">
            <a:solidFill>
              <a:srgbClr val="BC45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342289D-8E6A-CBD2-8425-BBE932BF7AF3}"/>
              </a:ext>
            </a:extLst>
          </p:cNvPr>
          <p:cNvSpPr txBox="1"/>
          <p:nvPr/>
        </p:nvSpPr>
        <p:spPr>
          <a:xfrm>
            <a:off x="6550951" y="2900901"/>
            <a:ext cx="612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Índice del final (</a:t>
            </a:r>
            <a:r>
              <a:rPr lang="es-ES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 incluido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7E36CE3-4073-89AC-2204-635886D32270}"/>
              </a:ext>
            </a:extLst>
          </p:cNvPr>
          <p:cNvCxnSpPr>
            <a:cxnSpLocks/>
          </p:cNvCxnSpPr>
          <p:nvPr/>
        </p:nvCxnSpPr>
        <p:spPr>
          <a:xfrm flipV="1">
            <a:off x="6969848" y="3319199"/>
            <a:ext cx="253444" cy="641349"/>
          </a:xfrm>
          <a:prstGeom prst="straightConnector1">
            <a:avLst/>
          </a:prstGeom>
          <a:ln w="57150">
            <a:solidFill>
              <a:srgbClr val="BC45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C60C535-E2FB-BE78-3C55-B4AB57A23B09}"/>
              </a:ext>
            </a:extLst>
          </p:cNvPr>
          <p:cNvSpPr txBox="1"/>
          <p:nvPr/>
        </p:nvSpPr>
        <p:spPr>
          <a:xfrm>
            <a:off x="8234182" y="3391192"/>
            <a:ext cx="635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F61561A-99E7-030E-A507-FAC0F3CE22E8}"/>
              </a:ext>
            </a:extLst>
          </p:cNvPr>
          <p:cNvCxnSpPr>
            <a:cxnSpLocks/>
          </p:cNvCxnSpPr>
          <p:nvPr/>
        </p:nvCxnSpPr>
        <p:spPr>
          <a:xfrm flipV="1">
            <a:off x="8297335" y="3739950"/>
            <a:ext cx="202972" cy="220598"/>
          </a:xfrm>
          <a:prstGeom prst="straightConnector1">
            <a:avLst/>
          </a:prstGeom>
          <a:ln w="57150">
            <a:solidFill>
              <a:srgbClr val="BC45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93EED507-6DBE-C710-6A24-D7426927A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45" y="4778867"/>
            <a:ext cx="6785671" cy="613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825EE34-7A94-2389-E1C1-01EA81AA06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4280" y="4754196"/>
            <a:ext cx="3190644" cy="502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E4F1065-6517-1B89-6528-FCEE523D84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3969" y="5226231"/>
            <a:ext cx="831983" cy="517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7DA6679F-60DD-44D9-3CF2-1219D80FA6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4728" y="5161893"/>
            <a:ext cx="970808" cy="54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10A899D-FC26-4AFA-86FA-9267A3D7B5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121" y="5705874"/>
            <a:ext cx="2633183" cy="458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45C64A1-D362-FEC8-96E5-AF6226ED1F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4857" y="6105747"/>
            <a:ext cx="7300389" cy="474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495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640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Slicing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“Rebanar”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 una variable con el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continuación, muestra por consola: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Desde el comienzo hasta el final del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con paso 3.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Desde el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caracter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3 al 8, en orden inverso.</a:t>
            </a:r>
          </a:p>
          <a:p>
            <a:pPr lvl="2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8CE75C-F6E9-3236-5BD8-D04E84034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34" y="3051775"/>
            <a:ext cx="9607353" cy="506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C5FEA89-40B0-679C-B502-09DF0F40D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075" y="5180299"/>
            <a:ext cx="4187941" cy="9729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32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705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Métodos de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¡Ya conocemos dos!  </a:t>
            </a:r>
            <a:r>
              <a:rPr lang="es-ES" sz="2000" b="1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index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(), </a:t>
            </a: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format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(). Pero veremos alguno más: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upper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 convierte en mayúsculas.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lower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()  convierte en minúsculas.</a:t>
            </a:r>
          </a:p>
          <a:p>
            <a:pPr lvl="2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¿Por qué?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En ocasiones no importa que contenido de la respuesta de un usuario esté en mayúsculas o minúsculas, por lo que transformamos el texto y así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normalizamos los datos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evitando que el texto sea sensible a mayúsculas o minúsculas.</a:t>
            </a:r>
          </a:p>
          <a:p>
            <a:pPr lvl="2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62DBD9B-B9D1-84C1-7998-0B5380F53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541" y="5467907"/>
            <a:ext cx="5510139" cy="8339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4F2BC54-0602-563D-0A09-3DB0A0CB2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769" y="5958131"/>
            <a:ext cx="4407541" cy="530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45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19763</TotalTime>
  <Words>2430</Words>
  <Application>Microsoft Office PowerPoint</Application>
  <PresentationFormat>Panorámica</PresentationFormat>
  <Paragraphs>370</Paragraphs>
  <Slides>28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Abadi Extra Light</vt:lpstr>
      <vt:lpstr>Aptos</vt:lpstr>
      <vt:lpstr>Bauhaus 93</vt:lpstr>
      <vt:lpstr>Calisto MT</vt:lpstr>
      <vt:lpstr>Cascadia Code</vt:lpstr>
      <vt:lpstr>Wingdings</vt:lpstr>
      <vt:lpstr>Wingdings 2</vt:lpstr>
      <vt:lpstr>Pizarra</vt:lpstr>
      <vt:lpstr>Programación de Inteligencia Artificial</vt:lpstr>
      <vt:lpstr>Presentación de PowerPoint</vt:lpstr>
      <vt:lpstr>Programación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Hidalgo García</dc:creator>
  <cp:lastModifiedBy>Carlos Hidalgo García</cp:lastModifiedBy>
  <cp:revision>1</cp:revision>
  <dcterms:created xsi:type="dcterms:W3CDTF">2024-09-16T20:30:32Z</dcterms:created>
  <dcterms:modified xsi:type="dcterms:W3CDTF">2024-10-08T10:44:02Z</dcterms:modified>
</cp:coreProperties>
</file>