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7"/>
  </p:notesMasterIdLst>
  <p:sldIdLst>
    <p:sldId id="259" r:id="rId2"/>
    <p:sldId id="260" r:id="rId3"/>
    <p:sldId id="297" r:id="rId4"/>
    <p:sldId id="301" r:id="rId5"/>
    <p:sldId id="329" r:id="rId6"/>
    <p:sldId id="328" r:id="rId7"/>
    <p:sldId id="330" r:id="rId8"/>
    <p:sldId id="331" r:id="rId9"/>
    <p:sldId id="332" r:id="rId10"/>
    <p:sldId id="306" r:id="rId11"/>
    <p:sldId id="333" r:id="rId12"/>
    <p:sldId id="334" r:id="rId13"/>
    <p:sldId id="335" r:id="rId14"/>
    <p:sldId id="336" r:id="rId15"/>
    <p:sldId id="337" r:id="rId16"/>
    <p:sldId id="338" r:id="rId17"/>
    <p:sldId id="340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2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AE2D"/>
    <a:srgbClr val="639CCB"/>
    <a:srgbClr val="AE78D6"/>
    <a:srgbClr val="BC451B"/>
    <a:srgbClr val="EEE8E3"/>
    <a:srgbClr val="FFFFFF"/>
    <a:srgbClr val="1D1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DFE62F-F864-49F8-BBD4-896134FCA62C}" v="35" dt="2024-10-10T11:06:0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90" autoAdjust="0"/>
  </p:normalViewPr>
  <p:slideViewPr>
    <p:cSldViewPr snapToGrid="0">
      <p:cViewPr varScale="1">
        <p:scale>
          <a:sx n="72" d="100"/>
          <a:sy n="72" d="100"/>
        </p:scale>
        <p:origin x="78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Hidalgo García" userId="5e0decdd4a0d9a7e" providerId="LiveId" clId="{C7FAEE5A-184A-4438-807C-EFA7E9CB093C}"/>
    <pc:docChg chg="undo redo custSel addSld delSld modSld sldOrd">
      <pc:chgData name="Carlos Hidalgo García" userId="5e0decdd4a0d9a7e" providerId="LiveId" clId="{C7FAEE5A-184A-4438-807C-EFA7E9CB093C}" dt="2024-10-03T10:43:56.453" v="19417" actId="20577"/>
      <pc:docMkLst>
        <pc:docMk/>
      </pc:docMkLst>
      <pc:sldChg chg="del">
        <pc:chgData name="Carlos Hidalgo García" userId="5e0decdd4a0d9a7e" providerId="LiveId" clId="{C7FAEE5A-184A-4438-807C-EFA7E9CB093C}" dt="2024-10-01T09:18:46.897" v="76" actId="47"/>
        <pc:sldMkLst>
          <pc:docMk/>
          <pc:sldMk cId="2304578531" sldId="257"/>
        </pc:sldMkLst>
      </pc:sldChg>
      <pc:sldChg chg="modSp mod">
        <pc:chgData name="Carlos Hidalgo García" userId="5e0decdd4a0d9a7e" providerId="LiveId" clId="{C7FAEE5A-184A-4438-807C-EFA7E9CB093C}" dt="2024-10-01T09:18:34.259" v="75" actId="1076"/>
        <pc:sldMkLst>
          <pc:docMk/>
          <pc:sldMk cId="4002938689" sldId="259"/>
        </pc:sldMkLst>
        <pc:spChg chg="mod">
          <ac:chgData name="Carlos Hidalgo García" userId="5e0decdd4a0d9a7e" providerId="LiveId" clId="{C7FAEE5A-184A-4438-807C-EFA7E9CB093C}" dt="2024-10-01T09:18:34.259" v="75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modSp mod">
        <pc:chgData name="Carlos Hidalgo García" userId="5e0decdd4a0d9a7e" providerId="LiveId" clId="{C7FAEE5A-184A-4438-807C-EFA7E9CB093C}" dt="2024-10-01T09:47:50.307" v="1257" actId="20577"/>
        <pc:sldMkLst>
          <pc:docMk/>
          <pc:sldMk cId="4215535904" sldId="260"/>
        </pc:sldMkLst>
        <pc:spChg chg="add mod">
          <ac:chgData name="Carlos Hidalgo García" userId="5e0decdd4a0d9a7e" providerId="LiveId" clId="{C7FAEE5A-184A-4438-807C-EFA7E9CB093C}" dt="2024-10-01T09:33:27.084" v="1047" actId="20577"/>
          <ac:spMkLst>
            <pc:docMk/>
            <pc:sldMk cId="4215535904" sldId="260"/>
            <ac:spMk id="4" creationId="{2EF40BC5-0758-8AEC-AE66-3B1B85F01C5B}"/>
          </ac:spMkLst>
        </pc:spChg>
        <pc:spChg chg="mod">
          <ac:chgData name="Carlos Hidalgo García" userId="5e0decdd4a0d9a7e" providerId="LiveId" clId="{C7FAEE5A-184A-4438-807C-EFA7E9CB093C}" dt="2024-10-01T09:19:13.845" v="81" actId="20577"/>
          <ac:spMkLst>
            <pc:docMk/>
            <pc:sldMk cId="4215535904" sldId="260"/>
            <ac:spMk id="6" creationId="{03E9B5F6-D12F-D76F-64B8-A813D2D8B9A9}"/>
          </ac:spMkLst>
        </pc:spChg>
        <pc:spChg chg="mod">
          <ac:chgData name="Carlos Hidalgo García" userId="5e0decdd4a0d9a7e" providerId="LiveId" clId="{C7FAEE5A-184A-4438-807C-EFA7E9CB093C}" dt="2024-10-01T09:47:50.307" v="1257" actId="20577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30:40.222" v="946" actId="20577"/>
          <ac:spMkLst>
            <pc:docMk/>
            <pc:sldMk cId="4215535904" sldId="26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2T20:29:42.820" v="12496" actId="47"/>
        <pc:sldMkLst>
          <pc:docMk/>
          <pc:sldMk cId="406243451" sldId="261"/>
        </pc:sldMkLst>
      </pc:sldChg>
      <pc:sldChg chg="addSp delSp modSp add mod modNotesTx">
        <pc:chgData name="Carlos Hidalgo García" userId="5e0decdd4a0d9a7e" providerId="LiveId" clId="{C7FAEE5A-184A-4438-807C-EFA7E9CB093C}" dt="2024-10-01T11:21:34.598" v="2231" actId="20577"/>
        <pc:sldMkLst>
          <pc:docMk/>
          <pc:sldMk cId="3067175197" sldId="262"/>
        </pc:sldMkLst>
        <pc:spChg chg="mod">
          <ac:chgData name="Carlos Hidalgo García" userId="5e0decdd4a0d9a7e" providerId="LiveId" clId="{C7FAEE5A-184A-4438-807C-EFA7E9CB093C}" dt="2024-10-01T09:44:48.404" v="1083" actId="1076"/>
          <ac:spMkLst>
            <pc:docMk/>
            <pc:sldMk cId="3067175197" sldId="26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1T09:34:20.050" v="1076" actId="478"/>
          <ac:spMkLst>
            <pc:docMk/>
            <pc:sldMk cId="3067175197" sldId="262"/>
            <ac:spMk id="4" creationId="{2EF40BC5-0758-8AEC-AE66-3B1B85F01C5B}"/>
          </ac:spMkLst>
        </pc:spChg>
        <pc:spChg chg="add mod">
          <ac:chgData name="Carlos Hidalgo García" userId="5e0decdd4a0d9a7e" providerId="LiveId" clId="{C7FAEE5A-184A-4438-807C-EFA7E9CB093C}" dt="2024-10-01T09:45:25.068" v="1133" actId="1076"/>
          <ac:spMkLst>
            <pc:docMk/>
            <pc:sldMk cId="3067175197" sldId="262"/>
            <ac:spMk id="5" creationId="{0B2549B3-2AB7-A102-3B6D-3C69E9F19125}"/>
          </ac:spMkLst>
        </pc:spChg>
        <pc:spChg chg="add mod">
          <ac:chgData name="Carlos Hidalgo García" userId="5e0decdd4a0d9a7e" providerId="LiveId" clId="{C7FAEE5A-184A-4438-807C-EFA7E9CB093C}" dt="2024-10-01T09:47:02.187" v="1220" actId="1076"/>
          <ac:spMkLst>
            <pc:docMk/>
            <pc:sldMk cId="3067175197" sldId="262"/>
            <ac:spMk id="7" creationId="{5BF95452-3E75-F80B-38ED-AB7FD68F8317}"/>
          </ac:spMkLst>
        </pc:spChg>
        <pc:spChg chg="add mod">
          <ac:chgData name="Carlos Hidalgo García" userId="5e0decdd4a0d9a7e" providerId="LiveId" clId="{C7FAEE5A-184A-4438-807C-EFA7E9CB093C}" dt="2024-10-01T09:46:59.175" v="1219" actId="1076"/>
          <ac:spMkLst>
            <pc:docMk/>
            <pc:sldMk cId="3067175197" sldId="262"/>
            <ac:spMk id="8" creationId="{BC5E4D4C-3A55-3DE9-2809-A94A4BCCA1AF}"/>
          </ac:spMkLst>
        </pc:spChg>
        <pc:spChg chg="add mod">
          <ac:chgData name="Carlos Hidalgo García" userId="5e0decdd4a0d9a7e" providerId="LiveId" clId="{C7FAEE5A-184A-4438-807C-EFA7E9CB093C}" dt="2024-10-01T09:47:16.717" v="1225" actId="688"/>
          <ac:spMkLst>
            <pc:docMk/>
            <pc:sldMk cId="3067175197" sldId="262"/>
            <ac:spMk id="13" creationId="{1BF03B5B-75E2-00A0-FB0A-98FC117F4548}"/>
          </ac:spMkLst>
        </pc:spChg>
        <pc:spChg chg="add mod">
          <ac:chgData name="Carlos Hidalgo García" userId="5e0decdd4a0d9a7e" providerId="LiveId" clId="{C7FAEE5A-184A-4438-807C-EFA7E9CB093C}" dt="2024-10-01T09:46:53.726" v="1218" actId="688"/>
          <ac:spMkLst>
            <pc:docMk/>
            <pc:sldMk cId="3067175197" sldId="262"/>
            <ac:spMk id="14" creationId="{088B18A4-3B63-CD50-C9C4-7B6CECFE0881}"/>
          </ac:spMkLst>
        </pc:spChg>
        <pc:spChg chg="add mod">
          <ac:chgData name="Carlos Hidalgo García" userId="5e0decdd4a0d9a7e" providerId="LiveId" clId="{C7FAEE5A-184A-4438-807C-EFA7E9CB093C}" dt="2024-10-01T11:21:34.598" v="2231" actId="20577"/>
          <ac:spMkLst>
            <pc:docMk/>
            <pc:sldMk cId="3067175197" sldId="262"/>
            <ac:spMk id="15" creationId="{ABF6BDD2-FAF7-7525-679D-9D8CA08A18D5}"/>
          </ac:spMkLst>
        </pc:spChg>
        <pc:spChg chg="mod">
          <ac:chgData name="Carlos Hidalgo García" userId="5e0decdd4a0d9a7e" providerId="LiveId" clId="{C7FAEE5A-184A-4438-807C-EFA7E9CB093C}" dt="2024-10-01T09:43:55.937" v="1081" actId="1035"/>
          <ac:spMkLst>
            <pc:docMk/>
            <pc:sldMk cId="3067175197" sldId="262"/>
            <ac:spMk id="22" creationId="{CB78F33F-6F03-39DA-D2DC-62BFF9F3DF27}"/>
          </ac:spMkLst>
        </pc:spChg>
        <pc:spChg chg="del">
          <ac:chgData name="Carlos Hidalgo García" userId="5e0decdd4a0d9a7e" providerId="LiveId" clId="{C7FAEE5A-184A-4438-807C-EFA7E9CB093C}" dt="2024-10-01T09:44:57.145" v="1084" actId="478"/>
          <ac:spMkLst>
            <pc:docMk/>
            <pc:sldMk cId="3067175197" sldId="262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135424710" sldId="263"/>
        </pc:sldMkLst>
      </pc:sldChg>
      <pc:sldChg chg="addSp delSp modSp add mod ord modNotesTx">
        <pc:chgData name="Carlos Hidalgo García" userId="5e0decdd4a0d9a7e" providerId="LiveId" clId="{C7FAEE5A-184A-4438-807C-EFA7E9CB093C}" dt="2024-10-01T09:52:31.179" v="1594" actId="20577"/>
        <pc:sldMkLst>
          <pc:docMk/>
          <pc:sldMk cId="3595448244" sldId="263"/>
        </pc:sldMkLst>
        <pc:spChg chg="add mod">
          <ac:chgData name="Carlos Hidalgo García" userId="5e0decdd4a0d9a7e" providerId="LiveId" clId="{C7FAEE5A-184A-4438-807C-EFA7E9CB093C}" dt="2024-10-01T09:47:37.395" v="1241" actId="20577"/>
          <ac:spMkLst>
            <pc:docMk/>
            <pc:sldMk cId="3595448244" sldId="26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1T09:48:34.400" v="1258" actId="478"/>
          <ac:spMkLst>
            <pc:docMk/>
            <pc:sldMk cId="3595448244" sldId="263"/>
            <ac:spMk id="4" creationId="{2EF40BC5-0758-8AEC-AE66-3B1B85F01C5B}"/>
          </ac:spMkLst>
        </pc:spChg>
        <pc:spChg chg="del">
          <ac:chgData name="Carlos Hidalgo García" userId="5e0decdd4a0d9a7e" providerId="LiveId" clId="{C7FAEE5A-184A-4438-807C-EFA7E9CB093C}" dt="2024-10-01T09:47:32.775" v="1229" actId="478"/>
          <ac:spMkLst>
            <pc:docMk/>
            <pc:sldMk cId="3595448244" sldId="263"/>
            <ac:spMk id="22" creationId="{CB78F33F-6F03-39DA-D2DC-62BFF9F3DF27}"/>
          </ac:spMkLst>
        </pc:spChg>
        <pc:spChg chg="mod">
          <ac:chgData name="Carlos Hidalgo García" userId="5e0decdd4a0d9a7e" providerId="LiveId" clId="{C7FAEE5A-184A-4438-807C-EFA7E9CB093C}" dt="2024-10-01T09:49:28.769" v="1448" actId="20577"/>
          <ac:spMkLst>
            <pc:docMk/>
            <pc:sldMk cId="3595448244" sldId="26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1T09:51:40.924" v="1460" actId="208"/>
          <ac:picMkLst>
            <pc:docMk/>
            <pc:sldMk cId="3595448244" sldId="263"/>
            <ac:picMk id="7" creationId="{8DCC092E-19EB-DCA1-E61C-20F33C00E044}"/>
          </ac:picMkLst>
        </pc:picChg>
        <pc:picChg chg="add mod">
          <ac:chgData name="Carlos Hidalgo García" userId="5e0decdd4a0d9a7e" providerId="LiveId" clId="{C7FAEE5A-184A-4438-807C-EFA7E9CB093C}" dt="2024-10-01T09:51:50.897" v="1461" actId="1076"/>
          <ac:picMkLst>
            <pc:docMk/>
            <pc:sldMk cId="3595448244" sldId="263"/>
            <ac:picMk id="13" creationId="{1FA64645-5AB2-F42B-1511-E3055731CA30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1T17:41:11.350" v="2617" actId="20577"/>
        <pc:sldMkLst>
          <pc:docMk/>
          <pc:sldMk cId="742561253" sldId="264"/>
        </pc:sldMkLst>
        <pc:spChg chg="mod">
          <ac:chgData name="Carlos Hidalgo García" userId="5e0decdd4a0d9a7e" providerId="LiveId" clId="{C7FAEE5A-184A-4438-807C-EFA7E9CB093C}" dt="2024-10-01T17:41:11.350" v="2617" actId="20577"/>
          <ac:spMkLst>
            <pc:docMk/>
            <pc:sldMk cId="742561253" sldId="264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10:40.572" v="1954" actId="1076"/>
          <ac:spMkLst>
            <pc:docMk/>
            <pc:sldMk cId="742561253" sldId="264"/>
            <ac:spMk id="16" creationId="{AA539BF1-2296-E656-4098-5259662FC4C8}"/>
          </ac:spMkLst>
        </pc:spChg>
        <pc:spChg chg="add mod">
          <ac:chgData name="Carlos Hidalgo García" userId="5e0decdd4a0d9a7e" providerId="LiveId" clId="{C7FAEE5A-184A-4438-807C-EFA7E9CB093C}" dt="2024-10-01T11:10:48.918" v="1957" actId="1076"/>
          <ac:spMkLst>
            <pc:docMk/>
            <pc:sldMk cId="742561253" sldId="264"/>
            <ac:spMk id="17" creationId="{769273C8-3CAD-7CCD-6BB4-506FBA88D92B}"/>
          </ac:spMkLst>
        </pc:spChg>
        <pc:spChg chg="mod">
          <ac:chgData name="Carlos Hidalgo García" userId="5e0decdd4a0d9a7e" providerId="LiveId" clId="{C7FAEE5A-184A-4438-807C-EFA7E9CB093C}" dt="2024-10-01T09:54:55.835" v="1661" actId="20577"/>
          <ac:spMkLst>
            <pc:docMk/>
            <pc:sldMk cId="742561253" sldId="26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1T11:09:35.977" v="1948" actId="1076"/>
          <ac:spMkLst>
            <pc:docMk/>
            <pc:sldMk cId="742561253" sldId="264"/>
            <ac:spMk id="25" creationId="{3A7D5948-968E-F33C-01FA-BAEA4A823CE9}"/>
          </ac:spMkLst>
        </pc:spChg>
        <pc:spChg chg="add del mod">
          <ac:chgData name="Carlos Hidalgo García" userId="5e0decdd4a0d9a7e" providerId="LiveId" clId="{C7FAEE5A-184A-4438-807C-EFA7E9CB093C}" dt="2024-10-01T11:09:12.893" v="1939" actId="478"/>
          <ac:spMkLst>
            <pc:docMk/>
            <pc:sldMk cId="742561253" sldId="264"/>
            <ac:spMk id="28" creationId="{4C176D70-1EA0-08E5-A852-0A45A87D48CC}"/>
          </ac:spMkLst>
        </pc:spChg>
        <pc:spChg chg="add mod">
          <ac:chgData name="Carlos Hidalgo García" userId="5e0decdd4a0d9a7e" providerId="LiveId" clId="{C7FAEE5A-184A-4438-807C-EFA7E9CB093C}" dt="2024-10-01T11:12:12.742" v="2032" actId="20577"/>
          <ac:spMkLst>
            <pc:docMk/>
            <pc:sldMk cId="742561253" sldId="264"/>
            <ac:spMk id="32" creationId="{664AB8A4-AE8F-A899-EA0A-3FAB9BA54FA2}"/>
          </ac:spMkLst>
        </pc:spChg>
        <pc:picChg chg="add mod">
          <ac:chgData name="Carlos Hidalgo García" userId="5e0decdd4a0d9a7e" providerId="LiveId" clId="{C7FAEE5A-184A-4438-807C-EFA7E9CB093C}" dt="2024-10-01T11:10:41.929" v="1955" actId="1076"/>
          <ac:picMkLst>
            <pc:docMk/>
            <pc:sldMk cId="742561253" sldId="264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09:52:39.052" v="1597" actId="478"/>
          <ac:picMkLst>
            <pc:docMk/>
            <pc:sldMk cId="742561253" sldId="264"/>
            <ac:picMk id="7" creationId="{8DCC092E-19EB-DCA1-E61C-20F33C00E044}"/>
          </ac:picMkLst>
        </pc:picChg>
        <pc:picChg chg="del">
          <ac:chgData name="Carlos Hidalgo García" userId="5e0decdd4a0d9a7e" providerId="LiveId" clId="{C7FAEE5A-184A-4438-807C-EFA7E9CB093C}" dt="2024-10-01T09:52:38.551" v="1596" actId="478"/>
          <ac:picMkLst>
            <pc:docMk/>
            <pc:sldMk cId="742561253" sldId="264"/>
            <ac:picMk id="13" creationId="{1FA64645-5AB2-F42B-1511-E3055731CA30}"/>
          </ac:picMkLst>
        </pc:picChg>
        <pc:picChg chg="add mod">
          <ac:chgData name="Carlos Hidalgo García" userId="5e0decdd4a0d9a7e" providerId="LiveId" clId="{C7FAEE5A-184A-4438-807C-EFA7E9CB093C}" dt="2024-10-01T11:10:50.226" v="1958" actId="1076"/>
          <ac:picMkLst>
            <pc:docMk/>
            <pc:sldMk cId="742561253" sldId="264"/>
            <ac:picMk id="14" creationId="{A553EE86-F9BB-4B0E-5C63-749B0173520B}"/>
          </ac:picMkLst>
        </pc:picChg>
        <pc:picChg chg="add del mod">
          <ac:chgData name="Carlos Hidalgo García" userId="5e0decdd4a0d9a7e" providerId="LiveId" clId="{C7FAEE5A-184A-4438-807C-EFA7E9CB093C}" dt="2024-10-01T09:56:51.335" v="1722" actId="478"/>
          <ac:picMkLst>
            <pc:docMk/>
            <pc:sldMk cId="742561253" sldId="264"/>
            <ac:picMk id="19" creationId="{9A2AB1F8-798E-80AB-BB49-22E7B69535C6}"/>
          </ac:picMkLst>
        </pc:picChg>
        <pc:picChg chg="add del mod">
          <ac:chgData name="Carlos Hidalgo García" userId="5e0decdd4a0d9a7e" providerId="LiveId" clId="{C7FAEE5A-184A-4438-807C-EFA7E9CB093C}" dt="2024-10-01T09:59:42.702" v="1731" actId="478"/>
          <ac:picMkLst>
            <pc:docMk/>
            <pc:sldMk cId="742561253" sldId="264"/>
            <ac:picMk id="21" creationId="{6C245E35-82CC-04FB-DB08-6D31C0218C10}"/>
          </ac:picMkLst>
        </pc:picChg>
        <pc:picChg chg="add mod">
          <ac:chgData name="Carlos Hidalgo García" userId="5e0decdd4a0d9a7e" providerId="LiveId" clId="{C7FAEE5A-184A-4438-807C-EFA7E9CB093C}" dt="2024-10-01T11:09:37.338" v="1949" actId="1076"/>
          <ac:picMkLst>
            <pc:docMk/>
            <pc:sldMk cId="742561253" sldId="264"/>
            <ac:picMk id="23" creationId="{A067B672-038A-A273-FEC4-A1330EAE7D45}"/>
          </ac:picMkLst>
        </pc:picChg>
        <pc:picChg chg="add del mod">
          <ac:chgData name="Carlos Hidalgo García" userId="5e0decdd4a0d9a7e" providerId="LiveId" clId="{C7FAEE5A-184A-4438-807C-EFA7E9CB093C}" dt="2024-10-01T11:09:10.385" v="1938" actId="478"/>
          <ac:picMkLst>
            <pc:docMk/>
            <pc:sldMk cId="742561253" sldId="264"/>
            <ac:picMk id="27" creationId="{5EC7E3C4-7F09-C1A7-C836-C2272F6C1D79}"/>
          </ac:picMkLst>
        </pc:picChg>
        <pc:picChg chg="add mod">
          <ac:chgData name="Carlos Hidalgo García" userId="5e0decdd4a0d9a7e" providerId="LiveId" clId="{C7FAEE5A-184A-4438-807C-EFA7E9CB093C}" dt="2024-10-01T11:11:25.510" v="1967" actId="1076"/>
          <ac:picMkLst>
            <pc:docMk/>
            <pc:sldMk cId="742561253" sldId="264"/>
            <ac:picMk id="30" creationId="{256BD079-048E-AF25-BD1C-D9735CAA7B82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730415882" sldId="264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60515682" sldId="265"/>
        </pc:sldMkLst>
      </pc:sldChg>
      <pc:sldChg chg="addSp delSp modSp add mod modNotesTx">
        <pc:chgData name="Carlos Hidalgo García" userId="5e0decdd4a0d9a7e" providerId="LiveId" clId="{C7FAEE5A-184A-4438-807C-EFA7E9CB093C}" dt="2024-10-01T17:41:08.428" v="2616" actId="20577"/>
        <pc:sldMkLst>
          <pc:docMk/>
          <pc:sldMk cId="3615793946" sldId="265"/>
        </pc:sldMkLst>
        <pc:spChg chg="mod">
          <ac:chgData name="Carlos Hidalgo García" userId="5e0decdd4a0d9a7e" providerId="LiveId" clId="{C7FAEE5A-184A-4438-807C-EFA7E9CB093C}" dt="2024-10-01T17:41:08.428" v="2616" actId="20577"/>
          <ac:spMkLst>
            <pc:docMk/>
            <pc:sldMk cId="3615793946" sldId="26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1T11:21:40.648" v="2233"/>
          <ac:spMkLst>
            <pc:docMk/>
            <pc:sldMk cId="3615793946" sldId="265"/>
            <ac:spMk id="7" creationId="{FCE5BE21-5BA7-AE61-BCB8-B05B285232CA}"/>
          </ac:spMkLst>
        </pc:spChg>
        <pc:spChg chg="add del mod">
          <ac:chgData name="Carlos Hidalgo García" userId="5e0decdd4a0d9a7e" providerId="LiveId" clId="{C7FAEE5A-184A-4438-807C-EFA7E9CB093C}" dt="2024-10-01T11:21:06.267" v="2206" actId="478"/>
          <ac:spMkLst>
            <pc:docMk/>
            <pc:sldMk cId="3615793946" sldId="265"/>
            <ac:spMk id="13" creationId="{40B5F7AF-A5D9-CBE2-77AD-99D86027A880}"/>
          </ac:spMkLst>
        </pc:spChg>
        <pc:spChg chg="del">
          <ac:chgData name="Carlos Hidalgo García" userId="5e0decdd4a0d9a7e" providerId="LiveId" clId="{C7FAEE5A-184A-4438-807C-EFA7E9CB093C}" dt="2024-10-01T11:12:33.461" v="2041" actId="478"/>
          <ac:spMkLst>
            <pc:docMk/>
            <pc:sldMk cId="3615793946" sldId="265"/>
            <ac:spMk id="16" creationId="{AA539BF1-2296-E656-4098-5259662FC4C8}"/>
          </ac:spMkLst>
        </pc:spChg>
        <pc:spChg chg="del">
          <ac:chgData name="Carlos Hidalgo García" userId="5e0decdd4a0d9a7e" providerId="LiveId" clId="{C7FAEE5A-184A-4438-807C-EFA7E9CB093C}" dt="2024-10-01T11:12:32.243" v="2040" actId="478"/>
          <ac:spMkLst>
            <pc:docMk/>
            <pc:sldMk cId="3615793946" sldId="265"/>
            <ac:spMk id="17" creationId="{769273C8-3CAD-7CCD-6BB4-506FBA88D92B}"/>
          </ac:spMkLst>
        </pc:spChg>
        <pc:spChg chg="add mod">
          <ac:chgData name="Carlos Hidalgo García" userId="5e0decdd4a0d9a7e" providerId="LiveId" clId="{C7FAEE5A-184A-4438-807C-EFA7E9CB093C}" dt="2024-10-01T11:21:58.518" v="2255" actId="1076"/>
          <ac:spMkLst>
            <pc:docMk/>
            <pc:sldMk cId="3615793946" sldId="265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1T11:12:31.255" v="2039" actId="478"/>
          <ac:spMkLst>
            <pc:docMk/>
            <pc:sldMk cId="3615793946" sldId="265"/>
            <ac:spMk id="25" creationId="{3A7D5948-968E-F33C-01FA-BAEA4A823CE9}"/>
          </ac:spMkLst>
        </pc:spChg>
        <pc:spChg chg="add mod">
          <ac:chgData name="Carlos Hidalgo García" userId="5e0decdd4a0d9a7e" providerId="LiveId" clId="{C7FAEE5A-184A-4438-807C-EFA7E9CB093C}" dt="2024-10-01T11:22:40.002" v="2316" actId="14100"/>
          <ac:spMkLst>
            <pc:docMk/>
            <pc:sldMk cId="3615793946" sldId="265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1T11:24:35.904" v="2457" actId="1076"/>
          <ac:spMkLst>
            <pc:docMk/>
            <pc:sldMk cId="3615793946" sldId="265"/>
            <ac:spMk id="27" creationId="{EEBBCB4B-5B76-BCF0-0FF5-751C57EE4A31}"/>
          </ac:spMkLst>
        </pc:spChg>
        <pc:spChg chg="del">
          <ac:chgData name="Carlos Hidalgo García" userId="5e0decdd4a0d9a7e" providerId="LiveId" clId="{C7FAEE5A-184A-4438-807C-EFA7E9CB093C}" dt="2024-10-01T11:12:27.999" v="2034" actId="478"/>
          <ac:spMkLst>
            <pc:docMk/>
            <pc:sldMk cId="3615793946" sldId="265"/>
            <ac:spMk id="32" creationId="{664AB8A4-AE8F-A899-EA0A-3FAB9BA54FA2}"/>
          </ac:spMkLst>
        </pc:spChg>
        <pc:picChg chg="del">
          <ac:chgData name="Carlos Hidalgo García" userId="5e0decdd4a0d9a7e" providerId="LiveId" clId="{C7FAEE5A-184A-4438-807C-EFA7E9CB093C}" dt="2024-10-01T11:12:29.734" v="2037" actId="478"/>
          <ac:picMkLst>
            <pc:docMk/>
            <pc:sldMk cId="3615793946" sldId="265"/>
            <ac:picMk id="5" creationId="{34C868B2-58D8-6729-D4C6-6802E853D53D}"/>
          </ac:picMkLst>
        </pc:picChg>
        <pc:picChg chg="del">
          <ac:chgData name="Carlos Hidalgo García" userId="5e0decdd4a0d9a7e" providerId="LiveId" clId="{C7FAEE5A-184A-4438-807C-EFA7E9CB093C}" dt="2024-10-01T11:12:29.250" v="2036" actId="478"/>
          <ac:picMkLst>
            <pc:docMk/>
            <pc:sldMk cId="3615793946" sldId="265"/>
            <ac:picMk id="14" creationId="{A553EE86-F9BB-4B0E-5C63-749B0173520B}"/>
          </ac:picMkLst>
        </pc:picChg>
        <pc:picChg chg="del">
          <ac:chgData name="Carlos Hidalgo García" userId="5e0decdd4a0d9a7e" providerId="LiveId" clId="{C7FAEE5A-184A-4438-807C-EFA7E9CB093C}" dt="2024-10-01T11:12:30.161" v="2038" actId="478"/>
          <ac:picMkLst>
            <pc:docMk/>
            <pc:sldMk cId="3615793946" sldId="265"/>
            <ac:picMk id="23" creationId="{A067B672-038A-A273-FEC4-A1330EAE7D45}"/>
          </ac:picMkLst>
        </pc:picChg>
        <pc:picChg chg="del">
          <ac:chgData name="Carlos Hidalgo García" userId="5e0decdd4a0d9a7e" providerId="LiveId" clId="{C7FAEE5A-184A-4438-807C-EFA7E9CB093C}" dt="2024-10-01T11:12:28.629" v="2035" actId="478"/>
          <ac:picMkLst>
            <pc:docMk/>
            <pc:sldMk cId="3615793946" sldId="265"/>
            <ac:picMk id="30" creationId="{256BD079-048E-AF25-BD1C-D9735CAA7B82}"/>
          </ac:picMkLst>
        </pc:picChg>
        <pc:picChg chg="add mod">
          <ac:chgData name="Carlos Hidalgo García" userId="5e0decdd4a0d9a7e" providerId="LiveId" clId="{C7FAEE5A-184A-4438-807C-EFA7E9CB093C}" dt="2024-10-01T11:14:14.763" v="2052" actId="208"/>
          <ac:picMkLst>
            <pc:docMk/>
            <pc:sldMk cId="3615793946" sldId="265"/>
            <ac:picMk id="1026" creationId="{7C136132-14E5-1E3A-A9AD-6A9BFB7D71BC}"/>
          </ac:picMkLst>
        </pc:picChg>
        <pc:picChg chg="add mod">
          <ac:chgData name="Carlos Hidalgo García" userId="5e0decdd4a0d9a7e" providerId="LiveId" clId="{C7FAEE5A-184A-4438-807C-EFA7E9CB093C}" dt="2024-10-01T11:14:12.477" v="2051" actId="208"/>
          <ac:picMkLst>
            <pc:docMk/>
            <pc:sldMk cId="3615793946" sldId="265"/>
            <ac:picMk id="1028" creationId="{978EF2C0-6E2C-A929-3AE2-5F9B1B5288B9}"/>
          </ac:picMkLst>
        </pc:picChg>
        <pc:picChg chg="add mod">
          <ac:chgData name="Carlos Hidalgo García" userId="5e0decdd4a0d9a7e" providerId="LiveId" clId="{C7FAEE5A-184A-4438-807C-EFA7E9CB093C}" dt="2024-10-01T11:15:55.609" v="2060" actId="208"/>
          <ac:picMkLst>
            <pc:docMk/>
            <pc:sldMk cId="3615793946" sldId="265"/>
            <ac:picMk id="1030" creationId="{1669ABFA-AEC1-D1F3-B676-F733DD95E0A7}"/>
          </ac:picMkLst>
        </pc:picChg>
        <pc:cxnChg chg="add mod">
          <ac:chgData name="Carlos Hidalgo García" userId="5e0decdd4a0d9a7e" providerId="LiveId" clId="{C7FAEE5A-184A-4438-807C-EFA7E9CB093C}" dt="2024-10-01T11:22:20.765" v="2259" actId="1582"/>
          <ac:cxnSpMkLst>
            <pc:docMk/>
            <pc:sldMk cId="3615793946" sldId="265"/>
            <ac:cxnSpMk id="20" creationId="{05A33E4F-7334-6AD3-48D1-0674B40F6699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439482290" sldId="266"/>
        </pc:sldMkLst>
      </pc:sldChg>
      <pc:sldChg chg="addSp delSp modSp add mod modNotesTx">
        <pc:chgData name="Carlos Hidalgo García" userId="5e0decdd4a0d9a7e" providerId="LiveId" clId="{C7FAEE5A-184A-4438-807C-EFA7E9CB093C}" dt="2024-10-02T08:39:40.757" v="2935" actId="1076"/>
        <pc:sldMkLst>
          <pc:docMk/>
          <pc:sldMk cId="3938537821" sldId="266"/>
        </pc:sldMkLst>
        <pc:spChg chg="mod">
          <ac:chgData name="Carlos Hidalgo García" userId="5e0decdd4a0d9a7e" providerId="LiveId" clId="{C7FAEE5A-184A-4438-807C-EFA7E9CB093C}" dt="2024-10-01T17:41:05.982" v="2615" actId="20577"/>
          <ac:spMkLst>
            <pc:docMk/>
            <pc:sldMk cId="3938537821" sldId="266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25:30.837" v="2621" actId="20577"/>
          <ac:spMkLst>
            <pc:docMk/>
            <pc:sldMk cId="3938537821" sldId="266"/>
            <ac:spMk id="4" creationId="{908DBE1E-0067-B583-782B-5845533D0506}"/>
          </ac:spMkLst>
        </pc:spChg>
        <pc:spChg chg="del mod">
          <ac:chgData name="Carlos Hidalgo García" userId="5e0decdd4a0d9a7e" providerId="LiveId" clId="{C7FAEE5A-184A-4438-807C-EFA7E9CB093C}" dt="2024-10-01T11:23:13.934" v="2322" actId="478"/>
          <ac:spMkLst>
            <pc:docMk/>
            <pc:sldMk cId="3938537821" sldId="266"/>
            <ac:spMk id="7" creationId="{FCE5BE21-5BA7-AE61-BCB8-B05B285232CA}"/>
          </ac:spMkLst>
        </pc:spChg>
        <pc:spChg chg="add mod">
          <ac:chgData name="Carlos Hidalgo García" userId="5e0decdd4a0d9a7e" providerId="LiveId" clId="{C7FAEE5A-184A-4438-807C-EFA7E9CB093C}" dt="2024-10-02T08:27:23.243" v="2665" actId="207"/>
          <ac:spMkLst>
            <pc:docMk/>
            <pc:sldMk cId="3938537821" sldId="266"/>
            <ac:spMk id="8" creationId="{88B769E5-37C8-ED03-4168-F3A0BF3F374F}"/>
          </ac:spMkLst>
        </pc:spChg>
        <pc:spChg chg="add mod">
          <ac:chgData name="Carlos Hidalgo García" userId="5e0decdd4a0d9a7e" providerId="LiveId" clId="{C7FAEE5A-184A-4438-807C-EFA7E9CB093C}" dt="2024-10-02T08:27:49.391" v="2690" actId="20577"/>
          <ac:spMkLst>
            <pc:docMk/>
            <pc:sldMk cId="3938537821" sldId="266"/>
            <ac:spMk id="14" creationId="{416061FC-E96C-030A-4BA7-C2D65B00B4B4}"/>
          </ac:spMkLst>
        </pc:spChg>
        <pc:spChg chg="add mod">
          <ac:chgData name="Carlos Hidalgo García" userId="5e0decdd4a0d9a7e" providerId="LiveId" clId="{C7FAEE5A-184A-4438-807C-EFA7E9CB093C}" dt="2024-10-02T08:33:12.934" v="2852" actId="1076"/>
          <ac:spMkLst>
            <pc:docMk/>
            <pc:sldMk cId="3938537821" sldId="266"/>
            <ac:spMk id="15" creationId="{256AF212-7A71-8F8B-5DB9-37F7C2EF8CFF}"/>
          </ac:spMkLst>
        </pc:spChg>
        <pc:spChg chg="add">
          <ac:chgData name="Carlos Hidalgo García" userId="5e0decdd4a0d9a7e" providerId="LiveId" clId="{C7FAEE5A-184A-4438-807C-EFA7E9CB093C}" dt="2024-10-02T08:29:50.723" v="2774"/>
          <ac:spMkLst>
            <pc:docMk/>
            <pc:sldMk cId="3938537821" sldId="266"/>
            <ac:spMk id="16" creationId="{6C0ACCD2-450A-DF8B-6313-61DE316B692E}"/>
          </ac:spMkLst>
        </pc:spChg>
        <pc:spChg chg="add del mod">
          <ac:chgData name="Carlos Hidalgo García" userId="5e0decdd4a0d9a7e" providerId="LiveId" clId="{C7FAEE5A-184A-4438-807C-EFA7E9CB093C}" dt="2024-10-02T08:29:57.521" v="2776" actId="478"/>
          <ac:spMkLst>
            <pc:docMk/>
            <pc:sldMk cId="3938537821" sldId="266"/>
            <ac:spMk id="17" creationId="{6581632D-B60E-E776-5CC1-39DC491FADEF}"/>
          </ac:spMkLst>
        </pc:spChg>
        <pc:spChg chg="mod">
          <ac:chgData name="Carlos Hidalgo García" userId="5e0decdd4a0d9a7e" providerId="LiveId" clId="{C7FAEE5A-184A-4438-807C-EFA7E9CB093C}" dt="2024-10-01T11:23:32.349" v="2332" actId="207"/>
          <ac:spMkLst>
            <pc:docMk/>
            <pc:sldMk cId="3938537821" sldId="266"/>
            <ac:spMk id="18" creationId="{7DE1E291-F0FE-2AA0-BBA6-17824979B386}"/>
          </ac:spMkLst>
        </pc:spChg>
        <pc:spChg chg="add del">
          <ac:chgData name="Carlos Hidalgo García" userId="5e0decdd4a0d9a7e" providerId="LiveId" clId="{C7FAEE5A-184A-4438-807C-EFA7E9CB093C}" dt="2024-10-02T08:30:45.680" v="2778" actId="478"/>
          <ac:spMkLst>
            <pc:docMk/>
            <pc:sldMk cId="3938537821" sldId="266"/>
            <ac:spMk id="19" creationId="{F36E472F-F07D-0074-7A04-FCF0CBB1EF51}"/>
          </ac:spMkLst>
        </pc:spChg>
        <pc:spChg chg="add mod">
          <ac:chgData name="Carlos Hidalgo García" userId="5e0decdd4a0d9a7e" providerId="LiveId" clId="{C7FAEE5A-184A-4438-807C-EFA7E9CB093C}" dt="2024-10-02T08:32:08.588" v="2821" actId="1076"/>
          <ac:spMkLst>
            <pc:docMk/>
            <pc:sldMk cId="3938537821" sldId="266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08:39:03.854" v="2921" actId="1076"/>
          <ac:spMkLst>
            <pc:docMk/>
            <pc:sldMk cId="3938537821" sldId="266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08:32:21.278" v="2832" actId="1076"/>
          <ac:spMkLst>
            <pc:docMk/>
            <pc:sldMk cId="3938537821" sldId="266"/>
            <ac:spMk id="27" creationId="{3A801B61-9D25-F619-7664-E5965CB7F15D}"/>
          </ac:spMkLst>
        </pc:spChg>
        <pc:spChg chg="add mod">
          <ac:chgData name="Carlos Hidalgo García" userId="5e0decdd4a0d9a7e" providerId="LiveId" clId="{C7FAEE5A-184A-4438-807C-EFA7E9CB093C}" dt="2024-10-02T08:32:34.658" v="2837" actId="1076"/>
          <ac:spMkLst>
            <pc:docMk/>
            <pc:sldMk cId="3938537821" sldId="266"/>
            <ac:spMk id="28" creationId="{3F76CD40-31F3-AB97-DF74-7CF7B41B35D0}"/>
          </ac:spMkLst>
        </pc:spChg>
        <pc:spChg chg="add mod">
          <ac:chgData name="Carlos Hidalgo García" userId="5e0decdd4a0d9a7e" providerId="LiveId" clId="{C7FAEE5A-184A-4438-807C-EFA7E9CB093C}" dt="2024-10-02T08:32:45.699" v="2845" actId="1076"/>
          <ac:spMkLst>
            <pc:docMk/>
            <pc:sldMk cId="3938537821" sldId="266"/>
            <ac:spMk id="29" creationId="{2F7025A7-80E7-64FE-8665-E42EE4ED8AAE}"/>
          </ac:spMkLst>
        </pc:spChg>
        <pc:spChg chg="add mod">
          <ac:chgData name="Carlos Hidalgo García" userId="5e0decdd4a0d9a7e" providerId="LiveId" clId="{C7FAEE5A-184A-4438-807C-EFA7E9CB093C}" dt="2024-10-02T08:33:10.565" v="2851" actId="1076"/>
          <ac:spMkLst>
            <pc:docMk/>
            <pc:sldMk cId="3938537821" sldId="266"/>
            <ac:spMk id="30" creationId="{58CDAE1B-8886-8DCD-49DD-6C89E1BC35FE}"/>
          </ac:spMkLst>
        </pc:spChg>
        <pc:spChg chg="add mod">
          <ac:chgData name="Carlos Hidalgo García" userId="5e0decdd4a0d9a7e" providerId="LiveId" clId="{C7FAEE5A-184A-4438-807C-EFA7E9CB093C}" dt="2024-10-02T08:33:59.965" v="2853"/>
          <ac:spMkLst>
            <pc:docMk/>
            <pc:sldMk cId="3938537821" sldId="266"/>
            <ac:spMk id="31" creationId="{FA2DDD73-EA06-4B1B-457B-5F2C15175B3A}"/>
          </ac:spMkLst>
        </pc:spChg>
        <pc:spChg chg="add mod">
          <ac:chgData name="Carlos Hidalgo García" userId="5e0decdd4a0d9a7e" providerId="LiveId" clId="{C7FAEE5A-184A-4438-807C-EFA7E9CB093C}" dt="2024-10-02T08:39:09.184" v="2922" actId="1076"/>
          <ac:spMkLst>
            <pc:docMk/>
            <pc:sldMk cId="3938537821" sldId="266"/>
            <ac:spMk id="51" creationId="{E618BAD3-9582-933E-3AAA-6BA75889F306}"/>
          </ac:spMkLst>
        </pc:spChg>
        <pc:picChg chg="add mod modCrop">
          <ac:chgData name="Carlos Hidalgo García" userId="5e0decdd4a0d9a7e" providerId="LiveId" clId="{C7FAEE5A-184A-4438-807C-EFA7E9CB093C}" dt="2024-10-02T08:31:45.587" v="2787" actId="1076"/>
          <ac:picMkLst>
            <pc:docMk/>
            <pc:sldMk cId="3938537821" sldId="266"/>
            <ac:picMk id="22" creationId="{85AC609F-468B-9AA9-3676-B458B67C5769}"/>
          </ac:picMkLst>
        </pc:picChg>
        <pc:picChg chg="add mod modCrop">
          <ac:chgData name="Carlos Hidalgo García" userId="5e0decdd4a0d9a7e" providerId="LiveId" clId="{C7FAEE5A-184A-4438-807C-EFA7E9CB093C}" dt="2024-10-02T08:36:12.427" v="2895" actId="1035"/>
          <ac:picMkLst>
            <pc:docMk/>
            <pc:sldMk cId="3938537821" sldId="266"/>
            <ac:picMk id="32" creationId="{731DBAB3-8AC8-C089-4196-C306454DDAB0}"/>
          </ac:picMkLst>
        </pc:picChg>
        <pc:picChg chg="add mod">
          <ac:chgData name="Carlos Hidalgo García" userId="5e0decdd4a0d9a7e" providerId="LiveId" clId="{C7FAEE5A-184A-4438-807C-EFA7E9CB093C}" dt="2024-10-02T08:35:09.713" v="2863" actId="1076"/>
          <ac:picMkLst>
            <pc:docMk/>
            <pc:sldMk cId="3938537821" sldId="266"/>
            <ac:picMk id="34" creationId="{7E9A197E-E79D-2FBA-0679-B9BC6AA80856}"/>
          </ac:picMkLst>
        </pc:picChg>
        <pc:picChg chg="add mod">
          <ac:chgData name="Carlos Hidalgo García" userId="5e0decdd4a0d9a7e" providerId="LiveId" clId="{C7FAEE5A-184A-4438-807C-EFA7E9CB093C}" dt="2024-10-02T08:35:16.214" v="2868" actId="1076"/>
          <ac:picMkLst>
            <pc:docMk/>
            <pc:sldMk cId="3938537821" sldId="266"/>
            <ac:picMk id="35" creationId="{E4A49A23-1F27-9532-79D4-D37F5DBBC15B}"/>
          </ac:picMkLst>
        </pc:picChg>
        <pc:picChg chg="add mod">
          <ac:chgData name="Carlos Hidalgo García" userId="5e0decdd4a0d9a7e" providerId="LiveId" clId="{C7FAEE5A-184A-4438-807C-EFA7E9CB093C}" dt="2024-10-02T08:35:22.275" v="2869" actId="1076"/>
          <ac:picMkLst>
            <pc:docMk/>
            <pc:sldMk cId="3938537821" sldId="266"/>
            <ac:picMk id="36" creationId="{A4EABEB3-BE1A-0140-FFDE-C24C8E7FC488}"/>
          </ac:picMkLst>
        </pc:picChg>
        <pc:picChg chg="add mod">
          <ac:chgData name="Carlos Hidalgo García" userId="5e0decdd4a0d9a7e" providerId="LiveId" clId="{C7FAEE5A-184A-4438-807C-EFA7E9CB093C}" dt="2024-10-02T08:38:45.146" v="2904" actId="1076"/>
          <ac:picMkLst>
            <pc:docMk/>
            <pc:sldMk cId="3938537821" sldId="266"/>
            <ac:picMk id="47" creationId="{586CA65D-97A3-3AD3-43D4-5FAC5EDF52D5}"/>
          </ac:picMkLst>
        </pc:picChg>
        <pc:picChg chg="add mod">
          <ac:chgData name="Carlos Hidalgo García" userId="5e0decdd4a0d9a7e" providerId="LiveId" clId="{C7FAEE5A-184A-4438-807C-EFA7E9CB093C}" dt="2024-10-02T08:38:49.932" v="2906" actId="1076"/>
          <ac:picMkLst>
            <pc:docMk/>
            <pc:sldMk cId="3938537821" sldId="266"/>
            <ac:picMk id="48" creationId="{E5CC0317-D08F-F001-85FF-0AE0A931E9F1}"/>
          </ac:picMkLst>
        </pc:picChg>
        <pc:picChg chg="add mod">
          <ac:chgData name="Carlos Hidalgo García" userId="5e0decdd4a0d9a7e" providerId="LiveId" clId="{C7FAEE5A-184A-4438-807C-EFA7E9CB093C}" dt="2024-10-02T08:38:54.429" v="2908" actId="1076"/>
          <ac:picMkLst>
            <pc:docMk/>
            <pc:sldMk cId="3938537821" sldId="266"/>
            <ac:picMk id="49" creationId="{FDDDD619-725E-719C-1CFF-F1B634A13774}"/>
          </ac:picMkLst>
        </pc:picChg>
        <pc:picChg chg="add mod">
          <ac:chgData name="Carlos Hidalgo García" userId="5e0decdd4a0d9a7e" providerId="LiveId" clId="{C7FAEE5A-184A-4438-807C-EFA7E9CB093C}" dt="2024-10-02T08:39:40.757" v="2935" actId="1076"/>
          <ac:picMkLst>
            <pc:docMk/>
            <pc:sldMk cId="3938537821" sldId="266"/>
            <ac:picMk id="52" creationId="{F673A13D-A544-DC76-5ED2-B97C6B4808CC}"/>
          </ac:picMkLst>
        </pc:picChg>
        <pc:picChg chg="del">
          <ac:chgData name="Carlos Hidalgo García" userId="5e0decdd4a0d9a7e" providerId="LiveId" clId="{C7FAEE5A-184A-4438-807C-EFA7E9CB093C}" dt="2024-10-01T11:23:07.523" v="2319" actId="478"/>
          <ac:picMkLst>
            <pc:docMk/>
            <pc:sldMk cId="3938537821" sldId="266"/>
            <ac:picMk id="1026" creationId="{7C136132-14E5-1E3A-A9AD-6A9BFB7D71BC}"/>
          </ac:picMkLst>
        </pc:picChg>
        <pc:picChg chg="del">
          <ac:chgData name="Carlos Hidalgo García" userId="5e0decdd4a0d9a7e" providerId="LiveId" clId="{C7FAEE5A-184A-4438-807C-EFA7E9CB093C}" dt="2024-10-01T11:23:06.373" v="2318" actId="478"/>
          <ac:picMkLst>
            <pc:docMk/>
            <pc:sldMk cId="3938537821" sldId="266"/>
            <ac:picMk id="1028" creationId="{978EF2C0-6E2C-A929-3AE2-5F9B1B5288B9}"/>
          </ac:picMkLst>
        </pc:picChg>
        <pc:picChg chg="del">
          <ac:chgData name="Carlos Hidalgo García" userId="5e0decdd4a0d9a7e" providerId="LiveId" clId="{C7FAEE5A-184A-4438-807C-EFA7E9CB093C}" dt="2024-10-01T11:23:08.574" v="2320" actId="478"/>
          <ac:picMkLst>
            <pc:docMk/>
            <pc:sldMk cId="3938537821" sldId="266"/>
            <ac:picMk id="1030" creationId="{1669ABFA-AEC1-D1F3-B676-F733DD95E0A7}"/>
          </ac:picMkLst>
        </pc:picChg>
        <pc:cxnChg chg="del mod">
          <ac:chgData name="Carlos Hidalgo García" userId="5e0decdd4a0d9a7e" providerId="LiveId" clId="{C7FAEE5A-184A-4438-807C-EFA7E9CB093C}" dt="2024-10-01T11:23:17.405" v="2324" actId="478"/>
          <ac:cxnSpMkLst>
            <pc:docMk/>
            <pc:sldMk cId="3938537821" sldId="266"/>
            <ac:cxnSpMk id="20" creationId="{05A33E4F-7334-6AD3-48D1-0674B40F6699}"/>
          </ac:cxnSpMkLst>
        </pc:cxnChg>
        <pc:cxnChg chg="add mod">
          <ac:chgData name="Carlos Hidalgo García" userId="5e0decdd4a0d9a7e" providerId="LiveId" clId="{C7FAEE5A-184A-4438-807C-EFA7E9CB093C}" dt="2024-10-02T08:35:54.151" v="2874" actId="1582"/>
          <ac:cxnSpMkLst>
            <pc:docMk/>
            <pc:sldMk cId="3938537821" sldId="266"/>
            <ac:cxnSpMk id="38" creationId="{B1507F4B-567F-FF70-AAC6-66668C532418}"/>
          </ac:cxnSpMkLst>
        </pc:cxnChg>
        <pc:cxnChg chg="add mod">
          <ac:chgData name="Carlos Hidalgo García" userId="5e0decdd4a0d9a7e" providerId="LiveId" clId="{C7FAEE5A-184A-4438-807C-EFA7E9CB093C}" dt="2024-10-02T08:36:02.648" v="2879" actId="14100"/>
          <ac:cxnSpMkLst>
            <pc:docMk/>
            <pc:sldMk cId="3938537821" sldId="266"/>
            <ac:cxnSpMk id="39" creationId="{51E490AA-2B84-32CA-47EA-2A54CE23E1EA}"/>
          </ac:cxnSpMkLst>
        </pc:cxnChg>
        <pc:cxnChg chg="add mod">
          <ac:chgData name="Carlos Hidalgo García" userId="5e0decdd4a0d9a7e" providerId="LiveId" clId="{C7FAEE5A-184A-4438-807C-EFA7E9CB093C}" dt="2024-10-02T08:36:08.689" v="2882" actId="14100"/>
          <ac:cxnSpMkLst>
            <pc:docMk/>
            <pc:sldMk cId="3938537821" sldId="266"/>
            <ac:cxnSpMk id="43" creationId="{D55DE044-C295-F769-9DF5-F349F6E4CDD1}"/>
          </ac:cxnSpMkLst>
        </pc:cxnChg>
        <pc:cxnChg chg="add mod">
          <ac:chgData name="Carlos Hidalgo García" userId="5e0decdd4a0d9a7e" providerId="LiveId" clId="{C7FAEE5A-184A-4438-807C-EFA7E9CB093C}" dt="2024-10-02T08:39:20.436" v="2927" actId="14100"/>
          <ac:cxnSpMkLst>
            <pc:docMk/>
            <pc:sldMk cId="3938537821" sldId="266"/>
            <ac:cxnSpMk id="53" creationId="{FD8B39D4-0C77-AAEC-031E-CDD56B22031C}"/>
          </ac:cxnSpMkLst>
        </pc:cxnChg>
        <pc:cxnChg chg="add mod">
          <ac:chgData name="Carlos Hidalgo García" userId="5e0decdd4a0d9a7e" providerId="LiveId" clId="{C7FAEE5A-184A-4438-807C-EFA7E9CB093C}" dt="2024-10-02T08:39:24.950" v="2930" actId="14100"/>
          <ac:cxnSpMkLst>
            <pc:docMk/>
            <pc:sldMk cId="3938537821" sldId="266"/>
            <ac:cxnSpMk id="55" creationId="{59DCA24A-8547-7852-BA33-8EAF82FF4BB6}"/>
          </ac:cxnSpMkLst>
        </pc:cxnChg>
        <pc:cxnChg chg="add mod">
          <ac:chgData name="Carlos Hidalgo García" userId="5e0decdd4a0d9a7e" providerId="LiveId" clId="{C7FAEE5A-184A-4438-807C-EFA7E9CB093C}" dt="2024-10-02T08:39:30.475" v="2933" actId="14100"/>
          <ac:cxnSpMkLst>
            <pc:docMk/>
            <pc:sldMk cId="3938537821" sldId="266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18:44.666" v="3052"/>
        <pc:sldMkLst>
          <pc:docMk/>
          <pc:sldMk cId="2133052464" sldId="267"/>
        </pc:sldMkLst>
        <pc:spChg chg="mod">
          <ac:chgData name="Carlos Hidalgo García" userId="5e0decdd4a0d9a7e" providerId="LiveId" clId="{C7FAEE5A-184A-4438-807C-EFA7E9CB093C}" dt="2024-10-02T08:46:15.895" v="2984" actId="20577"/>
          <ac:spMkLst>
            <pc:docMk/>
            <pc:sldMk cId="2133052464" sldId="267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08:44:04.575" v="2972" actId="1076"/>
          <ac:spMkLst>
            <pc:docMk/>
            <pc:sldMk cId="2133052464" sldId="267"/>
            <ac:spMk id="19" creationId="{96523F24-7036-E5D2-6E06-DAF17DE90A5A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5" creationId="{DF60C975-F55A-424D-5473-0672BC2991F9}"/>
          </ac:spMkLst>
        </pc:spChg>
        <pc:spChg chg="mod">
          <ac:chgData name="Carlos Hidalgo García" userId="5e0decdd4a0d9a7e" providerId="LiveId" clId="{C7FAEE5A-184A-4438-807C-EFA7E9CB093C}" dt="2024-10-02T10:18:44.666" v="3052"/>
          <ac:spMkLst>
            <pc:docMk/>
            <pc:sldMk cId="2133052464" sldId="267"/>
            <ac:spMk id="26" creationId="{5A04982B-F927-7B83-9012-B9BB87BEADB3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7" creationId="{3A801B61-9D25-F619-7664-E5965CB7F15D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8" creationId="{3F76CD40-31F3-AB97-DF74-7CF7B41B35D0}"/>
          </ac:spMkLst>
        </pc:spChg>
        <pc:spChg chg="del">
          <ac:chgData name="Carlos Hidalgo García" userId="5e0decdd4a0d9a7e" providerId="LiveId" clId="{C7FAEE5A-184A-4438-807C-EFA7E9CB093C}" dt="2024-10-02T08:40:22.807" v="2938" actId="478"/>
          <ac:spMkLst>
            <pc:docMk/>
            <pc:sldMk cId="2133052464" sldId="267"/>
            <ac:spMk id="29" creationId="{2F7025A7-80E7-64FE-8665-E42EE4ED8AAE}"/>
          </ac:spMkLst>
        </pc:spChg>
        <pc:spChg chg="del">
          <ac:chgData name="Carlos Hidalgo García" userId="5e0decdd4a0d9a7e" providerId="LiveId" clId="{C7FAEE5A-184A-4438-807C-EFA7E9CB093C}" dt="2024-10-02T08:40:19.821" v="2937" actId="478"/>
          <ac:spMkLst>
            <pc:docMk/>
            <pc:sldMk cId="2133052464" sldId="267"/>
            <ac:spMk id="30" creationId="{58CDAE1B-8886-8DCD-49DD-6C89E1BC35FE}"/>
          </ac:spMkLst>
        </pc:spChg>
        <pc:spChg chg="del">
          <ac:chgData name="Carlos Hidalgo García" userId="5e0decdd4a0d9a7e" providerId="LiveId" clId="{C7FAEE5A-184A-4438-807C-EFA7E9CB093C}" dt="2024-10-02T08:40:26.317" v="2941" actId="478"/>
          <ac:spMkLst>
            <pc:docMk/>
            <pc:sldMk cId="2133052464" sldId="267"/>
            <ac:spMk id="51" creationId="{E618BAD3-9582-933E-3AAA-6BA75889F306}"/>
          </ac:spMkLst>
        </pc:spChg>
        <pc:picChg chg="add mod">
          <ac:chgData name="Carlos Hidalgo García" userId="5e0decdd4a0d9a7e" providerId="LiveId" clId="{C7FAEE5A-184A-4438-807C-EFA7E9CB093C}" dt="2024-10-02T08:43:49.660" v="2961" actId="1076"/>
          <ac:picMkLst>
            <pc:docMk/>
            <pc:sldMk cId="2133052464" sldId="267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08:43:47.966" v="2960" actId="1076"/>
          <ac:picMkLst>
            <pc:docMk/>
            <pc:sldMk cId="2133052464" sldId="267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0:23.719" v="2939" actId="478"/>
          <ac:picMkLst>
            <pc:docMk/>
            <pc:sldMk cId="2133052464" sldId="267"/>
            <ac:picMk id="22" creationId="{85AC609F-468B-9AA9-3676-B458B67C5769}"/>
          </ac:picMkLst>
        </pc:picChg>
        <pc:picChg chg="del">
          <ac:chgData name="Carlos Hidalgo García" userId="5e0decdd4a0d9a7e" providerId="LiveId" clId="{C7FAEE5A-184A-4438-807C-EFA7E9CB093C}" dt="2024-10-02T08:40:24.792" v="2940" actId="478"/>
          <ac:picMkLst>
            <pc:docMk/>
            <pc:sldMk cId="2133052464" sldId="267"/>
            <ac:picMk id="32" creationId="{731DBAB3-8AC8-C089-4196-C306454DDAB0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4" creationId="{7E9A197E-E79D-2FBA-0679-B9BC6AA80856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5" creationId="{E4A49A23-1F27-9532-79D4-D37F5DBBC15B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36" creationId="{A4EABEB3-BE1A-0140-FFDE-C24C8E7FC488}"/>
          </ac:picMkLst>
        </pc:picChg>
        <pc:picChg chg="del">
          <ac:chgData name="Carlos Hidalgo García" userId="5e0decdd4a0d9a7e" providerId="LiveId" clId="{C7FAEE5A-184A-4438-807C-EFA7E9CB093C}" dt="2024-10-02T08:40:27.068" v="2942" actId="478"/>
          <ac:picMkLst>
            <pc:docMk/>
            <pc:sldMk cId="2133052464" sldId="267"/>
            <ac:picMk id="47" creationId="{586CA65D-97A3-3AD3-43D4-5FAC5EDF52D5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8" creationId="{E5CC0317-D08F-F001-85FF-0AE0A931E9F1}"/>
          </ac:picMkLst>
        </pc:picChg>
        <pc:picChg chg="del">
          <ac:chgData name="Carlos Hidalgo García" userId="5e0decdd4a0d9a7e" providerId="LiveId" clId="{C7FAEE5A-184A-4438-807C-EFA7E9CB093C}" dt="2024-10-02T08:40:22.807" v="2938" actId="478"/>
          <ac:picMkLst>
            <pc:docMk/>
            <pc:sldMk cId="2133052464" sldId="267"/>
            <ac:picMk id="49" creationId="{FDDDD619-725E-719C-1CFF-F1B634A13774}"/>
          </ac:picMkLst>
        </pc:picChg>
        <pc:picChg chg="del">
          <ac:chgData name="Carlos Hidalgo García" userId="5e0decdd4a0d9a7e" providerId="LiveId" clId="{C7FAEE5A-184A-4438-807C-EFA7E9CB093C}" dt="2024-10-02T08:40:28.222" v="2944" actId="478"/>
          <ac:picMkLst>
            <pc:docMk/>
            <pc:sldMk cId="2133052464" sldId="267"/>
            <ac:picMk id="52" creationId="{F673A13D-A544-DC76-5ED2-B97C6B4808CC}"/>
          </ac:picMkLst>
        </pc:picChg>
        <pc:picChg chg="add mod">
          <ac:chgData name="Carlos Hidalgo García" userId="5e0decdd4a0d9a7e" providerId="LiveId" clId="{C7FAEE5A-184A-4438-807C-EFA7E9CB093C}" dt="2024-10-02T08:45:11.371" v="2980" actId="1076"/>
          <ac:picMkLst>
            <pc:docMk/>
            <pc:sldMk cId="2133052464" sldId="267"/>
            <ac:picMk id="3074" creationId="{262C7488-E384-E415-B037-7C3B99841B1F}"/>
          </ac:picMkLst>
        </pc:picChg>
        <pc:picChg chg="add mod">
          <ac:chgData name="Carlos Hidalgo García" userId="5e0decdd4a0d9a7e" providerId="LiveId" clId="{C7FAEE5A-184A-4438-807C-EFA7E9CB093C}" dt="2024-10-02T08:45:30.743" v="2983" actId="1076"/>
          <ac:picMkLst>
            <pc:docMk/>
            <pc:sldMk cId="2133052464" sldId="267"/>
            <ac:picMk id="3076" creationId="{A2DA00C0-7370-AF79-C4C0-69EE9E96A71E}"/>
          </ac:picMkLst>
        </pc:pic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8" creationId="{B1507F4B-567F-FF70-AAC6-66668C532418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39" creationId="{51E490AA-2B84-32CA-47EA-2A54CE23E1EA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43" creationId="{D55DE044-C295-F769-9DF5-F349F6E4CDD1}"/>
          </ac:cxnSpMkLst>
        </pc:cxnChg>
        <pc:cxnChg chg="del">
          <ac:chgData name="Carlos Hidalgo García" userId="5e0decdd4a0d9a7e" providerId="LiveId" clId="{C7FAEE5A-184A-4438-807C-EFA7E9CB093C}" dt="2024-10-02T08:40:27.603" v="2943" actId="478"/>
          <ac:cxnSpMkLst>
            <pc:docMk/>
            <pc:sldMk cId="2133052464" sldId="267"/>
            <ac:cxnSpMk id="53" creationId="{FD8B39D4-0C77-AAEC-031E-CDD56B22031C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5" creationId="{59DCA24A-8547-7852-BA33-8EAF82FF4BB6}"/>
          </ac:cxnSpMkLst>
        </pc:cxnChg>
        <pc:cxnChg chg="del">
          <ac:chgData name="Carlos Hidalgo García" userId="5e0decdd4a0d9a7e" providerId="LiveId" clId="{C7FAEE5A-184A-4438-807C-EFA7E9CB093C}" dt="2024-10-02T08:40:22.807" v="2938" actId="478"/>
          <ac:cxnSpMkLst>
            <pc:docMk/>
            <pc:sldMk cId="2133052464" sldId="267"/>
            <ac:cxnSpMk id="58" creationId="{13FAB285-7E4E-95D4-D133-D5DB35A5EB4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10:46:58.655" v="4249" actId="20577"/>
        <pc:sldMkLst>
          <pc:docMk/>
          <pc:sldMk cId="1049255515" sldId="268"/>
        </pc:sldMkLst>
        <pc:spChg chg="mod">
          <ac:chgData name="Carlos Hidalgo García" userId="5e0decdd4a0d9a7e" providerId="LiveId" clId="{C7FAEE5A-184A-4438-807C-EFA7E9CB093C}" dt="2024-10-02T10:46:58.655" v="4249" actId="20577"/>
          <ac:spMkLst>
            <pc:docMk/>
            <pc:sldMk cId="1049255515" sldId="268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08:46:27.617" v="2990" actId="478"/>
          <ac:spMkLst>
            <pc:docMk/>
            <pc:sldMk cId="1049255515" sldId="268"/>
            <ac:spMk id="4" creationId="{908DBE1E-0067-B583-782B-5845533D0506}"/>
          </ac:spMkLst>
        </pc:spChg>
        <pc:spChg chg="del">
          <ac:chgData name="Carlos Hidalgo García" userId="5e0decdd4a0d9a7e" providerId="LiveId" clId="{C7FAEE5A-184A-4438-807C-EFA7E9CB093C}" dt="2024-10-02T08:46:29.391" v="2992" actId="478"/>
          <ac:spMkLst>
            <pc:docMk/>
            <pc:sldMk cId="1049255515" sldId="268"/>
            <ac:spMk id="8" creationId="{88B769E5-37C8-ED03-4168-F3A0BF3F374F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4" creationId="{416061FC-E96C-030A-4BA7-C2D65B00B4B4}"/>
          </ac:spMkLst>
        </pc:spChg>
        <pc:spChg chg="del">
          <ac:chgData name="Carlos Hidalgo García" userId="5e0decdd4a0d9a7e" providerId="LiveId" clId="{C7FAEE5A-184A-4438-807C-EFA7E9CB093C}" dt="2024-10-02T08:46:24.170" v="2987" actId="478"/>
          <ac:spMkLst>
            <pc:docMk/>
            <pc:sldMk cId="1049255515" sldId="268"/>
            <ac:spMk id="15" creationId="{256AF212-7A71-8F8B-5DB9-37F7C2EF8CFF}"/>
          </ac:spMkLst>
        </pc:spChg>
        <pc:spChg chg="add mod">
          <ac:chgData name="Carlos Hidalgo García" userId="5e0decdd4a0d9a7e" providerId="LiveId" clId="{C7FAEE5A-184A-4438-807C-EFA7E9CB093C}" dt="2024-10-02T10:16:30.652" v="3046" actId="1035"/>
          <ac:spMkLst>
            <pc:docMk/>
            <pc:sldMk cId="1049255515" sldId="268"/>
            <ac:spMk id="17" creationId="{D3A18D72-2AAF-AC1D-6C3C-2824BEC0AA19}"/>
          </ac:spMkLst>
        </pc:spChg>
        <pc:spChg chg="del">
          <ac:chgData name="Carlos Hidalgo García" userId="5e0decdd4a0d9a7e" providerId="LiveId" clId="{C7FAEE5A-184A-4438-807C-EFA7E9CB093C}" dt="2024-10-02T08:46:26.446" v="2989" actId="478"/>
          <ac:spMkLst>
            <pc:docMk/>
            <pc:sldMk cId="1049255515" sldId="268"/>
            <ac:spMk id="18" creationId="{7DE1E291-F0FE-2AA0-BBA6-17824979B386}"/>
          </ac:spMkLst>
        </pc:spChg>
        <pc:spChg chg="del">
          <ac:chgData name="Carlos Hidalgo García" userId="5e0decdd4a0d9a7e" providerId="LiveId" clId="{C7FAEE5A-184A-4438-807C-EFA7E9CB093C}" dt="2024-10-02T08:46:22.499" v="2986" actId="478"/>
          <ac:spMkLst>
            <pc:docMk/>
            <pc:sldMk cId="1049255515" sldId="268"/>
            <ac:spMk id="19" creationId="{96523F24-7036-E5D2-6E06-DAF17DE90A5A}"/>
          </ac:spMkLst>
        </pc:spChg>
        <pc:spChg chg="add mod">
          <ac:chgData name="Carlos Hidalgo García" userId="5e0decdd4a0d9a7e" providerId="LiveId" clId="{C7FAEE5A-184A-4438-807C-EFA7E9CB093C}" dt="2024-10-02T10:22:05.080" v="3406" actId="20577"/>
          <ac:spMkLst>
            <pc:docMk/>
            <pc:sldMk cId="1049255515" sldId="268"/>
            <ac:spMk id="21" creationId="{758F0210-4493-EADD-46C4-4A36301AB0E5}"/>
          </ac:spMkLst>
        </pc:spChg>
        <pc:spChg chg="add mod">
          <ac:chgData name="Carlos Hidalgo García" userId="5e0decdd4a0d9a7e" providerId="LiveId" clId="{C7FAEE5A-184A-4438-807C-EFA7E9CB093C}" dt="2024-10-02T10:24:46.671" v="3619" actId="1076"/>
          <ac:spMkLst>
            <pc:docMk/>
            <pc:sldMk cId="1049255515" sldId="268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15:10.872" v="3033" actId="6549"/>
          <ac:spMkLst>
            <pc:docMk/>
            <pc:sldMk cId="1049255515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0:24:51.159" v="3621" actId="1076"/>
          <ac:spMkLst>
            <pc:docMk/>
            <pc:sldMk cId="1049255515" sldId="268"/>
            <ac:spMk id="25" creationId="{4721DFBC-C841-E797-AFAA-3DC7452479E2}"/>
          </ac:spMkLst>
        </pc:spChg>
        <pc:spChg chg="del">
          <ac:chgData name="Carlos Hidalgo García" userId="5e0decdd4a0d9a7e" providerId="LiveId" clId="{C7FAEE5A-184A-4438-807C-EFA7E9CB093C}" dt="2024-10-02T08:46:28.637" v="2991" actId="478"/>
          <ac:spMkLst>
            <pc:docMk/>
            <pc:sldMk cId="1049255515" sldId="268"/>
            <ac:spMk id="26" creationId="{5A04982B-F927-7B83-9012-B9BB87BEADB3}"/>
          </ac:spMkLst>
        </pc:spChg>
        <pc:spChg chg="add mod">
          <ac:chgData name="Carlos Hidalgo García" userId="5e0decdd4a0d9a7e" providerId="LiveId" clId="{C7FAEE5A-184A-4438-807C-EFA7E9CB093C}" dt="2024-10-02T10:25:47.150" v="3673" actId="13926"/>
          <ac:spMkLst>
            <pc:docMk/>
            <pc:sldMk cId="1049255515" sldId="268"/>
            <ac:spMk id="27" creationId="{F8BDFC3E-32BD-B089-F902-D9B732281E91}"/>
          </ac:spMkLst>
        </pc:sp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7" creationId="{7AD7CACC-2829-1D69-2F3F-E137340C6EB6}"/>
          </ac:picMkLst>
        </pc:picChg>
        <pc:picChg chg="add mod">
          <ac:chgData name="Carlos Hidalgo García" userId="5e0decdd4a0d9a7e" providerId="LiveId" clId="{C7FAEE5A-184A-4438-807C-EFA7E9CB093C}" dt="2024-10-02T10:15:34.713" v="3038" actId="1440"/>
          <ac:picMkLst>
            <pc:docMk/>
            <pc:sldMk cId="1049255515" sldId="268"/>
            <ac:picMk id="13" creationId="{B8E935CD-DD5E-0084-09AD-4C59B0C6016C}"/>
          </ac:picMkLst>
        </pc:picChg>
        <pc:picChg chg="del">
          <ac:chgData name="Carlos Hidalgo García" userId="5e0decdd4a0d9a7e" providerId="LiveId" clId="{C7FAEE5A-184A-4438-807C-EFA7E9CB093C}" dt="2024-10-02T08:46:24.910" v="2988" actId="478"/>
          <ac:picMkLst>
            <pc:docMk/>
            <pc:sldMk cId="1049255515" sldId="268"/>
            <ac:picMk id="16" creationId="{5A7C3602-1DC1-ABBE-A4E2-B6CE97823CAD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4" creationId="{262C7488-E384-E415-B037-7C3B99841B1F}"/>
          </ac:picMkLst>
        </pc:picChg>
        <pc:picChg chg="del">
          <ac:chgData name="Carlos Hidalgo García" userId="5e0decdd4a0d9a7e" providerId="LiveId" clId="{C7FAEE5A-184A-4438-807C-EFA7E9CB093C}" dt="2024-10-02T08:46:22.499" v="2986" actId="478"/>
          <ac:picMkLst>
            <pc:docMk/>
            <pc:sldMk cId="1049255515" sldId="268"/>
            <ac:picMk id="3076" creationId="{A2DA00C0-7370-AF79-C4C0-69EE9E96A71E}"/>
          </ac:picMkLst>
        </pc:picChg>
        <pc:picChg chg="add del mod">
          <ac:chgData name="Carlos Hidalgo García" userId="5e0decdd4a0d9a7e" providerId="LiveId" clId="{C7FAEE5A-184A-4438-807C-EFA7E9CB093C}" dt="2024-10-02T10:21:29.264" v="3308" actId="478"/>
          <ac:picMkLst>
            <pc:docMk/>
            <pc:sldMk cId="1049255515" sldId="268"/>
            <ac:picMk id="4098" creationId="{0706A45C-DBD1-6C9F-589E-C37B90DABC8B}"/>
          </ac:picMkLst>
        </pc:picChg>
        <pc:picChg chg="add mod">
          <ac:chgData name="Carlos Hidalgo García" userId="5e0decdd4a0d9a7e" providerId="LiveId" clId="{C7FAEE5A-184A-4438-807C-EFA7E9CB093C}" dt="2024-10-02T10:22:12.419" v="3410" actId="1076"/>
          <ac:picMkLst>
            <pc:docMk/>
            <pc:sldMk cId="1049255515" sldId="268"/>
            <ac:picMk id="4100" creationId="{55DEF97A-5DDA-51F3-898A-D4BDF91D2D8B}"/>
          </ac:picMkLst>
        </pc:pic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2816911736" sldId="268"/>
        </pc:sldMkLst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098369328" sldId="269"/>
        </pc:sldMkLst>
      </pc:sldChg>
      <pc:sldChg chg="addSp delSp modSp add mod modNotesTx">
        <pc:chgData name="Carlos Hidalgo García" userId="5e0decdd4a0d9a7e" providerId="LiveId" clId="{C7FAEE5A-184A-4438-807C-EFA7E9CB093C}" dt="2024-10-02T11:07:04.619" v="4804" actId="1035"/>
        <pc:sldMkLst>
          <pc:docMk/>
          <pc:sldMk cId="3971230919" sldId="269"/>
        </pc:sldMkLst>
        <pc:spChg chg="mod">
          <ac:chgData name="Carlos Hidalgo García" userId="5e0decdd4a0d9a7e" providerId="LiveId" clId="{C7FAEE5A-184A-4438-807C-EFA7E9CB093C}" dt="2024-10-02T10:46:54.011" v="4248" actId="20577"/>
          <ac:spMkLst>
            <pc:docMk/>
            <pc:sldMk cId="3971230919" sldId="26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0:26:08.386" v="3677" actId="478"/>
          <ac:spMkLst>
            <pc:docMk/>
            <pc:sldMk cId="3971230919" sldId="269"/>
            <ac:spMk id="17" creationId="{D3A18D72-2AAF-AC1D-6C3C-2824BEC0AA19}"/>
          </ac:spMkLst>
        </pc:spChg>
        <pc:spChg chg="add mod">
          <ac:chgData name="Carlos Hidalgo García" userId="5e0decdd4a0d9a7e" providerId="LiveId" clId="{C7FAEE5A-184A-4438-807C-EFA7E9CB093C}" dt="2024-10-02T10:35:28.573" v="3843" actId="1076"/>
          <ac:spMkLst>
            <pc:docMk/>
            <pc:sldMk cId="3971230919" sldId="269"/>
            <ac:spMk id="20" creationId="{7A433440-2F6B-A546-1892-39A5A2EF820F}"/>
          </ac:spMkLst>
        </pc:spChg>
        <pc:spChg chg="del">
          <ac:chgData name="Carlos Hidalgo García" userId="5e0decdd4a0d9a7e" providerId="LiveId" clId="{C7FAEE5A-184A-4438-807C-EFA7E9CB093C}" dt="2024-10-02T10:26:11.999" v="3681" actId="478"/>
          <ac:spMkLst>
            <pc:docMk/>
            <pc:sldMk cId="3971230919" sldId="269"/>
            <ac:spMk id="21" creationId="{758F0210-4493-EADD-46C4-4A36301AB0E5}"/>
          </ac:spMkLst>
        </pc:spChg>
        <pc:spChg chg="del">
          <ac:chgData name="Carlos Hidalgo García" userId="5e0decdd4a0d9a7e" providerId="LiveId" clId="{C7FAEE5A-184A-4438-807C-EFA7E9CB093C}" dt="2024-10-02T10:26:04.831" v="3675" actId="478"/>
          <ac:spMkLst>
            <pc:docMk/>
            <pc:sldMk cId="3971230919" sldId="269"/>
            <ac:spMk id="23" creationId="{599C5FBD-9DFE-5DD1-491B-35E1A02949CB}"/>
          </ac:spMkLst>
        </pc:spChg>
        <pc:spChg chg="mod">
          <ac:chgData name="Carlos Hidalgo García" userId="5e0decdd4a0d9a7e" providerId="LiveId" clId="{C7FAEE5A-184A-4438-807C-EFA7E9CB093C}" dt="2024-10-02T10:35:04.681" v="3810" actId="13926"/>
          <ac:spMkLst>
            <pc:docMk/>
            <pc:sldMk cId="3971230919" sldId="269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26:10.529" v="3679" actId="478"/>
          <ac:spMkLst>
            <pc:docMk/>
            <pc:sldMk cId="3971230919" sldId="269"/>
            <ac:spMk id="25" creationId="{4721DFBC-C841-E797-AFAA-3DC7452479E2}"/>
          </ac:spMkLst>
        </pc:spChg>
        <pc:spChg chg="add mod">
          <ac:chgData name="Carlos Hidalgo García" userId="5e0decdd4a0d9a7e" providerId="LiveId" clId="{C7FAEE5A-184A-4438-807C-EFA7E9CB093C}" dt="2024-10-02T10:36:32.013" v="3876" actId="1076"/>
          <ac:spMkLst>
            <pc:docMk/>
            <pc:sldMk cId="3971230919" sldId="269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26:10.035" v="3678" actId="478"/>
          <ac:spMkLst>
            <pc:docMk/>
            <pc:sldMk cId="3971230919" sldId="269"/>
            <ac:spMk id="27" creationId="{F8BDFC3E-32BD-B089-F902-D9B732281E91}"/>
          </ac:spMkLst>
        </pc:spChg>
        <pc:spChg chg="add mod">
          <ac:chgData name="Carlos Hidalgo García" userId="5e0decdd4a0d9a7e" providerId="LiveId" clId="{C7FAEE5A-184A-4438-807C-EFA7E9CB093C}" dt="2024-10-02T10:36:43.855" v="3904" actId="1076"/>
          <ac:spMkLst>
            <pc:docMk/>
            <pc:sldMk cId="3971230919" sldId="269"/>
            <ac:spMk id="28" creationId="{003AD0E1-1B99-579B-1582-E08A928F23EB}"/>
          </ac:spMkLst>
        </pc:spChg>
        <pc:spChg chg="add mod">
          <ac:chgData name="Carlos Hidalgo García" userId="5e0decdd4a0d9a7e" providerId="LiveId" clId="{C7FAEE5A-184A-4438-807C-EFA7E9CB093C}" dt="2024-10-02T10:37:42.066" v="3929" actId="1076"/>
          <ac:spMkLst>
            <pc:docMk/>
            <pc:sldMk cId="3971230919" sldId="269"/>
            <ac:spMk id="29" creationId="{10450099-3E0A-33F7-C65A-4264DC3DAAA4}"/>
          </ac:spMkLst>
        </pc:spChg>
        <pc:spChg chg="add mod">
          <ac:chgData name="Carlos Hidalgo García" userId="5e0decdd4a0d9a7e" providerId="LiveId" clId="{C7FAEE5A-184A-4438-807C-EFA7E9CB093C}" dt="2024-10-02T10:37:10.302" v="3922" actId="1076"/>
          <ac:spMkLst>
            <pc:docMk/>
            <pc:sldMk cId="3971230919" sldId="269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28:14.450" v="3771" actId="478"/>
          <ac:picMkLst>
            <pc:docMk/>
            <pc:sldMk cId="3971230919" sldId="269"/>
            <ac:picMk id="5" creationId="{B24E17BD-F0EE-449C-4679-2F202CE102F8}"/>
          </ac:picMkLst>
        </pc:picChg>
        <pc:picChg chg="add del mod">
          <ac:chgData name="Carlos Hidalgo García" userId="5e0decdd4a0d9a7e" providerId="LiveId" clId="{C7FAEE5A-184A-4438-807C-EFA7E9CB093C}" dt="2024-10-02T10:29:46.032" v="3774" actId="478"/>
          <ac:picMkLst>
            <pc:docMk/>
            <pc:sldMk cId="3971230919" sldId="269"/>
            <ac:picMk id="8" creationId="{80275306-404A-91FE-1DA6-3E1AC385E528}"/>
          </ac:picMkLst>
        </pc:picChg>
        <pc:picChg chg="del">
          <ac:chgData name="Carlos Hidalgo García" userId="5e0decdd4a0d9a7e" providerId="LiveId" clId="{C7FAEE5A-184A-4438-807C-EFA7E9CB093C}" dt="2024-10-02T10:26:07.132" v="3676" actId="478"/>
          <ac:picMkLst>
            <pc:docMk/>
            <pc:sldMk cId="3971230919" sldId="269"/>
            <ac:picMk id="13" creationId="{B8E935CD-DD5E-0084-09AD-4C59B0C6016C}"/>
          </ac:picMkLst>
        </pc:picChg>
        <pc:picChg chg="add del mod">
          <ac:chgData name="Carlos Hidalgo García" userId="5e0decdd4a0d9a7e" providerId="LiveId" clId="{C7FAEE5A-184A-4438-807C-EFA7E9CB093C}" dt="2024-10-02T10:34:04.734" v="3779" actId="478"/>
          <ac:picMkLst>
            <pc:docMk/>
            <pc:sldMk cId="3971230919" sldId="269"/>
            <ac:picMk id="15" creationId="{5C91DDD4-0B73-D90D-1380-89854D190114}"/>
          </ac:picMkLst>
        </pc:picChg>
        <pc:picChg chg="add mod">
          <ac:chgData name="Carlos Hidalgo García" userId="5e0decdd4a0d9a7e" providerId="LiveId" clId="{C7FAEE5A-184A-4438-807C-EFA7E9CB093C}" dt="2024-10-02T10:34:48.953" v="3785" actId="1076"/>
          <ac:picMkLst>
            <pc:docMk/>
            <pc:sldMk cId="3971230919" sldId="269"/>
            <ac:picMk id="18" creationId="{CFC6B675-41EB-4EAF-3CB5-4E3534048FFE}"/>
          </ac:picMkLst>
        </pc:picChg>
        <pc:picChg chg="add del mod modCrop">
          <ac:chgData name="Carlos Hidalgo García" userId="5e0decdd4a0d9a7e" providerId="LiveId" clId="{C7FAEE5A-184A-4438-807C-EFA7E9CB093C}" dt="2024-10-02T11:04:41.341" v="4786" actId="478"/>
          <ac:picMkLst>
            <pc:docMk/>
            <pc:sldMk cId="3971230919" sldId="269"/>
            <ac:picMk id="39" creationId="{42A45DBE-4F27-6973-800A-BF0961FFFAD0}"/>
          </ac:picMkLst>
        </pc:picChg>
        <pc:picChg chg="add mod modCrop">
          <ac:chgData name="Carlos Hidalgo García" userId="5e0decdd4a0d9a7e" providerId="LiveId" clId="{C7FAEE5A-184A-4438-807C-EFA7E9CB093C}" dt="2024-10-02T11:05:10.437" v="4795" actId="1076"/>
          <ac:picMkLst>
            <pc:docMk/>
            <pc:sldMk cId="3971230919" sldId="269"/>
            <ac:picMk id="41" creationId="{56BBA4C9-6E7B-8EFD-363F-1D95BF8045AF}"/>
          </ac:picMkLst>
        </pc:picChg>
        <pc:picChg chg="del">
          <ac:chgData name="Carlos Hidalgo García" userId="5e0decdd4a0d9a7e" providerId="LiveId" clId="{C7FAEE5A-184A-4438-807C-EFA7E9CB093C}" dt="2024-10-02T10:26:11.038" v="3680" actId="478"/>
          <ac:picMkLst>
            <pc:docMk/>
            <pc:sldMk cId="3971230919" sldId="269"/>
            <ac:picMk id="4100" creationId="{55DEF97A-5DDA-51F3-898A-D4BDF91D2D8B}"/>
          </ac:picMkLst>
        </pc:picChg>
        <pc:picChg chg="add mod">
          <ac:chgData name="Carlos Hidalgo García" userId="5e0decdd4a0d9a7e" providerId="LiveId" clId="{C7FAEE5A-184A-4438-807C-EFA7E9CB093C}" dt="2024-10-02T11:02:10.388" v="4754" actId="1076"/>
          <ac:picMkLst>
            <pc:docMk/>
            <pc:sldMk cId="3971230919" sldId="269"/>
            <ac:picMk id="6146" creationId="{884465E8-FFD9-E46A-F7E8-08B62CAC9B7F}"/>
          </ac:picMkLst>
        </pc:picChg>
        <pc:picChg chg="add del mod">
          <ac:chgData name="Carlos Hidalgo García" userId="5e0decdd4a0d9a7e" providerId="LiveId" clId="{C7FAEE5A-184A-4438-807C-EFA7E9CB093C}" dt="2024-10-02T11:04:16.583" v="4780" actId="478"/>
          <ac:picMkLst>
            <pc:docMk/>
            <pc:sldMk cId="3971230919" sldId="269"/>
            <ac:picMk id="6148" creationId="{5FE6CBC0-B814-53D2-3D9C-A37838A2443A}"/>
          </ac:picMkLst>
        </pc:picChg>
        <pc:picChg chg="add mod">
          <ac:chgData name="Carlos Hidalgo García" userId="5e0decdd4a0d9a7e" providerId="LiveId" clId="{C7FAEE5A-184A-4438-807C-EFA7E9CB093C}" dt="2024-10-02T11:07:04.619" v="4804" actId="1035"/>
          <ac:picMkLst>
            <pc:docMk/>
            <pc:sldMk cId="3971230919" sldId="269"/>
            <ac:picMk id="6150" creationId="{5F2F6408-9DDD-CD43-E6DB-34F731E3E612}"/>
          </ac:picMkLst>
        </pc:picChg>
        <pc:cxnChg chg="add mod">
          <ac:chgData name="Carlos Hidalgo García" userId="5e0decdd4a0d9a7e" providerId="LiveId" clId="{C7FAEE5A-184A-4438-807C-EFA7E9CB093C}" dt="2024-10-02T10:37:24.238" v="3924" actId="208"/>
          <ac:cxnSpMkLst>
            <pc:docMk/>
            <pc:sldMk cId="3971230919" sldId="269"/>
            <ac:cxnSpMk id="32" creationId="{E5018990-DAAC-498D-DE3E-ECA29D1537CC}"/>
          </ac:cxnSpMkLst>
        </pc:cxnChg>
        <pc:cxnChg chg="add mod">
          <ac:chgData name="Carlos Hidalgo García" userId="5e0decdd4a0d9a7e" providerId="LiveId" clId="{C7FAEE5A-184A-4438-807C-EFA7E9CB093C}" dt="2024-10-02T10:37:32.636" v="3926" actId="208"/>
          <ac:cxnSpMkLst>
            <pc:docMk/>
            <pc:sldMk cId="3971230919" sldId="269"/>
            <ac:cxnSpMk id="34" creationId="{C5D79411-AA21-A12C-1114-59D1C568475A}"/>
          </ac:cxnSpMkLst>
        </pc:cxnChg>
        <pc:cxnChg chg="add mod">
          <ac:chgData name="Carlos Hidalgo García" userId="5e0decdd4a0d9a7e" providerId="LiveId" clId="{C7FAEE5A-184A-4438-807C-EFA7E9CB093C}" dt="2024-10-02T10:37:42.066" v="3929" actId="1076"/>
          <ac:cxnSpMkLst>
            <pc:docMk/>
            <pc:sldMk cId="3971230919" sldId="269"/>
            <ac:cxnSpMk id="36" creationId="{203CFD10-3A4C-B46D-6DD9-929F4A53F95E}"/>
          </ac:cxnSpMkLst>
        </pc:cxnChg>
      </pc:sldChg>
      <pc:sldChg chg="del">
        <pc:chgData name="Carlos Hidalgo García" userId="5e0decdd4a0d9a7e" providerId="LiveId" clId="{C7FAEE5A-184A-4438-807C-EFA7E9CB093C}" dt="2024-10-01T09:18:58.879" v="77" actId="47"/>
        <pc:sldMkLst>
          <pc:docMk/>
          <pc:sldMk cId="332416211" sldId="270"/>
        </pc:sldMkLst>
      </pc:sldChg>
      <pc:sldChg chg="addSp delSp modSp add mod modNotesTx">
        <pc:chgData name="Carlos Hidalgo García" userId="5e0decdd4a0d9a7e" providerId="LiveId" clId="{C7FAEE5A-184A-4438-807C-EFA7E9CB093C}" dt="2024-10-02T15:18:05.750" v="6941" actId="20577"/>
        <pc:sldMkLst>
          <pc:docMk/>
          <pc:sldMk cId="4249923797" sldId="270"/>
        </pc:sldMkLst>
        <pc:spChg chg="mod">
          <ac:chgData name="Carlos Hidalgo García" userId="5e0decdd4a0d9a7e" providerId="LiveId" clId="{C7FAEE5A-184A-4438-807C-EFA7E9CB093C}" dt="2024-10-02T15:18:05.750" v="6941" actId="20577"/>
          <ac:spMkLst>
            <pc:docMk/>
            <pc:sldMk cId="4249923797" sldId="270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0:48:37.424" v="4339" actId="478"/>
          <ac:spMkLst>
            <pc:docMk/>
            <pc:sldMk cId="4249923797" sldId="270"/>
            <ac:spMk id="5" creationId="{E7E5A689-1FE5-CCD4-168E-789681F61236}"/>
          </ac:spMkLst>
        </pc:spChg>
        <pc:spChg chg="add del mod">
          <ac:chgData name="Carlos Hidalgo García" userId="5e0decdd4a0d9a7e" providerId="LiveId" clId="{C7FAEE5A-184A-4438-807C-EFA7E9CB093C}" dt="2024-10-02T10:48:45.832" v="4340" actId="478"/>
          <ac:spMkLst>
            <pc:docMk/>
            <pc:sldMk cId="4249923797" sldId="270"/>
            <ac:spMk id="7" creationId="{A431C5C9-DEF5-7507-C8F5-AA9DCAFF31DE}"/>
          </ac:spMkLst>
        </pc:spChg>
        <pc:spChg chg="add mod">
          <ac:chgData name="Carlos Hidalgo García" userId="5e0decdd4a0d9a7e" providerId="LiveId" clId="{C7FAEE5A-184A-4438-807C-EFA7E9CB093C}" dt="2024-10-02T10:50:43.298" v="4579" actId="1076"/>
          <ac:spMkLst>
            <pc:docMk/>
            <pc:sldMk cId="4249923797" sldId="270"/>
            <ac:spMk id="14" creationId="{D606208A-D7FB-AD79-283B-F0BABCB4559F}"/>
          </ac:spMkLst>
        </pc:spChg>
        <pc:spChg chg="add mod">
          <ac:chgData name="Carlos Hidalgo García" userId="5e0decdd4a0d9a7e" providerId="LiveId" clId="{C7FAEE5A-184A-4438-807C-EFA7E9CB093C}" dt="2024-10-02T10:55:01.525" v="4653" actId="1076"/>
          <ac:spMkLst>
            <pc:docMk/>
            <pc:sldMk cId="4249923797" sldId="270"/>
            <ac:spMk id="15" creationId="{171223C9-B92A-714A-CBFA-8604E298845F}"/>
          </ac:spMkLst>
        </pc:spChg>
        <pc:spChg chg="add mod">
          <ac:chgData name="Carlos Hidalgo García" userId="5e0decdd4a0d9a7e" providerId="LiveId" clId="{C7FAEE5A-184A-4438-807C-EFA7E9CB093C}" dt="2024-10-02T10:55:04.683" v="4654" actId="1076"/>
          <ac:spMkLst>
            <pc:docMk/>
            <pc:sldMk cId="4249923797" sldId="270"/>
            <ac:spMk id="16" creationId="{B422AE14-7BD6-5029-901F-DF654B85A63A}"/>
          </ac:spMkLst>
        </pc:spChg>
        <pc:spChg chg="del">
          <ac:chgData name="Carlos Hidalgo García" userId="5e0decdd4a0d9a7e" providerId="LiveId" clId="{C7FAEE5A-184A-4438-807C-EFA7E9CB093C}" dt="2024-10-02T10:38:13.130" v="3939" actId="478"/>
          <ac:spMkLst>
            <pc:docMk/>
            <pc:sldMk cId="4249923797" sldId="270"/>
            <ac:spMk id="20" creationId="{7A433440-2F6B-A546-1892-39A5A2EF820F}"/>
          </ac:spMkLst>
        </pc:spChg>
        <pc:spChg chg="mod">
          <ac:chgData name="Carlos Hidalgo García" userId="5e0decdd4a0d9a7e" providerId="LiveId" clId="{C7FAEE5A-184A-4438-807C-EFA7E9CB093C}" dt="2024-10-02T10:49:48.995" v="4510" actId="20577"/>
          <ac:spMkLst>
            <pc:docMk/>
            <pc:sldMk cId="4249923797" sldId="270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10:37:58.961" v="3937" actId="478"/>
          <ac:spMkLst>
            <pc:docMk/>
            <pc:sldMk cId="4249923797" sldId="270"/>
            <ac:spMk id="26" creationId="{8EABDFC6-143F-B73F-FA53-FE4270C5859D}"/>
          </ac:spMkLst>
        </pc:spChg>
        <pc:spChg chg="del">
          <ac:chgData name="Carlos Hidalgo García" userId="5e0decdd4a0d9a7e" providerId="LiveId" clId="{C7FAEE5A-184A-4438-807C-EFA7E9CB093C}" dt="2024-10-02T10:37:55.877" v="3933" actId="478"/>
          <ac:spMkLst>
            <pc:docMk/>
            <pc:sldMk cId="4249923797" sldId="270"/>
            <ac:spMk id="28" creationId="{003AD0E1-1B99-579B-1582-E08A928F23EB}"/>
          </ac:spMkLst>
        </pc:spChg>
        <pc:spChg chg="del">
          <ac:chgData name="Carlos Hidalgo García" userId="5e0decdd4a0d9a7e" providerId="LiveId" clId="{C7FAEE5A-184A-4438-807C-EFA7E9CB093C}" dt="2024-10-02T10:37:54.044" v="3931" actId="478"/>
          <ac:spMkLst>
            <pc:docMk/>
            <pc:sldMk cId="4249923797" sldId="270"/>
            <ac:spMk id="29" creationId="{10450099-3E0A-33F7-C65A-4264DC3DAAA4}"/>
          </ac:spMkLst>
        </pc:spChg>
        <pc:spChg chg="del">
          <ac:chgData name="Carlos Hidalgo García" userId="5e0decdd4a0d9a7e" providerId="LiveId" clId="{C7FAEE5A-184A-4438-807C-EFA7E9CB093C}" dt="2024-10-02T10:37:55.123" v="3932" actId="478"/>
          <ac:spMkLst>
            <pc:docMk/>
            <pc:sldMk cId="4249923797" sldId="270"/>
            <ac:spMk id="30" creationId="{8030B5C0-091D-D997-236F-8D563FF6BFBA}"/>
          </ac:spMkLst>
        </pc:spChg>
        <pc:picChg chg="add del mod">
          <ac:chgData name="Carlos Hidalgo García" userId="5e0decdd4a0d9a7e" providerId="LiveId" clId="{C7FAEE5A-184A-4438-807C-EFA7E9CB093C}" dt="2024-10-02T10:55:48.543" v="4655" actId="478"/>
          <ac:picMkLst>
            <pc:docMk/>
            <pc:sldMk cId="4249923797" sldId="270"/>
            <ac:picMk id="8" creationId="{95B5919E-F7A1-75FD-F493-24030FDD24C0}"/>
          </ac:picMkLst>
        </pc:picChg>
        <pc:picChg chg="del">
          <ac:chgData name="Carlos Hidalgo García" userId="5e0decdd4a0d9a7e" providerId="LiveId" clId="{C7FAEE5A-184A-4438-807C-EFA7E9CB093C}" dt="2024-10-02T10:38:10.046" v="3938" actId="478"/>
          <ac:picMkLst>
            <pc:docMk/>
            <pc:sldMk cId="4249923797" sldId="270"/>
            <ac:picMk id="18" creationId="{CFC6B675-41EB-4EAF-3CB5-4E3534048FFE}"/>
          </ac:picMkLst>
        </pc:picChg>
        <pc:picChg chg="add del mod">
          <ac:chgData name="Carlos Hidalgo García" userId="5e0decdd4a0d9a7e" providerId="LiveId" clId="{C7FAEE5A-184A-4438-807C-EFA7E9CB093C}" dt="2024-10-02T10:40:52.479" v="4080" actId="478"/>
          <ac:picMkLst>
            <pc:docMk/>
            <pc:sldMk cId="4249923797" sldId="270"/>
            <ac:picMk id="5122" creationId="{49E2CA84-CFBA-0C09-EDBB-EFE8F3CB958B}"/>
          </ac:picMkLst>
        </pc:picChg>
        <pc:picChg chg="add del mod">
          <ac:chgData name="Carlos Hidalgo García" userId="5e0decdd4a0d9a7e" providerId="LiveId" clId="{C7FAEE5A-184A-4438-807C-EFA7E9CB093C}" dt="2024-10-02T10:48:36.006" v="4338" actId="478"/>
          <ac:picMkLst>
            <pc:docMk/>
            <pc:sldMk cId="4249923797" sldId="270"/>
            <ac:picMk id="5124" creationId="{5AFE2E31-849B-EF7B-EF99-EB5DFC8FB7C6}"/>
          </ac:picMkLst>
        </pc:picChg>
        <pc:picChg chg="add del mod">
          <ac:chgData name="Carlos Hidalgo García" userId="5e0decdd4a0d9a7e" providerId="LiveId" clId="{C7FAEE5A-184A-4438-807C-EFA7E9CB093C}" dt="2024-10-02T10:42:17.768" v="4124" actId="478"/>
          <ac:picMkLst>
            <pc:docMk/>
            <pc:sldMk cId="4249923797" sldId="270"/>
            <ac:picMk id="5126" creationId="{97968554-1099-53BB-53CE-7E5328D9E80E}"/>
          </ac:picMkLst>
        </pc:picChg>
        <pc:picChg chg="add">
          <ac:chgData name="Carlos Hidalgo García" userId="5e0decdd4a0d9a7e" providerId="LiveId" clId="{C7FAEE5A-184A-4438-807C-EFA7E9CB093C}" dt="2024-10-02T10:43:07.330" v="4151"/>
          <ac:picMkLst>
            <pc:docMk/>
            <pc:sldMk cId="4249923797" sldId="270"/>
            <ac:picMk id="5128" creationId="{8C931C0E-0B4A-4D4D-4288-3E3937455282}"/>
          </ac:picMkLst>
        </pc:picChg>
        <pc:picChg chg="add del mod">
          <ac:chgData name="Carlos Hidalgo García" userId="5e0decdd4a0d9a7e" providerId="LiveId" clId="{C7FAEE5A-184A-4438-807C-EFA7E9CB093C}" dt="2024-10-02T10:48:35.533" v="4337" actId="478"/>
          <ac:picMkLst>
            <pc:docMk/>
            <pc:sldMk cId="4249923797" sldId="270"/>
            <ac:picMk id="5130" creationId="{5B2D7AD1-733D-26C5-22D8-16E4A44423AA}"/>
          </ac:picMkLst>
        </pc:picChg>
        <pc:picChg chg="add mod">
          <ac:chgData name="Carlos Hidalgo García" userId="5e0decdd4a0d9a7e" providerId="LiveId" clId="{C7FAEE5A-184A-4438-807C-EFA7E9CB093C}" dt="2024-10-02T10:55:01.525" v="4653" actId="1076"/>
          <ac:picMkLst>
            <pc:docMk/>
            <pc:sldMk cId="4249923797" sldId="270"/>
            <ac:picMk id="5132" creationId="{259FB3B2-10AD-9843-B63E-FE0B9F93CDEC}"/>
          </ac:picMkLst>
        </pc:picChg>
        <pc:picChg chg="add mod">
          <ac:chgData name="Carlos Hidalgo García" userId="5e0decdd4a0d9a7e" providerId="LiveId" clId="{C7FAEE5A-184A-4438-807C-EFA7E9CB093C}" dt="2024-10-02T10:55:04.683" v="4654" actId="1076"/>
          <ac:picMkLst>
            <pc:docMk/>
            <pc:sldMk cId="4249923797" sldId="270"/>
            <ac:picMk id="5134" creationId="{60D53C1F-9862-EC45-6D2F-9FC1D01EA303}"/>
          </ac:picMkLst>
        </pc:picChg>
        <pc:picChg chg="add mod">
          <ac:chgData name="Carlos Hidalgo García" userId="5e0decdd4a0d9a7e" providerId="LiveId" clId="{C7FAEE5A-184A-4438-807C-EFA7E9CB093C}" dt="2024-10-02T10:56:01.169" v="4661" actId="1076"/>
          <ac:picMkLst>
            <pc:docMk/>
            <pc:sldMk cId="4249923797" sldId="270"/>
            <ac:picMk id="5136" creationId="{32255729-BCE3-E12D-F8CB-00E13BF34A2B}"/>
          </ac:picMkLst>
        </pc:picChg>
        <pc:cxnChg chg="del mod">
          <ac:chgData name="Carlos Hidalgo García" userId="5e0decdd4a0d9a7e" providerId="LiveId" clId="{C7FAEE5A-184A-4438-807C-EFA7E9CB093C}" dt="2024-10-02T10:37:56.633" v="3934" actId="478"/>
          <ac:cxnSpMkLst>
            <pc:docMk/>
            <pc:sldMk cId="4249923797" sldId="270"/>
            <ac:cxnSpMk id="32" creationId="{E5018990-DAAC-498D-DE3E-ECA29D1537CC}"/>
          </ac:cxnSpMkLst>
        </pc:cxnChg>
        <pc:cxnChg chg="del mod">
          <ac:chgData name="Carlos Hidalgo García" userId="5e0decdd4a0d9a7e" providerId="LiveId" clId="{C7FAEE5A-184A-4438-807C-EFA7E9CB093C}" dt="2024-10-02T10:37:57.549" v="3935" actId="478"/>
          <ac:cxnSpMkLst>
            <pc:docMk/>
            <pc:sldMk cId="4249923797" sldId="270"/>
            <ac:cxnSpMk id="34" creationId="{C5D79411-AA21-A12C-1114-59D1C568475A}"/>
          </ac:cxnSpMkLst>
        </pc:cxnChg>
        <pc:cxnChg chg="del mod">
          <ac:chgData name="Carlos Hidalgo García" userId="5e0decdd4a0d9a7e" providerId="LiveId" clId="{C7FAEE5A-184A-4438-807C-EFA7E9CB093C}" dt="2024-10-02T10:37:58.218" v="3936" actId="478"/>
          <ac:cxnSpMkLst>
            <pc:docMk/>
            <pc:sldMk cId="4249923797" sldId="270"/>
            <ac:cxnSpMk id="36" creationId="{203CFD10-3A4C-B46D-6DD9-929F4A53F95E}"/>
          </ac:cxnSpMkLst>
        </pc:cxnChg>
      </pc:sldChg>
      <pc:sldChg chg="addSp modSp add mod ord">
        <pc:chgData name="Carlos Hidalgo García" userId="5e0decdd4a0d9a7e" providerId="LiveId" clId="{C7FAEE5A-184A-4438-807C-EFA7E9CB093C}" dt="2024-10-02T15:18:09.463" v="6943" actId="20577"/>
        <pc:sldMkLst>
          <pc:docMk/>
          <pc:sldMk cId="3901592956" sldId="271"/>
        </pc:sldMkLst>
        <pc:spChg chg="mod">
          <ac:chgData name="Carlos Hidalgo García" userId="5e0decdd4a0d9a7e" providerId="LiveId" clId="{C7FAEE5A-184A-4438-807C-EFA7E9CB093C}" dt="2024-10-02T15:18:09.463" v="6943" actId="20577"/>
          <ac:spMkLst>
            <pc:docMk/>
            <pc:sldMk cId="3901592956" sldId="27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0:47:49.522" v="4258" actId="1076"/>
          <ac:spMkLst>
            <pc:docMk/>
            <pc:sldMk cId="3901592956" sldId="271"/>
            <ac:spMk id="5" creationId="{E7E5A689-1FE5-CCD4-168E-789681F61236}"/>
          </ac:spMkLst>
        </pc:spChg>
        <pc:spChg chg="add mod">
          <ac:chgData name="Carlos Hidalgo García" userId="5e0decdd4a0d9a7e" providerId="LiveId" clId="{C7FAEE5A-184A-4438-807C-EFA7E9CB093C}" dt="2024-10-02T10:48:28.624" v="4334" actId="1076"/>
          <ac:spMkLst>
            <pc:docMk/>
            <pc:sldMk cId="3901592956" sldId="271"/>
            <ac:spMk id="8" creationId="{07B62CC5-416D-9DC3-87F3-870C8A90AE40}"/>
          </ac:spMkLst>
        </pc:spChg>
        <pc:picChg chg="mod">
          <ac:chgData name="Carlos Hidalgo García" userId="5e0decdd4a0d9a7e" providerId="LiveId" clId="{C7FAEE5A-184A-4438-807C-EFA7E9CB093C}" dt="2024-10-02T10:47:42.668" v="4255" actId="1076"/>
          <ac:picMkLst>
            <pc:docMk/>
            <pc:sldMk cId="3901592956" sldId="271"/>
            <ac:picMk id="5124" creationId="{5AFE2E31-849B-EF7B-EF99-EB5DFC8FB7C6}"/>
          </ac:picMkLst>
        </pc:picChg>
        <pc:picChg chg="mod">
          <ac:chgData name="Carlos Hidalgo García" userId="5e0decdd4a0d9a7e" providerId="LiveId" clId="{C7FAEE5A-184A-4438-807C-EFA7E9CB093C}" dt="2024-10-02T10:47:34.684" v="4253" actId="1076"/>
          <ac:picMkLst>
            <pc:docMk/>
            <pc:sldMk cId="3901592956" sldId="271"/>
            <ac:picMk id="5130" creationId="{5B2D7AD1-733D-26C5-22D8-16E4A44423A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15:18:01.656" v="6939" actId="20577"/>
        <pc:sldMkLst>
          <pc:docMk/>
          <pc:sldMk cId="2884352008" sldId="272"/>
        </pc:sldMkLst>
        <pc:spChg chg="mod">
          <ac:chgData name="Carlos Hidalgo García" userId="5e0decdd4a0d9a7e" providerId="LiveId" clId="{C7FAEE5A-184A-4438-807C-EFA7E9CB093C}" dt="2024-10-02T15:18:01.656" v="6939" actId="20577"/>
          <ac:spMkLst>
            <pc:docMk/>
            <pc:sldMk cId="2884352008" sldId="272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11:09:01.078" v="4866" actId="1076"/>
          <ac:spMkLst>
            <pc:docMk/>
            <pc:sldMk cId="2884352008" sldId="272"/>
            <ac:spMk id="5" creationId="{C924A8A8-9C1D-37B0-F65A-B4E540FA786F}"/>
          </ac:spMkLst>
        </pc:spChg>
        <pc:spChg chg="add mod">
          <ac:chgData name="Carlos Hidalgo García" userId="5e0decdd4a0d9a7e" providerId="LiveId" clId="{C7FAEE5A-184A-4438-807C-EFA7E9CB093C}" dt="2024-10-02T11:09:10.203" v="4878" actId="20577"/>
          <ac:spMkLst>
            <pc:docMk/>
            <pc:sldMk cId="2884352008" sldId="272"/>
            <ac:spMk id="7" creationId="{C6BDC7AC-5107-A37A-6A57-C5A625CC4EA5}"/>
          </ac:spMkLst>
        </pc:spChg>
        <pc:spChg chg="add mod">
          <ac:chgData name="Carlos Hidalgo García" userId="5e0decdd4a0d9a7e" providerId="LiveId" clId="{C7FAEE5A-184A-4438-807C-EFA7E9CB093C}" dt="2024-10-02T11:09:17.219" v="4898" actId="20577"/>
          <ac:spMkLst>
            <pc:docMk/>
            <pc:sldMk cId="2884352008" sldId="272"/>
            <ac:spMk id="8" creationId="{F75AE456-FA49-62A5-BA87-60A999758857}"/>
          </ac:spMkLst>
        </pc:spChg>
        <pc:spChg chg="add mod">
          <ac:chgData name="Carlos Hidalgo García" userId="5e0decdd4a0d9a7e" providerId="LiveId" clId="{C7FAEE5A-184A-4438-807C-EFA7E9CB093C}" dt="2024-10-02T11:10:16.248" v="5048" actId="1076"/>
          <ac:spMkLst>
            <pc:docMk/>
            <pc:sldMk cId="2884352008" sldId="272"/>
            <ac:spMk id="13" creationId="{EE875E01-9090-784C-11E2-BD378A2824DC}"/>
          </ac:spMkLst>
        </pc:spChg>
        <pc:spChg chg="del">
          <ac:chgData name="Carlos Hidalgo García" userId="5e0decdd4a0d9a7e" providerId="LiveId" clId="{C7FAEE5A-184A-4438-807C-EFA7E9CB093C}" dt="2024-10-02T11:07:41.845" v="4812" actId="478"/>
          <ac:spMkLst>
            <pc:docMk/>
            <pc:sldMk cId="2884352008" sldId="272"/>
            <ac:spMk id="14" creationId="{D606208A-D7FB-AD79-283B-F0BABCB4559F}"/>
          </ac:spMkLst>
        </pc:spChg>
        <pc:spChg chg="del">
          <ac:chgData name="Carlos Hidalgo García" userId="5e0decdd4a0d9a7e" providerId="LiveId" clId="{C7FAEE5A-184A-4438-807C-EFA7E9CB093C}" dt="2024-10-02T11:07:40.412" v="4811" actId="478"/>
          <ac:spMkLst>
            <pc:docMk/>
            <pc:sldMk cId="2884352008" sldId="272"/>
            <ac:spMk id="15" creationId="{171223C9-B92A-714A-CBFA-8604E298845F}"/>
          </ac:spMkLst>
        </pc:spChg>
        <pc:spChg chg="del">
          <ac:chgData name="Carlos Hidalgo García" userId="5e0decdd4a0d9a7e" providerId="LiveId" clId="{C7FAEE5A-184A-4438-807C-EFA7E9CB093C}" dt="2024-10-02T11:07:39.812" v="4810" actId="478"/>
          <ac:spMkLst>
            <pc:docMk/>
            <pc:sldMk cId="2884352008" sldId="272"/>
            <ac:spMk id="16" creationId="{B422AE14-7BD6-5029-901F-DF654B85A63A}"/>
          </ac:spMkLst>
        </pc:spChg>
        <pc:spChg chg="mod">
          <ac:chgData name="Carlos Hidalgo García" userId="5e0decdd4a0d9a7e" providerId="LiveId" clId="{C7FAEE5A-184A-4438-807C-EFA7E9CB093C}" dt="2024-10-02T11:10:57.540" v="5083" actId="5793"/>
          <ac:spMkLst>
            <pc:docMk/>
            <pc:sldMk cId="2884352008" sldId="272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1:07:38.335" v="4808" actId="478"/>
          <ac:picMkLst>
            <pc:docMk/>
            <pc:sldMk cId="2884352008" sldId="272"/>
            <ac:picMk id="5132" creationId="{259FB3B2-10AD-9843-B63E-FE0B9F93CDEC}"/>
          </ac:picMkLst>
        </pc:picChg>
        <pc:picChg chg="del">
          <ac:chgData name="Carlos Hidalgo García" userId="5e0decdd4a0d9a7e" providerId="LiveId" clId="{C7FAEE5A-184A-4438-807C-EFA7E9CB093C}" dt="2024-10-02T11:07:38.860" v="4809" actId="478"/>
          <ac:picMkLst>
            <pc:docMk/>
            <pc:sldMk cId="2884352008" sldId="272"/>
            <ac:picMk id="5134" creationId="{60D53C1F-9862-EC45-6D2F-9FC1D01EA303}"/>
          </ac:picMkLst>
        </pc:picChg>
        <pc:picChg chg="del">
          <ac:chgData name="Carlos Hidalgo García" userId="5e0decdd4a0d9a7e" providerId="LiveId" clId="{C7FAEE5A-184A-4438-807C-EFA7E9CB093C}" dt="2024-10-02T11:07:37.940" v="4807" actId="478"/>
          <ac:picMkLst>
            <pc:docMk/>
            <pc:sldMk cId="2884352008" sldId="272"/>
            <ac:picMk id="5136" creationId="{32255729-BCE3-E12D-F8CB-00E13BF34A2B}"/>
          </ac:picMkLst>
        </pc:picChg>
        <pc:picChg chg="add mod">
          <ac:chgData name="Carlos Hidalgo García" userId="5e0decdd4a0d9a7e" providerId="LiveId" clId="{C7FAEE5A-184A-4438-807C-EFA7E9CB093C}" dt="2024-10-02T11:08:47.585" v="4843"/>
          <ac:picMkLst>
            <pc:docMk/>
            <pc:sldMk cId="2884352008" sldId="272"/>
            <ac:picMk id="7170" creationId="{518BA0E0-71A9-9B3D-37D4-3B36B8B832A1}"/>
          </ac:picMkLst>
        </pc:picChg>
      </pc:sldChg>
      <pc:sldChg chg="addSp delSp modSp add mod">
        <pc:chgData name="Carlos Hidalgo García" userId="5e0decdd4a0d9a7e" providerId="LiveId" clId="{C7FAEE5A-184A-4438-807C-EFA7E9CB093C}" dt="2024-10-02T15:17:58.117" v="6937" actId="20577"/>
        <pc:sldMkLst>
          <pc:docMk/>
          <pc:sldMk cId="270913929" sldId="273"/>
        </pc:sldMkLst>
        <pc:spChg chg="mod">
          <ac:chgData name="Carlos Hidalgo García" userId="5e0decdd4a0d9a7e" providerId="LiveId" clId="{C7FAEE5A-184A-4438-807C-EFA7E9CB093C}" dt="2024-10-02T15:17:58.117" v="6937" actId="20577"/>
          <ac:spMkLst>
            <pc:docMk/>
            <pc:sldMk cId="270913929" sldId="27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5" creationId="{C924A8A8-9C1D-37B0-F65A-B4E540FA786F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7" creationId="{C6BDC7AC-5107-A37A-6A57-C5A625CC4EA5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8" creationId="{F75AE456-FA49-62A5-BA87-60A999758857}"/>
          </ac:spMkLst>
        </pc:spChg>
        <pc:spChg chg="del">
          <ac:chgData name="Carlos Hidalgo García" userId="5e0decdd4a0d9a7e" providerId="LiveId" clId="{C7FAEE5A-184A-4438-807C-EFA7E9CB093C}" dt="2024-10-02T11:10:37.667" v="5050" actId="478"/>
          <ac:spMkLst>
            <pc:docMk/>
            <pc:sldMk cId="270913929" sldId="273"/>
            <ac:spMk id="13" creationId="{EE875E01-9090-784C-11E2-BD378A2824DC}"/>
          </ac:spMkLst>
        </pc:spChg>
        <pc:spChg chg="add mod">
          <ac:chgData name="Carlos Hidalgo García" userId="5e0decdd4a0d9a7e" providerId="LiveId" clId="{C7FAEE5A-184A-4438-807C-EFA7E9CB093C}" dt="2024-10-02T11:20:39.928" v="5401" actId="1076"/>
          <ac:spMkLst>
            <pc:docMk/>
            <pc:sldMk cId="270913929" sldId="273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12:36.552" v="5239" actId="1076"/>
          <ac:spMkLst>
            <pc:docMk/>
            <pc:sldMk cId="270913929" sldId="273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19:22.976" v="5331" actId="1076"/>
          <ac:spMkLst>
            <pc:docMk/>
            <pc:sldMk cId="270913929" sldId="273"/>
            <ac:spMk id="29" creationId="{78C08AF9-0334-8956-DEA5-AB87984934FC}"/>
          </ac:spMkLst>
        </pc:spChg>
        <pc:spChg chg="add mod">
          <ac:chgData name="Carlos Hidalgo García" userId="5e0decdd4a0d9a7e" providerId="LiveId" clId="{C7FAEE5A-184A-4438-807C-EFA7E9CB093C}" dt="2024-10-02T11:19:28.254" v="5333" actId="1076"/>
          <ac:spMkLst>
            <pc:docMk/>
            <pc:sldMk cId="270913929" sldId="273"/>
            <ac:spMk id="30" creationId="{E5EFB1CA-D76B-49BD-9618-56C4A9B25E2E}"/>
          </ac:spMkLst>
        </pc:spChg>
        <pc:spChg chg="add mod">
          <ac:chgData name="Carlos Hidalgo García" userId="5e0decdd4a0d9a7e" providerId="LiveId" clId="{C7FAEE5A-184A-4438-807C-EFA7E9CB093C}" dt="2024-10-02T11:19:48.522" v="5358" actId="1076"/>
          <ac:spMkLst>
            <pc:docMk/>
            <pc:sldMk cId="270913929" sldId="273"/>
            <ac:spMk id="32" creationId="{99D9CC7D-2E7C-CA0D-F420-E8463C15A8BC}"/>
          </ac:spMkLst>
        </pc:spChg>
        <pc:spChg chg="add mod">
          <ac:chgData name="Carlos Hidalgo García" userId="5e0decdd4a0d9a7e" providerId="LiveId" clId="{C7FAEE5A-184A-4438-807C-EFA7E9CB093C}" dt="2024-10-02T11:20:00.126" v="5370" actId="1076"/>
          <ac:spMkLst>
            <pc:docMk/>
            <pc:sldMk cId="270913929" sldId="273"/>
            <ac:spMk id="33" creationId="{8A1430F0-9FAC-49BF-3DEA-B15CA4D4155C}"/>
          </ac:spMkLst>
        </pc:spChg>
        <pc:spChg chg="add mod">
          <ac:chgData name="Carlos Hidalgo García" userId="5e0decdd4a0d9a7e" providerId="LiveId" clId="{C7FAEE5A-184A-4438-807C-EFA7E9CB093C}" dt="2024-10-02T11:20:14.334" v="5398" actId="1076"/>
          <ac:spMkLst>
            <pc:docMk/>
            <pc:sldMk cId="270913929" sldId="273"/>
            <ac:spMk id="34" creationId="{39FE3D24-E21C-278D-158F-1ABBA1AD6516}"/>
          </ac:spMkLst>
        </pc:spChg>
        <pc:picChg chg="add mod">
          <ac:chgData name="Carlos Hidalgo García" userId="5e0decdd4a0d9a7e" providerId="LiveId" clId="{C7FAEE5A-184A-4438-807C-EFA7E9CB093C}" dt="2024-10-02T11:18:22.667" v="5287" actId="1076"/>
          <ac:picMkLst>
            <pc:docMk/>
            <pc:sldMk cId="270913929" sldId="273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8" creationId="{EBA88A16-3FD8-6DA0-0299-CADD7CA6CAF0}"/>
          </ac:picMkLst>
        </pc:picChg>
        <pc:picChg chg="add mod">
          <ac:chgData name="Carlos Hidalgo García" userId="5e0decdd4a0d9a7e" providerId="LiveId" clId="{C7FAEE5A-184A-4438-807C-EFA7E9CB093C}" dt="2024-10-02T11:18:17.921" v="5284" actId="1076"/>
          <ac:picMkLst>
            <pc:docMk/>
            <pc:sldMk cId="270913929" sldId="273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10:38.159" v="5051" actId="478"/>
          <ac:picMkLst>
            <pc:docMk/>
            <pc:sldMk cId="270913929" sldId="273"/>
            <ac:picMk id="7170" creationId="{518BA0E0-71A9-9B3D-37D4-3B36B8B832A1}"/>
          </ac:picMkLst>
        </pc:picChg>
        <pc:picChg chg="add del mod">
          <ac:chgData name="Carlos Hidalgo García" userId="5e0decdd4a0d9a7e" providerId="LiveId" clId="{C7FAEE5A-184A-4438-807C-EFA7E9CB093C}" dt="2024-10-02T11:13:31.879" v="5241" actId="478"/>
          <ac:picMkLst>
            <pc:docMk/>
            <pc:sldMk cId="270913929" sldId="273"/>
            <ac:picMk id="8194" creationId="{147E2CCB-F830-747C-E813-C0B3269E465F}"/>
          </ac:picMkLst>
        </pc:picChg>
        <pc:picChg chg="add del mod">
          <ac:chgData name="Carlos Hidalgo García" userId="5e0decdd4a0d9a7e" providerId="LiveId" clId="{C7FAEE5A-184A-4438-807C-EFA7E9CB093C}" dt="2024-10-02T11:14:23.668" v="5248" actId="478"/>
          <ac:picMkLst>
            <pc:docMk/>
            <pc:sldMk cId="270913929" sldId="273"/>
            <ac:picMk id="8196" creationId="{A01C49A3-399D-8DC9-A6C3-05964378A418}"/>
          </ac:picMkLst>
        </pc:picChg>
        <pc:picChg chg="add del mod">
          <ac:chgData name="Carlos Hidalgo García" userId="5e0decdd4a0d9a7e" providerId="LiveId" clId="{C7FAEE5A-184A-4438-807C-EFA7E9CB093C}" dt="2024-10-02T11:14:53.518" v="5252" actId="478"/>
          <ac:picMkLst>
            <pc:docMk/>
            <pc:sldMk cId="270913929" sldId="273"/>
            <ac:picMk id="8198" creationId="{40AC1244-52AB-CFEC-53BA-92D12B689295}"/>
          </ac:picMkLst>
        </pc:picChg>
        <pc:picChg chg="add mod">
          <ac:chgData name="Carlos Hidalgo García" userId="5e0decdd4a0d9a7e" providerId="LiveId" clId="{C7FAEE5A-184A-4438-807C-EFA7E9CB093C}" dt="2024-10-02T11:18:27.373" v="5290" actId="1076"/>
          <ac:picMkLst>
            <pc:docMk/>
            <pc:sldMk cId="270913929" sldId="273"/>
            <ac:picMk id="8200" creationId="{6D87FE1B-0712-782F-2CCC-2DBD0EFA8768}"/>
          </ac:picMkLst>
        </pc:picChg>
        <pc:picChg chg="add mod">
          <ac:chgData name="Carlos Hidalgo García" userId="5e0decdd4a0d9a7e" providerId="LiveId" clId="{C7FAEE5A-184A-4438-807C-EFA7E9CB093C}" dt="2024-10-02T11:18:53.470" v="5301" actId="1076"/>
          <ac:picMkLst>
            <pc:docMk/>
            <pc:sldMk cId="270913929" sldId="273"/>
            <ac:picMk id="8202" creationId="{AC0D34C0-9A7D-7185-ACBC-F5056DCC93F1}"/>
          </ac:picMkLst>
        </pc:picChg>
        <pc:cxnChg chg="add mod">
          <ac:chgData name="Carlos Hidalgo García" userId="5e0decdd4a0d9a7e" providerId="LiveId" clId="{C7FAEE5A-184A-4438-807C-EFA7E9CB093C}" dt="2024-10-02T11:18:20.099" v="5285" actId="1076"/>
          <ac:cxnSpMkLst>
            <pc:docMk/>
            <pc:sldMk cId="270913929" sldId="273"/>
            <ac:cxnSpMk id="21" creationId="{EA2A9731-071A-0491-14F7-8064ED24EC4E}"/>
          </ac:cxnSpMkLst>
        </pc:cxnChg>
        <pc:cxnChg chg="add mod">
          <ac:chgData name="Carlos Hidalgo García" userId="5e0decdd4a0d9a7e" providerId="LiveId" clId="{C7FAEE5A-184A-4438-807C-EFA7E9CB093C}" dt="2024-10-02T11:18:26.131" v="5289" actId="1076"/>
          <ac:cxnSpMkLst>
            <pc:docMk/>
            <pc:sldMk cId="270913929" sldId="273"/>
            <ac:cxnSpMk id="22" creationId="{8A853576-D4C1-361C-EE5B-65B92AD5A1BF}"/>
          </ac:cxnSpMkLst>
        </pc:cxnChg>
        <pc:cxnChg chg="add mod">
          <ac:chgData name="Carlos Hidalgo García" userId="5e0decdd4a0d9a7e" providerId="LiveId" clId="{C7FAEE5A-184A-4438-807C-EFA7E9CB093C}" dt="2024-10-02T11:18:32.962" v="5292" actId="1076"/>
          <ac:cxnSpMkLst>
            <pc:docMk/>
            <pc:sldMk cId="270913929" sldId="273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18:43.735" v="5297"/>
          <ac:cxnSpMkLst>
            <pc:docMk/>
            <pc:sldMk cId="270913929" sldId="273"/>
            <ac:cxnSpMk id="25" creationId="{05FC4A79-31CA-1D7D-0BF6-ED0B4D85F42A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6" creationId="{D92B68AB-84B6-BA32-C58D-BAC39FD1EC25}"/>
          </ac:cxnSpMkLst>
        </pc:cxnChg>
        <pc:cxnChg chg="add mod">
          <ac:chgData name="Carlos Hidalgo García" userId="5e0decdd4a0d9a7e" providerId="LiveId" clId="{C7FAEE5A-184A-4438-807C-EFA7E9CB093C}" dt="2024-10-02T11:18:49.948" v="5299" actId="1076"/>
          <ac:cxnSpMkLst>
            <pc:docMk/>
            <pc:sldMk cId="270913929" sldId="273"/>
            <ac:cxnSpMk id="27" creationId="{49451832-5F61-36B0-25FB-C1C90F5C2B80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15:17:54.893" v="6935" actId="20577"/>
        <pc:sldMkLst>
          <pc:docMk/>
          <pc:sldMk cId="1846018360" sldId="274"/>
        </pc:sldMkLst>
        <pc:spChg chg="mod">
          <ac:chgData name="Carlos Hidalgo García" userId="5e0decdd4a0d9a7e" providerId="LiveId" clId="{C7FAEE5A-184A-4438-807C-EFA7E9CB093C}" dt="2024-10-02T15:17:54.893" v="6935" actId="20577"/>
          <ac:spMkLst>
            <pc:docMk/>
            <pc:sldMk cId="1846018360" sldId="27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1:20:50.067" v="5403" actId="478"/>
          <ac:spMkLst>
            <pc:docMk/>
            <pc:sldMk cId="1846018360" sldId="274"/>
            <ac:spMk id="14" creationId="{31B8E45C-E413-00DF-E2AC-7EFC635B1D27}"/>
          </ac:spMkLst>
        </pc:spChg>
        <pc:spChg chg="mod">
          <ac:chgData name="Carlos Hidalgo García" userId="5e0decdd4a0d9a7e" providerId="LiveId" clId="{C7FAEE5A-184A-4438-807C-EFA7E9CB093C}" dt="2024-10-02T11:21:25.448" v="5429" actId="13926"/>
          <ac:spMkLst>
            <pc:docMk/>
            <pc:sldMk cId="184601836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1:24:48.205" v="5871" actId="20577"/>
          <ac:spMkLst>
            <pc:docMk/>
            <pc:sldMk cId="1846018360" sldId="274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29" creationId="{78C08AF9-0334-8956-DEA5-AB87984934FC}"/>
          </ac:spMkLst>
        </pc:spChg>
        <pc:spChg chg="del">
          <ac:chgData name="Carlos Hidalgo García" userId="5e0decdd4a0d9a7e" providerId="LiveId" clId="{C7FAEE5A-184A-4438-807C-EFA7E9CB093C}" dt="2024-10-02T11:20:56.221" v="5405" actId="478"/>
          <ac:spMkLst>
            <pc:docMk/>
            <pc:sldMk cId="1846018360" sldId="274"/>
            <ac:spMk id="30" creationId="{E5EFB1CA-D76B-49BD-9618-56C4A9B25E2E}"/>
          </ac:spMkLst>
        </pc:spChg>
        <pc:spChg chg="mod">
          <ac:chgData name="Carlos Hidalgo García" userId="5e0decdd4a0d9a7e" providerId="LiveId" clId="{C7FAEE5A-184A-4438-807C-EFA7E9CB093C}" dt="2024-10-02T11:23:57.453" v="5680" actId="20577"/>
          <ac:spMkLst>
            <pc:docMk/>
            <pc:sldMk cId="1846018360" sldId="274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1:21:01.011" v="5409" actId="478"/>
          <ac:spMkLst>
            <pc:docMk/>
            <pc:sldMk cId="1846018360" sldId="274"/>
            <ac:spMk id="33" creationId="{8A1430F0-9FAC-49BF-3DEA-B15CA4D4155C}"/>
          </ac:spMkLst>
        </pc:spChg>
        <pc:spChg chg="del">
          <ac:chgData name="Carlos Hidalgo García" userId="5e0decdd4a0d9a7e" providerId="LiveId" clId="{C7FAEE5A-184A-4438-807C-EFA7E9CB093C}" dt="2024-10-02T11:20:54.606" v="5404" actId="478"/>
          <ac:spMkLst>
            <pc:docMk/>
            <pc:sldMk cId="1846018360" sldId="274"/>
            <ac:spMk id="34" creationId="{39FE3D24-E21C-278D-158F-1ABBA1AD6516}"/>
          </ac:spMkLst>
        </pc:spChg>
        <pc:spChg chg="add mod">
          <ac:chgData name="Carlos Hidalgo García" userId="5e0decdd4a0d9a7e" providerId="LiveId" clId="{C7FAEE5A-184A-4438-807C-EFA7E9CB093C}" dt="2024-10-02T11:25:46.480" v="5909" actId="207"/>
          <ac:spMkLst>
            <pc:docMk/>
            <pc:sldMk cId="1846018360" sldId="274"/>
            <ac:spMk id="35" creationId="{6E2FCF03-BB77-49CB-5533-9C35B661B2FC}"/>
          </ac:spMkLst>
        </pc:spChg>
        <pc:picChg chg="add mod">
          <ac:chgData name="Carlos Hidalgo García" userId="5e0decdd4a0d9a7e" providerId="LiveId" clId="{C7FAEE5A-184A-4438-807C-EFA7E9CB093C}" dt="2024-10-02T11:22:34.385" v="5519" actId="1076"/>
          <ac:picMkLst>
            <pc:docMk/>
            <pc:sldMk cId="1846018360" sldId="274"/>
            <ac:picMk id="5" creationId="{F805A311-8A66-8AC5-00D5-9714A599CA74}"/>
          </ac:picMkLst>
        </pc:picChg>
        <pc:picChg chg="add 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" creationId="{2CDCD18A-DEBE-58F7-DAE3-353C9D84F88B}"/>
          </ac:picMkLst>
        </pc:picChg>
        <pc:picChg chg="add mod">
          <ac:chgData name="Carlos Hidalgo García" userId="5e0decdd4a0d9a7e" providerId="LiveId" clId="{C7FAEE5A-184A-4438-807C-EFA7E9CB093C}" dt="2024-10-02T11:22:38.070" v="5521" actId="1076"/>
          <ac:picMkLst>
            <pc:docMk/>
            <pc:sldMk cId="1846018360" sldId="274"/>
            <ac:picMk id="13" creationId="{BB3BAA8A-13AA-7256-08FC-2BF51653B5E1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1:21:00.002" v="5408" actId="478"/>
          <ac:picMkLst>
            <pc:docMk/>
            <pc:sldMk cId="1846018360" sldId="274"/>
            <ac:picMk id="16" creationId="{36E3B0CF-E45D-2E45-3BA2-42763887A8D6}"/>
          </ac:picMkLst>
        </pc:picChg>
        <pc:picChg chg="add mod">
          <ac:chgData name="Carlos Hidalgo García" userId="5e0decdd4a0d9a7e" providerId="LiveId" clId="{C7FAEE5A-184A-4438-807C-EFA7E9CB093C}" dt="2024-10-02T11:22:43.937" v="5523" actId="1076"/>
          <ac:picMkLst>
            <pc:docMk/>
            <pc:sldMk cId="1846018360" sldId="274"/>
            <ac:picMk id="17" creationId="{17C0F3B4-9F6D-1063-97A6-F84767784D2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8" creationId="{EBA88A16-3FD8-6DA0-0299-CADD7CA6CAF0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19" creationId="{099858C4-D04F-BC5C-E3AD-D2532B962F63}"/>
          </ac:picMkLst>
        </pc:picChg>
        <pc:picChg chg="del">
          <ac:chgData name="Carlos Hidalgo García" userId="5e0decdd4a0d9a7e" providerId="LiveId" clId="{C7FAEE5A-184A-4438-807C-EFA7E9CB093C}" dt="2024-10-02T11:20:59.346" v="5407" actId="478"/>
          <ac:picMkLst>
            <pc:docMk/>
            <pc:sldMk cId="1846018360" sldId="274"/>
            <ac:picMk id="8200" creationId="{6D87FE1B-0712-782F-2CCC-2DBD0EFA8768}"/>
          </ac:picMkLst>
        </pc:picChg>
        <pc:picChg chg="mod">
          <ac:chgData name="Carlos Hidalgo García" userId="5e0decdd4a0d9a7e" providerId="LiveId" clId="{C7FAEE5A-184A-4438-807C-EFA7E9CB093C}" dt="2024-10-02T11:23:08.191" v="5533" actId="1036"/>
          <ac:picMkLst>
            <pc:docMk/>
            <pc:sldMk cId="1846018360" sldId="274"/>
            <ac:picMk id="8202" creationId="{AC0D34C0-9A7D-7185-ACBC-F5056DCC93F1}"/>
          </ac:picMkLst>
        </pc:pic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1" creationId="{EA2A9731-071A-0491-14F7-8064ED24EC4E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2" creationId="{8A853576-D4C1-361C-EE5B-65B92AD5A1BF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3" creationId="{108359C2-7FDC-6B4B-B24A-167420B7389B}"/>
          </ac:cxnSpMkLst>
        </pc:cxnChg>
        <pc:cxnChg chg="add mod">
          <ac:chgData name="Carlos Hidalgo García" userId="5e0decdd4a0d9a7e" providerId="LiveId" clId="{C7FAEE5A-184A-4438-807C-EFA7E9CB093C}" dt="2024-10-02T11:22:58.270" v="5526" actId="1582"/>
          <ac:cxnSpMkLst>
            <pc:docMk/>
            <pc:sldMk cId="1846018360" sldId="274"/>
            <ac:cxnSpMk id="25" creationId="{DBFB4D39-8FE1-4C7E-B3C9-EA39ABA62FC7}"/>
          </ac:cxnSpMkLst>
        </pc:cxnChg>
        <pc:cxnChg chg="del">
          <ac:chgData name="Carlos Hidalgo García" userId="5e0decdd4a0d9a7e" providerId="LiveId" clId="{C7FAEE5A-184A-4438-807C-EFA7E9CB093C}" dt="2024-10-02T11:20:59.346" v="5407" actId="478"/>
          <ac:cxnSpMkLst>
            <pc:docMk/>
            <pc:sldMk cId="1846018360" sldId="274"/>
            <ac:cxnSpMk id="26" creationId="{D92B68AB-84B6-BA32-C58D-BAC39FD1EC25}"/>
          </ac:cxnSpMkLst>
        </pc:cxnChg>
        <pc:cxnChg chg="del">
          <ac:chgData name="Carlos Hidalgo García" userId="5e0decdd4a0d9a7e" providerId="LiveId" clId="{C7FAEE5A-184A-4438-807C-EFA7E9CB093C}" dt="2024-10-02T11:20:56.221" v="5405" actId="478"/>
          <ac:cxnSpMkLst>
            <pc:docMk/>
            <pc:sldMk cId="1846018360" sldId="274"/>
            <ac:cxnSpMk id="27" creationId="{49451832-5F61-36B0-25FB-C1C90F5C2B80}"/>
          </ac:cxnSpMkLst>
        </pc:cxnChg>
      </pc:sldChg>
      <pc:sldChg chg="modSp add mod ord">
        <pc:chgData name="Carlos Hidalgo García" userId="5e0decdd4a0d9a7e" providerId="LiveId" clId="{C7FAEE5A-184A-4438-807C-EFA7E9CB093C}" dt="2024-10-02T20:59:56.688" v="13265" actId="20577"/>
        <pc:sldMkLst>
          <pc:docMk/>
          <pc:sldMk cId="3953195471" sldId="275"/>
        </pc:sldMkLst>
        <pc:spChg chg="mod">
          <ac:chgData name="Carlos Hidalgo García" userId="5e0decdd4a0d9a7e" providerId="LiveId" clId="{C7FAEE5A-184A-4438-807C-EFA7E9CB093C}" dt="2024-10-02T20:59:56.688" v="13265" actId="20577"/>
          <ac:spMkLst>
            <pc:docMk/>
            <pc:sldMk cId="3953195471" sldId="275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0:59:44.244" v="13224" actId="2710"/>
        <pc:sldMkLst>
          <pc:docMk/>
          <pc:sldMk cId="1019370752" sldId="276"/>
        </pc:sldMkLst>
        <pc:spChg chg="mod">
          <ac:chgData name="Carlos Hidalgo García" userId="5e0decdd4a0d9a7e" providerId="LiveId" clId="{C7FAEE5A-184A-4438-807C-EFA7E9CB093C}" dt="2024-10-02T15:17:51.436" v="6933" actId="20577"/>
          <ac:spMkLst>
            <pc:docMk/>
            <pc:sldMk cId="1019370752" sldId="276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9:44.244" v="13224" actId="2710"/>
          <ac:spMkLst>
            <pc:docMk/>
            <pc:sldMk cId="1019370752" sldId="276"/>
            <ac:spMk id="6" creationId="{03E9B5F6-D12F-D76F-64B8-A813D2D8B9A9}"/>
          </ac:spMkLst>
        </pc:spChg>
      </pc:sldChg>
      <pc:sldChg chg="addSp delSp modSp add mod ord modAnim modNotesTx">
        <pc:chgData name="Carlos Hidalgo García" userId="5e0decdd4a0d9a7e" providerId="LiveId" clId="{C7FAEE5A-184A-4438-807C-EFA7E9CB093C}" dt="2024-10-02T20:30:19.367" v="12512" actId="6549"/>
        <pc:sldMkLst>
          <pc:docMk/>
          <pc:sldMk cId="987674748" sldId="277"/>
        </pc:sldMkLst>
        <pc:spChg chg="mod">
          <ac:chgData name="Carlos Hidalgo García" userId="5e0decdd4a0d9a7e" providerId="LiveId" clId="{C7FAEE5A-184A-4438-807C-EFA7E9CB093C}" dt="2024-10-02T15:04:51.397" v="6368" actId="20577"/>
          <ac:spMkLst>
            <pc:docMk/>
            <pc:sldMk cId="987674748" sldId="27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4:55:19.908" v="6142" actId="1076"/>
          <ac:spMkLst>
            <pc:docMk/>
            <pc:sldMk cId="987674748" sldId="277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4:55:15.189" v="6141" actId="14100"/>
          <ac:spMkLst>
            <pc:docMk/>
            <pc:sldMk cId="987674748" sldId="277"/>
            <ac:spMk id="11" creationId="{B9BE3053-AAF0-0943-37EB-050D23E28A12}"/>
          </ac:spMkLst>
        </pc:spChg>
        <pc:spChg chg="add del mod">
          <ac:chgData name="Carlos Hidalgo García" userId="5e0decdd4a0d9a7e" providerId="LiveId" clId="{C7FAEE5A-184A-4438-807C-EFA7E9CB093C}" dt="2024-10-02T15:04:10.412" v="6366" actId="478"/>
          <ac:spMkLst>
            <pc:docMk/>
            <pc:sldMk cId="987674748" sldId="277"/>
            <ac:spMk id="18" creationId="{48D6EC4E-84DD-137F-95BE-DD4DD5999B74}"/>
          </ac:spMkLst>
        </pc:spChg>
        <pc:spChg chg="add del mod">
          <ac:chgData name="Carlos Hidalgo García" userId="5e0decdd4a0d9a7e" providerId="LiveId" clId="{C7FAEE5A-184A-4438-807C-EFA7E9CB093C}" dt="2024-10-02T15:03:06.917" v="6357" actId="478"/>
          <ac:spMkLst>
            <pc:docMk/>
            <pc:sldMk cId="987674748" sldId="277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5:12:07.269" v="6641" actId="1076"/>
          <ac:spMkLst>
            <pc:docMk/>
            <pc:sldMk cId="987674748" sldId="277"/>
            <ac:spMk id="23" creationId="{3A389521-99EF-D81F-9DED-781E3413CE73}"/>
          </ac:spMkLst>
        </pc:spChg>
        <pc:spChg chg="mod">
          <ac:chgData name="Carlos Hidalgo García" userId="5e0decdd4a0d9a7e" providerId="LiveId" clId="{C7FAEE5A-184A-4438-807C-EFA7E9CB093C}" dt="2024-10-02T15:01:29.543" v="6356" actId="13926"/>
          <ac:spMkLst>
            <pc:docMk/>
            <pc:sldMk cId="987674748" sldId="277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5:17:44.702" v="6931" actId="20577"/>
          <ac:spMkLst>
            <pc:docMk/>
            <pc:sldMk cId="987674748" sldId="277"/>
            <ac:spMk id="26" creationId="{8E9487C3-5A39-29FE-2008-894A27E55268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28" creationId="{2D332CCF-E71A-408C-4E10-A2C99EDFCBD7}"/>
          </ac:spMkLst>
        </pc:spChg>
        <pc:spChg chg="del">
          <ac:chgData name="Carlos Hidalgo García" userId="5e0decdd4a0d9a7e" providerId="LiveId" clId="{C7FAEE5A-184A-4438-807C-EFA7E9CB093C}" dt="2024-10-02T14:55:24.569" v="6143" actId="478"/>
          <ac:spMkLst>
            <pc:docMk/>
            <pc:sldMk cId="987674748" sldId="277"/>
            <ac:spMk id="32" creationId="{99D9CC7D-2E7C-CA0D-F420-E8463C15A8BC}"/>
          </ac:spMkLst>
        </pc:spChg>
        <pc:spChg chg="del">
          <ac:chgData name="Carlos Hidalgo García" userId="5e0decdd4a0d9a7e" providerId="LiveId" clId="{C7FAEE5A-184A-4438-807C-EFA7E9CB093C}" dt="2024-10-02T14:55:29.791" v="6148" actId="478"/>
          <ac:spMkLst>
            <pc:docMk/>
            <pc:sldMk cId="987674748" sldId="277"/>
            <ac:spMk id="35" creationId="{6E2FCF03-BB77-49CB-5533-9C35B661B2FC}"/>
          </ac:spMkLst>
        </pc:spChg>
        <pc:picChg chg="del">
          <ac:chgData name="Carlos Hidalgo García" userId="5e0decdd4a0d9a7e" providerId="LiveId" clId="{C7FAEE5A-184A-4438-807C-EFA7E9CB093C}" dt="2024-10-02T14:55:28.263" v="6147" actId="478"/>
          <ac:picMkLst>
            <pc:docMk/>
            <pc:sldMk cId="987674748" sldId="277"/>
            <ac:picMk id="5" creationId="{F805A311-8A66-8AC5-00D5-9714A599CA74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" creationId="{2CDCD18A-DEBE-58F7-DAE3-353C9D84F88B}"/>
          </ac:picMkLst>
        </pc:picChg>
        <pc:picChg chg="del">
          <ac:chgData name="Carlos Hidalgo García" userId="5e0decdd4a0d9a7e" providerId="LiveId" clId="{C7FAEE5A-184A-4438-807C-EFA7E9CB093C}" dt="2024-10-02T14:55:27.192" v="6146" actId="478"/>
          <ac:picMkLst>
            <pc:docMk/>
            <pc:sldMk cId="987674748" sldId="277"/>
            <ac:picMk id="13" creationId="{BB3BAA8A-13AA-7256-08FC-2BF51653B5E1}"/>
          </ac:picMkLst>
        </pc:picChg>
        <pc:picChg chg="del">
          <ac:chgData name="Carlos Hidalgo García" userId="5e0decdd4a0d9a7e" providerId="LiveId" clId="{C7FAEE5A-184A-4438-807C-EFA7E9CB093C}" dt="2024-10-02T14:55:25.547" v="6144" actId="478"/>
          <ac:picMkLst>
            <pc:docMk/>
            <pc:sldMk cId="987674748" sldId="277"/>
            <ac:picMk id="15" creationId="{8AFBE36C-F639-3A10-4372-9DDA6FAD3456}"/>
          </ac:picMkLst>
        </pc:picChg>
        <pc:picChg chg="del">
          <ac:chgData name="Carlos Hidalgo García" userId="5e0decdd4a0d9a7e" providerId="LiveId" clId="{C7FAEE5A-184A-4438-807C-EFA7E9CB093C}" dt="2024-10-02T14:55:26.638" v="6145" actId="478"/>
          <ac:picMkLst>
            <pc:docMk/>
            <pc:sldMk cId="987674748" sldId="277"/>
            <ac:picMk id="17" creationId="{17C0F3B4-9F6D-1063-97A6-F84767784D20}"/>
          </ac:picMkLst>
        </pc:picChg>
        <pc:picChg chg="add mod">
          <ac:chgData name="Carlos Hidalgo García" userId="5e0decdd4a0d9a7e" providerId="LiveId" clId="{C7FAEE5A-184A-4438-807C-EFA7E9CB093C}" dt="2024-10-02T15:04:06.103" v="6365" actId="1076"/>
          <ac:picMkLst>
            <pc:docMk/>
            <pc:sldMk cId="987674748" sldId="277"/>
            <ac:picMk id="21" creationId="{7131D8F8-F80C-F384-0640-7D60516C945B}"/>
          </ac:picMkLst>
        </pc:picChg>
        <pc:picChg chg="add del mod">
          <ac:chgData name="Carlos Hidalgo García" userId="5e0decdd4a0d9a7e" providerId="LiveId" clId="{C7FAEE5A-184A-4438-807C-EFA7E9CB093C}" dt="2024-10-02T15:06:57.720" v="6373" actId="478"/>
          <ac:picMkLst>
            <pc:docMk/>
            <pc:sldMk cId="987674748" sldId="277"/>
            <ac:picMk id="1026" creationId="{6B3D1676-B3F7-E3B5-B6EA-1485C2052B8B}"/>
          </ac:picMkLst>
        </pc:picChg>
        <pc:picChg chg="add mod">
          <ac:chgData name="Carlos Hidalgo García" userId="5e0decdd4a0d9a7e" providerId="LiveId" clId="{C7FAEE5A-184A-4438-807C-EFA7E9CB093C}" dt="2024-10-02T15:07:11.649" v="6378" actId="14100"/>
          <ac:picMkLst>
            <pc:docMk/>
            <pc:sldMk cId="987674748" sldId="277"/>
            <ac:picMk id="1028" creationId="{E357C02D-E31C-3DC9-23B5-1E167371BCAA}"/>
          </ac:picMkLst>
        </pc:picChg>
        <pc:picChg chg="del">
          <ac:chgData name="Carlos Hidalgo García" userId="5e0decdd4a0d9a7e" providerId="LiveId" clId="{C7FAEE5A-184A-4438-807C-EFA7E9CB093C}" dt="2024-10-02T14:55:24.569" v="6143" actId="478"/>
          <ac:picMkLst>
            <pc:docMk/>
            <pc:sldMk cId="987674748" sldId="277"/>
            <ac:picMk id="8202" creationId="{AC0D34C0-9A7D-7185-ACBC-F5056DCC93F1}"/>
          </ac:picMkLst>
        </pc:pic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14:55:15.189" v="6141" actId="14100"/>
          <ac:cxnSpMkLst>
            <pc:docMk/>
            <pc:sldMk cId="987674748" sldId="277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4:55:24.569" v="6143" actId="478"/>
          <ac:cxnSpMkLst>
            <pc:docMk/>
            <pc:sldMk cId="987674748" sldId="277"/>
            <ac:cxnSpMk id="25" creationId="{DBFB4D39-8FE1-4C7E-B3C9-EA39ABA62FC7}"/>
          </ac:cxnSpMkLst>
        </pc:cxnChg>
        <pc:cxnChg chg="add mod">
          <ac:chgData name="Carlos Hidalgo García" userId="5e0decdd4a0d9a7e" providerId="LiveId" clId="{C7FAEE5A-184A-4438-807C-EFA7E9CB093C}" dt="2024-10-02T15:16:44.698" v="6925" actId="1037"/>
          <ac:cxnSpMkLst>
            <pc:docMk/>
            <pc:sldMk cId="987674748" sldId="277"/>
            <ac:cxnSpMk id="29" creationId="{3174B86D-ECB9-FDB7-1E9A-E19EB4DCCA22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7.105" v="12511" actId="6549"/>
        <pc:sldMkLst>
          <pc:docMk/>
          <pc:sldMk cId="3677661515" sldId="278"/>
        </pc:sldMkLst>
        <pc:spChg chg="mod">
          <ac:chgData name="Carlos Hidalgo García" userId="5e0decdd4a0d9a7e" providerId="LiveId" clId="{C7FAEE5A-184A-4438-807C-EFA7E9CB093C}" dt="2024-10-02T15:26:13.823" v="7221" actId="20577"/>
          <ac:spMkLst>
            <pc:docMk/>
            <pc:sldMk cId="3677661515" sldId="278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18:09:42.728" v="7783" actId="478"/>
          <ac:spMkLst>
            <pc:docMk/>
            <pc:sldMk cId="3677661515" sldId="278"/>
            <ac:spMk id="4" creationId="{91FC6104-837E-A664-368B-224C93590E70}"/>
          </ac:spMkLst>
        </pc:spChg>
        <pc:spChg chg="add del mod">
          <ac:chgData name="Carlos Hidalgo García" userId="5e0decdd4a0d9a7e" providerId="LiveId" clId="{C7FAEE5A-184A-4438-807C-EFA7E9CB093C}" dt="2024-10-02T18:09:48.646" v="7786" actId="478"/>
          <ac:spMkLst>
            <pc:docMk/>
            <pc:sldMk cId="3677661515" sldId="278"/>
            <ac:spMk id="7" creationId="{15277BC7-F1E4-9AC9-C582-20899C1C4FE3}"/>
          </ac:spMkLst>
        </pc:spChg>
        <pc:spChg chg="add del mod">
          <ac:chgData name="Carlos Hidalgo García" userId="5e0decdd4a0d9a7e" providerId="LiveId" clId="{C7FAEE5A-184A-4438-807C-EFA7E9CB093C}" dt="2024-10-02T18:09:41.315" v="7782" actId="478"/>
          <ac:spMkLst>
            <pc:docMk/>
            <pc:sldMk cId="3677661515" sldId="278"/>
            <ac:spMk id="8" creationId="{D93D624A-DA89-F9A4-9D7C-BC8289F33677}"/>
          </ac:spMkLst>
        </pc:spChg>
        <pc:spChg chg="mod">
          <ac:chgData name="Carlos Hidalgo García" userId="5e0decdd4a0d9a7e" providerId="LiveId" clId="{C7FAEE5A-184A-4438-807C-EFA7E9CB093C}" dt="2024-10-02T18:09:38.587" v="7780" actId="6549"/>
          <ac:spMkLst>
            <pc:docMk/>
            <pc:sldMk cId="3677661515" sldId="278"/>
            <ac:spMk id="19" creationId="{7D79707F-260C-509B-7942-E1EBB84B6AA4}"/>
          </ac:spMkLst>
        </pc:spChg>
        <pc:spChg chg="mod">
          <ac:chgData name="Carlos Hidalgo García" userId="5e0decdd4a0d9a7e" providerId="LiveId" clId="{C7FAEE5A-184A-4438-807C-EFA7E9CB093C}" dt="2024-10-02T15:18:19.878" v="6947" actId="20577"/>
          <ac:spMkLst>
            <pc:docMk/>
            <pc:sldMk cId="3677661515" sldId="278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18:31:11.526" v="9697" actId="123"/>
          <ac:spMkLst>
            <pc:docMk/>
            <pc:sldMk cId="3677661515" sldId="278"/>
            <ac:spMk id="29" creationId="{E8E4D31B-3FED-15DF-8452-AB4A10FBF420}"/>
          </ac:spMkLst>
        </pc:sp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4" creationId="{2F864B7B-7A0A-9C40-1E89-3948BCA2FD42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15" creationId="{5AAAC312-EB05-1EE2-FD4B-66E785F2891C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0" creationId="{4D8553CD-F065-6EC4-ADF3-EE4B8B24073D}"/>
          </ac:cxnSpMkLst>
        </pc:cxnChg>
        <pc:cxnChg chg="add del mod">
          <ac:chgData name="Carlos Hidalgo García" userId="5e0decdd4a0d9a7e" providerId="LiveId" clId="{C7FAEE5A-184A-4438-807C-EFA7E9CB093C}" dt="2024-10-02T18:09:40.103" v="7781" actId="478"/>
          <ac:cxnSpMkLst>
            <pc:docMk/>
            <pc:sldMk cId="3677661515" sldId="278"/>
            <ac:cxnSpMk id="23" creationId="{4B1EE8E0-0B8A-008E-BEF9-81EA9F602E29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2T20:30:11.042" v="12509" actId="6549"/>
        <pc:sldMkLst>
          <pc:docMk/>
          <pc:sldMk cId="2465954805" sldId="279"/>
        </pc:sldMkLst>
        <pc:spChg chg="mod">
          <ac:chgData name="Carlos Hidalgo García" userId="5e0decdd4a0d9a7e" providerId="LiveId" clId="{C7FAEE5A-184A-4438-807C-EFA7E9CB093C}" dt="2024-10-02T18:42:03.951" v="10007" actId="20577"/>
          <ac:spMkLst>
            <pc:docMk/>
            <pc:sldMk cId="2465954805" sldId="27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15:26:39.003" v="7223" actId="478"/>
          <ac:spMkLst>
            <pc:docMk/>
            <pc:sldMk cId="2465954805" sldId="279"/>
            <ac:spMk id="4" creationId="{91FC6104-837E-A664-368B-224C93590E70}"/>
          </ac:spMkLst>
        </pc:spChg>
        <pc:spChg chg="del">
          <ac:chgData name="Carlos Hidalgo García" userId="5e0decdd4a0d9a7e" providerId="LiveId" clId="{C7FAEE5A-184A-4438-807C-EFA7E9CB093C}" dt="2024-10-02T15:26:40.783" v="7224" actId="478"/>
          <ac:spMkLst>
            <pc:docMk/>
            <pc:sldMk cId="2465954805" sldId="279"/>
            <ac:spMk id="7" creationId="{15277BC7-F1E4-9AC9-C582-20899C1C4FE3}"/>
          </ac:spMkLst>
        </pc:spChg>
        <pc:spChg chg="del">
          <ac:chgData name="Carlos Hidalgo García" userId="5e0decdd4a0d9a7e" providerId="LiveId" clId="{C7FAEE5A-184A-4438-807C-EFA7E9CB093C}" dt="2024-10-02T15:26:41.751" v="7225" actId="478"/>
          <ac:spMkLst>
            <pc:docMk/>
            <pc:sldMk cId="2465954805" sldId="279"/>
            <ac:spMk id="8" creationId="{D93D624A-DA89-F9A4-9D7C-BC8289F33677}"/>
          </ac:spMkLst>
        </pc:spChg>
        <pc:spChg chg="add del mod">
          <ac:chgData name="Carlos Hidalgo García" userId="5e0decdd4a0d9a7e" providerId="LiveId" clId="{C7FAEE5A-184A-4438-807C-EFA7E9CB093C}" dt="2024-10-02T15:29:46.087" v="7374" actId="478"/>
          <ac:spMkLst>
            <pc:docMk/>
            <pc:sldMk cId="2465954805" sldId="279"/>
            <ac:spMk id="13" creationId="{809E0D9F-4FB8-508E-FD48-814D79627938}"/>
          </ac:spMkLst>
        </pc:spChg>
        <pc:spChg chg="del mod">
          <ac:chgData name="Carlos Hidalgo García" userId="5e0decdd4a0d9a7e" providerId="LiveId" clId="{C7FAEE5A-184A-4438-807C-EFA7E9CB093C}" dt="2024-10-02T15:29:27.607" v="7345"/>
          <ac:spMkLst>
            <pc:docMk/>
            <pc:sldMk cId="2465954805" sldId="279"/>
            <ac:spMk id="18" creationId="{48D6EC4E-84DD-137F-95BE-DD4DD5999B74}"/>
          </ac:spMkLst>
        </pc:spChg>
        <pc:spChg chg="del mod">
          <ac:chgData name="Carlos Hidalgo García" userId="5e0decdd4a0d9a7e" providerId="LiveId" clId="{C7FAEE5A-184A-4438-807C-EFA7E9CB093C}" dt="2024-10-02T15:27:34.046" v="7227" actId="478"/>
          <ac:spMkLst>
            <pc:docMk/>
            <pc:sldMk cId="2465954805" sldId="279"/>
            <ac:spMk id="19" creationId="{7D79707F-260C-509B-7942-E1EBB84B6AA4}"/>
          </ac:spMkLst>
        </pc:spChg>
        <pc:spChg chg="add del mod">
          <ac:chgData name="Carlos Hidalgo García" userId="5e0decdd4a0d9a7e" providerId="LiveId" clId="{C7FAEE5A-184A-4438-807C-EFA7E9CB093C}" dt="2024-10-02T18:16:26.561" v="7894" actId="478"/>
          <ac:spMkLst>
            <pc:docMk/>
            <pc:sldMk cId="2465954805" sldId="279"/>
            <ac:spMk id="22" creationId="{2147464D-1327-3F5E-2B4B-679850CC9600}"/>
          </ac:spMkLst>
        </pc:spChg>
        <pc:spChg chg="mod">
          <ac:chgData name="Carlos Hidalgo García" userId="5e0decdd4a0d9a7e" providerId="LiveId" clId="{C7FAEE5A-184A-4438-807C-EFA7E9CB093C}" dt="2024-10-02T18:31:16.077" v="9698" actId="123"/>
          <ac:spMkLst>
            <pc:docMk/>
            <pc:sldMk cId="2465954805" sldId="279"/>
            <ac:spMk id="24" creationId="{77AC952E-FE1E-3C99-9DBC-A0774DAFAAAE}"/>
          </ac:spMkLst>
        </pc:spChg>
        <pc:spChg chg="add del mod">
          <ac:chgData name="Carlos Hidalgo García" userId="5e0decdd4a0d9a7e" providerId="LiveId" clId="{C7FAEE5A-184A-4438-807C-EFA7E9CB093C}" dt="2024-10-02T18:20:19.895" v="8322" actId="478"/>
          <ac:spMkLst>
            <pc:docMk/>
            <pc:sldMk cId="2465954805" sldId="279"/>
            <ac:spMk id="33" creationId="{6F5541EB-89F7-6F58-6FEC-8C43B1650293}"/>
          </ac:spMkLst>
        </pc:sp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17" creationId="{BE69DE37-BAB5-6D9B-FD1F-F8B75D1809F6}"/>
          </ac:picMkLst>
        </pc:picChg>
        <pc:picChg chg="add del mod">
          <ac:chgData name="Carlos Hidalgo García" userId="5e0decdd4a0d9a7e" providerId="LiveId" clId="{C7FAEE5A-184A-4438-807C-EFA7E9CB093C}" dt="2024-10-02T18:16:25.207" v="7893" actId="478"/>
          <ac:picMkLst>
            <pc:docMk/>
            <pc:sldMk cId="2465954805" sldId="279"/>
            <ac:picMk id="29" creationId="{0A3BA600-C370-BE53-7252-9BDB944F3E9D}"/>
          </ac:picMkLst>
        </pc:picChg>
        <pc:picChg chg="add del mod">
          <ac:chgData name="Carlos Hidalgo García" userId="5e0decdd4a0d9a7e" providerId="LiveId" clId="{C7FAEE5A-184A-4438-807C-EFA7E9CB093C}" dt="2024-10-02T18:16:23.510" v="7892" actId="478"/>
          <ac:picMkLst>
            <pc:docMk/>
            <pc:sldMk cId="2465954805" sldId="279"/>
            <ac:picMk id="31" creationId="{86E9822C-9206-67F6-BF27-8B98D02563FF}"/>
          </ac:picMkLst>
        </pc:pic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4" creationId="{2F864B7B-7A0A-9C40-1E89-3948BCA2FD42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15" creationId="{5AAAC312-EB05-1EE2-FD4B-66E785F2891C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0" creationId="{4D8553CD-F065-6EC4-ADF3-EE4B8B24073D}"/>
          </ac:cxnSpMkLst>
        </pc:cxnChg>
        <pc:cxnChg chg="del">
          <ac:chgData name="Carlos Hidalgo García" userId="5e0decdd4a0d9a7e" providerId="LiveId" clId="{C7FAEE5A-184A-4438-807C-EFA7E9CB093C}" dt="2024-10-02T15:26:39.003" v="7223" actId="478"/>
          <ac:cxnSpMkLst>
            <pc:docMk/>
            <pc:sldMk cId="2465954805" sldId="279"/>
            <ac:cxnSpMk id="23" creationId="{4B1EE8E0-0B8A-008E-BEF9-81EA9F602E29}"/>
          </ac:cxnSpMkLst>
        </pc:cxnChg>
        <pc:cxnChg chg="add del mod">
          <ac:chgData name="Carlos Hidalgo García" userId="5e0decdd4a0d9a7e" providerId="LiveId" clId="{C7FAEE5A-184A-4438-807C-EFA7E9CB093C}" dt="2024-10-02T18:16:25.207" v="7893" actId="478"/>
          <ac:cxnSpMkLst>
            <pc:docMk/>
            <pc:sldMk cId="2465954805" sldId="279"/>
            <ac:cxnSpMk id="26" creationId="{F9F27137-5270-2D6A-C641-3F71C43C764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0:30:13.739" v="12510" actId="6549"/>
        <pc:sldMkLst>
          <pc:docMk/>
          <pc:sldMk cId="1913136314" sldId="280"/>
        </pc:sldMkLst>
        <pc:spChg chg="mod">
          <ac:chgData name="Carlos Hidalgo García" userId="5e0decdd4a0d9a7e" providerId="LiveId" clId="{C7FAEE5A-184A-4438-807C-EFA7E9CB093C}" dt="2024-10-02T18:42:07.599" v="10009" actId="20577"/>
          <ac:spMkLst>
            <pc:docMk/>
            <pc:sldMk cId="1913136314" sldId="28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13:23.806" v="7817" actId="1076"/>
          <ac:spMkLst>
            <pc:docMk/>
            <pc:sldMk cId="1913136314" sldId="280"/>
            <ac:spMk id="4" creationId="{91FC6104-837E-A664-368B-224C93590E70}"/>
          </ac:spMkLst>
        </pc:spChg>
        <pc:spChg chg="mod">
          <ac:chgData name="Carlos Hidalgo García" userId="5e0decdd4a0d9a7e" providerId="LiveId" clId="{C7FAEE5A-184A-4438-807C-EFA7E9CB093C}" dt="2024-10-02T18:14:04.308" v="7828" actId="1076"/>
          <ac:spMkLst>
            <pc:docMk/>
            <pc:sldMk cId="1913136314" sldId="280"/>
            <ac:spMk id="7" creationId="{15277BC7-F1E4-9AC9-C582-20899C1C4FE3}"/>
          </ac:spMkLst>
        </pc:spChg>
        <pc:spChg chg="mod">
          <ac:chgData name="Carlos Hidalgo García" userId="5e0decdd4a0d9a7e" providerId="LiveId" clId="{C7FAEE5A-184A-4438-807C-EFA7E9CB093C}" dt="2024-10-02T18:14:17.843" v="7832" actId="1076"/>
          <ac:spMkLst>
            <pc:docMk/>
            <pc:sldMk cId="1913136314" sldId="280"/>
            <ac:spMk id="8" creationId="{D93D624A-DA89-F9A4-9D7C-BC8289F33677}"/>
          </ac:spMkLst>
        </pc:spChg>
        <pc:spChg chg="del mod">
          <ac:chgData name="Carlos Hidalgo García" userId="5e0decdd4a0d9a7e" providerId="LiveId" clId="{C7FAEE5A-184A-4438-807C-EFA7E9CB093C}" dt="2024-10-02T18:10:00.505" v="7791"/>
          <ac:spMkLst>
            <pc:docMk/>
            <pc:sldMk cId="1913136314" sldId="280"/>
            <ac:spMk id="18" creationId="{48D6EC4E-84DD-137F-95BE-DD4DD5999B74}"/>
          </ac:spMkLst>
        </pc:spChg>
        <pc:spChg chg="mod">
          <ac:chgData name="Carlos Hidalgo García" userId="5e0decdd4a0d9a7e" providerId="LiveId" clId="{C7FAEE5A-184A-4438-807C-EFA7E9CB093C}" dt="2024-10-02T18:13:14.946" v="7815" actId="1076"/>
          <ac:spMkLst>
            <pc:docMk/>
            <pc:sldMk cId="1913136314" sldId="280"/>
            <ac:spMk id="19" creationId="{7D79707F-260C-509B-7942-E1EBB84B6AA4}"/>
          </ac:spMkLst>
        </pc:spChg>
        <pc:spChg chg="add mod">
          <ac:chgData name="Carlos Hidalgo García" userId="5e0decdd4a0d9a7e" providerId="LiveId" clId="{C7FAEE5A-184A-4438-807C-EFA7E9CB093C}" dt="2024-10-02T18:15:40.143" v="7890" actId="13926"/>
          <ac:spMkLst>
            <pc:docMk/>
            <pc:sldMk cId="1913136314" sldId="280"/>
            <ac:spMk id="35" creationId="{BC2F2465-1277-83B7-198E-7055FF154CD2}"/>
          </ac:spMkLst>
        </pc:spChg>
        <pc:cxnChg chg="mod">
          <ac:chgData name="Carlos Hidalgo García" userId="5e0decdd4a0d9a7e" providerId="LiveId" clId="{C7FAEE5A-184A-4438-807C-EFA7E9CB093C}" dt="2024-10-02T18:14:22.835" v="7834" actId="14100"/>
          <ac:cxnSpMkLst>
            <pc:docMk/>
            <pc:sldMk cId="1913136314" sldId="280"/>
            <ac:cxnSpMk id="14" creationId="{2F864B7B-7A0A-9C40-1E89-3948BCA2FD42}"/>
          </ac:cxnSpMkLst>
        </pc:cxnChg>
        <pc:cxnChg chg="del mod">
          <ac:chgData name="Carlos Hidalgo García" userId="5e0decdd4a0d9a7e" providerId="LiveId" clId="{C7FAEE5A-184A-4438-807C-EFA7E9CB093C}" dt="2024-10-02T18:13:08.293" v="7812" actId="478"/>
          <ac:cxnSpMkLst>
            <pc:docMk/>
            <pc:sldMk cId="1913136314" sldId="280"/>
            <ac:cxnSpMk id="15" creationId="{5AAAC312-EB05-1EE2-FD4B-66E785F2891C}"/>
          </ac:cxnSpMkLst>
        </pc:cxnChg>
        <pc:cxnChg chg="del mod">
          <ac:chgData name="Carlos Hidalgo García" userId="5e0decdd4a0d9a7e" providerId="LiveId" clId="{C7FAEE5A-184A-4438-807C-EFA7E9CB093C}" dt="2024-10-02T18:13:08.779" v="7813" actId="478"/>
          <ac:cxnSpMkLst>
            <pc:docMk/>
            <pc:sldMk cId="1913136314" sldId="280"/>
            <ac:cxnSpMk id="20" creationId="{4D8553CD-F065-6EC4-ADF3-EE4B8B24073D}"/>
          </ac:cxnSpMkLst>
        </pc:cxnChg>
        <pc:cxnChg chg="add mod">
          <ac:chgData name="Carlos Hidalgo García" userId="5e0decdd4a0d9a7e" providerId="LiveId" clId="{C7FAEE5A-184A-4438-807C-EFA7E9CB093C}" dt="2024-10-02T18:13:54.262" v="7824" actId="1582"/>
          <ac:cxnSpMkLst>
            <pc:docMk/>
            <pc:sldMk cId="1913136314" sldId="280"/>
            <ac:cxnSpMk id="22" creationId="{DA254EB7-7C20-A8DF-1AE6-A81F441C991E}"/>
          </ac:cxnSpMkLst>
        </pc:cxnChg>
        <pc:cxnChg chg="del mod">
          <ac:chgData name="Carlos Hidalgo García" userId="5e0decdd4a0d9a7e" providerId="LiveId" clId="{C7FAEE5A-184A-4438-807C-EFA7E9CB093C}" dt="2024-10-02T18:13:09.310" v="7814" actId="478"/>
          <ac:cxnSpMkLst>
            <pc:docMk/>
            <pc:sldMk cId="1913136314" sldId="280"/>
            <ac:cxnSpMk id="23" creationId="{4B1EE8E0-0B8A-008E-BEF9-81EA9F602E29}"/>
          </ac:cxnSpMkLst>
        </pc:cxnChg>
        <pc:cxnChg chg="add mod">
          <ac:chgData name="Carlos Hidalgo García" userId="5e0decdd4a0d9a7e" providerId="LiveId" clId="{C7FAEE5A-184A-4438-807C-EFA7E9CB093C}" dt="2024-10-02T18:14:27.916" v="7837" actId="14100"/>
          <ac:cxnSpMkLst>
            <pc:docMk/>
            <pc:sldMk cId="1913136314" sldId="280"/>
            <ac:cxnSpMk id="30" creationId="{DC7D31F3-5790-46E7-937F-2C978070832B}"/>
          </ac:cxnSpMkLst>
        </pc:cxnChg>
        <pc:cxnChg chg="add mod">
          <ac:chgData name="Carlos Hidalgo García" userId="5e0decdd4a0d9a7e" providerId="LiveId" clId="{C7FAEE5A-184A-4438-807C-EFA7E9CB093C}" dt="2024-10-02T18:14:34.650" v="7841" actId="14100"/>
          <ac:cxnSpMkLst>
            <pc:docMk/>
            <pc:sldMk cId="1913136314" sldId="280"/>
            <ac:cxnSpMk id="33" creationId="{41A085E1-F8CD-B300-6DB6-F59915CF7845}"/>
          </ac:cxnSpMkLst>
        </pc:cxnChg>
      </pc:sldChg>
      <pc:sldChg chg="modSp add mod ord modNotesTx">
        <pc:chgData name="Carlos Hidalgo García" userId="5e0decdd4a0d9a7e" providerId="LiveId" clId="{C7FAEE5A-184A-4438-807C-EFA7E9CB093C}" dt="2024-10-02T20:30:08.957" v="12508" actId="6549"/>
        <pc:sldMkLst>
          <pc:docMk/>
          <pc:sldMk cId="1980634445" sldId="281"/>
        </pc:sldMkLst>
        <pc:spChg chg="mod">
          <ac:chgData name="Carlos Hidalgo García" userId="5e0decdd4a0d9a7e" providerId="LiveId" clId="{C7FAEE5A-184A-4438-807C-EFA7E9CB093C}" dt="2024-10-02T18:42:00.880" v="10005" actId="20577"/>
          <ac:spMkLst>
            <pc:docMk/>
            <pc:sldMk cId="1980634445" sldId="281"/>
            <ac:spMk id="2" creationId="{7F9F07BE-1DDC-E18E-7266-8619704EC24D}"/>
          </ac:spMkLst>
        </pc:spChg>
      </pc:sldChg>
      <pc:sldChg chg="modSp add del mod ord">
        <pc:chgData name="Carlos Hidalgo García" userId="5e0decdd4a0d9a7e" providerId="LiveId" clId="{C7FAEE5A-184A-4438-807C-EFA7E9CB093C}" dt="2024-10-02T18:31:03.213" v="9696" actId="47"/>
        <pc:sldMkLst>
          <pc:docMk/>
          <pc:sldMk cId="3897527005" sldId="282"/>
        </pc:sldMkLst>
        <pc:spChg chg="mod">
          <ac:chgData name="Carlos Hidalgo García" userId="5e0decdd4a0d9a7e" providerId="LiveId" clId="{C7FAEE5A-184A-4438-807C-EFA7E9CB093C}" dt="2024-10-02T18:30:46.713" v="9695" actId="123"/>
          <ac:spMkLst>
            <pc:docMk/>
            <pc:sldMk cId="3897527005" sldId="282"/>
            <ac:spMk id="24" creationId="{77AC952E-FE1E-3C99-9DBC-A0774DAFAAAE}"/>
          </ac:spMkLst>
        </pc:spChg>
      </pc:sldChg>
      <pc:sldChg chg="addSp delSp modSp add mod modNotesTx">
        <pc:chgData name="Carlos Hidalgo García" userId="5e0decdd4a0d9a7e" providerId="LiveId" clId="{C7FAEE5A-184A-4438-807C-EFA7E9CB093C}" dt="2024-10-02T20:30:06.782" v="12507" actId="6549"/>
        <pc:sldMkLst>
          <pc:docMk/>
          <pc:sldMk cId="1351725395" sldId="283"/>
        </pc:sldMkLst>
        <pc:spChg chg="mod">
          <ac:chgData name="Carlos Hidalgo García" userId="5e0decdd4a0d9a7e" providerId="LiveId" clId="{C7FAEE5A-184A-4438-807C-EFA7E9CB093C}" dt="2024-10-02T18:41:57.824" v="10003" actId="20577"/>
          <ac:spMkLst>
            <pc:docMk/>
            <pc:sldMk cId="1351725395" sldId="28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4:50.670" v="9891" actId="207"/>
          <ac:spMkLst>
            <pc:docMk/>
            <pc:sldMk cId="1351725395" sldId="283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25:07.234" v="8850" actId="1076"/>
          <ac:picMkLst>
            <pc:docMk/>
            <pc:sldMk cId="1351725395" sldId="283"/>
            <ac:picMk id="4" creationId="{93286B2B-C270-3089-F74C-9B5B9883927E}"/>
          </ac:picMkLst>
        </pc:picChg>
        <pc:picChg chg="add del mod">
          <ac:chgData name="Carlos Hidalgo García" userId="5e0decdd4a0d9a7e" providerId="LiveId" clId="{C7FAEE5A-184A-4438-807C-EFA7E9CB093C}" dt="2024-10-02T18:28:13.323" v="9347" actId="478"/>
          <ac:picMkLst>
            <pc:docMk/>
            <pc:sldMk cId="1351725395" sldId="283"/>
            <ac:picMk id="5" creationId="{257DDE82-4CC5-8693-028E-417F64AF99CE}"/>
          </ac:picMkLst>
        </pc:picChg>
        <pc:picChg chg="add mod">
          <ac:chgData name="Carlos Hidalgo García" userId="5e0decdd4a0d9a7e" providerId="LiveId" clId="{C7FAEE5A-184A-4438-807C-EFA7E9CB093C}" dt="2024-10-02T18:28:15.910" v="9349" actId="1076"/>
          <ac:picMkLst>
            <pc:docMk/>
            <pc:sldMk cId="1351725395" sldId="283"/>
            <ac:picMk id="7" creationId="{69BE3F62-4A38-FB68-B4AC-49E4B5069CD9}"/>
          </ac:picMkLst>
        </pc:picChg>
        <pc:picChg chg="add mod">
          <ac:chgData name="Carlos Hidalgo García" userId="5e0decdd4a0d9a7e" providerId="LiveId" clId="{C7FAEE5A-184A-4438-807C-EFA7E9CB093C}" dt="2024-10-02T18:28:18.237" v="9350" actId="1076"/>
          <ac:picMkLst>
            <pc:docMk/>
            <pc:sldMk cId="1351725395" sldId="283"/>
            <ac:picMk id="8" creationId="{21738098-92BD-6231-8734-CA819B5465B7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4.332" v="12506" actId="6549"/>
        <pc:sldMkLst>
          <pc:docMk/>
          <pc:sldMk cId="129877072" sldId="284"/>
        </pc:sldMkLst>
        <pc:spChg chg="mod">
          <ac:chgData name="Carlos Hidalgo García" userId="5e0decdd4a0d9a7e" providerId="LiveId" clId="{C7FAEE5A-184A-4438-807C-EFA7E9CB093C}" dt="2024-10-02T18:41:53.563" v="10001" actId="20577"/>
          <ac:spMkLst>
            <pc:docMk/>
            <pc:sldMk cId="129877072" sldId="284"/>
            <ac:spMk id="2" creationId="{7F9F07BE-1DDC-E18E-7266-8619704EC24D}"/>
          </ac:spMkLst>
        </pc:spChg>
        <pc:spChg chg="add del">
          <ac:chgData name="Carlos Hidalgo García" userId="5e0decdd4a0d9a7e" providerId="LiveId" clId="{C7FAEE5A-184A-4438-807C-EFA7E9CB093C}" dt="2024-10-02T18:32:33.665" v="9864" actId="478"/>
          <ac:spMkLst>
            <pc:docMk/>
            <pc:sldMk cId="129877072" sldId="284"/>
            <ac:spMk id="5" creationId="{2F184A98-C850-5C58-A966-6B4E0D09DA4B}"/>
          </ac:spMkLst>
        </pc:spChg>
        <pc:spChg chg="mod">
          <ac:chgData name="Carlos Hidalgo García" userId="5e0decdd4a0d9a7e" providerId="LiveId" clId="{C7FAEE5A-184A-4438-807C-EFA7E9CB093C}" dt="2024-10-02T18:35:13.451" v="9895" actId="207"/>
          <ac:spMkLst>
            <pc:docMk/>
            <pc:sldMk cId="129877072" sldId="28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28:35.203" v="9352" actId="478"/>
          <ac:picMkLst>
            <pc:docMk/>
            <pc:sldMk cId="129877072" sldId="284"/>
            <ac:picMk id="4" creationId="{93286B2B-C270-3089-F74C-9B5B9883927E}"/>
          </ac:picMkLst>
        </pc:picChg>
        <pc:picChg chg="del">
          <ac:chgData name="Carlos Hidalgo García" userId="5e0decdd4a0d9a7e" providerId="LiveId" clId="{C7FAEE5A-184A-4438-807C-EFA7E9CB093C}" dt="2024-10-02T18:28:36.040" v="9354" actId="478"/>
          <ac:picMkLst>
            <pc:docMk/>
            <pc:sldMk cId="129877072" sldId="284"/>
            <ac:picMk id="7" creationId="{69BE3F62-4A38-FB68-B4AC-49E4B5069CD9}"/>
          </ac:picMkLst>
        </pc:picChg>
        <pc:picChg chg="del">
          <ac:chgData name="Carlos Hidalgo García" userId="5e0decdd4a0d9a7e" providerId="LiveId" clId="{C7FAEE5A-184A-4438-807C-EFA7E9CB093C}" dt="2024-10-02T18:28:35.646" v="9353" actId="478"/>
          <ac:picMkLst>
            <pc:docMk/>
            <pc:sldMk cId="129877072" sldId="284"/>
            <ac:picMk id="8" creationId="{21738098-92BD-6231-8734-CA819B5465B7}"/>
          </ac:picMkLst>
        </pc:picChg>
        <pc:picChg chg="add mod">
          <ac:chgData name="Carlos Hidalgo García" userId="5e0decdd4a0d9a7e" providerId="LiveId" clId="{C7FAEE5A-184A-4438-807C-EFA7E9CB093C}" dt="2024-10-02T18:33:41.029" v="9875" actId="1076"/>
          <ac:picMkLst>
            <pc:docMk/>
            <pc:sldMk cId="129877072" sldId="284"/>
            <ac:picMk id="2052" creationId="{AE7391BA-FE44-FDFE-27FB-8AEA120E956D}"/>
          </ac:picMkLst>
        </pc:picChg>
        <pc:picChg chg="add mod">
          <ac:chgData name="Carlos Hidalgo García" userId="5e0decdd4a0d9a7e" providerId="LiveId" clId="{C7FAEE5A-184A-4438-807C-EFA7E9CB093C}" dt="2024-10-02T18:33:37.380" v="9873" actId="1076"/>
          <ac:picMkLst>
            <pc:docMk/>
            <pc:sldMk cId="129877072" sldId="284"/>
            <ac:picMk id="2054" creationId="{2E8A19DF-379F-053C-3D93-38A873EE4AE2}"/>
          </ac:picMkLst>
        </pc:picChg>
        <pc:picChg chg="add mod">
          <ac:chgData name="Carlos Hidalgo García" userId="5e0decdd4a0d9a7e" providerId="LiveId" clId="{C7FAEE5A-184A-4438-807C-EFA7E9CB093C}" dt="2024-10-02T18:33:48.200" v="9878" actId="1076"/>
          <ac:picMkLst>
            <pc:docMk/>
            <pc:sldMk cId="129877072" sldId="284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0:30:02.427" v="12505" actId="6549"/>
        <pc:sldMkLst>
          <pc:docMk/>
          <pc:sldMk cId="2995638749" sldId="285"/>
        </pc:sldMkLst>
        <pc:spChg chg="mod">
          <ac:chgData name="Carlos Hidalgo García" userId="5e0decdd4a0d9a7e" providerId="LiveId" clId="{C7FAEE5A-184A-4438-807C-EFA7E9CB093C}" dt="2024-10-02T18:41:50.383" v="9999" actId="20577"/>
          <ac:spMkLst>
            <pc:docMk/>
            <pc:sldMk cId="2995638749" sldId="285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18:37:41.394" v="9986" actId="113"/>
          <ac:spMkLst>
            <pc:docMk/>
            <pc:sldMk cId="2995638749" sldId="28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18:36:41.866" v="9905" actId="1076"/>
          <ac:picMkLst>
            <pc:docMk/>
            <pc:sldMk cId="2995638749" sldId="285"/>
            <ac:picMk id="5" creationId="{A6B2CBFA-B614-021E-D6D5-D3B10BB63C30}"/>
          </ac:picMkLst>
        </pc:picChg>
        <pc:picChg chg="add mod">
          <ac:chgData name="Carlos Hidalgo García" userId="5e0decdd4a0d9a7e" providerId="LiveId" clId="{C7FAEE5A-184A-4438-807C-EFA7E9CB093C}" dt="2024-10-02T18:41:27.534" v="9995"/>
          <ac:picMkLst>
            <pc:docMk/>
            <pc:sldMk cId="2995638749" sldId="285"/>
            <ac:picMk id="7" creationId="{406E3C54-CDC6-ABC9-82E2-2A298D3EC186}"/>
          </ac:picMkLst>
        </pc:picChg>
        <pc:picChg chg="del">
          <ac:chgData name="Carlos Hidalgo García" userId="5e0decdd4a0d9a7e" providerId="LiveId" clId="{C7FAEE5A-184A-4438-807C-EFA7E9CB093C}" dt="2024-10-02T18:35:46.944" v="9899" actId="478"/>
          <ac:picMkLst>
            <pc:docMk/>
            <pc:sldMk cId="2995638749" sldId="285"/>
            <ac:picMk id="2052" creationId="{AE7391BA-FE44-FDFE-27FB-8AEA120E956D}"/>
          </ac:picMkLst>
        </pc:picChg>
        <pc:picChg chg="del">
          <ac:chgData name="Carlos Hidalgo García" userId="5e0decdd4a0d9a7e" providerId="LiveId" clId="{C7FAEE5A-184A-4438-807C-EFA7E9CB093C}" dt="2024-10-02T18:35:46.520" v="9898" actId="478"/>
          <ac:picMkLst>
            <pc:docMk/>
            <pc:sldMk cId="2995638749" sldId="285"/>
            <ac:picMk id="2054" creationId="{2E8A19DF-379F-053C-3D93-38A873EE4AE2}"/>
          </ac:picMkLst>
        </pc:picChg>
        <pc:picChg chg="del">
          <ac:chgData name="Carlos Hidalgo García" userId="5e0decdd4a0d9a7e" providerId="LiveId" clId="{C7FAEE5A-184A-4438-807C-EFA7E9CB093C}" dt="2024-10-02T18:35:46.002" v="9897" actId="478"/>
          <ac:picMkLst>
            <pc:docMk/>
            <pc:sldMk cId="2995638749" sldId="285"/>
            <ac:picMk id="2056" creationId="{01966174-62E0-24B1-0E8B-CC0C736E081B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7.828" v="13347" actId="20577"/>
        <pc:sldMkLst>
          <pc:docMk/>
          <pc:sldMk cId="2201675432" sldId="286"/>
        </pc:sldMkLst>
        <pc:spChg chg="mod">
          <ac:chgData name="Carlos Hidalgo García" userId="5e0decdd4a0d9a7e" providerId="LiveId" clId="{C7FAEE5A-184A-4438-807C-EFA7E9CB093C}" dt="2024-10-02T21:03:07.828" v="13347" actId="20577"/>
          <ac:spMkLst>
            <pc:docMk/>
            <pc:sldMk cId="2201675432" sldId="28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2:15.135" v="13168" actId="20577"/>
          <ac:spMkLst>
            <pc:docMk/>
            <pc:sldMk cId="2201675432" sldId="286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47:37.138" v="10345"/>
          <ac:spMkLst>
            <pc:docMk/>
            <pc:sldMk cId="2201675432" sldId="286"/>
            <ac:spMk id="14" creationId="{B6EC2E9F-12FB-57F0-FC16-C20C1ED7B03F}"/>
          </ac:spMkLst>
        </pc:spChg>
        <pc:spChg chg="mod">
          <ac:chgData name="Carlos Hidalgo García" userId="5e0decdd4a0d9a7e" providerId="LiveId" clId="{C7FAEE5A-184A-4438-807C-EFA7E9CB093C}" dt="2024-10-02T18:49:58.252" v="10381" actId="13926"/>
          <ac:spMkLst>
            <pc:docMk/>
            <pc:sldMk cId="2201675432" sldId="286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42:39.675" v="10011" actId="478"/>
          <ac:picMkLst>
            <pc:docMk/>
            <pc:sldMk cId="2201675432" sldId="286"/>
            <ac:picMk id="5" creationId="{A6B2CBFA-B614-021E-D6D5-D3B10BB63C30}"/>
          </ac:picMkLst>
        </pc:picChg>
        <pc:picChg chg="mod">
          <ac:chgData name="Carlos Hidalgo García" userId="5e0decdd4a0d9a7e" providerId="LiveId" clId="{C7FAEE5A-184A-4438-807C-EFA7E9CB093C}" dt="2024-10-02T18:43:01.723" v="10017" actId="732"/>
          <ac:picMkLst>
            <pc:docMk/>
            <pc:sldMk cId="2201675432" sldId="286"/>
            <ac:picMk id="7" creationId="{406E3C54-CDC6-ABC9-82E2-2A298D3EC186}"/>
          </ac:picMkLst>
        </pc:picChg>
        <pc:picChg chg="add mod">
          <ac:chgData name="Carlos Hidalgo García" userId="5e0decdd4a0d9a7e" providerId="LiveId" clId="{C7FAEE5A-184A-4438-807C-EFA7E9CB093C}" dt="2024-10-02T18:46:08.180" v="10255" actId="1076"/>
          <ac:picMkLst>
            <pc:docMk/>
            <pc:sldMk cId="2201675432" sldId="286"/>
            <ac:picMk id="8" creationId="{A00EAC83-2E77-F845-6A18-B272BEC78347}"/>
          </ac:picMkLst>
        </pc:picChg>
        <pc:picChg chg="add mod">
          <ac:chgData name="Carlos Hidalgo García" userId="5e0decdd4a0d9a7e" providerId="LiveId" clId="{C7FAEE5A-184A-4438-807C-EFA7E9CB093C}" dt="2024-10-02T18:50:12.104" v="10384" actId="1076"/>
          <ac:picMkLst>
            <pc:docMk/>
            <pc:sldMk cId="2201675432" sldId="286"/>
            <ac:picMk id="13" creationId="{6A55AE2C-6F47-DD3D-2790-210FFD1BD9A4}"/>
          </ac:picMkLst>
        </pc:picChg>
        <pc:picChg chg="add">
          <ac:chgData name="Carlos Hidalgo García" userId="5e0decdd4a0d9a7e" providerId="LiveId" clId="{C7FAEE5A-184A-4438-807C-EFA7E9CB093C}" dt="2024-10-02T18:47:31.603" v="10344"/>
          <ac:picMkLst>
            <pc:docMk/>
            <pc:sldMk cId="2201675432" sldId="286"/>
            <ac:picMk id="3074" creationId="{63696153-9F9C-326B-F59E-52518E93276D}"/>
          </ac:picMkLst>
        </pc:picChg>
        <pc:picChg chg="add mod">
          <ac:chgData name="Carlos Hidalgo García" userId="5e0decdd4a0d9a7e" providerId="LiveId" clId="{C7FAEE5A-184A-4438-807C-EFA7E9CB093C}" dt="2024-10-02T18:49:02.829" v="10367" actId="1076"/>
          <ac:picMkLst>
            <pc:docMk/>
            <pc:sldMk cId="2201675432" sldId="286"/>
            <ac:picMk id="3078" creationId="{F7BB3006-76E3-F1C9-3999-8BEDB85CE297}"/>
          </ac:picMkLst>
        </pc:picChg>
        <pc:picChg chg="add del mod">
          <ac:chgData name="Carlos Hidalgo García" userId="5e0decdd4a0d9a7e" providerId="LiveId" clId="{C7FAEE5A-184A-4438-807C-EFA7E9CB093C}" dt="2024-10-02T18:50:06.422" v="10382" actId="1076"/>
          <ac:picMkLst>
            <pc:docMk/>
            <pc:sldMk cId="2201675432" sldId="286"/>
            <ac:picMk id="3080" creationId="{3E2BD8CE-B4A0-9619-B500-B4CB2F24ECA1}"/>
          </ac:picMkLst>
        </pc:picChg>
        <pc:picChg chg="add del mod">
          <ac:chgData name="Carlos Hidalgo García" userId="5e0decdd4a0d9a7e" providerId="LiveId" clId="{C7FAEE5A-184A-4438-807C-EFA7E9CB093C}" dt="2024-10-02T18:48:56.771" v="10363" actId="478"/>
          <ac:picMkLst>
            <pc:docMk/>
            <pc:sldMk cId="2201675432" sldId="286"/>
            <ac:picMk id="3082" creationId="{D82EA2A9-A5A2-365B-6A25-D7E38E1F0073}"/>
          </ac:picMkLst>
        </pc:picChg>
        <pc:picChg chg="add mod">
          <ac:chgData name="Carlos Hidalgo García" userId="5e0decdd4a0d9a7e" providerId="LiveId" clId="{C7FAEE5A-184A-4438-807C-EFA7E9CB093C}" dt="2024-10-02T18:48:49.807" v="10359" actId="1076"/>
          <ac:picMkLst>
            <pc:docMk/>
            <pc:sldMk cId="2201675432" sldId="286"/>
            <ac:picMk id="3084" creationId="{2E35445C-1043-8615-4974-951738646869}"/>
          </ac:picMkLst>
        </pc:picChg>
        <pc:picChg chg="add del mod">
          <ac:chgData name="Carlos Hidalgo García" userId="5e0decdd4a0d9a7e" providerId="LiveId" clId="{C7FAEE5A-184A-4438-807C-EFA7E9CB093C}" dt="2024-10-02T18:49:06.789" v="10369" actId="478"/>
          <ac:picMkLst>
            <pc:docMk/>
            <pc:sldMk cId="2201675432" sldId="286"/>
            <ac:picMk id="3086" creationId="{6959224A-BDDF-95BB-DB01-A9BFE079C745}"/>
          </ac:picMkLst>
        </pc:picChg>
        <pc:picChg chg="add mod">
          <ac:chgData name="Carlos Hidalgo García" userId="5e0decdd4a0d9a7e" providerId="LiveId" clId="{C7FAEE5A-184A-4438-807C-EFA7E9CB093C}" dt="2024-10-02T18:50:08.312" v="10383" actId="1076"/>
          <ac:picMkLst>
            <pc:docMk/>
            <pc:sldMk cId="2201675432" sldId="286"/>
            <ac:picMk id="3088" creationId="{87C6E983-7BDB-C219-644C-24D7A3513F98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3:04.398" v="13345" actId="20577"/>
        <pc:sldMkLst>
          <pc:docMk/>
          <pc:sldMk cId="3307690465" sldId="287"/>
        </pc:sldMkLst>
        <pc:spChg chg="mod">
          <ac:chgData name="Carlos Hidalgo García" userId="5e0decdd4a0d9a7e" providerId="LiveId" clId="{C7FAEE5A-184A-4438-807C-EFA7E9CB093C}" dt="2024-10-02T21:03:04.398" v="13345" actId="20577"/>
          <ac:spMkLst>
            <pc:docMk/>
            <pc:sldMk cId="3307690465" sldId="28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09.812" v="13169"/>
          <ac:spMkLst>
            <pc:docMk/>
            <pc:sldMk cId="3307690465" sldId="287"/>
            <ac:spMk id="3" creationId="{CDC44977-E2C0-140D-5BAB-7AAD7874BEB0}"/>
          </ac:spMkLst>
        </pc:spChg>
        <pc:spChg chg="add">
          <ac:chgData name="Carlos Hidalgo García" userId="5e0decdd4a0d9a7e" providerId="LiveId" clId="{C7FAEE5A-184A-4438-807C-EFA7E9CB093C}" dt="2024-10-02T18:53:54.270" v="10836"/>
          <ac:spMkLst>
            <pc:docMk/>
            <pc:sldMk cId="3307690465" sldId="287"/>
            <ac:spMk id="4" creationId="{CFE60C57-8794-C128-144C-4DCD8D2BFAB3}"/>
          </ac:spMkLst>
        </pc:spChg>
        <pc:spChg chg="mod">
          <ac:chgData name="Carlos Hidalgo García" userId="5e0decdd4a0d9a7e" providerId="LiveId" clId="{C7FAEE5A-184A-4438-807C-EFA7E9CB093C}" dt="2024-10-02T18:54:28.164" v="10845" actId="13926"/>
          <ac:spMkLst>
            <pc:docMk/>
            <pc:sldMk cId="3307690465" sldId="28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0:22.219" v="10390" actId="478"/>
          <ac:picMkLst>
            <pc:docMk/>
            <pc:sldMk cId="3307690465" sldId="287"/>
            <ac:picMk id="8" creationId="{A00EAC83-2E77-F845-6A18-B272BEC78347}"/>
          </ac:picMkLst>
        </pc:picChg>
        <pc:picChg chg="del">
          <ac:chgData name="Carlos Hidalgo García" userId="5e0decdd4a0d9a7e" providerId="LiveId" clId="{C7FAEE5A-184A-4438-807C-EFA7E9CB093C}" dt="2024-10-02T18:50:20.036" v="10387" actId="478"/>
          <ac:picMkLst>
            <pc:docMk/>
            <pc:sldMk cId="3307690465" sldId="287"/>
            <ac:picMk id="13" creationId="{6A55AE2C-6F47-DD3D-2790-210FFD1BD9A4}"/>
          </ac:picMkLst>
        </pc:picChg>
        <pc:picChg chg="del">
          <ac:chgData name="Carlos Hidalgo García" userId="5e0decdd4a0d9a7e" providerId="LiveId" clId="{C7FAEE5A-184A-4438-807C-EFA7E9CB093C}" dt="2024-10-02T18:50:19.377" v="10386" actId="478"/>
          <ac:picMkLst>
            <pc:docMk/>
            <pc:sldMk cId="3307690465" sldId="287"/>
            <ac:picMk id="3078" creationId="{F7BB3006-76E3-F1C9-3999-8BEDB85CE297}"/>
          </ac:picMkLst>
        </pc:picChg>
        <pc:picChg chg="del">
          <ac:chgData name="Carlos Hidalgo García" userId="5e0decdd4a0d9a7e" providerId="LiveId" clId="{C7FAEE5A-184A-4438-807C-EFA7E9CB093C}" dt="2024-10-02T18:50:20.603" v="10388" actId="478"/>
          <ac:picMkLst>
            <pc:docMk/>
            <pc:sldMk cId="3307690465" sldId="287"/>
            <ac:picMk id="3080" creationId="{3E2BD8CE-B4A0-9619-B500-B4CB2F24ECA1}"/>
          </ac:picMkLst>
        </pc:picChg>
        <pc:picChg chg="del">
          <ac:chgData name="Carlos Hidalgo García" userId="5e0decdd4a0d9a7e" providerId="LiveId" clId="{C7FAEE5A-184A-4438-807C-EFA7E9CB093C}" dt="2024-10-02T18:50:21.027" v="10389" actId="478"/>
          <ac:picMkLst>
            <pc:docMk/>
            <pc:sldMk cId="3307690465" sldId="287"/>
            <ac:picMk id="3088" creationId="{87C6E983-7BDB-C219-644C-24D7A3513F98}"/>
          </ac:picMkLst>
        </pc:picChg>
        <pc:picChg chg="add mod">
          <ac:chgData name="Carlos Hidalgo García" userId="5e0decdd4a0d9a7e" providerId="LiveId" clId="{C7FAEE5A-184A-4438-807C-EFA7E9CB093C}" dt="2024-10-02T18:53:05.248" v="10826" actId="1076"/>
          <ac:picMkLst>
            <pc:docMk/>
            <pc:sldMk cId="3307690465" sldId="287"/>
            <ac:picMk id="4098" creationId="{361EBD31-07E0-8780-AB37-C754882933F4}"/>
          </ac:picMkLst>
        </pc:picChg>
        <pc:picChg chg="add mod">
          <ac:chgData name="Carlos Hidalgo García" userId="5e0decdd4a0d9a7e" providerId="LiveId" clId="{C7FAEE5A-184A-4438-807C-EFA7E9CB093C}" dt="2024-10-02T18:53:27.148" v="10831" actId="1076"/>
          <ac:picMkLst>
            <pc:docMk/>
            <pc:sldMk cId="3307690465" sldId="287"/>
            <ac:picMk id="4100" creationId="{19E3AE0F-5817-D13B-6505-837998C3BE2E}"/>
          </ac:picMkLst>
        </pc:picChg>
        <pc:picChg chg="add mod">
          <ac:chgData name="Carlos Hidalgo García" userId="5e0decdd4a0d9a7e" providerId="LiveId" clId="{C7FAEE5A-184A-4438-807C-EFA7E9CB093C}" dt="2024-10-02T18:53:45.792" v="10835" actId="14100"/>
          <ac:picMkLst>
            <pc:docMk/>
            <pc:sldMk cId="3307690465" sldId="287"/>
            <ac:picMk id="4102" creationId="{3C6990C0-3922-1951-8CF6-780F1002245C}"/>
          </ac:picMkLst>
        </pc:picChg>
        <pc:picChg chg="add mod">
          <ac:chgData name="Carlos Hidalgo García" userId="5e0decdd4a0d9a7e" providerId="LiveId" clId="{C7FAEE5A-184A-4438-807C-EFA7E9CB093C}" dt="2024-10-02T18:54:05.028" v="10839" actId="1076"/>
          <ac:picMkLst>
            <pc:docMk/>
            <pc:sldMk cId="3307690465" sldId="287"/>
            <ac:picMk id="4106" creationId="{16ED7223-6132-74FA-E939-59E50D2B436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2T21:02:59.864" v="13343" actId="20577"/>
        <pc:sldMkLst>
          <pc:docMk/>
          <pc:sldMk cId="1892639867" sldId="288"/>
        </pc:sldMkLst>
        <pc:spChg chg="mod">
          <ac:chgData name="Carlos Hidalgo García" userId="5e0decdd4a0d9a7e" providerId="LiveId" clId="{C7FAEE5A-184A-4438-807C-EFA7E9CB093C}" dt="2024-10-02T21:02:59.864" v="13343" actId="20577"/>
          <ac:spMkLst>
            <pc:docMk/>
            <pc:sldMk cId="1892639867" sldId="28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2.717" v="13170"/>
          <ac:spMkLst>
            <pc:docMk/>
            <pc:sldMk cId="1892639867" sldId="288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8:56:24.297" v="10851" actId="6549"/>
          <ac:spMkLst>
            <pc:docMk/>
            <pc:sldMk cId="1892639867" sldId="288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22.018" v="10850" actId="478"/>
          <ac:picMkLst>
            <pc:docMk/>
            <pc:sldMk cId="1892639867" sldId="288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21.437" v="10849" actId="478"/>
          <ac:picMkLst>
            <pc:docMk/>
            <pc:sldMk cId="1892639867" sldId="288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20.432" v="10847" actId="478"/>
          <ac:picMkLst>
            <pc:docMk/>
            <pc:sldMk cId="1892639867" sldId="288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20.918" v="10848" actId="478"/>
          <ac:picMkLst>
            <pc:docMk/>
            <pc:sldMk cId="1892639867" sldId="288"/>
            <ac:picMk id="4106" creationId="{16ED7223-6132-74FA-E939-59E50D2B4366}"/>
          </ac:picMkLst>
        </pc:picChg>
        <pc:picChg chg="add mod">
          <ac:chgData name="Carlos Hidalgo García" userId="5e0decdd4a0d9a7e" providerId="LiveId" clId="{C7FAEE5A-184A-4438-807C-EFA7E9CB093C}" dt="2024-10-02T18:56:36.986" v="10857" actId="208"/>
          <ac:picMkLst>
            <pc:docMk/>
            <pc:sldMk cId="1892639867" sldId="288"/>
            <ac:picMk id="5122" creationId="{50006B13-27BB-D63A-691D-29AE41727FC2}"/>
          </ac:picMkLst>
        </pc:picChg>
      </pc:sldChg>
      <pc:sldChg chg="delSp modSp add mod ord modNotesTx">
        <pc:chgData name="Carlos Hidalgo García" userId="5e0decdd4a0d9a7e" providerId="LiveId" clId="{C7FAEE5A-184A-4438-807C-EFA7E9CB093C}" dt="2024-10-02T21:02:56.451" v="13341" actId="20577"/>
        <pc:sldMkLst>
          <pc:docMk/>
          <pc:sldMk cId="1246015074" sldId="289"/>
        </pc:sldMkLst>
        <pc:spChg chg="mod">
          <ac:chgData name="Carlos Hidalgo García" userId="5e0decdd4a0d9a7e" providerId="LiveId" clId="{C7FAEE5A-184A-4438-807C-EFA7E9CB093C}" dt="2024-10-02T21:02:56.451" v="13341" actId="20577"/>
          <ac:spMkLst>
            <pc:docMk/>
            <pc:sldMk cId="1246015074" sldId="28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5.962" v="13171"/>
          <ac:spMkLst>
            <pc:docMk/>
            <pc:sldMk cId="1246015074" sldId="289"/>
            <ac:spMk id="3" creationId="{CDC44977-E2C0-140D-5BAB-7AAD7874BEB0}"/>
          </ac:spMkLst>
        </pc:spChg>
        <pc:spChg chg="mod">
          <ac:chgData name="Carlos Hidalgo García" userId="5e0decdd4a0d9a7e" providerId="LiveId" clId="{C7FAEE5A-184A-4438-807C-EFA7E9CB093C}" dt="2024-10-02T19:00:10.670" v="11539" actId="13926"/>
          <ac:spMkLst>
            <pc:docMk/>
            <pc:sldMk cId="1246015074" sldId="28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18:56:58.798" v="10864" actId="478"/>
          <ac:picMkLst>
            <pc:docMk/>
            <pc:sldMk cId="1246015074" sldId="289"/>
            <ac:picMk id="4098" creationId="{361EBD31-07E0-8780-AB37-C754882933F4}"/>
          </ac:picMkLst>
        </pc:picChg>
        <pc:picChg chg="del">
          <ac:chgData name="Carlos Hidalgo García" userId="5e0decdd4a0d9a7e" providerId="LiveId" clId="{C7FAEE5A-184A-4438-807C-EFA7E9CB093C}" dt="2024-10-02T18:56:57.168" v="10861" actId="478"/>
          <ac:picMkLst>
            <pc:docMk/>
            <pc:sldMk cId="1246015074" sldId="289"/>
            <ac:picMk id="4100" creationId="{19E3AE0F-5817-D13B-6505-837998C3BE2E}"/>
          </ac:picMkLst>
        </pc:picChg>
        <pc:picChg chg="del">
          <ac:chgData name="Carlos Hidalgo García" userId="5e0decdd4a0d9a7e" providerId="LiveId" clId="{C7FAEE5A-184A-4438-807C-EFA7E9CB093C}" dt="2024-10-02T18:56:57.585" v="10862" actId="478"/>
          <ac:picMkLst>
            <pc:docMk/>
            <pc:sldMk cId="1246015074" sldId="289"/>
            <ac:picMk id="4102" creationId="{3C6990C0-3922-1951-8CF6-780F1002245C}"/>
          </ac:picMkLst>
        </pc:picChg>
        <pc:picChg chg="del">
          <ac:chgData name="Carlos Hidalgo García" userId="5e0decdd4a0d9a7e" providerId="LiveId" clId="{C7FAEE5A-184A-4438-807C-EFA7E9CB093C}" dt="2024-10-02T18:56:58.139" v="10863" actId="478"/>
          <ac:picMkLst>
            <pc:docMk/>
            <pc:sldMk cId="1246015074" sldId="289"/>
            <ac:picMk id="4106" creationId="{16ED7223-6132-74FA-E939-59E50D2B4366}"/>
          </ac:picMkLst>
        </pc:picChg>
      </pc:sldChg>
      <pc:sldChg chg="addSp modSp add mod modNotesTx">
        <pc:chgData name="Carlos Hidalgo García" userId="5e0decdd4a0d9a7e" providerId="LiveId" clId="{C7FAEE5A-184A-4438-807C-EFA7E9CB093C}" dt="2024-10-02T21:02:46.576" v="13335" actId="20577"/>
        <pc:sldMkLst>
          <pc:docMk/>
          <pc:sldMk cId="1239441791" sldId="290"/>
        </pc:sldMkLst>
        <pc:spChg chg="mod">
          <ac:chgData name="Carlos Hidalgo García" userId="5e0decdd4a0d9a7e" providerId="LiveId" clId="{C7FAEE5A-184A-4438-807C-EFA7E9CB093C}" dt="2024-10-02T21:02:46.576" v="13335" actId="20577"/>
          <ac:spMkLst>
            <pc:docMk/>
            <pc:sldMk cId="1239441791" sldId="29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01:18.999" v="13296" actId="14100"/>
          <ac:spMkLst>
            <pc:docMk/>
            <pc:sldMk cId="1239441791" sldId="290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19:09:29.746" v="12170" actId="1076"/>
          <ac:spMkLst>
            <pc:docMk/>
            <pc:sldMk cId="1239441791" sldId="290"/>
            <ac:spMk id="4" creationId="{D58C95BC-A2C3-5832-A7AE-3CDB2B22219F}"/>
          </ac:spMkLst>
        </pc:spChg>
        <pc:spChg chg="mod">
          <ac:chgData name="Carlos Hidalgo García" userId="5e0decdd4a0d9a7e" providerId="LiveId" clId="{C7FAEE5A-184A-4438-807C-EFA7E9CB093C}" dt="2024-10-02T21:00:48.726" v="13292" actId="14100"/>
          <ac:spMkLst>
            <pc:docMk/>
            <pc:sldMk cId="1239441791" sldId="290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19:09:23.047" v="12169" actId="404"/>
          <ac:spMkLst>
            <pc:docMk/>
            <pc:sldMk cId="1239441791" sldId="290"/>
            <ac:spMk id="24" creationId="{77AC952E-FE1E-3C99-9DBC-A0774DAFAAAE}"/>
          </ac:spMkLst>
        </pc:spChg>
        <pc:picChg chg="add mod ord">
          <ac:chgData name="Carlos Hidalgo García" userId="5e0decdd4a0d9a7e" providerId="LiveId" clId="{C7FAEE5A-184A-4438-807C-EFA7E9CB093C}" dt="2024-10-02T19:10:04.778" v="12178" actId="208"/>
          <ac:picMkLst>
            <pc:docMk/>
            <pc:sldMk cId="1239441791" sldId="290"/>
            <ac:picMk id="8" creationId="{0970355B-9DC2-41C5-9F89-0A1153404233}"/>
          </ac:picMkLst>
        </pc:picChg>
        <pc:picChg chg="add mod">
          <ac:chgData name="Carlos Hidalgo García" userId="5e0decdd4a0d9a7e" providerId="LiveId" clId="{C7FAEE5A-184A-4438-807C-EFA7E9CB093C}" dt="2024-10-02T19:11:17.495" v="12188" actId="166"/>
          <ac:picMkLst>
            <pc:docMk/>
            <pc:sldMk cId="1239441791" sldId="290"/>
            <ac:picMk id="13" creationId="{3513C8E1-44D6-BA9A-6B3F-B240C05EB759}"/>
          </ac:picMkLst>
        </pc:pic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0" creationId="{C3E9B7A7-9704-2FAF-69CE-1E26F80FDBFE}"/>
          </ac:cxnSpMkLst>
        </pc:cxnChg>
        <pc:cxnChg chg="mod">
          <ac:chgData name="Carlos Hidalgo García" userId="5e0decdd4a0d9a7e" providerId="LiveId" clId="{C7FAEE5A-184A-4438-807C-EFA7E9CB093C}" dt="2024-10-02T21:00:48.726" v="13292" actId="14100"/>
          <ac:cxnSpMkLst>
            <pc:docMk/>
            <pc:sldMk cId="1239441791" sldId="290"/>
            <ac:cxnSpMk id="12" creationId="{82070113-7BB7-7024-E433-0280FBD0E38C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3.605" v="13333" actId="20577"/>
        <pc:sldMkLst>
          <pc:docMk/>
          <pc:sldMk cId="412916189" sldId="291"/>
        </pc:sldMkLst>
        <pc:spChg chg="mod">
          <ac:chgData name="Carlos Hidalgo García" userId="5e0decdd4a0d9a7e" providerId="LiveId" clId="{C7FAEE5A-184A-4438-807C-EFA7E9CB093C}" dt="2024-10-02T21:02:43.605" v="13333" actId="20577"/>
          <ac:spMkLst>
            <pc:docMk/>
            <pc:sldMk cId="412916189" sldId="291"/>
            <ac:spMk id="2" creationId="{7F9F07BE-1DDC-E18E-7266-8619704EC24D}"/>
          </ac:spMkLst>
        </pc:spChg>
        <pc:spChg chg="del mod">
          <ac:chgData name="Carlos Hidalgo García" userId="5e0decdd4a0d9a7e" providerId="LiveId" clId="{C7FAEE5A-184A-4438-807C-EFA7E9CB093C}" dt="2024-10-02T21:01:36.003" v="13299" actId="478"/>
          <ac:spMkLst>
            <pc:docMk/>
            <pc:sldMk cId="412916189" sldId="291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0:22.711" v="12180" actId="478"/>
          <ac:spMkLst>
            <pc:docMk/>
            <pc:sldMk cId="412916189" sldId="291"/>
            <ac:spMk id="4" creationId="{D58C95BC-A2C3-5832-A7AE-3CDB2B22219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30.781" v="13297" actId="478"/>
          <ac:spMkLst>
            <pc:docMk/>
            <pc:sldMk cId="412916189" sldId="291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4" creationId="{2E27105B-1246-5379-4024-20EA21A8AF7F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5" creationId="{A5A522FF-846D-BEE9-BA38-0AE3B573B56D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6" creationId="{E06F1EC8-8543-C4F0-95BD-C86DEB9DD9A1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7" creationId="{D26B86CF-70E8-1358-E79B-E9EB5A40E474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8" creationId="{AF792E3B-88B1-5A2F-00BE-5F64893FDC3E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19" creationId="{7C60E7BA-38A2-CFA6-56E5-6933AFB4C23A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0" creationId="{5A01BF08-7AD4-2586-E10A-EC156B62F665}"/>
          </ac:spMkLst>
        </pc:spChg>
        <pc:spChg chg="add mod">
          <ac:chgData name="Carlos Hidalgo García" userId="5e0decdd4a0d9a7e" providerId="LiveId" clId="{C7FAEE5A-184A-4438-807C-EFA7E9CB093C}" dt="2024-10-02T19:10:36.124" v="12185"/>
          <ac:spMkLst>
            <pc:docMk/>
            <pc:sldMk cId="412916189" sldId="291"/>
            <ac:spMk id="21" creationId="{1BA13FE9-E201-3379-238D-F260D32543BF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3" creationId="{8E12896A-474F-DA3E-0D65-D8FD941C5565}"/>
          </ac:spMkLst>
        </pc:spChg>
        <pc:spChg chg="mod">
          <ac:chgData name="Carlos Hidalgo García" userId="5e0decdd4a0d9a7e" providerId="LiveId" clId="{C7FAEE5A-184A-4438-807C-EFA7E9CB093C}" dt="2024-10-02T19:10:30.267" v="12184" actId="20577"/>
          <ac:spMkLst>
            <pc:docMk/>
            <pc:sldMk cId="412916189" sldId="291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0:55.965" v="13293"/>
          <ac:spMkLst>
            <pc:docMk/>
            <pc:sldMk cId="412916189" sldId="291"/>
            <ac:spMk id="25" creationId="{0E692C9C-B37A-CB9C-9DA8-845FA39D7EA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7" creationId="{C9AE9466-C136-3DC6-6AB0-EFD240791C8F}"/>
          </ac:spMkLst>
        </pc:spChg>
        <pc:spChg chg="add mod">
          <ac:chgData name="Carlos Hidalgo García" userId="5e0decdd4a0d9a7e" providerId="LiveId" clId="{C7FAEE5A-184A-4438-807C-EFA7E9CB093C}" dt="2024-10-02T21:01:31.062" v="13298"/>
          <ac:spMkLst>
            <pc:docMk/>
            <pc:sldMk cId="412916189" sldId="291"/>
            <ac:spMk id="29" creationId="{62FDBF43-01CD-F213-94AB-EAA782F8C5F7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1" creationId="{E16EF774-E793-D13F-B4CA-C8E0DD523BA0}"/>
          </ac:spMkLst>
        </pc:spChg>
        <pc:spChg chg="add mod">
          <ac:chgData name="Carlos Hidalgo García" userId="5e0decdd4a0d9a7e" providerId="LiveId" clId="{C7FAEE5A-184A-4438-807C-EFA7E9CB093C}" dt="2024-10-02T21:01:36.528" v="13300"/>
          <ac:spMkLst>
            <pc:docMk/>
            <pc:sldMk cId="412916189" sldId="291"/>
            <ac:spMk id="33" creationId="{CD4FCD4B-6E63-49DA-05D8-DC3E237A287C}"/>
          </ac:spMkLst>
        </pc:spChg>
        <pc:picChg chg="del">
          <ac:chgData name="Carlos Hidalgo García" userId="5e0decdd4a0d9a7e" providerId="LiveId" clId="{C7FAEE5A-184A-4438-807C-EFA7E9CB093C}" dt="2024-10-02T19:10:23.355" v="12181" actId="478"/>
          <ac:picMkLst>
            <pc:docMk/>
            <pc:sldMk cId="412916189" sldId="291"/>
            <ac:picMk id="8" creationId="{0970355B-9DC2-41C5-9F89-0A1153404233}"/>
          </ac:picMkLst>
        </pc:picChg>
        <pc:picChg chg="del">
          <ac:chgData name="Carlos Hidalgo García" userId="5e0decdd4a0d9a7e" providerId="LiveId" clId="{C7FAEE5A-184A-4438-807C-EFA7E9CB093C}" dt="2024-10-02T19:10:23.962" v="12182" actId="478"/>
          <ac:picMkLst>
            <pc:docMk/>
            <pc:sldMk cId="412916189" sldId="291"/>
            <ac:picMk id="13" creationId="{3513C8E1-44D6-BA9A-6B3F-B240C05EB759}"/>
          </ac:picMkLst>
        </pc:pic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30.781" v="13297" actId="478"/>
          <ac:cxnSpMkLst>
            <pc:docMk/>
            <pc:sldMk cId="412916189" sldId="291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19:10:36.124" v="12185"/>
          <ac:cxnSpMkLst>
            <pc:docMk/>
            <pc:sldMk cId="412916189" sldId="291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6" creationId="{A5824DB4-7528-20F4-C281-AEC7257CAE07}"/>
          </ac:cxnSpMkLst>
        </pc:cxnChg>
        <pc:cxnChg chg="add mod">
          <ac:chgData name="Carlos Hidalgo García" userId="5e0decdd4a0d9a7e" providerId="LiveId" clId="{C7FAEE5A-184A-4438-807C-EFA7E9CB093C}" dt="2024-10-02T21:01:31.062" v="13298"/>
          <ac:cxnSpMkLst>
            <pc:docMk/>
            <pc:sldMk cId="412916189" sldId="291"/>
            <ac:cxnSpMk id="28" creationId="{36172E53-8BFA-920C-2846-8C9A3FE8C40D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0" creationId="{2DBB62D5-24DC-945F-BB09-062ABFD2C828}"/>
          </ac:cxnSpMkLst>
        </pc:cxnChg>
        <pc:cxnChg chg="add mod">
          <ac:chgData name="Carlos Hidalgo García" userId="5e0decdd4a0d9a7e" providerId="LiveId" clId="{C7FAEE5A-184A-4438-807C-EFA7E9CB093C}" dt="2024-10-02T21:01:36.528" v="13300"/>
          <ac:cxnSpMkLst>
            <pc:docMk/>
            <pc:sldMk cId="412916189" sldId="291"/>
            <ac:cxnSpMk id="32" creationId="{B2F293D0-D44F-503C-7D85-34EE99594C61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40.656" v="13331" actId="20577"/>
        <pc:sldMkLst>
          <pc:docMk/>
          <pc:sldMk cId="3011287496" sldId="292"/>
        </pc:sldMkLst>
        <pc:spChg chg="mod">
          <ac:chgData name="Carlos Hidalgo García" userId="5e0decdd4a0d9a7e" providerId="LiveId" clId="{C7FAEE5A-184A-4438-807C-EFA7E9CB093C}" dt="2024-10-02T21:02:40.656" v="13331" actId="20577"/>
          <ac:spMkLst>
            <pc:docMk/>
            <pc:sldMk cId="3011287496" sldId="292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0.592" v="13301" actId="478"/>
          <ac:spMkLst>
            <pc:docMk/>
            <pc:sldMk cId="3011287496" sldId="292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5" creationId="{4445DAF0-82C5-10F5-CC33-73CD1D6F9215}"/>
          </ac:spMkLst>
        </pc:spChg>
        <pc:spChg chg="del">
          <ac:chgData name="Carlos Hidalgo García" userId="5e0decdd4a0d9a7e" providerId="LiveId" clId="{C7FAEE5A-184A-4438-807C-EFA7E9CB093C}" dt="2024-10-02T21:01:41.298" v="13302" actId="478"/>
          <ac:spMkLst>
            <pc:docMk/>
            <pc:sldMk cId="3011287496" sldId="292"/>
            <ac:spMk id="11" creationId="{B9BE3053-AAF0-0943-37EB-050D23E28A12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4" creationId="{2E27105B-1246-5379-4024-20EA21A8AF7F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5" creationId="{A5A522FF-846D-BEE9-BA38-0AE3B573B56D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6" creationId="{E06F1EC8-8543-C4F0-95BD-C86DEB9DD9A1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7" creationId="{D26B86CF-70E8-1358-E79B-E9EB5A40E474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8" creationId="{AF792E3B-88B1-5A2F-00BE-5F64893FDC3E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19" creationId="{7C60E7BA-38A2-CFA6-56E5-6933AFB4C23A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0" creationId="{5A01BF08-7AD4-2586-E10A-EC156B62F665}"/>
          </ac:spMkLst>
        </pc:spChg>
        <pc:spChg chg="del">
          <ac:chgData name="Carlos Hidalgo García" userId="5e0decdd4a0d9a7e" providerId="LiveId" clId="{C7FAEE5A-184A-4438-807C-EFA7E9CB093C}" dt="2024-10-02T19:11:29.749" v="12190" actId="478"/>
          <ac:spMkLst>
            <pc:docMk/>
            <pc:sldMk cId="3011287496" sldId="292"/>
            <ac:spMk id="21" creationId="{1BA13FE9-E201-3379-238D-F260D32543BF}"/>
          </ac:spMkLst>
        </pc:spChg>
        <pc:spChg chg="mod">
          <ac:chgData name="Carlos Hidalgo García" userId="5e0decdd4a0d9a7e" providerId="LiveId" clId="{C7FAEE5A-184A-4438-807C-EFA7E9CB093C}" dt="2024-10-02T20:21:32.636" v="12260" actId="122"/>
          <ac:spMkLst>
            <pc:docMk/>
            <pc:sldMk cId="3011287496" sldId="29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0:23:32.703" v="12379" actId="20577"/>
          <ac:spMkLst>
            <pc:docMk/>
            <pc:sldMk cId="3011287496" sldId="292"/>
            <ac:spMk id="26" creationId="{1CCBBC64-C1FE-878E-CDB8-D44E93351C42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28" creationId="{9E7865A8-29DB-1ED2-C933-8B2A156DD8FB}"/>
          </ac:spMkLst>
        </pc:spChg>
        <pc:spChg chg="add mod">
          <ac:chgData name="Carlos Hidalgo García" userId="5e0decdd4a0d9a7e" providerId="LiveId" clId="{C7FAEE5A-184A-4438-807C-EFA7E9CB093C}" dt="2024-10-02T21:01:44.118" v="13305"/>
          <ac:spMkLst>
            <pc:docMk/>
            <pc:sldMk cId="3011287496" sldId="292"/>
            <ac:spMk id="30" creationId="{A0051D6F-1321-1012-99C9-B2D30FEC31D1}"/>
          </ac:spMkLst>
        </pc:spChg>
        <pc:picChg chg="add mod">
          <ac:chgData name="Carlos Hidalgo García" userId="5e0decdd4a0d9a7e" providerId="LiveId" clId="{C7FAEE5A-184A-4438-807C-EFA7E9CB093C}" dt="2024-10-02T20:36:04.008" v="12967" actId="208"/>
          <ac:picMkLst>
            <pc:docMk/>
            <pc:sldMk cId="3011287496" sldId="292"/>
            <ac:picMk id="8" creationId="{458722EA-11B2-06DD-261D-28BE39349B51}"/>
          </ac:picMkLst>
        </pc:picChg>
        <pc:picChg chg="add mod">
          <ac:chgData name="Carlos Hidalgo García" userId="5e0decdd4a0d9a7e" providerId="LiveId" clId="{C7FAEE5A-184A-4438-807C-EFA7E9CB093C}" dt="2024-10-02T20:36:05.819" v="12968" actId="208"/>
          <ac:picMkLst>
            <pc:docMk/>
            <pc:sldMk cId="3011287496" sldId="292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41.956" v="13303" actId="478"/>
          <ac:cxnSpMkLst>
            <pc:docMk/>
            <pc:sldMk cId="3011287496" sldId="292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43.211" v="13304" actId="478"/>
          <ac:cxnSpMkLst>
            <pc:docMk/>
            <pc:sldMk cId="3011287496" sldId="292"/>
            <ac:cxnSpMk id="12" creationId="{82070113-7BB7-7024-E433-0280FBD0E38C}"/>
          </ac:cxnSpMkLst>
        </pc:cxnChg>
        <pc:cxnChg chg="del">
          <ac:chgData name="Carlos Hidalgo García" userId="5e0decdd4a0d9a7e" providerId="LiveId" clId="{C7FAEE5A-184A-4438-807C-EFA7E9CB093C}" dt="2024-10-02T19:11:29.749" v="12190" actId="478"/>
          <ac:cxnSpMkLst>
            <pc:docMk/>
            <pc:sldMk cId="3011287496" sldId="292"/>
            <ac:cxnSpMk id="22" creationId="{836FAEE9-AA3E-7A47-C9A1-2F27309DC7AB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7" creationId="{A908F008-27EB-7E0F-FAD2-9A0BE8AAC948}"/>
          </ac:cxnSpMkLst>
        </pc:cxnChg>
        <pc:cxnChg chg="add mod">
          <ac:chgData name="Carlos Hidalgo García" userId="5e0decdd4a0d9a7e" providerId="LiveId" clId="{C7FAEE5A-184A-4438-807C-EFA7E9CB093C}" dt="2024-10-02T21:01:44.118" v="13305"/>
          <ac:cxnSpMkLst>
            <pc:docMk/>
            <pc:sldMk cId="3011287496" sldId="292"/>
            <ac:cxnSpMk id="29" creationId="{47498F18-4071-E69B-B3B2-F44541BFB1E6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2T21:02:37.273" v="13329" actId="20577"/>
        <pc:sldMkLst>
          <pc:docMk/>
          <pc:sldMk cId="388189251" sldId="293"/>
        </pc:sldMkLst>
        <pc:spChg chg="mod">
          <ac:chgData name="Carlos Hidalgo García" userId="5e0decdd4a0d9a7e" providerId="LiveId" clId="{C7FAEE5A-184A-4438-807C-EFA7E9CB093C}" dt="2024-10-02T21:02:37.273" v="13329" actId="20577"/>
          <ac:spMkLst>
            <pc:docMk/>
            <pc:sldMk cId="388189251" sldId="29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48.726" v="13306" actId="478"/>
          <ac:spMkLst>
            <pc:docMk/>
            <pc:sldMk cId="388189251" sldId="293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49.304" v="13307" actId="478"/>
          <ac:spMkLst>
            <pc:docMk/>
            <pc:sldMk cId="388189251" sldId="293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4" creationId="{F9F205F9-A510-B24C-2D0F-FEE341FDE73C}"/>
          </ac:spMkLst>
        </pc:spChg>
        <pc:spChg chg="add mod">
          <ac:chgData name="Carlos Hidalgo García" userId="5e0decdd4a0d9a7e" providerId="LiveId" clId="{C7FAEE5A-184A-4438-807C-EFA7E9CB093C}" dt="2024-10-02T21:01:52.159" v="13310"/>
          <ac:spMkLst>
            <pc:docMk/>
            <pc:sldMk cId="388189251" sldId="293"/>
            <ac:spMk id="16" creationId="{0D30E410-8643-9DE9-B3CC-2E09C0E41C4C}"/>
          </ac:spMkLst>
        </pc:spChg>
        <pc:spChg chg="mod">
          <ac:chgData name="Carlos Hidalgo García" userId="5e0decdd4a0d9a7e" providerId="LiveId" clId="{C7FAEE5A-184A-4438-807C-EFA7E9CB093C}" dt="2024-10-02T20:25:17.156" v="12406" actId="20577"/>
          <ac:spMkLst>
            <pc:docMk/>
            <pc:sldMk cId="388189251" sldId="293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0:28:12.893" v="12495" actId="1076"/>
          <ac:spMkLst>
            <pc:docMk/>
            <pc:sldMk cId="388189251" sldId="293"/>
            <ac:spMk id="26" creationId="{1CCBBC64-C1FE-878E-CDB8-D44E93351C42}"/>
          </ac:spMkLst>
        </pc:spChg>
        <pc:picChg chg="add mod">
          <ac:chgData name="Carlos Hidalgo García" userId="5e0decdd4a0d9a7e" providerId="LiveId" clId="{C7FAEE5A-184A-4438-807C-EFA7E9CB093C}" dt="2024-10-02T20:36:00.836" v="12966" actId="208"/>
          <ac:picMkLst>
            <pc:docMk/>
            <pc:sldMk cId="388189251" sldId="293"/>
            <ac:picMk id="5" creationId="{6AC53FE9-CCAA-E3FF-EE48-EED5D76800BF}"/>
          </ac:picMkLst>
        </pc:picChg>
        <pc:picChg chg="del">
          <ac:chgData name="Carlos Hidalgo García" userId="5e0decdd4a0d9a7e" providerId="LiveId" clId="{C7FAEE5A-184A-4438-807C-EFA7E9CB093C}" dt="2024-10-02T20:25:09.381" v="12382" actId="478"/>
          <ac:picMkLst>
            <pc:docMk/>
            <pc:sldMk cId="388189251" sldId="293"/>
            <ac:picMk id="8" creationId="{458722EA-11B2-06DD-261D-28BE39349B51}"/>
          </ac:picMkLst>
        </pc:picChg>
        <pc:picChg chg="del">
          <ac:chgData name="Carlos Hidalgo García" userId="5e0decdd4a0d9a7e" providerId="LiveId" clId="{C7FAEE5A-184A-4438-807C-EFA7E9CB093C}" dt="2024-10-02T20:25:08.934" v="12381" actId="478"/>
          <ac:picMkLst>
            <pc:docMk/>
            <pc:sldMk cId="388189251" sldId="293"/>
            <ac:picMk id="23" creationId="{DF8F038F-326D-2718-B035-18432757EF7E}"/>
          </ac:picMkLst>
        </pc:picChg>
        <pc:cxnChg chg="del mod">
          <ac:chgData name="Carlos Hidalgo García" userId="5e0decdd4a0d9a7e" providerId="LiveId" clId="{C7FAEE5A-184A-4438-807C-EFA7E9CB093C}" dt="2024-10-02T21:01:50.213" v="13308" actId="478"/>
          <ac:cxnSpMkLst>
            <pc:docMk/>
            <pc:sldMk cId="388189251" sldId="293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1.211" v="13309" actId="478"/>
          <ac:cxnSpMkLst>
            <pc:docMk/>
            <pc:sldMk cId="388189251" sldId="293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3" creationId="{95E340ED-8C6F-5D04-1C1C-78BAAD98D521}"/>
          </ac:cxnSpMkLst>
        </pc:cxnChg>
        <pc:cxnChg chg="add mod">
          <ac:chgData name="Carlos Hidalgo García" userId="5e0decdd4a0d9a7e" providerId="LiveId" clId="{C7FAEE5A-184A-4438-807C-EFA7E9CB093C}" dt="2024-10-02T21:01:52.159" v="13310"/>
          <ac:cxnSpMkLst>
            <pc:docMk/>
            <pc:sldMk cId="388189251" sldId="293"/>
            <ac:cxnSpMk id="15" creationId="{67CA95C3-0708-4946-FA08-DEB32F843BD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3.578" v="13327" actId="20577"/>
        <pc:sldMkLst>
          <pc:docMk/>
          <pc:sldMk cId="2081922072" sldId="294"/>
        </pc:sldMkLst>
        <pc:spChg chg="mod">
          <ac:chgData name="Carlos Hidalgo García" userId="5e0decdd4a0d9a7e" providerId="LiveId" clId="{C7FAEE5A-184A-4438-807C-EFA7E9CB093C}" dt="2024-10-02T21:02:33.578" v="13327" actId="20577"/>
          <ac:spMkLst>
            <pc:docMk/>
            <pc:sldMk cId="2081922072" sldId="29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1:56.324" v="13311" actId="478"/>
          <ac:spMkLst>
            <pc:docMk/>
            <pc:sldMk cId="2081922072" sldId="294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1:56.904" v="13312" actId="478"/>
          <ac:spMkLst>
            <pc:docMk/>
            <pc:sldMk cId="2081922072" sldId="294"/>
            <ac:spMk id="11" creationId="{B9BE3053-AAF0-0943-37EB-050D23E28A12}"/>
          </ac:spMkLst>
        </pc:spChg>
        <pc:spChg chg="add mod">
          <ac:chgData name="Carlos Hidalgo García" userId="5e0decdd4a0d9a7e" providerId="LiveId" clId="{C7FAEE5A-184A-4438-807C-EFA7E9CB093C}" dt="2024-10-02T20:32:30.927" v="12743" actId="20577"/>
          <ac:spMkLst>
            <pc:docMk/>
            <pc:sldMk cId="2081922072" sldId="294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7" creationId="{C89FD059-F8D5-9791-35C9-031B4D2C72DA}"/>
          </ac:spMkLst>
        </pc:spChg>
        <pc:spChg chg="add mod">
          <ac:chgData name="Carlos Hidalgo García" userId="5e0decdd4a0d9a7e" providerId="LiveId" clId="{C7FAEE5A-184A-4438-807C-EFA7E9CB093C}" dt="2024-10-02T21:01:59.745" v="13315"/>
          <ac:spMkLst>
            <pc:docMk/>
            <pc:sldMk cId="2081922072" sldId="294"/>
            <ac:spMk id="19" creationId="{6E6AB452-C280-A646-5FF9-4FE678193B97}"/>
          </ac:spMkLst>
        </pc:spChg>
        <pc:spChg chg="mod">
          <ac:chgData name="Carlos Hidalgo García" userId="5e0decdd4a0d9a7e" providerId="LiveId" clId="{C7FAEE5A-184A-4438-807C-EFA7E9CB093C}" dt="2024-10-02T20:31:24.042" v="12581" actId="20577"/>
          <ac:spMkLst>
            <pc:docMk/>
            <pc:sldMk cId="2081922072" sldId="294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2T20:31:03.343" v="12519" actId="478"/>
          <ac:spMkLst>
            <pc:docMk/>
            <pc:sldMk cId="2081922072" sldId="294"/>
            <ac:spMk id="26" creationId="{1CCBBC64-C1FE-878E-CDB8-D44E93351C42}"/>
          </ac:spMkLst>
        </pc:spChg>
        <pc:picChg chg="del">
          <ac:chgData name="Carlos Hidalgo García" userId="5e0decdd4a0d9a7e" providerId="LiveId" clId="{C7FAEE5A-184A-4438-807C-EFA7E9CB093C}" dt="2024-10-02T20:30:51.055" v="12514" actId="478"/>
          <ac:picMkLst>
            <pc:docMk/>
            <pc:sldMk cId="2081922072" sldId="294"/>
            <ac:picMk id="5" creationId="{6AC53FE9-CCAA-E3FF-EE48-EED5D76800BF}"/>
          </ac:picMkLst>
        </pc:picChg>
        <pc:picChg chg="add del mod">
          <ac:chgData name="Carlos Hidalgo García" userId="5e0decdd4a0d9a7e" providerId="LiveId" clId="{C7FAEE5A-184A-4438-807C-EFA7E9CB093C}" dt="2024-10-02T20:33:20.400" v="12744" actId="478"/>
          <ac:picMkLst>
            <pc:docMk/>
            <pc:sldMk cId="2081922072" sldId="294"/>
            <ac:picMk id="8" creationId="{3325E849-8BA3-00FE-9EC5-C462D48DD2DB}"/>
          </ac:picMkLst>
        </pc:picChg>
        <pc:picChg chg="add mod">
          <ac:chgData name="Carlos Hidalgo García" userId="5e0decdd4a0d9a7e" providerId="LiveId" clId="{C7FAEE5A-184A-4438-807C-EFA7E9CB093C}" dt="2024-10-02T20:35:57.639" v="12965" actId="208"/>
          <ac:picMkLst>
            <pc:docMk/>
            <pc:sldMk cId="2081922072" sldId="294"/>
            <ac:picMk id="15" creationId="{7482A894-9E49-BECF-8B18-6B66B371B1B5}"/>
          </ac:picMkLst>
        </pc:picChg>
        <pc:cxnChg chg="del mod">
          <ac:chgData name="Carlos Hidalgo García" userId="5e0decdd4a0d9a7e" providerId="LiveId" clId="{C7FAEE5A-184A-4438-807C-EFA7E9CB093C}" dt="2024-10-02T21:01:57.841" v="13313" actId="478"/>
          <ac:cxnSpMkLst>
            <pc:docMk/>
            <pc:sldMk cId="2081922072" sldId="294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1:58.839" v="13314" actId="478"/>
          <ac:cxnSpMkLst>
            <pc:docMk/>
            <pc:sldMk cId="2081922072" sldId="294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6" creationId="{73CC9CA9-CD17-2262-F667-A5B84B38E6B5}"/>
          </ac:cxnSpMkLst>
        </pc:cxnChg>
        <pc:cxnChg chg="add mod">
          <ac:chgData name="Carlos Hidalgo García" userId="5e0decdd4a0d9a7e" providerId="LiveId" clId="{C7FAEE5A-184A-4438-807C-EFA7E9CB093C}" dt="2024-10-02T21:01:59.745" v="13315"/>
          <ac:cxnSpMkLst>
            <pc:docMk/>
            <pc:sldMk cId="2081922072" sldId="294"/>
            <ac:cxnSpMk id="18" creationId="{7C869BA4-4DB7-FCC1-3B10-B14666B8DA7E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02:30.346" v="13325" actId="20577"/>
        <pc:sldMkLst>
          <pc:docMk/>
          <pc:sldMk cId="2302418647" sldId="295"/>
        </pc:sldMkLst>
        <pc:spChg chg="mod">
          <ac:chgData name="Carlos Hidalgo García" userId="5e0decdd4a0d9a7e" providerId="LiveId" clId="{C7FAEE5A-184A-4438-807C-EFA7E9CB093C}" dt="2024-10-02T21:02:30.346" v="13325" actId="20577"/>
          <ac:spMkLst>
            <pc:docMk/>
            <pc:sldMk cId="2302418647" sldId="295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2:03.088" v="13316" actId="478"/>
          <ac:spMkLst>
            <pc:docMk/>
            <pc:sldMk cId="2302418647" sldId="295"/>
            <ac:spMk id="3" creationId="{CDC44977-E2C0-140D-5BAB-7AAD7874BEB0}"/>
          </ac:spMkLst>
        </pc:spChg>
        <pc:spChg chg="del">
          <ac:chgData name="Carlos Hidalgo García" userId="5e0decdd4a0d9a7e" providerId="LiveId" clId="{C7FAEE5A-184A-4438-807C-EFA7E9CB093C}" dt="2024-10-02T21:02:03.802" v="13317" actId="478"/>
          <ac:spMkLst>
            <pc:docMk/>
            <pc:sldMk cId="2302418647" sldId="295"/>
            <ac:spMk id="11" creationId="{B9BE3053-AAF0-0943-37EB-050D23E28A12}"/>
          </ac:spMkLst>
        </pc:spChg>
        <pc:spChg chg="mod">
          <ac:chgData name="Carlos Hidalgo García" userId="5e0decdd4a0d9a7e" providerId="LiveId" clId="{C7FAEE5A-184A-4438-807C-EFA7E9CB093C}" dt="2024-10-02T20:37:47.055" v="13020" actId="20577"/>
          <ac:spMkLst>
            <pc:docMk/>
            <pc:sldMk cId="2302418647" sldId="295"/>
            <ac:spMk id="13" creationId="{7B43FBC4-B267-9DDE-1718-2A40E1799928}"/>
          </ac:spMkLst>
        </pc:spChg>
        <pc:spChg chg="add mod">
          <ac:chgData name="Carlos Hidalgo García" userId="5e0decdd4a0d9a7e" providerId="LiveId" clId="{C7FAEE5A-184A-4438-807C-EFA7E9CB093C}" dt="2024-10-02T20:37:41.451" v="13018" actId="1076"/>
          <ac:spMkLst>
            <pc:docMk/>
            <pc:sldMk cId="2302418647" sldId="295"/>
            <ac:spMk id="21" creationId="{FC0C24C8-8572-FE0F-127E-E15D64C97CBA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0:33:53.953" v="12791" actId="313"/>
          <ac:spMkLst>
            <pc:docMk/>
            <pc:sldMk cId="2302418647" sldId="295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2T21:02:06.749" v="13320"/>
          <ac:spMkLst>
            <pc:docMk/>
            <pc:sldMk cId="2302418647" sldId="295"/>
            <ac:spMk id="26" creationId="{EDF7F894-C61B-FAB5-750C-9A41FCEF7FAB}"/>
          </ac:spMkLst>
        </pc:spChg>
        <pc:picChg chg="add mod">
          <ac:chgData name="Carlos Hidalgo García" userId="5e0decdd4a0d9a7e" providerId="LiveId" clId="{C7FAEE5A-184A-4438-807C-EFA7E9CB093C}" dt="2024-10-02T20:35:51.089" v="12963" actId="208"/>
          <ac:picMkLst>
            <pc:docMk/>
            <pc:sldMk cId="2302418647" sldId="295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0:37:18.980" v="12995" actId="1076"/>
          <ac:picMkLst>
            <pc:docMk/>
            <pc:sldMk cId="2302418647" sldId="295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0:33:38.486" v="12749" actId="478"/>
          <ac:picMkLst>
            <pc:docMk/>
            <pc:sldMk cId="2302418647" sldId="295"/>
            <ac:picMk id="15" creationId="{7482A894-9E49-BECF-8B18-6B66B371B1B5}"/>
          </ac:picMkLst>
        </pc:picChg>
        <pc:picChg chg="add mod">
          <ac:chgData name="Carlos Hidalgo García" userId="5e0decdd4a0d9a7e" providerId="LiveId" clId="{C7FAEE5A-184A-4438-807C-EFA7E9CB093C}" dt="2024-10-02T20:37:20.313" v="12996" actId="1076"/>
          <ac:picMkLst>
            <pc:docMk/>
            <pc:sldMk cId="2302418647" sldId="295"/>
            <ac:picMk id="17" creationId="{361D2A0C-8F62-B0AE-CE90-8853C971BEBE}"/>
          </ac:picMkLst>
        </pc:picChg>
        <pc:picChg chg="add mod">
          <ac:chgData name="Carlos Hidalgo García" userId="5e0decdd4a0d9a7e" providerId="LiveId" clId="{C7FAEE5A-184A-4438-807C-EFA7E9CB093C}" dt="2024-10-02T20:37:27.479" v="12998" actId="208"/>
          <ac:picMkLst>
            <pc:docMk/>
            <pc:sldMk cId="2302418647" sldId="295"/>
            <ac:picMk id="19" creationId="{7481A0E3-A477-F29D-C595-2127804A5819}"/>
          </ac:picMkLst>
        </pc:picChg>
        <pc:cxnChg chg="del mod">
          <ac:chgData name="Carlos Hidalgo García" userId="5e0decdd4a0d9a7e" providerId="LiveId" clId="{C7FAEE5A-184A-4438-807C-EFA7E9CB093C}" dt="2024-10-02T21:02:04.604" v="13318" actId="478"/>
          <ac:cxnSpMkLst>
            <pc:docMk/>
            <pc:sldMk cId="2302418647" sldId="295"/>
            <ac:cxnSpMk id="10" creationId="{C3E9B7A7-9704-2FAF-69CE-1E26F80FDBFE}"/>
          </ac:cxnSpMkLst>
        </pc:cxnChg>
        <pc:cxnChg chg="del mod">
          <ac:chgData name="Carlos Hidalgo García" userId="5e0decdd4a0d9a7e" providerId="LiveId" clId="{C7FAEE5A-184A-4438-807C-EFA7E9CB093C}" dt="2024-10-02T21:02:05.788" v="13319" actId="478"/>
          <ac:cxnSpMkLst>
            <pc:docMk/>
            <pc:sldMk cId="2302418647" sldId="295"/>
            <ac:cxnSpMk id="12" creationId="{82070113-7BB7-7024-E433-0280FBD0E38C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2" creationId="{19D4482A-18B2-1644-A0E6-701BC4170FA9}"/>
          </ac:cxnSpMkLst>
        </pc:cxnChg>
        <pc:cxnChg chg="add mod">
          <ac:chgData name="Carlos Hidalgo García" userId="5e0decdd4a0d9a7e" providerId="LiveId" clId="{C7FAEE5A-184A-4438-807C-EFA7E9CB093C}" dt="2024-10-02T21:02:06.749" v="13320"/>
          <ac:cxnSpMkLst>
            <pc:docMk/>
            <pc:sldMk cId="2302418647" sldId="295"/>
            <ac:cxnSpMk id="25" creationId="{5871E0B0-0EBE-A51F-3A1E-B4E1F671E8B2}"/>
          </ac:cxnSpMkLst>
        </pc:cxnChg>
      </pc:sldChg>
      <pc:sldChg chg="addSp modSp add mod">
        <pc:chgData name="Carlos Hidalgo García" userId="5e0decdd4a0d9a7e" providerId="LiveId" clId="{C7FAEE5A-184A-4438-807C-EFA7E9CB093C}" dt="2024-10-02T21:02:53.504" v="13339" actId="20577"/>
        <pc:sldMkLst>
          <pc:docMk/>
          <pc:sldMk cId="1223997280" sldId="296"/>
        </pc:sldMkLst>
        <pc:spChg chg="mod">
          <ac:chgData name="Carlos Hidalgo García" userId="5e0decdd4a0d9a7e" providerId="LiveId" clId="{C7FAEE5A-184A-4438-807C-EFA7E9CB093C}" dt="2024-10-02T21:02:53.504" v="13339" actId="20577"/>
          <ac:spMkLst>
            <pc:docMk/>
            <pc:sldMk cId="1223997280" sldId="296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0:59:18.223" v="13172"/>
          <ac:spMkLst>
            <pc:docMk/>
            <pc:sldMk cId="1223997280" sldId="296"/>
            <ac:spMk id="3" creationId="{CDC44977-E2C0-140D-5BAB-7AAD7874BEB0}"/>
          </ac:spMkLst>
        </pc:spChg>
        <pc:spChg chg="add mod">
          <ac:chgData name="Carlos Hidalgo García" userId="5e0decdd4a0d9a7e" providerId="LiveId" clId="{C7FAEE5A-184A-4438-807C-EFA7E9CB093C}" dt="2024-10-02T20:42:39.496" v="13044" actId="1076"/>
          <ac:spMkLst>
            <pc:docMk/>
            <pc:sldMk cId="1223997280" sldId="296"/>
            <ac:spMk id="13" creationId="{A3040CD8-1B8D-A8E1-39A9-B974FE960191}"/>
          </ac:spMkLst>
        </pc:spChg>
        <pc:spChg chg="add mod">
          <ac:chgData name="Carlos Hidalgo García" userId="5e0decdd4a0d9a7e" providerId="LiveId" clId="{C7FAEE5A-184A-4438-807C-EFA7E9CB093C}" dt="2024-10-02T20:44:36.912" v="13123" actId="1076"/>
          <ac:spMkLst>
            <pc:docMk/>
            <pc:sldMk cId="1223997280" sldId="296"/>
            <ac:spMk id="17" creationId="{2D87728B-15DE-ADDD-4F7F-C53A9E757CFC}"/>
          </ac:spMkLst>
        </pc:spChg>
        <pc:spChg chg="mod">
          <ac:chgData name="Carlos Hidalgo García" userId="5e0decdd4a0d9a7e" providerId="LiveId" clId="{C7FAEE5A-184A-4438-807C-EFA7E9CB093C}" dt="2024-10-02T20:42:19.111" v="13037" actId="20577"/>
          <ac:spMkLst>
            <pc:docMk/>
            <pc:sldMk cId="1223997280" sldId="29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0:43:40.839" v="13045" actId="14100"/>
          <ac:picMkLst>
            <pc:docMk/>
            <pc:sldMk cId="1223997280" sldId="296"/>
            <ac:picMk id="5" creationId="{E77A9498-EE0A-BEC6-DA17-62CF74036EB2}"/>
          </ac:picMkLst>
        </pc:picChg>
        <pc:picChg chg="add mod">
          <ac:chgData name="Carlos Hidalgo García" userId="5e0decdd4a0d9a7e" providerId="LiveId" clId="{C7FAEE5A-184A-4438-807C-EFA7E9CB093C}" dt="2024-10-02T20:43:47.814" v="13048" actId="208"/>
          <ac:picMkLst>
            <pc:docMk/>
            <pc:sldMk cId="1223997280" sldId="296"/>
            <ac:picMk id="15" creationId="{E6299A45-8B2C-B803-FFEB-E3253E7F5282}"/>
          </ac:picMkLst>
        </pc:picChg>
        <pc:cxnChg chg="mod">
          <ac:chgData name="Carlos Hidalgo García" userId="5e0decdd4a0d9a7e" providerId="LiveId" clId="{C7FAEE5A-184A-4438-807C-EFA7E9CB093C}" dt="2024-10-02T21:02:17.249" v="13321" actId="14100"/>
          <ac:cxnSpMkLst>
            <pc:docMk/>
            <pc:sldMk cId="1223997280" sldId="296"/>
            <ac:cxnSpMk id="12" creationId="{82070113-7BB7-7024-E433-0280FBD0E38C}"/>
          </ac:cxnSpMkLst>
        </pc:cxnChg>
      </pc:sldChg>
      <pc:sldChg chg="modSp add mod ord">
        <pc:chgData name="Carlos Hidalgo García" userId="5e0decdd4a0d9a7e" providerId="LiveId" clId="{C7FAEE5A-184A-4438-807C-EFA7E9CB093C}" dt="2024-10-02T21:17:14.072" v="14687" actId="20577"/>
        <pc:sldMkLst>
          <pc:docMk/>
          <pc:sldMk cId="2568322688" sldId="297"/>
        </pc:sldMkLst>
        <pc:spChg chg="mod">
          <ac:chgData name="Carlos Hidalgo García" userId="5e0decdd4a0d9a7e" providerId="LiveId" clId="{C7FAEE5A-184A-4438-807C-EFA7E9CB093C}" dt="2024-10-02T21:17:14.072" v="14687" actId="20577"/>
          <ac:spMkLst>
            <pc:docMk/>
            <pc:sldMk cId="2568322688" sldId="297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3:36.155" v="13379" actId="404"/>
          <ac:spMkLst>
            <pc:docMk/>
            <pc:sldMk cId="2568322688" sldId="297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3:11.262" v="13349" actId="20577"/>
        <pc:sldMkLst>
          <pc:docMk/>
          <pc:sldMk cId="3034707097" sldId="298"/>
        </pc:sldMkLst>
        <pc:spChg chg="mod">
          <ac:chgData name="Carlos Hidalgo García" userId="5e0decdd4a0d9a7e" providerId="LiveId" clId="{C7FAEE5A-184A-4438-807C-EFA7E9CB093C}" dt="2024-10-02T21:03:11.262" v="13349" actId="20577"/>
          <ac:spMkLst>
            <pc:docMk/>
            <pc:sldMk cId="3034707097" sldId="298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0:51:46.992" v="13150" actId="20577"/>
          <ac:spMkLst>
            <pc:docMk/>
            <pc:sldMk cId="3034707097" sldId="298"/>
            <ac:spMk id="6" creationId="{03E9B5F6-D12F-D76F-64B8-A813D2D8B9A9}"/>
          </ac:spMkLst>
        </pc:spChg>
      </pc:sldChg>
      <pc:sldChg chg="modSp add mod ord">
        <pc:chgData name="Carlos Hidalgo García" userId="5e0decdd4a0d9a7e" providerId="LiveId" clId="{C7FAEE5A-184A-4438-807C-EFA7E9CB093C}" dt="2024-10-02T21:02:50.386" v="13337" actId="20577"/>
        <pc:sldMkLst>
          <pc:docMk/>
          <pc:sldMk cId="2571109814" sldId="299"/>
        </pc:sldMkLst>
        <pc:spChg chg="mod">
          <ac:chgData name="Carlos Hidalgo García" userId="5e0decdd4a0d9a7e" providerId="LiveId" clId="{C7FAEE5A-184A-4438-807C-EFA7E9CB093C}" dt="2024-10-02T21:02:50.386" v="13337" actId="20577"/>
          <ac:spMkLst>
            <pc:docMk/>
            <pc:sldMk cId="2571109814" sldId="299"/>
            <ac:spMk id="5" creationId="{E7DC1AC7-B994-A3D5-DDF3-534920C93FBC}"/>
          </ac:spMkLst>
        </pc:spChg>
        <pc:spChg chg="mod">
          <ac:chgData name="Carlos Hidalgo García" userId="5e0decdd4a0d9a7e" providerId="LiveId" clId="{C7FAEE5A-184A-4438-807C-EFA7E9CB093C}" dt="2024-10-02T21:00:30.867" v="13288" actId="20577"/>
          <ac:spMkLst>
            <pc:docMk/>
            <pc:sldMk cId="2571109814" sldId="299"/>
            <ac:spMk id="6" creationId="{03E9B5F6-D12F-D76F-64B8-A813D2D8B9A9}"/>
          </ac:spMkLst>
        </pc:spChg>
      </pc:sldChg>
      <pc:sldChg chg="delSp modSp add del mod ord">
        <pc:chgData name="Carlos Hidalgo García" userId="5e0decdd4a0d9a7e" providerId="LiveId" clId="{C7FAEE5A-184A-4438-807C-EFA7E9CB093C}" dt="2024-10-02T21:12:50.353" v="14526" actId="47"/>
        <pc:sldMkLst>
          <pc:docMk/>
          <pc:sldMk cId="802259716" sldId="300"/>
        </pc:sldMkLst>
        <pc:spChg chg="mod">
          <ac:chgData name="Carlos Hidalgo García" userId="5e0decdd4a0d9a7e" providerId="LiveId" clId="{C7FAEE5A-184A-4438-807C-EFA7E9CB093C}" dt="2024-10-02T21:03:56.600" v="13386" actId="20577"/>
          <ac:spMkLst>
            <pc:docMk/>
            <pc:sldMk cId="802259716" sldId="300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3:53.020" v="13383" actId="478"/>
          <ac:spMkLst>
            <pc:docMk/>
            <pc:sldMk cId="802259716" sldId="300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4:19.058" v="13411" actId="14100"/>
          <ac:spMkLst>
            <pc:docMk/>
            <pc:sldMk cId="802259716" sldId="300"/>
            <ac:spMk id="23" creationId="{F25EAE01-35F8-268A-33E4-63CE99727E90}"/>
          </ac:spMkLst>
        </pc:spChg>
        <pc:spChg chg="mod">
          <ac:chgData name="Carlos Hidalgo García" userId="5e0decdd4a0d9a7e" providerId="LiveId" clId="{C7FAEE5A-184A-4438-807C-EFA7E9CB093C}" dt="2024-10-02T21:09:15.171" v="13928" actId="20577"/>
          <ac:spMkLst>
            <pc:docMk/>
            <pc:sldMk cId="802259716" sldId="300"/>
            <ac:spMk id="24" creationId="{77AC952E-FE1E-3C99-9DBC-A0774DAFAAAE}"/>
          </ac:spMkLst>
        </pc:spChg>
        <pc:spChg chg="mod">
          <ac:chgData name="Carlos Hidalgo García" userId="5e0decdd4a0d9a7e" providerId="LiveId" clId="{C7FAEE5A-184A-4438-807C-EFA7E9CB093C}" dt="2024-10-02T21:04:33.487" v="13412" actId="1076"/>
          <ac:spMkLst>
            <pc:docMk/>
            <pc:sldMk cId="802259716" sldId="300"/>
            <ac:spMk id="26" creationId="{EDF7F894-C61B-FAB5-750C-9A41FCEF7FAB}"/>
          </ac:spMkLst>
        </pc:sp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5" creationId="{929B9C86-5004-0C0C-2526-30CB082CB6BA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3:53.020" v="13383" actId="478"/>
          <ac:picMkLst>
            <pc:docMk/>
            <pc:sldMk cId="802259716" sldId="300"/>
            <ac:picMk id="19" creationId="{7481A0E3-A477-F29D-C595-2127804A5819}"/>
          </ac:picMkLst>
        </pc:pic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2" creationId="{19D4482A-18B2-1644-A0E6-701BC4170FA9}"/>
          </ac:cxnSpMkLst>
        </pc:cxnChg>
        <pc:cxnChg chg="mod">
          <ac:chgData name="Carlos Hidalgo García" userId="5e0decdd4a0d9a7e" providerId="LiveId" clId="{C7FAEE5A-184A-4438-807C-EFA7E9CB093C}" dt="2024-10-02T21:04:19.058" v="13411" actId="14100"/>
          <ac:cxnSpMkLst>
            <pc:docMk/>
            <pc:sldMk cId="802259716" sldId="300"/>
            <ac:cxnSpMk id="25" creationId="{5871E0B0-0EBE-A51F-3A1E-B4E1F671E8B2}"/>
          </ac:cxnSpMkLst>
        </pc:cxnChg>
      </pc:sldChg>
      <pc:sldChg chg="addSp delSp modSp add mod">
        <pc:chgData name="Carlos Hidalgo García" userId="5e0decdd4a0d9a7e" providerId="LiveId" clId="{C7FAEE5A-184A-4438-807C-EFA7E9CB093C}" dt="2024-10-02T21:28:25.599" v="15592" actId="1076"/>
        <pc:sldMkLst>
          <pc:docMk/>
          <pc:sldMk cId="2676061131" sldId="301"/>
        </pc:sldMkLst>
        <pc:spChg chg="mod">
          <ac:chgData name="Carlos Hidalgo García" userId="5e0decdd4a0d9a7e" providerId="LiveId" clId="{C7FAEE5A-184A-4438-807C-EFA7E9CB093C}" dt="2024-10-02T21:17:18.201" v="14689" actId="20577"/>
          <ac:spMkLst>
            <pc:docMk/>
            <pc:sldMk cId="2676061131" sldId="301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2T21:25:43.737" v="15115" actId="478"/>
          <ac:spMkLst>
            <pc:docMk/>
            <pc:sldMk cId="2676061131" sldId="301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28:19.295" v="15591" actId="13926"/>
          <ac:spMkLst>
            <pc:docMk/>
            <pc:sldMk cId="2676061131" sldId="301"/>
            <ac:spMk id="24" creationId="{77AC952E-FE1E-3C99-9DBC-A0774DAFAAAE}"/>
          </ac:spMkLst>
        </pc:spChg>
        <pc:picChg chg="add del mod">
          <ac:chgData name="Carlos Hidalgo García" userId="5e0decdd4a0d9a7e" providerId="LiveId" clId="{C7FAEE5A-184A-4438-807C-EFA7E9CB093C}" dt="2024-10-02T21:25:55.868" v="15150" actId="478"/>
          <ac:picMkLst>
            <pc:docMk/>
            <pc:sldMk cId="2676061131" sldId="301"/>
            <ac:picMk id="4" creationId="{2612F1FD-9EA2-5BF7-45A7-D2EBCEF3BD2A}"/>
          </ac:picMkLst>
        </pc:picChg>
        <pc:picChg chg="add del mod">
          <ac:chgData name="Carlos Hidalgo García" userId="5e0decdd4a0d9a7e" providerId="LiveId" clId="{C7FAEE5A-184A-4438-807C-EFA7E9CB093C}" dt="2024-10-02T21:25:40.549" v="15114" actId="478"/>
          <ac:picMkLst>
            <pc:docMk/>
            <pc:sldMk cId="2676061131" sldId="301"/>
            <ac:picMk id="8" creationId="{3165C80C-455A-5367-7534-AD251A817B95}"/>
          </ac:picMkLst>
        </pc:picChg>
        <pc:picChg chg="add del mod">
          <ac:chgData name="Carlos Hidalgo García" userId="5e0decdd4a0d9a7e" providerId="LiveId" clId="{C7FAEE5A-184A-4438-807C-EFA7E9CB093C}" dt="2024-10-02T21:25:44.525" v="15116" actId="478"/>
          <ac:picMkLst>
            <pc:docMk/>
            <pc:sldMk cId="2676061131" sldId="301"/>
            <ac:picMk id="11" creationId="{3E6456BD-C572-4713-4EF9-D4240F3CCAB6}"/>
          </ac:picMkLst>
        </pc:picChg>
        <pc:picChg chg="add mod">
          <ac:chgData name="Carlos Hidalgo García" userId="5e0decdd4a0d9a7e" providerId="LiveId" clId="{C7FAEE5A-184A-4438-807C-EFA7E9CB093C}" dt="2024-10-02T21:28:25.599" v="15592" actId="1076"/>
          <ac:picMkLst>
            <pc:docMk/>
            <pc:sldMk cId="2676061131" sldId="301"/>
            <ac:picMk id="15" creationId="{40239E08-A8BB-29A8-008C-31457C48C03F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2:36.731" v="14523" actId="1076"/>
        <pc:sldMkLst>
          <pc:docMk/>
          <pc:sldMk cId="2262322562" sldId="302"/>
        </pc:sldMkLst>
        <pc:spChg chg="mod">
          <ac:chgData name="Carlos Hidalgo García" userId="5e0decdd4a0d9a7e" providerId="LiveId" clId="{C7FAEE5A-184A-4438-807C-EFA7E9CB093C}" dt="2024-10-02T21:09:26.957" v="13931" actId="20577"/>
          <ac:spMkLst>
            <pc:docMk/>
            <pc:sldMk cId="2262322562" sldId="302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2:20.953" v="14517" actId="1076"/>
          <ac:spMkLst>
            <pc:docMk/>
            <pc:sldMk cId="2262322562" sldId="302"/>
            <ac:spMk id="13" creationId="{7B43FBC4-B267-9DDE-1718-2A40E1799928}"/>
          </ac:spMkLst>
        </pc:spChg>
        <pc:spChg chg="del">
          <ac:chgData name="Carlos Hidalgo García" userId="5e0decdd4a0d9a7e" providerId="LiveId" clId="{C7FAEE5A-184A-4438-807C-EFA7E9CB093C}" dt="2024-10-02T21:09:29.977" v="13933" actId="478"/>
          <ac:spMkLst>
            <pc:docMk/>
            <pc:sldMk cId="2262322562" sldId="302"/>
            <ac:spMk id="21" creationId="{FC0C24C8-8572-FE0F-127E-E15D64C97CBA}"/>
          </ac:spMkLst>
        </pc:spChg>
        <pc:spChg chg="mod">
          <ac:chgData name="Carlos Hidalgo García" userId="5e0decdd4a0d9a7e" providerId="LiveId" clId="{C7FAEE5A-184A-4438-807C-EFA7E9CB093C}" dt="2024-10-02T21:09:39.094" v="13973" actId="20577"/>
          <ac:spMkLst>
            <pc:docMk/>
            <pc:sldMk cId="2262322562" sldId="302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4" creationId="{783F723D-655E-B39A-BEF2-B04868FA9C2A}"/>
          </ac:picMkLst>
        </pc:picChg>
        <pc:picChg chg="del">
          <ac:chgData name="Carlos Hidalgo García" userId="5e0decdd4a0d9a7e" providerId="LiveId" clId="{C7FAEE5A-184A-4438-807C-EFA7E9CB093C}" dt="2024-10-02T21:09:32.521" v="13936" actId="478"/>
          <ac:picMkLst>
            <pc:docMk/>
            <pc:sldMk cId="2262322562" sldId="302"/>
            <ac:picMk id="5" creationId="{929B9C86-5004-0C0C-2526-30CB082CB6BA}"/>
          </ac:picMkLst>
        </pc:picChg>
        <pc:picChg chg="add mod">
          <ac:chgData name="Carlos Hidalgo García" userId="5e0decdd4a0d9a7e" providerId="LiveId" clId="{C7FAEE5A-184A-4438-807C-EFA7E9CB093C}" dt="2024-10-02T21:12:36.731" v="14523" actId="1076"/>
          <ac:picMkLst>
            <pc:docMk/>
            <pc:sldMk cId="2262322562" sldId="302"/>
            <ac:picMk id="10" creationId="{B6291FC4-99D6-FEAE-F54F-0E46A308A825}"/>
          </ac:picMkLst>
        </pc:picChg>
        <pc:picChg chg="del">
          <ac:chgData name="Carlos Hidalgo García" userId="5e0decdd4a0d9a7e" providerId="LiveId" clId="{C7FAEE5A-184A-4438-807C-EFA7E9CB093C}" dt="2024-10-02T21:09:30.464" v="13934" actId="478"/>
          <ac:picMkLst>
            <pc:docMk/>
            <pc:sldMk cId="2262322562" sldId="302"/>
            <ac:picMk id="14" creationId="{06589D9D-9822-B295-0B69-CB7C41A9C943}"/>
          </ac:picMkLst>
        </pc:picChg>
        <pc:picChg chg="del">
          <ac:chgData name="Carlos Hidalgo García" userId="5e0decdd4a0d9a7e" providerId="LiveId" clId="{C7FAEE5A-184A-4438-807C-EFA7E9CB093C}" dt="2024-10-02T21:09:30.959" v="13935" actId="478"/>
          <ac:picMkLst>
            <pc:docMk/>
            <pc:sldMk cId="2262322562" sldId="302"/>
            <ac:picMk id="17" creationId="{361D2A0C-8F62-B0AE-CE90-8853C971BEBE}"/>
          </ac:picMkLst>
        </pc:picChg>
        <pc:picChg chg="del">
          <ac:chgData name="Carlos Hidalgo García" userId="5e0decdd4a0d9a7e" providerId="LiveId" clId="{C7FAEE5A-184A-4438-807C-EFA7E9CB093C}" dt="2024-10-02T21:09:28.727" v="13932" actId="478"/>
          <ac:picMkLst>
            <pc:docMk/>
            <pc:sldMk cId="2262322562" sldId="302"/>
            <ac:picMk id="19" creationId="{7481A0E3-A477-F29D-C595-2127804A5819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16:59.743" v="14685" actId="20577"/>
        <pc:sldMkLst>
          <pc:docMk/>
          <pc:sldMk cId="4120568758" sldId="303"/>
        </pc:sldMkLst>
        <pc:spChg chg="mod">
          <ac:chgData name="Carlos Hidalgo García" userId="5e0decdd4a0d9a7e" providerId="LiveId" clId="{C7FAEE5A-184A-4438-807C-EFA7E9CB093C}" dt="2024-10-02T21:16:59.743" v="14685" actId="20577"/>
          <ac:spMkLst>
            <pc:docMk/>
            <pc:sldMk cId="4120568758" sldId="303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16:21.738" v="14675" actId="14100"/>
          <ac:spMkLst>
            <pc:docMk/>
            <pc:sldMk cId="4120568758" sldId="303"/>
            <ac:spMk id="13" creationId="{7B43FBC4-B267-9DDE-1718-2A40E1799928}"/>
          </ac:spMkLst>
        </pc:spChg>
        <pc:picChg chg="del">
          <ac:chgData name="Carlos Hidalgo García" userId="5e0decdd4a0d9a7e" providerId="LiveId" clId="{C7FAEE5A-184A-4438-807C-EFA7E9CB093C}" dt="2024-10-02T21:15:11.684" v="14566" actId="478"/>
          <ac:picMkLst>
            <pc:docMk/>
            <pc:sldMk cId="4120568758" sldId="303"/>
            <ac:picMk id="4" creationId="{783F723D-655E-B39A-BEF2-B04868FA9C2A}"/>
          </ac:picMkLst>
        </pc:picChg>
        <pc:picChg chg="add mod">
          <ac:chgData name="Carlos Hidalgo García" userId="5e0decdd4a0d9a7e" providerId="LiveId" clId="{C7FAEE5A-184A-4438-807C-EFA7E9CB093C}" dt="2024-10-02T21:16:27.441" v="14680" actId="208"/>
          <ac:picMkLst>
            <pc:docMk/>
            <pc:sldMk cId="4120568758" sldId="303"/>
            <ac:picMk id="5" creationId="{4A60E577-E1B2-10A6-B355-D3D8DB4EDA0A}"/>
          </ac:picMkLst>
        </pc:picChg>
        <pc:picChg chg="del">
          <ac:chgData name="Carlos Hidalgo García" userId="5e0decdd4a0d9a7e" providerId="LiveId" clId="{C7FAEE5A-184A-4438-807C-EFA7E9CB093C}" dt="2024-10-02T21:15:11.201" v="14565" actId="478"/>
          <ac:picMkLst>
            <pc:docMk/>
            <pc:sldMk cId="4120568758" sldId="303"/>
            <ac:picMk id="10" creationId="{B6291FC4-99D6-FEAE-F54F-0E46A308A825}"/>
          </ac:picMkLst>
        </pc:picChg>
        <pc:picChg chg="add mod">
          <ac:chgData name="Carlos Hidalgo García" userId="5e0decdd4a0d9a7e" providerId="LiveId" clId="{C7FAEE5A-184A-4438-807C-EFA7E9CB093C}" dt="2024-10-02T21:16:40.750" v="14683" actId="208"/>
          <ac:picMkLst>
            <pc:docMk/>
            <pc:sldMk cId="4120568758" sldId="303"/>
            <ac:picMk id="11" creationId="{A84700B3-0274-D6C0-858A-EFCC6A030330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0:48.100" v="15682" actId="20577"/>
        <pc:sldMkLst>
          <pc:docMk/>
          <pc:sldMk cId="1939689615" sldId="304"/>
        </pc:sldMkLst>
        <pc:spChg chg="mod">
          <ac:chgData name="Carlos Hidalgo García" userId="5e0decdd4a0d9a7e" providerId="LiveId" clId="{C7FAEE5A-184A-4438-807C-EFA7E9CB093C}" dt="2024-10-02T21:30:18.344" v="15673" actId="20577"/>
          <ac:spMkLst>
            <pc:docMk/>
            <pc:sldMk cId="1939689615" sldId="304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2T21:19:41.111" v="14691" actId="478"/>
          <ac:spMkLst>
            <pc:docMk/>
            <pc:sldMk cId="1939689615" sldId="304"/>
            <ac:spMk id="13" creationId="{EF19CD9A-441D-0496-E512-355649A75247}"/>
          </ac:spMkLst>
        </pc:spChg>
        <pc:spChg chg="mod">
          <ac:chgData name="Carlos Hidalgo García" userId="5e0decdd4a0d9a7e" providerId="LiveId" clId="{C7FAEE5A-184A-4438-807C-EFA7E9CB093C}" dt="2024-10-02T21:30:48.100" v="15682" actId="20577"/>
          <ac:spMkLst>
            <pc:docMk/>
            <pc:sldMk cId="1939689615" sldId="30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2T21:19:52.933" v="14732" actId="478"/>
          <ac:picMkLst>
            <pc:docMk/>
            <pc:sldMk cId="1939689615" sldId="304"/>
            <ac:picMk id="4" creationId="{2612F1FD-9EA2-5BF7-45A7-D2EBCEF3BD2A}"/>
          </ac:picMkLst>
        </pc:picChg>
        <pc:picChg chg="add mod">
          <ac:chgData name="Carlos Hidalgo García" userId="5e0decdd4a0d9a7e" providerId="LiveId" clId="{C7FAEE5A-184A-4438-807C-EFA7E9CB093C}" dt="2024-10-02T21:30:41.143" v="15680" actId="1076"/>
          <ac:picMkLst>
            <pc:docMk/>
            <pc:sldMk cId="1939689615" sldId="304"/>
            <ac:picMk id="5" creationId="{87FE0BB7-843A-3FEA-1DB4-14D2CB048208}"/>
          </ac:picMkLst>
        </pc:picChg>
        <pc:picChg chg="del">
          <ac:chgData name="Carlos Hidalgo García" userId="5e0decdd4a0d9a7e" providerId="LiveId" clId="{C7FAEE5A-184A-4438-807C-EFA7E9CB093C}" dt="2024-10-02T21:19:42.557" v="14693" actId="478"/>
          <ac:picMkLst>
            <pc:docMk/>
            <pc:sldMk cId="1939689615" sldId="304"/>
            <ac:picMk id="8" creationId="{3165C80C-455A-5367-7534-AD251A817B95}"/>
          </ac:picMkLst>
        </pc:picChg>
        <pc:picChg chg="del">
          <ac:chgData name="Carlos Hidalgo García" userId="5e0decdd4a0d9a7e" providerId="LiveId" clId="{C7FAEE5A-184A-4438-807C-EFA7E9CB093C}" dt="2024-10-02T21:19:41.929" v="14692" actId="478"/>
          <ac:picMkLst>
            <pc:docMk/>
            <pc:sldMk cId="1939689615" sldId="304"/>
            <ac:picMk id="11" creationId="{3E6456BD-C572-4713-4EF9-D4240F3CCAB6}"/>
          </ac:picMkLst>
        </pc:picChg>
      </pc:sldChg>
      <pc:sldChg chg="addSp delSp modSp add mod">
        <pc:chgData name="Carlos Hidalgo García" userId="5e0decdd4a0d9a7e" providerId="LiveId" clId="{C7FAEE5A-184A-4438-807C-EFA7E9CB093C}" dt="2024-10-02T21:36:54.527" v="16110" actId="20577"/>
        <pc:sldMkLst>
          <pc:docMk/>
          <pc:sldMk cId="1418234048" sldId="305"/>
        </pc:sldMkLst>
        <pc:spChg chg="mod">
          <ac:chgData name="Carlos Hidalgo García" userId="5e0decdd4a0d9a7e" providerId="LiveId" clId="{C7FAEE5A-184A-4438-807C-EFA7E9CB093C}" dt="2024-10-02T21:36:54.527" v="16110" actId="20577"/>
          <ac:spMkLst>
            <pc:docMk/>
            <pc:sldMk cId="1418234048" sldId="30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2T21:33:40.946" v="15997" actId="1076"/>
          <ac:spMkLst>
            <pc:docMk/>
            <pc:sldMk cId="1418234048" sldId="305"/>
            <ac:spMk id="10" creationId="{53A16A69-3AC6-C7A6-3003-8E8A58677956}"/>
          </ac:spMkLst>
        </pc:spChg>
        <pc:spChg chg="add mod">
          <ac:chgData name="Carlos Hidalgo García" userId="5e0decdd4a0d9a7e" providerId="LiveId" clId="{C7FAEE5A-184A-4438-807C-EFA7E9CB093C}" dt="2024-10-02T21:35:34.895" v="16089" actId="1076"/>
          <ac:spMkLst>
            <pc:docMk/>
            <pc:sldMk cId="1418234048" sldId="305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2T21:33:03.146" v="15941" actId="20577"/>
          <ac:spMkLst>
            <pc:docMk/>
            <pc:sldMk cId="1418234048" sldId="305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35:30.763" v="16087" actId="1076"/>
          <ac:picMkLst>
            <pc:docMk/>
            <pc:sldMk cId="1418234048" sldId="305"/>
            <ac:picMk id="4" creationId="{0B649155-560B-928D-BEA4-007258F32C8B}"/>
          </ac:picMkLst>
        </pc:picChg>
        <pc:picChg chg="del">
          <ac:chgData name="Carlos Hidalgo García" userId="5e0decdd4a0d9a7e" providerId="LiveId" clId="{C7FAEE5A-184A-4438-807C-EFA7E9CB093C}" dt="2024-10-02T21:23:02.569" v="14924" actId="478"/>
          <ac:picMkLst>
            <pc:docMk/>
            <pc:sldMk cId="1418234048" sldId="305"/>
            <ac:picMk id="5" creationId="{87FE0BB7-843A-3FEA-1DB4-14D2CB048208}"/>
          </ac:picMkLst>
        </pc:picChg>
      </pc:sldChg>
      <pc:sldChg chg="modSp add mod">
        <pc:chgData name="Carlos Hidalgo García" userId="5e0decdd4a0d9a7e" providerId="LiveId" clId="{C7FAEE5A-184A-4438-807C-EFA7E9CB093C}" dt="2024-10-02T21:30:13.948" v="15671" actId="20577"/>
        <pc:sldMkLst>
          <pc:docMk/>
          <pc:sldMk cId="4238097299" sldId="306"/>
        </pc:sldMkLst>
        <pc:spChg chg="mod">
          <ac:chgData name="Carlos Hidalgo García" userId="5e0decdd4a0d9a7e" providerId="LiveId" clId="{C7FAEE5A-184A-4438-807C-EFA7E9CB093C}" dt="2024-10-02T21:30:13.948" v="15671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addSp delSp modSp add mod">
        <pc:chgData name="Carlos Hidalgo García" userId="5e0decdd4a0d9a7e" providerId="LiveId" clId="{C7FAEE5A-184A-4438-807C-EFA7E9CB093C}" dt="2024-10-02T21:30:10.605" v="15669" actId="20577"/>
        <pc:sldMkLst>
          <pc:docMk/>
          <pc:sldMk cId="1114227846" sldId="307"/>
        </pc:sldMkLst>
        <pc:spChg chg="mod">
          <ac:chgData name="Carlos Hidalgo García" userId="5e0decdd4a0d9a7e" providerId="LiveId" clId="{C7FAEE5A-184A-4438-807C-EFA7E9CB093C}" dt="2024-10-02T21:30:10.605" v="15669" actId="20577"/>
          <ac:spMkLst>
            <pc:docMk/>
            <pc:sldMk cId="1114227846" sldId="30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30:04.479" v="15667" actId="5793"/>
          <ac:spMkLst>
            <pc:docMk/>
            <pc:sldMk cId="1114227846" sldId="307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29:57.212" v="15642" actId="1076"/>
          <ac:picMkLst>
            <pc:docMk/>
            <pc:sldMk cId="1114227846" sldId="307"/>
            <ac:picMk id="4" creationId="{13724C34-5733-1C97-DDE4-A932361BEBA7}"/>
          </ac:picMkLst>
        </pc:picChg>
        <pc:picChg chg="del">
          <ac:chgData name="Carlos Hidalgo García" userId="5e0decdd4a0d9a7e" providerId="LiveId" clId="{C7FAEE5A-184A-4438-807C-EFA7E9CB093C}" dt="2024-10-02T21:29:35.194" v="15594" actId="478"/>
          <ac:picMkLst>
            <pc:docMk/>
            <pc:sldMk cId="1114227846" sldId="307"/>
            <ac:picMk id="15" creationId="{40239E08-A8BB-29A8-008C-31457C48C03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2T21:40:36.623" v="16234" actId="1076"/>
        <pc:sldMkLst>
          <pc:docMk/>
          <pc:sldMk cId="1150357102" sldId="308"/>
        </pc:sldMkLst>
        <pc:spChg chg="mod">
          <ac:chgData name="Carlos Hidalgo García" userId="5e0decdd4a0d9a7e" providerId="LiveId" clId="{C7FAEE5A-184A-4438-807C-EFA7E9CB093C}" dt="2024-10-02T21:36:58.303" v="16112" actId="20577"/>
          <ac:spMkLst>
            <pc:docMk/>
            <pc:sldMk cId="1150357102" sldId="30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2T21:40:17.617" v="16227" actId="20577"/>
          <ac:spMkLst>
            <pc:docMk/>
            <pc:sldMk cId="1150357102" sldId="30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2T21:40:36.623" v="16234" actId="1076"/>
          <ac:picMkLst>
            <pc:docMk/>
            <pc:sldMk cId="1150357102" sldId="308"/>
            <ac:picMk id="4" creationId="{8720DE14-FB8B-ACE4-4AA4-3B6098E32279}"/>
          </ac:picMkLst>
        </pc:picChg>
        <pc:picChg chg="del mod">
          <ac:chgData name="Carlos Hidalgo García" userId="5e0decdd4a0d9a7e" providerId="LiveId" clId="{C7FAEE5A-184A-4438-807C-EFA7E9CB093C}" dt="2024-10-02T21:40:20.649" v="16228" actId="478"/>
          <ac:picMkLst>
            <pc:docMk/>
            <pc:sldMk cId="1150357102" sldId="308"/>
            <ac:picMk id="5" creationId="{87FE0BB7-843A-3FEA-1DB4-14D2CB048208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08:30:41.510" v="16962" actId="20577"/>
        <pc:sldMkLst>
          <pc:docMk/>
          <pc:sldMk cId="11312970" sldId="309"/>
        </pc:sldMkLst>
        <pc:spChg chg="mod">
          <ac:chgData name="Carlos Hidalgo García" userId="5e0decdd4a0d9a7e" providerId="LiveId" clId="{C7FAEE5A-184A-4438-807C-EFA7E9CB093C}" dt="2024-10-03T08:30:41.510" v="16962" actId="20577"/>
          <ac:spMkLst>
            <pc:docMk/>
            <pc:sldMk cId="11312970" sldId="309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7:24:40.124" v="16439" actId="478"/>
          <ac:spMkLst>
            <pc:docMk/>
            <pc:sldMk cId="11312970" sldId="309"/>
            <ac:spMk id="10" creationId="{53A16A69-3AC6-C7A6-3003-8E8A58677956}"/>
          </ac:spMkLst>
        </pc:spChg>
        <pc:spChg chg="del">
          <ac:chgData name="Carlos Hidalgo García" userId="5e0decdd4a0d9a7e" providerId="LiveId" clId="{C7FAEE5A-184A-4438-807C-EFA7E9CB093C}" dt="2024-10-03T07:24:38.321" v="16438" actId="478"/>
          <ac:spMkLst>
            <pc:docMk/>
            <pc:sldMk cId="11312970" sldId="309"/>
            <ac:spMk id="12" creationId="{16457046-4B48-040D-4FAE-20AAC211B6C2}"/>
          </ac:spMkLst>
        </pc:spChg>
        <pc:spChg chg="mod">
          <ac:chgData name="Carlos Hidalgo García" userId="5e0decdd4a0d9a7e" providerId="LiveId" clId="{C7FAEE5A-184A-4438-807C-EFA7E9CB093C}" dt="2024-10-03T08:14:41.731" v="16844" actId="20577"/>
          <ac:spMkLst>
            <pc:docMk/>
            <pc:sldMk cId="11312970" sldId="30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7:24:36.574" v="16437" actId="478"/>
          <ac:picMkLst>
            <pc:docMk/>
            <pc:sldMk cId="11312970" sldId="309"/>
            <ac:picMk id="4" creationId="{0B649155-560B-928D-BEA4-007258F32C8B}"/>
          </ac:picMkLst>
        </pc:picChg>
        <pc:picChg chg="add del mod">
          <ac:chgData name="Carlos Hidalgo García" userId="5e0decdd4a0d9a7e" providerId="LiveId" clId="{C7FAEE5A-184A-4438-807C-EFA7E9CB093C}" dt="2024-10-03T08:16:38.280" v="16846" actId="478"/>
          <ac:picMkLst>
            <pc:docMk/>
            <pc:sldMk cId="11312970" sldId="309"/>
            <ac:picMk id="5" creationId="{37D80D6C-C818-796C-A902-917A1E8CE283}"/>
          </ac:picMkLst>
        </pc:picChg>
        <pc:picChg chg="add del mod">
          <ac:chgData name="Carlos Hidalgo García" userId="5e0decdd4a0d9a7e" providerId="LiveId" clId="{C7FAEE5A-184A-4438-807C-EFA7E9CB093C}" dt="2024-10-03T08:16:37.857" v="16845" actId="478"/>
          <ac:picMkLst>
            <pc:docMk/>
            <pc:sldMk cId="11312970" sldId="309"/>
            <ac:picMk id="11" creationId="{776C5077-4D42-5AA4-48C4-CF03757AC677}"/>
          </ac:picMkLst>
        </pc:picChg>
        <pc:picChg chg="add mod">
          <ac:chgData name="Carlos Hidalgo García" userId="5e0decdd4a0d9a7e" providerId="LiveId" clId="{C7FAEE5A-184A-4438-807C-EFA7E9CB093C}" dt="2024-10-03T08:16:53.395" v="16851" actId="208"/>
          <ac:picMkLst>
            <pc:docMk/>
            <pc:sldMk cId="11312970" sldId="309"/>
            <ac:picMk id="14" creationId="{8576492D-697A-582A-F818-B7B8D8327F42}"/>
          </ac:picMkLst>
        </pc:picChg>
        <pc:picChg chg="add mod">
          <ac:chgData name="Carlos Hidalgo García" userId="5e0decdd4a0d9a7e" providerId="LiveId" clId="{C7FAEE5A-184A-4438-807C-EFA7E9CB093C}" dt="2024-10-03T08:17:13.090" v="16856" actId="1076"/>
          <ac:picMkLst>
            <pc:docMk/>
            <pc:sldMk cId="11312970" sldId="309"/>
            <ac:picMk id="16" creationId="{F49BAC70-B0A6-287B-1EA1-9EBD6FFA0CE6}"/>
          </ac:picMkLst>
        </pc:picChg>
      </pc:sldChg>
      <pc:sldChg chg="modSp add del mod">
        <pc:chgData name="Carlos Hidalgo García" userId="5e0decdd4a0d9a7e" providerId="LiveId" clId="{C7FAEE5A-184A-4438-807C-EFA7E9CB093C}" dt="2024-10-03T07:24:21.800" v="16384" actId="47"/>
        <pc:sldMkLst>
          <pc:docMk/>
          <pc:sldMk cId="3101789675" sldId="309"/>
        </pc:sldMkLst>
        <pc:spChg chg="mod">
          <ac:chgData name="Carlos Hidalgo García" userId="5e0decdd4a0d9a7e" providerId="LiveId" clId="{C7FAEE5A-184A-4438-807C-EFA7E9CB093C}" dt="2024-10-03T07:23:44.386" v="16237" actId="20577"/>
          <ac:spMkLst>
            <pc:docMk/>
            <pc:sldMk cId="3101789675" sldId="309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7:24:15.367" v="16383" actId="20577"/>
          <ac:spMkLst>
            <pc:docMk/>
            <pc:sldMk cId="3101789675" sldId="309"/>
            <ac:spMk id="24" creationId="{77AC952E-FE1E-3C99-9DBC-A0774DAFAAAE}"/>
          </ac:spMkLst>
        </pc:spChg>
      </pc:sldChg>
      <pc:sldChg chg="addSp delSp modSp add mod ord">
        <pc:chgData name="Carlos Hidalgo García" userId="5e0decdd4a0d9a7e" providerId="LiveId" clId="{C7FAEE5A-184A-4438-807C-EFA7E9CB093C}" dt="2024-10-03T08:30:37.739" v="16960" actId="20577"/>
        <pc:sldMkLst>
          <pc:docMk/>
          <pc:sldMk cId="3346971746" sldId="310"/>
        </pc:sldMkLst>
        <pc:spChg chg="mod">
          <ac:chgData name="Carlos Hidalgo García" userId="5e0decdd4a0d9a7e" providerId="LiveId" clId="{C7FAEE5A-184A-4438-807C-EFA7E9CB093C}" dt="2024-10-03T08:30:37.739" v="16960" actId="20577"/>
          <ac:spMkLst>
            <pc:docMk/>
            <pc:sldMk cId="3346971746" sldId="310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24:54.685" v="16942" actId="20577"/>
          <ac:spMkLst>
            <pc:docMk/>
            <pc:sldMk cId="3346971746" sldId="310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8:21:36.919" v="16860" actId="478"/>
          <ac:picMkLst>
            <pc:docMk/>
            <pc:sldMk cId="3346971746" sldId="310"/>
            <ac:picMk id="4" creationId="{8720DE14-FB8B-ACE4-4AA4-3B6098E32279}"/>
          </ac:picMkLst>
        </pc:picChg>
        <pc:picChg chg="add del">
          <ac:chgData name="Carlos Hidalgo García" userId="5e0decdd4a0d9a7e" providerId="LiveId" clId="{C7FAEE5A-184A-4438-807C-EFA7E9CB093C}" dt="2024-10-03T08:23:13.595" v="16862" actId="478"/>
          <ac:picMkLst>
            <pc:docMk/>
            <pc:sldMk cId="3346971746" sldId="310"/>
            <ac:picMk id="5" creationId="{5815E838-A524-8CFE-6671-8DA78C00E117}"/>
          </ac:picMkLst>
        </pc:picChg>
        <pc:picChg chg="add del mod">
          <ac:chgData name="Carlos Hidalgo García" userId="5e0decdd4a0d9a7e" providerId="LiveId" clId="{C7FAEE5A-184A-4438-807C-EFA7E9CB093C}" dt="2024-10-03T08:25:39.433" v="16947" actId="478"/>
          <ac:picMkLst>
            <pc:docMk/>
            <pc:sldMk cId="3346971746" sldId="310"/>
            <ac:picMk id="10" creationId="{D924F690-203A-351E-BDF9-75AF94A53CEE}"/>
          </ac:picMkLst>
        </pc:picChg>
        <pc:picChg chg="add mod">
          <ac:chgData name="Carlos Hidalgo García" userId="5e0decdd4a0d9a7e" providerId="LiveId" clId="{C7FAEE5A-184A-4438-807C-EFA7E9CB093C}" dt="2024-10-03T08:25:45.147" v="16951" actId="208"/>
          <ac:picMkLst>
            <pc:docMk/>
            <pc:sldMk cId="3346971746" sldId="310"/>
            <ac:picMk id="12" creationId="{25F97FF0-58BF-36E5-A767-AAF40DAF21C2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20:23.914" v="18237" actId="6549"/>
        <pc:sldMkLst>
          <pc:docMk/>
          <pc:sldMk cId="1394825737" sldId="311"/>
        </pc:sldMkLst>
        <pc:spChg chg="mod">
          <ac:chgData name="Carlos Hidalgo García" userId="5e0decdd4a0d9a7e" providerId="LiveId" clId="{C7FAEE5A-184A-4438-807C-EFA7E9CB093C}" dt="2024-10-03T08:30:31.868" v="16958" actId="20577"/>
          <ac:spMkLst>
            <pc:docMk/>
            <pc:sldMk cId="1394825737" sldId="311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8:31:49.214" v="17072" actId="20577"/>
          <ac:spMkLst>
            <pc:docMk/>
            <pc:sldMk cId="1394825737" sldId="311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8:42:01.421" v="17220" actId="1076"/>
          <ac:picMkLst>
            <pc:docMk/>
            <pc:sldMk cId="1394825737" sldId="311"/>
            <ac:picMk id="4" creationId="{BB062BF0-00D8-671E-4610-221C9FEF778F}"/>
          </ac:picMkLst>
        </pc:picChg>
        <pc:picChg chg="del">
          <ac:chgData name="Carlos Hidalgo García" userId="5e0decdd4a0d9a7e" providerId="LiveId" clId="{C7FAEE5A-184A-4438-807C-EFA7E9CB093C}" dt="2024-10-03T08:30:29.927" v="16956" actId="478"/>
          <ac:picMkLst>
            <pc:docMk/>
            <pc:sldMk cId="1394825737" sldId="311"/>
            <ac:picMk id="14" creationId="{8576492D-697A-582A-F818-B7B8D8327F42}"/>
          </ac:picMkLst>
        </pc:picChg>
        <pc:picChg chg="del">
          <ac:chgData name="Carlos Hidalgo García" userId="5e0decdd4a0d9a7e" providerId="LiveId" clId="{C7FAEE5A-184A-4438-807C-EFA7E9CB093C}" dt="2024-10-03T08:30:29.260" v="16955" actId="478"/>
          <ac:picMkLst>
            <pc:docMk/>
            <pc:sldMk cId="1394825737" sldId="311"/>
            <ac:picMk id="16" creationId="{F49BAC70-B0A6-287B-1EA1-9EBD6FFA0CE6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39:16.909" v="18429" actId="20577"/>
        <pc:sldMkLst>
          <pc:docMk/>
          <pc:sldMk cId="1616614280" sldId="312"/>
        </pc:sldMkLst>
        <pc:spChg chg="mod">
          <ac:chgData name="Carlos Hidalgo García" userId="5e0decdd4a0d9a7e" providerId="LiveId" clId="{C7FAEE5A-184A-4438-807C-EFA7E9CB093C}" dt="2024-10-03T09:39:16.909" v="18429" actId="20577"/>
          <ac:spMkLst>
            <pc:docMk/>
            <pc:sldMk cId="1616614280" sldId="312"/>
            <ac:spMk id="2" creationId="{7F9F07BE-1DDC-E18E-7266-8619704EC24D}"/>
          </ac:spMkLst>
        </pc:spChg>
        <pc:spChg chg="add del mod">
          <ac:chgData name="Carlos Hidalgo García" userId="5e0decdd4a0d9a7e" providerId="LiveId" clId="{C7FAEE5A-184A-4438-807C-EFA7E9CB093C}" dt="2024-10-03T08:48:33.313" v="17499" actId="478"/>
          <ac:spMkLst>
            <pc:docMk/>
            <pc:sldMk cId="1616614280" sldId="312"/>
            <ac:spMk id="3" creationId="{CB8FB714-29F9-2B13-880A-6495D204BBD1}"/>
          </ac:spMkLst>
        </pc:spChg>
        <pc:spChg chg="add del mod">
          <ac:chgData name="Carlos Hidalgo García" userId="5e0decdd4a0d9a7e" providerId="LiveId" clId="{C7FAEE5A-184A-4438-807C-EFA7E9CB093C}" dt="2024-10-03T08:49:30.730" v="17528" actId="478"/>
          <ac:spMkLst>
            <pc:docMk/>
            <pc:sldMk cId="1616614280" sldId="312"/>
            <ac:spMk id="10" creationId="{E96B8221-2E1F-B388-4B8D-BBD9FC0EDB48}"/>
          </ac:spMkLst>
        </pc:spChg>
        <pc:spChg chg="add mod">
          <ac:chgData name="Carlos Hidalgo García" userId="5e0decdd4a0d9a7e" providerId="LiveId" clId="{C7FAEE5A-184A-4438-807C-EFA7E9CB093C}" dt="2024-10-03T08:48:25.229" v="17498" actId="14100"/>
          <ac:spMkLst>
            <pc:docMk/>
            <pc:sldMk cId="1616614280" sldId="312"/>
            <ac:spMk id="11" creationId="{269ED4C3-87C0-484F-C9E6-0B6933A1BFA7}"/>
          </ac:spMkLst>
        </pc:spChg>
        <pc:spChg chg="add mod">
          <ac:chgData name="Carlos Hidalgo García" userId="5e0decdd4a0d9a7e" providerId="LiveId" clId="{C7FAEE5A-184A-4438-807C-EFA7E9CB093C}" dt="2024-10-03T08:45:24.292" v="17451" actId="1076"/>
          <ac:spMkLst>
            <pc:docMk/>
            <pc:sldMk cId="1616614280" sldId="312"/>
            <ac:spMk id="13" creationId="{3321F5A5-F8F9-68B6-9BD9-A53E7B359199}"/>
          </ac:spMkLst>
        </pc:spChg>
        <pc:spChg chg="add mod">
          <ac:chgData name="Carlos Hidalgo García" userId="5e0decdd4a0d9a7e" providerId="LiveId" clId="{C7FAEE5A-184A-4438-807C-EFA7E9CB093C}" dt="2024-10-03T08:50:30.523" v="17530" actId="20577"/>
          <ac:spMkLst>
            <pc:docMk/>
            <pc:sldMk cId="1616614280" sldId="312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8:53:38.136" v="17552" actId="13926"/>
          <ac:spMkLst>
            <pc:docMk/>
            <pc:sldMk cId="1616614280" sldId="312"/>
            <ac:spMk id="24" creationId="{77AC952E-FE1E-3C99-9DBC-A0774DAFAAAE}"/>
          </ac:spMkLst>
        </pc:spChg>
        <pc:spChg chg="add mod">
          <ac:chgData name="Carlos Hidalgo García" userId="5e0decdd4a0d9a7e" providerId="LiveId" clId="{C7FAEE5A-184A-4438-807C-EFA7E9CB093C}" dt="2024-10-03T08:53:23.033" v="17550" actId="13926"/>
          <ac:spMkLst>
            <pc:docMk/>
            <pc:sldMk cId="1616614280" sldId="312"/>
            <ac:spMk id="30" creationId="{36A5AEBB-A0D3-0120-BA66-4781FF1A341B}"/>
          </ac:spMkLst>
        </pc:spChg>
        <pc:picChg chg="del">
          <ac:chgData name="Carlos Hidalgo García" userId="5e0decdd4a0d9a7e" providerId="LiveId" clId="{C7FAEE5A-184A-4438-807C-EFA7E9CB093C}" dt="2024-10-03T08:43:34.876" v="17232" actId="478"/>
          <ac:picMkLst>
            <pc:docMk/>
            <pc:sldMk cId="1616614280" sldId="312"/>
            <ac:picMk id="4" creationId="{BB062BF0-00D8-671E-4610-221C9FEF778F}"/>
          </ac:picMkLst>
        </pc:picChg>
        <pc:picChg chg="add mod">
          <ac:chgData name="Carlos Hidalgo García" userId="5e0decdd4a0d9a7e" providerId="LiveId" clId="{C7FAEE5A-184A-4438-807C-EFA7E9CB093C}" dt="2024-10-03T08:47:32.006" v="17490" actId="1076"/>
          <ac:picMkLst>
            <pc:docMk/>
            <pc:sldMk cId="1616614280" sldId="312"/>
            <ac:picMk id="5" creationId="{73BF002D-B394-E40D-3DCF-3D29C307F1BD}"/>
          </ac:picMkLst>
        </pc:picChg>
        <pc:picChg chg="add mod">
          <ac:chgData name="Carlos Hidalgo García" userId="5e0decdd4a0d9a7e" providerId="LiveId" clId="{C7FAEE5A-184A-4438-807C-EFA7E9CB093C}" dt="2024-10-03T08:45:18.987" v="17450" actId="1076"/>
          <ac:picMkLst>
            <pc:docMk/>
            <pc:sldMk cId="1616614280" sldId="312"/>
            <ac:picMk id="8" creationId="{FD727002-5A0F-3073-921F-DE6E96B42D36}"/>
          </ac:picMkLst>
        </pc:picChg>
        <pc:picChg chg="add del mod">
          <ac:chgData name="Carlos Hidalgo García" userId="5e0decdd4a0d9a7e" providerId="LiveId" clId="{C7FAEE5A-184A-4438-807C-EFA7E9CB093C}" dt="2024-10-03T08:44:49.627" v="17440" actId="478"/>
          <ac:picMkLst>
            <pc:docMk/>
            <pc:sldMk cId="1616614280" sldId="312"/>
            <ac:picMk id="12" creationId="{86CBF4A8-F9AE-9AF4-F7E7-084FED06638C}"/>
          </ac:picMkLst>
        </pc:picChg>
        <pc:picChg chg="add mod">
          <ac:chgData name="Carlos Hidalgo García" userId="5e0decdd4a0d9a7e" providerId="LiveId" clId="{C7FAEE5A-184A-4438-807C-EFA7E9CB093C}" dt="2024-10-03T08:47:26.057" v="17488" actId="1076"/>
          <ac:picMkLst>
            <pc:docMk/>
            <pc:sldMk cId="1616614280" sldId="312"/>
            <ac:picMk id="18" creationId="{0A6937B2-C31B-EA9F-171F-0FD78C689E96}"/>
          </ac:picMkLst>
        </pc:picChg>
        <pc:picChg chg="add mod">
          <ac:chgData name="Carlos Hidalgo García" userId="5e0decdd4a0d9a7e" providerId="LiveId" clId="{C7FAEE5A-184A-4438-807C-EFA7E9CB093C}" dt="2024-10-03T08:52:54.486" v="17544" actId="1076"/>
          <ac:picMkLst>
            <pc:docMk/>
            <pc:sldMk cId="1616614280" sldId="312"/>
            <ac:picMk id="32" creationId="{12983149-ED8D-A59A-00C4-08F035BF38DF}"/>
          </ac:picMkLst>
        </pc:picChg>
        <pc:picChg chg="add mod">
          <ac:chgData name="Carlos Hidalgo García" userId="5e0decdd4a0d9a7e" providerId="LiveId" clId="{C7FAEE5A-184A-4438-807C-EFA7E9CB093C}" dt="2024-10-03T08:53:10.992" v="17549" actId="208"/>
          <ac:picMkLst>
            <pc:docMk/>
            <pc:sldMk cId="1616614280" sldId="312"/>
            <ac:picMk id="38" creationId="{8D0085DC-839A-7CD2-CFEA-54501D55923B}"/>
          </ac:picMkLst>
        </pc:picChg>
        <pc:cxnChg chg="add del mod">
          <ac:chgData name="Carlos Hidalgo García" userId="5e0decdd4a0d9a7e" providerId="LiveId" clId="{C7FAEE5A-184A-4438-807C-EFA7E9CB093C}" dt="2024-10-03T08:47:23.995" v="17487" actId="478"/>
          <ac:cxnSpMkLst>
            <pc:docMk/>
            <pc:sldMk cId="1616614280" sldId="312"/>
            <ac:cxnSpMk id="15" creationId="{0BECF4D8-32D0-D30E-EB0F-0884538F8214}"/>
          </ac:cxnSpMkLst>
        </pc:cxnChg>
        <pc:cxnChg chg="add mod">
          <ac:chgData name="Carlos Hidalgo García" userId="5e0decdd4a0d9a7e" providerId="LiveId" clId="{C7FAEE5A-184A-4438-807C-EFA7E9CB093C}" dt="2024-10-03T08:48:53.300" v="17510" actId="1582"/>
          <ac:cxnSpMkLst>
            <pc:docMk/>
            <pc:sldMk cId="1616614280" sldId="312"/>
            <ac:cxnSpMk id="21" creationId="{83AF2467-1C93-9980-8C20-7B8D214C9CB4}"/>
          </ac:cxnSpMkLst>
        </pc:cxnChg>
        <pc:cxnChg chg="add mod">
          <ac:chgData name="Carlos Hidalgo García" userId="5e0decdd4a0d9a7e" providerId="LiveId" clId="{C7FAEE5A-184A-4438-807C-EFA7E9CB093C}" dt="2024-10-03T08:49:11.108" v="17513" actId="14100"/>
          <ac:cxnSpMkLst>
            <pc:docMk/>
            <pc:sldMk cId="1616614280" sldId="312"/>
            <ac:cxnSpMk id="27" creationId="{9017FC93-119E-EA50-ECF8-7B249F444C5A}"/>
          </ac:cxnSpMkLst>
        </pc:cxnChg>
        <pc:cxnChg chg="add mod">
          <ac:chgData name="Carlos Hidalgo García" userId="5e0decdd4a0d9a7e" providerId="LiveId" clId="{C7FAEE5A-184A-4438-807C-EFA7E9CB093C}" dt="2024-10-03T08:52:37.008" v="17538" actId="14100"/>
          <ac:cxnSpMkLst>
            <pc:docMk/>
            <pc:sldMk cId="1616614280" sldId="312"/>
            <ac:cxnSpMk id="33" creationId="{07F6CBCE-AFA8-ABDB-BA7D-82CD966C824E}"/>
          </ac:cxnSpMkLst>
        </pc:cxnChg>
        <pc:cxnChg chg="add mod">
          <ac:chgData name="Carlos Hidalgo García" userId="5e0decdd4a0d9a7e" providerId="LiveId" clId="{C7FAEE5A-184A-4438-807C-EFA7E9CB093C}" dt="2024-10-03T08:52:56.896" v="17545" actId="1076"/>
          <ac:cxnSpMkLst>
            <pc:docMk/>
            <pc:sldMk cId="1616614280" sldId="312"/>
            <ac:cxnSpMk id="35" creationId="{27FB0363-20FB-7098-BDED-983952E3082D}"/>
          </ac:cxnSpMkLst>
        </pc:cxnChg>
      </pc:sldChg>
      <pc:sldChg chg="addSp delSp modSp add mod modNotesTx">
        <pc:chgData name="Carlos Hidalgo García" userId="5e0decdd4a0d9a7e" providerId="LiveId" clId="{C7FAEE5A-184A-4438-807C-EFA7E9CB093C}" dt="2024-10-03T09:39:13.810" v="18427" actId="20577"/>
        <pc:sldMkLst>
          <pc:docMk/>
          <pc:sldMk cId="3817649758" sldId="313"/>
        </pc:sldMkLst>
        <pc:spChg chg="mod">
          <ac:chgData name="Carlos Hidalgo García" userId="5e0decdd4a0d9a7e" providerId="LiveId" clId="{C7FAEE5A-184A-4438-807C-EFA7E9CB093C}" dt="2024-10-03T09:39:13.810" v="18427" actId="20577"/>
          <ac:spMkLst>
            <pc:docMk/>
            <pc:sldMk cId="3817649758" sldId="313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8:59:41.653" v="17565" actId="478"/>
          <ac:spMkLst>
            <pc:docMk/>
            <pc:sldMk cId="3817649758" sldId="313"/>
            <ac:spMk id="11" creationId="{269ED4C3-87C0-484F-C9E6-0B6933A1BFA7}"/>
          </ac:spMkLst>
        </pc:spChg>
        <pc:spChg chg="del">
          <ac:chgData name="Carlos Hidalgo García" userId="5e0decdd4a0d9a7e" providerId="LiveId" clId="{C7FAEE5A-184A-4438-807C-EFA7E9CB093C}" dt="2024-10-03T08:59:33.217" v="17556" actId="478"/>
          <ac:spMkLst>
            <pc:docMk/>
            <pc:sldMk cId="3817649758" sldId="313"/>
            <ac:spMk id="13" creationId="{3321F5A5-F8F9-68B6-9BD9-A53E7B359199}"/>
          </ac:spMkLst>
        </pc:spChg>
        <pc:spChg chg="del">
          <ac:chgData name="Carlos Hidalgo García" userId="5e0decdd4a0d9a7e" providerId="LiveId" clId="{C7FAEE5A-184A-4438-807C-EFA7E9CB093C}" dt="2024-10-03T08:59:42.764" v="17566" actId="478"/>
          <ac:spMkLst>
            <pc:docMk/>
            <pc:sldMk cId="3817649758" sldId="313"/>
            <ac:spMk id="19" creationId="{0E6D9883-6D39-D354-DE79-B219E725EB2F}"/>
          </ac:spMkLst>
        </pc:spChg>
        <pc:spChg chg="mod">
          <ac:chgData name="Carlos Hidalgo García" userId="5e0decdd4a0d9a7e" providerId="LiveId" clId="{C7FAEE5A-184A-4438-807C-EFA7E9CB093C}" dt="2024-10-03T09:19:25.759" v="18231" actId="20577"/>
          <ac:spMkLst>
            <pc:docMk/>
            <pc:sldMk cId="3817649758" sldId="313"/>
            <ac:spMk id="24" creationId="{77AC952E-FE1E-3C99-9DBC-A0774DAFAAAE}"/>
          </ac:spMkLst>
        </pc:spChg>
        <pc:spChg chg="del">
          <ac:chgData name="Carlos Hidalgo García" userId="5e0decdd4a0d9a7e" providerId="LiveId" clId="{C7FAEE5A-184A-4438-807C-EFA7E9CB093C}" dt="2024-10-03T08:59:35.095" v="17557" actId="478"/>
          <ac:spMkLst>
            <pc:docMk/>
            <pc:sldMk cId="3817649758" sldId="313"/>
            <ac:spMk id="30" creationId="{36A5AEBB-A0D3-0120-BA66-4781FF1A341B}"/>
          </ac:spMkLst>
        </pc:spChg>
        <pc:picChg chg="add mod">
          <ac:chgData name="Carlos Hidalgo García" userId="5e0decdd4a0d9a7e" providerId="LiveId" clId="{C7FAEE5A-184A-4438-807C-EFA7E9CB093C}" dt="2024-10-03T09:19:30.690" v="18232" actId="1076"/>
          <ac:picMkLst>
            <pc:docMk/>
            <pc:sldMk cId="3817649758" sldId="313"/>
            <ac:picMk id="4" creationId="{BA096406-4EBA-B9C1-3DC9-025C38F45E26}"/>
          </ac:picMkLst>
        </pc:picChg>
        <pc:picChg chg="del">
          <ac:chgData name="Carlos Hidalgo García" userId="5e0decdd4a0d9a7e" providerId="LiveId" clId="{C7FAEE5A-184A-4438-807C-EFA7E9CB093C}" dt="2024-10-03T08:59:38.173" v="17562" actId="478"/>
          <ac:picMkLst>
            <pc:docMk/>
            <pc:sldMk cId="3817649758" sldId="313"/>
            <ac:picMk id="5" creationId="{73BF002D-B394-E40D-3DCF-3D29C307F1BD}"/>
          </ac:picMkLst>
        </pc:picChg>
        <pc:picChg chg="del">
          <ac:chgData name="Carlos Hidalgo García" userId="5e0decdd4a0d9a7e" providerId="LiveId" clId="{C7FAEE5A-184A-4438-807C-EFA7E9CB093C}" dt="2024-10-03T08:59:30.455" v="17555" actId="478"/>
          <ac:picMkLst>
            <pc:docMk/>
            <pc:sldMk cId="3817649758" sldId="313"/>
            <ac:picMk id="8" creationId="{FD727002-5A0F-3073-921F-DE6E96B42D36}"/>
          </ac:picMkLst>
        </pc:picChg>
        <pc:picChg chg="add mod">
          <ac:chgData name="Carlos Hidalgo García" userId="5e0decdd4a0d9a7e" providerId="LiveId" clId="{C7FAEE5A-184A-4438-807C-EFA7E9CB093C}" dt="2024-10-03T09:19:32.141" v="18233" actId="1076"/>
          <ac:picMkLst>
            <pc:docMk/>
            <pc:sldMk cId="3817649758" sldId="313"/>
            <ac:picMk id="12" creationId="{E6A687E1-3767-2E80-FE8A-76A14B0E2E1D}"/>
          </ac:picMkLst>
        </pc:picChg>
        <pc:picChg chg="add mod">
          <ac:chgData name="Carlos Hidalgo García" userId="5e0decdd4a0d9a7e" providerId="LiveId" clId="{C7FAEE5A-184A-4438-807C-EFA7E9CB093C}" dt="2024-10-03T09:19:33.439" v="18234" actId="1076"/>
          <ac:picMkLst>
            <pc:docMk/>
            <pc:sldMk cId="3817649758" sldId="313"/>
            <ac:picMk id="15" creationId="{6233EF7A-C338-9910-95CB-35925659E4DA}"/>
          </ac:picMkLst>
        </pc:picChg>
        <pc:picChg chg="add mod">
          <ac:chgData name="Carlos Hidalgo García" userId="5e0decdd4a0d9a7e" providerId="LiveId" clId="{C7FAEE5A-184A-4438-807C-EFA7E9CB093C}" dt="2024-10-03T09:19:35.155" v="18235" actId="1076"/>
          <ac:picMkLst>
            <pc:docMk/>
            <pc:sldMk cId="3817649758" sldId="313"/>
            <ac:picMk id="17" creationId="{E7EE5F1F-7041-6434-5458-8BF238CCD1A7}"/>
          </ac:picMkLst>
        </pc:picChg>
        <pc:picChg chg="del">
          <ac:chgData name="Carlos Hidalgo García" userId="5e0decdd4a0d9a7e" providerId="LiveId" clId="{C7FAEE5A-184A-4438-807C-EFA7E9CB093C}" dt="2024-10-03T08:59:39.335" v="17564" actId="478"/>
          <ac:picMkLst>
            <pc:docMk/>
            <pc:sldMk cId="3817649758" sldId="313"/>
            <ac:picMk id="18" creationId="{0A6937B2-C31B-EA9F-171F-0FD78C689E96}"/>
          </ac:picMkLst>
        </pc:picChg>
        <pc:picChg chg="del">
          <ac:chgData name="Carlos Hidalgo García" userId="5e0decdd4a0d9a7e" providerId="LiveId" clId="{C7FAEE5A-184A-4438-807C-EFA7E9CB093C}" dt="2024-10-03T08:59:37.063" v="17560" actId="478"/>
          <ac:picMkLst>
            <pc:docMk/>
            <pc:sldMk cId="3817649758" sldId="313"/>
            <ac:picMk id="32" creationId="{12983149-ED8D-A59A-00C4-08F035BF38DF}"/>
          </ac:picMkLst>
        </pc:picChg>
        <pc:picChg chg="del">
          <ac:chgData name="Carlos Hidalgo García" userId="5e0decdd4a0d9a7e" providerId="LiveId" clId="{C7FAEE5A-184A-4438-807C-EFA7E9CB093C}" dt="2024-10-03T08:59:30.005" v="17554" actId="478"/>
          <ac:picMkLst>
            <pc:docMk/>
            <pc:sldMk cId="3817649758" sldId="313"/>
            <ac:picMk id="38" creationId="{8D0085DC-839A-7CD2-CFEA-54501D55923B}"/>
          </ac:picMkLst>
        </pc:picChg>
        <pc:cxnChg chg="del">
          <ac:chgData name="Carlos Hidalgo García" userId="5e0decdd4a0d9a7e" providerId="LiveId" clId="{C7FAEE5A-184A-4438-807C-EFA7E9CB093C}" dt="2024-10-03T08:59:38.788" v="17563" actId="478"/>
          <ac:cxnSpMkLst>
            <pc:docMk/>
            <pc:sldMk cId="3817649758" sldId="313"/>
            <ac:cxnSpMk id="21" creationId="{83AF2467-1C93-9980-8C20-7B8D214C9CB4}"/>
          </ac:cxnSpMkLst>
        </pc:cxnChg>
        <pc:cxnChg chg="del">
          <ac:chgData name="Carlos Hidalgo García" userId="5e0decdd4a0d9a7e" providerId="LiveId" clId="{C7FAEE5A-184A-4438-807C-EFA7E9CB093C}" dt="2024-10-03T08:59:35.895" v="17558" actId="478"/>
          <ac:cxnSpMkLst>
            <pc:docMk/>
            <pc:sldMk cId="3817649758" sldId="313"/>
            <ac:cxnSpMk id="27" creationId="{9017FC93-119E-EA50-ECF8-7B249F444C5A}"/>
          </ac:cxnSpMkLst>
        </pc:cxnChg>
        <pc:cxnChg chg="del">
          <ac:chgData name="Carlos Hidalgo García" userId="5e0decdd4a0d9a7e" providerId="LiveId" clId="{C7FAEE5A-184A-4438-807C-EFA7E9CB093C}" dt="2024-10-03T08:59:36.507" v="17559" actId="478"/>
          <ac:cxnSpMkLst>
            <pc:docMk/>
            <pc:sldMk cId="3817649758" sldId="313"/>
            <ac:cxnSpMk id="33" creationId="{07F6CBCE-AFA8-ABDB-BA7D-82CD966C824E}"/>
          </ac:cxnSpMkLst>
        </pc:cxnChg>
        <pc:cxnChg chg="del">
          <ac:chgData name="Carlos Hidalgo García" userId="5e0decdd4a0d9a7e" providerId="LiveId" clId="{C7FAEE5A-184A-4438-807C-EFA7E9CB093C}" dt="2024-10-03T08:59:37.590" v="17561" actId="478"/>
          <ac:cxnSpMkLst>
            <pc:docMk/>
            <pc:sldMk cId="3817649758" sldId="313"/>
            <ac:cxnSpMk id="35" creationId="{27FB0363-20FB-7098-BDED-983952E3082D}"/>
          </ac:cxnSpMkLst>
        </pc:cxnChg>
      </pc:sldChg>
      <pc:sldChg chg="addSp delSp modSp add mod ord modNotesTx">
        <pc:chgData name="Carlos Hidalgo García" userId="5e0decdd4a0d9a7e" providerId="LiveId" clId="{C7FAEE5A-184A-4438-807C-EFA7E9CB093C}" dt="2024-10-03T09:39:10.099" v="18425" actId="20577"/>
        <pc:sldMkLst>
          <pc:docMk/>
          <pc:sldMk cId="3511843693" sldId="314"/>
        </pc:sldMkLst>
        <pc:spChg chg="mod">
          <ac:chgData name="Carlos Hidalgo García" userId="5e0decdd4a0d9a7e" providerId="LiveId" clId="{C7FAEE5A-184A-4438-807C-EFA7E9CB093C}" dt="2024-10-03T09:39:10.099" v="18425" actId="20577"/>
          <ac:spMkLst>
            <pc:docMk/>
            <pc:sldMk cId="3511843693" sldId="314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09:16:09.574" v="18141" actId="20577"/>
          <ac:spMkLst>
            <pc:docMk/>
            <pc:sldMk cId="3511843693" sldId="314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09:02.357" v="17904" actId="478"/>
          <ac:picMkLst>
            <pc:docMk/>
            <pc:sldMk cId="3511843693" sldId="314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16:18.233" v="18146" actId="208"/>
          <ac:picMkLst>
            <pc:docMk/>
            <pc:sldMk cId="3511843693" sldId="314"/>
            <ac:picMk id="5" creationId="{CE9F094A-4ED1-1826-20C8-7937CA8F149C}"/>
          </ac:picMkLst>
        </pc:picChg>
        <pc:picChg chg="del">
          <ac:chgData name="Carlos Hidalgo García" userId="5e0decdd4a0d9a7e" providerId="LiveId" clId="{C7FAEE5A-184A-4438-807C-EFA7E9CB093C}" dt="2024-10-03T09:09:03.734" v="17907" actId="478"/>
          <ac:picMkLst>
            <pc:docMk/>
            <pc:sldMk cId="3511843693" sldId="314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09:02.826" v="17905" actId="478"/>
          <ac:picMkLst>
            <pc:docMk/>
            <pc:sldMk cId="3511843693" sldId="314"/>
            <ac:picMk id="15" creationId="{6233EF7A-C338-9910-95CB-35925659E4DA}"/>
          </ac:picMkLst>
        </pc:picChg>
        <pc:picChg chg="del">
          <ac:chgData name="Carlos Hidalgo García" userId="5e0decdd4a0d9a7e" providerId="LiveId" clId="{C7FAEE5A-184A-4438-807C-EFA7E9CB093C}" dt="2024-10-03T09:09:03.291" v="17906" actId="478"/>
          <ac:picMkLst>
            <pc:docMk/>
            <pc:sldMk cId="3511843693" sldId="314"/>
            <ac:picMk id="17" creationId="{E7EE5F1F-7041-6434-5458-8BF238CCD1A7}"/>
          </ac:picMkLst>
        </pc:picChg>
      </pc:sldChg>
      <pc:sldChg chg="addSp delSp modSp add mod">
        <pc:chgData name="Carlos Hidalgo García" userId="5e0decdd4a0d9a7e" providerId="LiveId" clId="{C7FAEE5A-184A-4438-807C-EFA7E9CB093C}" dt="2024-10-03T09:45:55.259" v="18602" actId="208"/>
        <pc:sldMkLst>
          <pc:docMk/>
          <pc:sldMk cId="2696976544" sldId="315"/>
        </pc:sldMkLst>
        <pc:spChg chg="mod">
          <ac:chgData name="Carlos Hidalgo García" userId="5e0decdd4a0d9a7e" providerId="LiveId" clId="{C7FAEE5A-184A-4438-807C-EFA7E9CB093C}" dt="2024-10-03T09:39:06.062" v="18423" actId="20577"/>
          <ac:spMkLst>
            <pc:docMk/>
            <pc:sldMk cId="2696976544" sldId="315"/>
            <ac:spMk id="2" creationId="{7F9F07BE-1DDC-E18E-7266-8619704EC24D}"/>
          </ac:spMkLst>
        </pc:spChg>
        <pc:spChg chg="add mod">
          <ac:chgData name="Carlos Hidalgo García" userId="5e0decdd4a0d9a7e" providerId="LiveId" clId="{C7FAEE5A-184A-4438-807C-EFA7E9CB093C}" dt="2024-10-03T09:42:41.297" v="18589" actId="1076"/>
          <ac:spMkLst>
            <pc:docMk/>
            <pc:sldMk cId="2696976544" sldId="315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22:22.041" v="18405" actId="20577"/>
          <ac:spMkLst>
            <pc:docMk/>
            <pc:sldMk cId="2696976544" sldId="315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21:25.496" v="18245" actId="478"/>
          <ac:picMkLst>
            <pc:docMk/>
            <pc:sldMk cId="2696976544" sldId="315"/>
            <ac:picMk id="4" creationId="{BA096406-4EBA-B9C1-3DC9-025C38F45E26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5" creationId="{B8430F6F-B12A-7D3F-67D3-B89BE6E726D3}"/>
          </ac:picMkLst>
        </pc:picChg>
        <pc:picChg chg="add mod">
          <ac:chgData name="Carlos Hidalgo García" userId="5e0decdd4a0d9a7e" providerId="LiveId" clId="{C7FAEE5A-184A-4438-807C-EFA7E9CB093C}" dt="2024-10-03T09:41:44.185" v="18430" actId="1076"/>
          <ac:picMkLst>
            <pc:docMk/>
            <pc:sldMk cId="2696976544" sldId="315"/>
            <ac:picMk id="10" creationId="{5ADCE7F4-EF48-287F-9354-200F90633E3F}"/>
          </ac:picMkLst>
        </pc:picChg>
        <pc:picChg chg="del">
          <ac:chgData name="Carlos Hidalgo García" userId="5e0decdd4a0d9a7e" providerId="LiveId" clId="{C7FAEE5A-184A-4438-807C-EFA7E9CB093C}" dt="2024-10-03T09:21:25.104" v="18244" actId="478"/>
          <ac:picMkLst>
            <pc:docMk/>
            <pc:sldMk cId="2696976544" sldId="315"/>
            <ac:picMk id="12" creationId="{E6A687E1-3767-2E80-FE8A-76A14B0E2E1D}"/>
          </ac:picMkLst>
        </pc:picChg>
        <pc:picChg chg="del">
          <ac:chgData name="Carlos Hidalgo García" userId="5e0decdd4a0d9a7e" providerId="LiveId" clId="{C7FAEE5A-184A-4438-807C-EFA7E9CB093C}" dt="2024-10-03T09:21:25.934" v="18246" actId="478"/>
          <ac:picMkLst>
            <pc:docMk/>
            <pc:sldMk cId="2696976544" sldId="315"/>
            <ac:picMk id="15" creationId="{6233EF7A-C338-9910-95CB-35925659E4DA}"/>
          </ac:picMkLst>
        </pc:picChg>
        <pc:picChg chg="add del mod">
          <ac:chgData name="Carlos Hidalgo García" userId="5e0decdd4a0d9a7e" providerId="LiveId" clId="{C7FAEE5A-184A-4438-807C-EFA7E9CB093C}" dt="2024-10-03T09:43:32.793" v="18593" actId="478"/>
          <ac:picMkLst>
            <pc:docMk/>
            <pc:sldMk cId="2696976544" sldId="315"/>
            <ac:picMk id="16" creationId="{6A5C4B51-4CC7-E882-4FC1-2FDA0E03361F}"/>
          </ac:picMkLst>
        </pc:picChg>
        <pc:picChg chg="del">
          <ac:chgData name="Carlos Hidalgo García" userId="5e0decdd4a0d9a7e" providerId="LiveId" clId="{C7FAEE5A-184A-4438-807C-EFA7E9CB093C}" dt="2024-10-03T09:21:26.299" v="18247" actId="478"/>
          <ac:picMkLst>
            <pc:docMk/>
            <pc:sldMk cId="2696976544" sldId="315"/>
            <ac:picMk id="17" creationId="{E7EE5F1F-7041-6434-5458-8BF238CCD1A7}"/>
          </ac:picMkLst>
        </pc:picChg>
        <pc:picChg chg="add mod">
          <ac:chgData name="Carlos Hidalgo García" userId="5e0decdd4a0d9a7e" providerId="LiveId" clId="{C7FAEE5A-184A-4438-807C-EFA7E9CB093C}" dt="2024-10-03T09:45:42.870" v="18598" actId="208"/>
          <ac:picMkLst>
            <pc:docMk/>
            <pc:sldMk cId="2696976544" sldId="315"/>
            <ac:picMk id="19" creationId="{04990C3D-E830-E3D3-4277-35B4FB940E46}"/>
          </ac:picMkLst>
        </pc:picChg>
        <pc:picChg chg="add mod">
          <ac:chgData name="Carlos Hidalgo García" userId="5e0decdd4a0d9a7e" providerId="LiveId" clId="{C7FAEE5A-184A-4438-807C-EFA7E9CB093C}" dt="2024-10-03T09:45:55.259" v="18602" actId="208"/>
          <ac:picMkLst>
            <pc:docMk/>
            <pc:sldMk cId="2696976544" sldId="315"/>
            <ac:picMk id="21" creationId="{1624DE93-8674-91D8-CF84-118E09871E3A}"/>
          </ac:picMkLst>
        </pc:picChg>
      </pc:sldChg>
      <pc:sldChg chg="addSp delSp modSp add mod modNotesTx">
        <pc:chgData name="Carlos Hidalgo García" userId="5e0decdd4a0d9a7e" providerId="LiveId" clId="{C7FAEE5A-184A-4438-807C-EFA7E9CB093C}" dt="2024-10-03T09:59:38.574" v="19037" actId="20577"/>
        <pc:sldMkLst>
          <pc:docMk/>
          <pc:sldMk cId="2494234158" sldId="316"/>
        </pc:sldMkLst>
        <pc:spChg chg="mod">
          <ac:chgData name="Carlos Hidalgo García" userId="5e0decdd4a0d9a7e" providerId="LiveId" clId="{C7FAEE5A-184A-4438-807C-EFA7E9CB093C}" dt="2024-10-03T09:59:38.574" v="19037" actId="20577"/>
          <ac:spMkLst>
            <pc:docMk/>
            <pc:sldMk cId="2494234158" sldId="316"/>
            <ac:spMk id="2" creationId="{7F9F07BE-1DDC-E18E-7266-8619704EC24D}"/>
          </ac:spMkLst>
        </pc:spChg>
        <pc:spChg chg="del">
          <ac:chgData name="Carlos Hidalgo García" userId="5e0decdd4a0d9a7e" providerId="LiveId" clId="{C7FAEE5A-184A-4438-807C-EFA7E9CB093C}" dt="2024-10-03T09:47:52.542" v="18608" actId="478"/>
          <ac:spMkLst>
            <pc:docMk/>
            <pc:sldMk cId="2494234158" sldId="316"/>
            <ac:spMk id="13" creationId="{B095D519-BB88-3071-4417-83CA53B75F7F}"/>
          </ac:spMkLst>
        </pc:spChg>
        <pc:spChg chg="mod">
          <ac:chgData name="Carlos Hidalgo García" userId="5e0decdd4a0d9a7e" providerId="LiveId" clId="{C7FAEE5A-184A-4438-807C-EFA7E9CB093C}" dt="2024-10-03T09:56:24.090" v="19020" actId="6549"/>
          <ac:spMkLst>
            <pc:docMk/>
            <pc:sldMk cId="2494234158" sldId="316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09:56:27.750" v="19022" actId="1076"/>
          <ac:picMkLst>
            <pc:docMk/>
            <pc:sldMk cId="2494234158" sldId="316"/>
            <ac:picMk id="4" creationId="{74B54E63-28B5-AF99-4A16-5A809564F689}"/>
          </ac:picMkLst>
        </pc:picChg>
        <pc:picChg chg="del">
          <ac:chgData name="Carlos Hidalgo García" userId="5e0decdd4a0d9a7e" providerId="LiveId" clId="{C7FAEE5A-184A-4438-807C-EFA7E9CB093C}" dt="2024-10-03T09:47:49.670" v="18604" actId="478"/>
          <ac:picMkLst>
            <pc:docMk/>
            <pc:sldMk cId="2494234158" sldId="316"/>
            <ac:picMk id="5" creationId="{B8430F6F-B12A-7D3F-67D3-B89BE6E726D3}"/>
          </ac:picMkLst>
        </pc:picChg>
        <pc:picChg chg="del">
          <ac:chgData name="Carlos Hidalgo García" userId="5e0decdd4a0d9a7e" providerId="LiveId" clId="{C7FAEE5A-184A-4438-807C-EFA7E9CB093C}" dt="2024-10-03T09:47:50.066" v="18605" actId="478"/>
          <ac:picMkLst>
            <pc:docMk/>
            <pc:sldMk cId="2494234158" sldId="316"/>
            <ac:picMk id="10" creationId="{5ADCE7F4-EF48-287F-9354-200F90633E3F}"/>
          </ac:picMkLst>
        </pc:picChg>
        <pc:picChg chg="add mod">
          <ac:chgData name="Carlos Hidalgo García" userId="5e0decdd4a0d9a7e" providerId="LiveId" clId="{C7FAEE5A-184A-4438-807C-EFA7E9CB093C}" dt="2024-10-03T09:56:22.510" v="19019" actId="1076"/>
          <ac:picMkLst>
            <pc:docMk/>
            <pc:sldMk cId="2494234158" sldId="316"/>
            <ac:picMk id="11" creationId="{B42D1D58-B944-3FC4-77EC-9F498C4D59A4}"/>
          </ac:picMkLst>
        </pc:picChg>
        <pc:picChg chg="add mod">
          <ac:chgData name="Carlos Hidalgo García" userId="5e0decdd4a0d9a7e" providerId="LiveId" clId="{C7FAEE5A-184A-4438-807C-EFA7E9CB093C}" dt="2024-10-03T09:56:35.417" v="19026" actId="14100"/>
          <ac:picMkLst>
            <pc:docMk/>
            <pc:sldMk cId="2494234158" sldId="316"/>
            <ac:picMk id="14" creationId="{1332B036-CBBA-5118-F1A2-FEC0F5F3A973}"/>
          </ac:picMkLst>
        </pc:picChg>
        <pc:picChg chg="add mod">
          <ac:chgData name="Carlos Hidalgo García" userId="5e0decdd4a0d9a7e" providerId="LiveId" clId="{C7FAEE5A-184A-4438-807C-EFA7E9CB093C}" dt="2024-10-03T09:56:52.090" v="19034" actId="1036"/>
          <ac:picMkLst>
            <pc:docMk/>
            <pc:sldMk cId="2494234158" sldId="316"/>
            <ac:picMk id="16" creationId="{DD63A044-67DC-8F92-C3A9-5036752F3FCF}"/>
          </ac:picMkLst>
        </pc:picChg>
        <pc:picChg chg="del">
          <ac:chgData name="Carlos Hidalgo García" userId="5e0decdd4a0d9a7e" providerId="LiveId" clId="{C7FAEE5A-184A-4438-807C-EFA7E9CB093C}" dt="2024-10-03T09:47:50.508" v="18606" actId="478"/>
          <ac:picMkLst>
            <pc:docMk/>
            <pc:sldMk cId="2494234158" sldId="316"/>
            <ac:picMk id="19" creationId="{04990C3D-E830-E3D3-4277-35B4FB940E46}"/>
          </ac:picMkLst>
        </pc:picChg>
        <pc:picChg chg="del">
          <ac:chgData name="Carlos Hidalgo García" userId="5e0decdd4a0d9a7e" providerId="LiveId" clId="{C7FAEE5A-184A-4438-807C-EFA7E9CB093C}" dt="2024-10-03T09:47:50.931" v="18607" actId="478"/>
          <ac:picMkLst>
            <pc:docMk/>
            <pc:sldMk cId="2494234158" sldId="316"/>
            <ac:picMk id="21" creationId="{1624DE93-8674-91D8-CF84-118E09871E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10:57.510" v="19322" actId="208"/>
        <pc:sldMkLst>
          <pc:docMk/>
          <pc:sldMk cId="374444388" sldId="317"/>
        </pc:sldMkLst>
        <pc:spChg chg="mod">
          <ac:chgData name="Carlos Hidalgo García" userId="5e0decdd4a0d9a7e" providerId="LiveId" clId="{C7FAEE5A-184A-4438-807C-EFA7E9CB093C}" dt="2024-10-03T10:04:32.517" v="19173" actId="20577"/>
          <ac:spMkLst>
            <pc:docMk/>
            <pc:sldMk cId="374444388" sldId="317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4:58.311" v="19311" actId="20577"/>
          <ac:spMkLst>
            <pc:docMk/>
            <pc:sldMk cId="374444388" sldId="317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09:59:43.555" v="19041" actId="478"/>
          <ac:picMkLst>
            <pc:docMk/>
            <pc:sldMk cId="374444388" sldId="317"/>
            <ac:picMk id="4" creationId="{74B54E63-28B5-AF99-4A16-5A809564F689}"/>
          </ac:picMkLst>
        </pc:picChg>
        <pc:picChg chg="add mod">
          <ac:chgData name="Carlos Hidalgo García" userId="5e0decdd4a0d9a7e" providerId="LiveId" clId="{C7FAEE5A-184A-4438-807C-EFA7E9CB093C}" dt="2024-10-03T10:10:54.205" v="19319" actId="1076"/>
          <ac:picMkLst>
            <pc:docMk/>
            <pc:sldMk cId="374444388" sldId="317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0:57.510" v="19322" actId="208"/>
          <ac:picMkLst>
            <pc:docMk/>
            <pc:sldMk cId="374444388" sldId="317"/>
            <ac:picMk id="10" creationId="{909EF807-BF41-FFA4-39C8-E332FCE8F45C}"/>
          </ac:picMkLst>
        </pc:picChg>
        <pc:picChg chg="del">
          <ac:chgData name="Carlos Hidalgo García" userId="5e0decdd4a0d9a7e" providerId="LiveId" clId="{C7FAEE5A-184A-4438-807C-EFA7E9CB093C}" dt="2024-10-03T09:59:44.018" v="19042" actId="478"/>
          <ac:picMkLst>
            <pc:docMk/>
            <pc:sldMk cId="374444388" sldId="317"/>
            <ac:picMk id="11" creationId="{B42D1D58-B944-3FC4-77EC-9F498C4D59A4}"/>
          </ac:picMkLst>
        </pc:picChg>
        <pc:picChg chg="del">
          <ac:chgData name="Carlos Hidalgo García" userId="5e0decdd4a0d9a7e" providerId="LiveId" clId="{C7FAEE5A-184A-4438-807C-EFA7E9CB093C}" dt="2024-10-03T09:59:42.313" v="19039" actId="478"/>
          <ac:picMkLst>
            <pc:docMk/>
            <pc:sldMk cId="374444388" sldId="317"/>
            <ac:picMk id="14" creationId="{1332B036-CBBA-5118-F1A2-FEC0F5F3A973}"/>
          </ac:picMkLst>
        </pc:picChg>
        <pc:picChg chg="del">
          <ac:chgData name="Carlos Hidalgo García" userId="5e0decdd4a0d9a7e" providerId="LiveId" clId="{C7FAEE5A-184A-4438-807C-EFA7E9CB093C}" dt="2024-10-03T09:59:43.068" v="19040" actId="478"/>
          <ac:picMkLst>
            <pc:docMk/>
            <pc:sldMk cId="374444388" sldId="317"/>
            <ac:picMk id="16" creationId="{DD63A044-67DC-8F92-C3A9-5036752F3FCF}"/>
          </ac:picMkLst>
        </pc:picChg>
      </pc:sldChg>
      <pc:sldChg chg="addSp delSp modSp add mod ord">
        <pc:chgData name="Carlos Hidalgo García" userId="5e0decdd4a0d9a7e" providerId="LiveId" clId="{C7FAEE5A-184A-4438-807C-EFA7E9CB093C}" dt="2024-10-03T10:04:17.049" v="19171" actId="1076"/>
        <pc:sldMkLst>
          <pc:docMk/>
          <pc:sldMk cId="220311389" sldId="318"/>
        </pc:sldMkLst>
        <pc:spChg chg="mod">
          <ac:chgData name="Carlos Hidalgo García" userId="5e0decdd4a0d9a7e" providerId="LiveId" clId="{C7FAEE5A-184A-4438-807C-EFA7E9CB093C}" dt="2024-10-03T10:00:35.379" v="19048" actId="20577"/>
          <ac:spMkLst>
            <pc:docMk/>
            <pc:sldMk cId="220311389" sldId="318"/>
            <ac:spMk id="2" creationId="{7F9F07BE-1DDC-E18E-7266-8619704EC24D}"/>
          </ac:spMkLst>
        </pc:spChg>
        <pc:spChg chg="mod">
          <ac:chgData name="Carlos Hidalgo García" userId="5e0decdd4a0d9a7e" providerId="LiveId" clId="{C7FAEE5A-184A-4438-807C-EFA7E9CB093C}" dt="2024-10-03T10:03:31.559" v="19157" actId="20577"/>
          <ac:spMkLst>
            <pc:docMk/>
            <pc:sldMk cId="220311389" sldId="318"/>
            <ac:spMk id="24" creationId="{77AC952E-FE1E-3C99-9DBC-A0774DAFAAAE}"/>
          </ac:spMkLst>
        </pc:spChg>
        <pc:picChg chg="add mod">
          <ac:chgData name="Carlos Hidalgo García" userId="5e0decdd4a0d9a7e" providerId="LiveId" clId="{C7FAEE5A-184A-4438-807C-EFA7E9CB093C}" dt="2024-10-03T10:04:14.643" v="19170" actId="1076"/>
          <ac:picMkLst>
            <pc:docMk/>
            <pc:sldMk cId="220311389" sldId="318"/>
            <ac:picMk id="4" creationId="{02F5D873-CD63-C4E1-29BB-E248FA8FDE30}"/>
          </ac:picMkLst>
        </pc:picChg>
        <pc:picChg chg="del">
          <ac:chgData name="Carlos Hidalgo García" userId="5e0decdd4a0d9a7e" providerId="LiveId" clId="{C7FAEE5A-184A-4438-807C-EFA7E9CB093C}" dt="2024-10-03T10:00:44.293" v="19049" actId="478"/>
          <ac:picMkLst>
            <pc:docMk/>
            <pc:sldMk cId="220311389" sldId="318"/>
            <ac:picMk id="5" creationId="{CE9F094A-4ED1-1826-20C8-7937CA8F149C}"/>
          </ac:picMkLst>
        </pc:picChg>
        <pc:picChg chg="add mod">
          <ac:chgData name="Carlos Hidalgo García" userId="5e0decdd4a0d9a7e" providerId="LiveId" clId="{C7FAEE5A-184A-4438-807C-EFA7E9CB093C}" dt="2024-10-03T10:04:17.049" v="19171" actId="1076"/>
          <ac:picMkLst>
            <pc:docMk/>
            <pc:sldMk cId="220311389" sldId="318"/>
            <ac:picMk id="10" creationId="{0C862686-6E1D-4EDD-DFAC-DF2516C6C73A}"/>
          </ac:picMkLst>
        </pc:picChg>
      </pc:sldChg>
      <pc:sldChg chg="addSp delSp modSp add mod">
        <pc:chgData name="Carlos Hidalgo García" userId="5e0decdd4a0d9a7e" providerId="LiveId" clId="{C7FAEE5A-184A-4438-807C-EFA7E9CB093C}" dt="2024-10-03T10:43:56.453" v="19417" actId="20577"/>
        <pc:sldMkLst>
          <pc:docMk/>
          <pc:sldMk cId="426339571" sldId="319"/>
        </pc:sldMkLst>
        <pc:spChg chg="mod">
          <ac:chgData name="Carlos Hidalgo García" userId="5e0decdd4a0d9a7e" providerId="LiveId" clId="{C7FAEE5A-184A-4438-807C-EFA7E9CB093C}" dt="2024-10-03T10:43:56.453" v="19417" actId="20577"/>
          <ac:spMkLst>
            <pc:docMk/>
            <pc:sldMk cId="426339571" sldId="319"/>
            <ac:spMk id="2" creationId="{7F9F07BE-1DDC-E18E-7266-8619704EC24D}"/>
          </ac:spMkLst>
        </pc:spChg>
        <pc:spChg chg="add">
          <ac:chgData name="Carlos Hidalgo García" userId="5e0decdd4a0d9a7e" providerId="LiveId" clId="{C7FAEE5A-184A-4438-807C-EFA7E9CB093C}" dt="2024-10-03T10:13:39.894" v="19405"/>
          <ac:spMkLst>
            <pc:docMk/>
            <pc:sldMk cId="426339571" sldId="319"/>
            <ac:spMk id="3" creationId="{911E6749-BE9D-5891-0793-10CDE6BA0F70}"/>
          </ac:spMkLst>
        </pc:spChg>
        <pc:spChg chg="mod">
          <ac:chgData name="Carlos Hidalgo García" userId="5e0decdd4a0d9a7e" providerId="LiveId" clId="{C7FAEE5A-184A-4438-807C-EFA7E9CB093C}" dt="2024-10-03T10:11:37.814" v="19404" actId="20577"/>
          <ac:spMkLst>
            <pc:docMk/>
            <pc:sldMk cId="426339571" sldId="319"/>
            <ac:spMk id="24" creationId="{77AC952E-FE1E-3C99-9DBC-A0774DAFAAAE}"/>
          </ac:spMkLst>
        </pc:spChg>
        <pc:picChg chg="del">
          <ac:chgData name="Carlos Hidalgo García" userId="5e0decdd4a0d9a7e" providerId="LiveId" clId="{C7FAEE5A-184A-4438-807C-EFA7E9CB093C}" dt="2024-10-03T10:11:17.052" v="19324" actId="478"/>
          <ac:picMkLst>
            <pc:docMk/>
            <pc:sldMk cId="426339571" sldId="319"/>
            <ac:picMk id="5" creationId="{47B4314A-8463-B54F-B6E2-4D2288213516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8" creationId="{F0ABCF66-DFBB-1D6D-1E1C-781B1F44B6CF}"/>
          </ac:picMkLst>
        </pc:picChg>
        <pc:picChg chg="del">
          <ac:chgData name="Carlos Hidalgo García" userId="5e0decdd4a0d9a7e" providerId="LiveId" clId="{C7FAEE5A-184A-4438-807C-EFA7E9CB093C}" dt="2024-10-03T10:11:17.610" v="19325" actId="478"/>
          <ac:picMkLst>
            <pc:docMk/>
            <pc:sldMk cId="426339571" sldId="319"/>
            <ac:picMk id="10" creationId="{909EF807-BF41-FFA4-39C8-E332FCE8F45C}"/>
          </ac:picMkLst>
        </pc:picChg>
        <pc:picChg chg="add mod">
          <ac:chgData name="Carlos Hidalgo García" userId="5e0decdd4a0d9a7e" providerId="LiveId" clId="{C7FAEE5A-184A-4438-807C-EFA7E9CB093C}" dt="2024-10-03T10:18:20.647" v="19415" actId="1076"/>
          <ac:picMkLst>
            <pc:docMk/>
            <pc:sldMk cId="426339571" sldId="319"/>
            <ac:picMk id="12" creationId="{819E6441-A429-4CD3-AAF8-ED9ED84A5306}"/>
          </ac:picMkLst>
        </pc:picChg>
      </pc:sldChg>
    </pc:docChg>
  </pc:docChgLst>
  <pc:docChgLst>
    <pc:chgData name="Carlos Hidalgo García" userId="5e0decdd4a0d9a7e" providerId="LiveId" clId="{5DDFE62F-F864-49F8-BBD4-896134FCA62C}"/>
    <pc:docChg chg="undo custSel addSld delSld modSld sldOrd">
      <pc:chgData name="Carlos Hidalgo García" userId="5e0decdd4a0d9a7e" providerId="LiveId" clId="{5DDFE62F-F864-49F8-BBD4-896134FCA62C}" dt="2024-10-10T11:15:32.141" v="9971" actId="20577"/>
      <pc:docMkLst>
        <pc:docMk/>
      </pc:docMkLst>
      <pc:sldChg chg="modSp mod">
        <pc:chgData name="Carlos Hidalgo García" userId="5e0decdd4a0d9a7e" providerId="LiveId" clId="{5DDFE62F-F864-49F8-BBD4-896134FCA62C}" dt="2024-10-08T17:15:39.077" v="3" actId="13926"/>
        <pc:sldMkLst>
          <pc:docMk/>
          <pc:sldMk cId="4215535904" sldId="260"/>
        </pc:sldMkLst>
        <pc:spChg chg="mod">
          <ac:chgData name="Carlos Hidalgo García" userId="5e0decdd4a0d9a7e" providerId="LiveId" clId="{5DDFE62F-F864-49F8-BBD4-896134FCA62C}" dt="2024-10-08T17:15:39.077" v="3" actId="13926"/>
          <ac:spMkLst>
            <pc:docMk/>
            <pc:sldMk cId="4215535904" sldId="260"/>
            <ac:spMk id="4" creationId="{2EF40BC5-0758-8AEC-AE66-3B1B85F01C5B}"/>
          </ac:spMkLst>
        </pc:spChg>
        <pc:spChg chg="mod">
          <ac:chgData name="Carlos Hidalgo García" userId="5e0decdd4a0d9a7e" providerId="LiveId" clId="{5DDFE62F-F864-49F8-BBD4-896134FCA62C}" dt="2024-10-08T17:15:37.399" v="2" actId="13926"/>
          <ac:spMkLst>
            <pc:docMk/>
            <pc:sldMk cId="4215535904" sldId="260"/>
            <ac:spMk id="24" creationId="{77AC952E-FE1E-3C99-9DBC-A0774DAFAAAE}"/>
          </ac:spMkLst>
        </pc:spChg>
      </pc:sldChg>
      <pc:sldChg chg="addSp delSp modSp mod">
        <pc:chgData name="Carlos Hidalgo García" userId="5e0decdd4a0d9a7e" providerId="LiveId" clId="{5DDFE62F-F864-49F8-BBD4-896134FCA62C}" dt="2024-10-09T06:27:08.999" v="1400" actId="21"/>
        <pc:sldMkLst>
          <pc:docMk/>
          <pc:sldMk cId="2676061131" sldId="301"/>
        </pc:sldMkLst>
        <pc:spChg chg="del">
          <ac:chgData name="Carlos Hidalgo García" userId="5e0decdd4a0d9a7e" providerId="LiveId" clId="{5DDFE62F-F864-49F8-BBD4-896134FCA62C}" dt="2024-10-08T17:15:50.862" v="20" actId="478"/>
          <ac:spMkLst>
            <pc:docMk/>
            <pc:sldMk cId="2676061131" sldId="301"/>
            <ac:spMk id="4" creationId="{96976A08-DF4C-B546-BA8A-6425AC8FDBD3}"/>
          </ac:spMkLst>
        </pc:spChg>
        <pc:spChg chg="del mod">
          <ac:chgData name="Carlos Hidalgo García" userId="5e0decdd4a0d9a7e" providerId="LiveId" clId="{5DDFE62F-F864-49F8-BBD4-896134FCA62C}" dt="2024-10-08T17:16:02.762" v="33" actId="478"/>
          <ac:spMkLst>
            <pc:docMk/>
            <pc:sldMk cId="2676061131" sldId="301"/>
            <ac:spMk id="8" creationId="{BFCD8028-AF65-D449-3AD3-E6C620292A57}"/>
          </ac:spMkLst>
        </pc:spChg>
        <pc:spChg chg="del">
          <ac:chgData name="Carlos Hidalgo García" userId="5e0decdd4a0d9a7e" providerId="LiveId" clId="{5DDFE62F-F864-49F8-BBD4-896134FCA62C}" dt="2024-10-08T17:15:57.058" v="28" actId="478"/>
          <ac:spMkLst>
            <pc:docMk/>
            <pc:sldMk cId="2676061131" sldId="301"/>
            <ac:spMk id="10" creationId="{45B2EC35-1BC4-23A3-1C79-72E74F10B573}"/>
          </ac:spMkLst>
        </pc:spChg>
        <pc:spChg chg="del">
          <ac:chgData name="Carlos Hidalgo García" userId="5e0decdd4a0d9a7e" providerId="LiveId" clId="{5DDFE62F-F864-49F8-BBD4-896134FCA62C}" dt="2024-10-08T17:16:04.024" v="34" actId="478"/>
          <ac:spMkLst>
            <pc:docMk/>
            <pc:sldMk cId="2676061131" sldId="301"/>
            <ac:spMk id="11" creationId="{20DE691C-6EC4-DD05-F70C-0D12B688A521}"/>
          </ac:spMkLst>
        </pc:spChg>
        <pc:spChg chg="del mod">
          <ac:chgData name="Carlos Hidalgo García" userId="5e0decdd4a0d9a7e" providerId="LiveId" clId="{5DDFE62F-F864-49F8-BBD4-896134FCA62C}" dt="2024-10-08T17:15:55.667" v="26" actId="478"/>
          <ac:spMkLst>
            <pc:docMk/>
            <pc:sldMk cId="2676061131" sldId="301"/>
            <ac:spMk id="12" creationId="{AB052298-7010-89C9-8B1A-E6F1527E8D2B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16" creationId="{228C053E-A3D2-C03A-B8F3-62A43BD7545C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19" creationId="{19D4554A-980F-A36E-0423-2776DDDE9F68}"/>
          </ac:spMkLst>
        </pc:spChg>
        <pc:spChg chg="mod">
          <ac:chgData name="Carlos Hidalgo García" userId="5e0decdd4a0d9a7e" providerId="LiveId" clId="{5DDFE62F-F864-49F8-BBD4-896134FCA62C}" dt="2024-10-09T06:26:49.933" v="1396" actId="20577"/>
          <ac:spMkLst>
            <pc:docMk/>
            <pc:sldMk cId="2676061131" sldId="301"/>
            <ac:spMk id="24" creationId="{77AC952E-FE1E-3C99-9DBC-A0774DAFAAAE}"/>
          </ac:spMkLst>
        </pc:spChg>
        <pc:spChg chg="del">
          <ac:chgData name="Carlos Hidalgo García" userId="5e0decdd4a0d9a7e" providerId="LiveId" clId="{5DDFE62F-F864-49F8-BBD4-896134FCA62C}" dt="2024-10-08T17:15:58.121" v="29" actId="478"/>
          <ac:spMkLst>
            <pc:docMk/>
            <pc:sldMk cId="2676061131" sldId="301"/>
            <ac:spMk id="36" creationId="{275D2DFD-8A9C-A4F5-747A-16016073554E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37" creationId="{F52E16D0-0A57-F957-7F0A-E9128E96295C}"/>
          </ac:spMkLst>
        </pc:spChg>
        <pc:spChg chg="del">
          <ac:chgData name="Carlos Hidalgo García" userId="5e0decdd4a0d9a7e" providerId="LiveId" clId="{5DDFE62F-F864-49F8-BBD4-896134FCA62C}" dt="2024-10-08T17:15:59.635" v="31" actId="478"/>
          <ac:spMkLst>
            <pc:docMk/>
            <pc:sldMk cId="2676061131" sldId="301"/>
            <ac:spMk id="38" creationId="{D2D81904-DB3C-EB95-199E-A66F2D696C89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39" creationId="{1DF7D455-BBF3-B240-425C-F2DC9A705491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41" creationId="{D7615F0D-8FAF-1131-8B9A-AB12278D0DC0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42" creationId="{69DAF2CE-B711-9B33-5E6A-03D3C1128124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43" creationId="{A268E4E2-F786-726D-5DAB-6A9E8B789976}"/>
          </ac:spMkLst>
        </pc:spChg>
        <pc:spChg chg="add mod">
          <ac:chgData name="Carlos Hidalgo García" userId="5e0decdd4a0d9a7e" providerId="LiveId" clId="{5DDFE62F-F864-49F8-BBD4-896134FCA62C}" dt="2024-10-09T06:27:03.788" v="1399" actId="1076"/>
          <ac:spMkLst>
            <pc:docMk/>
            <pc:sldMk cId="2676061131" sldId="301"/>
            <ac:spMk id="44" creationId="{6B6B0CA2-828A-38E6-0ACD-34496157C233}"/>
          </ac:spMkLst>
        </pc:sp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3" creationId="{C19D8C59-FE96-0FA2-C734-F9636002B3F8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5" creationId="{58F49917-1DB2-BD85-6ED3-086799C5BF87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13" creationId="{722FF372-6117-A1DB-C166-971592C57D9C}"/>
          </ac:cxnSpMkLst>
        </pc:cxnChg>
        <pc:cxnChg chg="del">
          <ac:chgData name="Carlos Hidalgo García" userId="5e0decdd4a0d9a7e" providerId="LiveId" clId="{5DDFE62F-F864-49F8-BBD4-896134FCA62C}" dt="2024-10-08T17:15:51.714" v="21" actId="478"/>
          <ac:cxnSpMkLst>
            <pc:docMk/>
            <pc:sldMk cId="2676061131" sldId="301"/>
            <ac:cxnSpMk id="14" creationId="{6C60D799-AD84-7851-44D9-C01110C4C50B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15" creationId="{6DEECFD9-D435-760A-A80A-3C01933997A9}"/>
          </ac:cxnSpMkLst>
        </pc:cxnChg>
        <pc:cxnChg chg="del">
          <ac:chgData name="Carlos Hidalgo García" userId="5e0decdd4a0d9a7e" providerId="LiveId" clId="{5DDFE62F-F864-49F8-BBD4-896134FCA62C}" dt="2024-10-08T17:15:53.283" v="23" actId="478"/>
          <ac:cxnSpMkLst>
            <pc:docMk/>
            <pc:sldMk cId="2676061131" sldId="301"/>
            <ac:cxnSpMk id="17" creationId="{6B8A2B63-5F0D-F2E2-83A7-97F68DA8663F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18" creationId="{37C94F9E-8EBE-8014-9D9D-06C921D9DB03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20" creationId="{563D4F0B-9F91-9705-2363-666ACF34B1DF}"/>
          </ac:cxnSpMkLst>
        </pc:cxnChg>
        <pc:cxnChg chg="del">
          <ac:chgData name="Carlos Hidalgo García" userId="5e0decdd4a0d9a7e" providerId="LiveId" clId="{5DDFE62F-F864-49F8-BBD4-896134FCA62C}" dt="2024-10-08T17:15:52.641" v="22" actId="478"/>
          <ac:cxnSpMkLst>
            <pc:docMk/>
            <pc:sldMk cId="2676061131" sldId="301"/>
            <ac:cxnSpMk id="21" creationId="{6548D935-196F-C71C-6F30-E317F5187894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27" creationId="{296E110B-C61C-9EB2-0ECA-5EFC1458ADD2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28" creationId="{8E76DB15-D2E6-B030-CE20-28F4F81BF8F8}"/>
          </ac:cxnSpMkLst>
        </pc:cxnChg>
        <pc:cxnChg chg="del">
          <ac:chgData name="Carlos Hidalgo García" userId="5e0decdd4a0d9a7e" providerId="LiveId" clId="{5DDFE62F-F864-49F8-BBD4-896134FCA62C}" dt="2024-10-08T17:15:53.930" v="24" actId="478"/>
          <ac:cxnSpMkLst>
            <pc:docMk/>
            <pc:sldMk cId="2676061131" sldId="301"/>
            <ac:cxnSpMk id="29" creationId="{422CF17D-610E-57A8-9B49-1439D2C71B34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30" creationId="{9425E400-863D-FFD5-2356-4C8453FCAB51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31" creationId="{B2444FC9-2CE4-85E8-9D9E-2268568E194F}"/>
          </ac:cxnSpMkLst>
        </pc:cxnChg>
        <pc:cxnChg chg="del">
          <ac:chgData name="Carlos Hidalgo García" userId="5e0decdd4a0d9a7e" providerId="LiveId" clId="{5DDFE62F-F864-49F8-BBD4-896134FCA62C}" dt="2024-10-08T17:15:56.229" v="27" actId="478"/>
          <ac:cxnSpMkLst>
            <pc:docMk/>
            <pc:sldMk cId="2676061131" sldId="301"/>
            <ac:cxnSpMk id="32" creationId="{23AF3FA8-B46D-5C90-020C-6AA3AAB55B71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33" creationId="{357EFDE6-12DB-38E4-A311-C7977AF94B95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34" creationId="{5B4E26E8-CA48-3069-69FD-24A76F6D2FE9}"/>
          </ac:cxnSpMkLst>
        </pc:cxnChg>
        <pc:cxnChg chg="add mod">
          <ac:chgData name="Carlos Hidalgo García" userId="5e0decdd4a0d9a7e" providerId="LiveId" clId="{5DDFE62F-F864-49F8-BBD4-896134FCA62C}" dt="2024-10-09T06:27:03.788" v="1399" actId="1076"/>
          <ac:cxnSpMkLst>
            <pc:docMk/>
            <pc:sldMk cId="2676061131" sldId="301"/>
            <ac:cxnSpMk id="35" creationId="{5A94F35F-872C-AED8-A200-070D3535A817}"/>
          </ac:cxnSpMkLst>
        </pc:cxnChg>
        <pc:cxnChg chg="del mod">
          <ac:chgData name="Carlos Hidalgo García" userId="5e0decdd4a0d9a7e" providerId="LiveId" clId="{5DDFE62F-F864-49F8-BBD4-896134FCA62C}" dt="2024-10-08T17:15:58.668" v="30" actId="478"/>
          <ac:cxnSpMkLst>
            <pc:docMk/>
            <pc:sldMk cId="2676061131" sldId="301"/>
            <ac:cxnSpMk id="40" creationId="{DC4BBE0E-134F-57A8-9A39-8D228EA031FC}"/>
          </ac:cxnSpMkLst>
        </pc:cxnChg>
        <pc:cxnChg chg="add del mod">
          <ac:chgData name="Carlos Hidalgo García" userId="5e0decdd4a0d9a7e" providerId="LiveId" clId="{5DDFE62F-F864-49F8-BBD4-896134FCA62C}" dt="2024-10-09T06:27:08.999" v="1400" actId="21"/>
          <ac:cxnSpMkLst>
            <pc:docMk/>
            <pc:sldMk cId="2676061131" sldId="301"/>
            <ac:cxnSpMk id="64" creationId="{B6F20580-F716-3C8C-4ACE-C9A906E296D5}"/>
          </ac:cxnSpMkLst>
        </pc:cxnChg>
      </pc:sldChg>
      <pc:sldChg chg="del">
        <pc:chgData name="Carlos Hidalgo García" userId="5e0decdd4a0d9a7e" providerId="LiveId" clId="{5DDFE62F-F864-49F8-BBD4-896134FCA62C}" dt="2024-10-08T17:16:08.576" v="35" actId="47"/>
        <pc:sldMkLst>
          <pc:docMk/>
          <pc:sldMk cId="431461141" sldId="305"/>
        </pc:sldMkLst>
      </pc:sldChg>
      <pc:sldChg chg="delSp modSp mod">
        <pc:chgData name="Carlos Hidalgo García" userId="5e0decdd4a0d9a7e" providerId="LiveId" clId="{5DDFE62F-F864-49F8-BBD4-896134FCA62C}" dt="2024-10-09T07:47:04.353" v="3999" actId="20577"/>
        <pc:sldMkLst>
          <pc:docMk/>
          <pc:sldMk cId="675366566" sldId="306"/>
        </pc:sldMkLst>
        <pc:spChg chg="mod">
          <ac:chgData name="Carlos Hidalgo García" userId="5e0decdd4a0d9a7e" providerId="LiveId" clId="{5DDFE62F-F864-49F8-BBD4-896134FCA62C}" dt="2024-10-09T07:47:04.353" v="3999" actId="20577"/>
          <ac:spMkLst>
            <pc:docMk/>
            <pc:sldMk cId="675366566" sldId="306"/>
            <ac:spMk id="2" creationId="{7F9F07BE-1DDC-E18E-7266-8619704EC24D}"/>
          </ac:spMkLst>
        </pc:spChg>
        <pc:spChg chg="mod">
          <ac:chgData name="Carlos Hidalgo García" userId="5e0decdd4a0d9a7e" providerId="LiveId" clId="{5DDFE62F-F864-49F8-BBD4-896134FCA62C}" dt="2024-10-09T07:46:54.681" v="3997" actId="1076"/>
          <ac:spMkLst>
            <pc:docMk/>
            <pc:sldMk cId="675366566" sldId="306"/>
            <ac:spMk id="24" creationId="{77AC952E-FE1E-3C99-9DBC-A0774DAFAAAE}"/>
          </ac:spMkLst>
        </pc:spChg>
        <pc:picChg chg="del">
          <ac:chgData name="Carlos Hidalgo García" userId="5e0decdd4a0d9a7e" providerId="LiveId" clId="{5DDFE62F-F864-49F8-BBD4-896134FCA62C}" dt="2024-10-09T06:46:16.649" v="2039" actId="478"/>
          <ac:picMkLst>
            <pc:docMk/>
            <pc:sldMk cId="675366566" sldId="306"/>
            <ac:picMk id="4" creationId="{4EE6BBA9-3177-3156-0E01-3A1467D155DE}"/>
          </ac:picMkLst>
        </pc:picChg>
        <pc:picChg chg="del">
          <ac:chgData name="Carlos Hidalgo García" userId="5e0decdd4a0d9a7e" providerId="LiveId" clId="{5DDFE62F-F864-49F8-BBD4-896134FCA62C}" dt="2024-10-09T06:46:17.121" v="2040" actId="478"/>
          <ac:picMkLst>
            <pc:docMk/>
            <pc:sldMk cId="675366566" sldId="306"/>
            <ac:picMk id="8" creationId="{ED0263B8-9B9E-5C7A-2343-7F723ABEFDEB}"/>
          </ac:picMkLst>
        </pc:picChg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454956865" sldId="307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46320355" sldId="308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1578455972" sldId="309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890552318" sldId="310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1596330492" sldId="311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757305120" sldId="312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4030506203" sldId="313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2168425453" sldId="314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135125100" sldId="315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2767227855" sldId="316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1296700391" sldId="317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478683756" sldId="318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4062070342" sldId="319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2529378741" sldId="320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484525357" sldId="321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2505580125" sldId="322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687011359" sldId="323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439088315" sldId="324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332345527" sldId="325"/>
        </pc:sldMkLst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767511755" sldId="326"/>
        </pc:sldMkLst>
      </pc:sldChg>
      <pc:sldChg chg="modSp mod">
        <pc:chgData name="Carlos Hidalgo García" userId="5e0decdd4a0d9a7e" providerId="LiveId" clId="{5DDFE62F-F864-49F8-BBD4-896134FCA62C}" dt="2024-10-10T11:15:32.141" v="9971" actId="20577"/>
        <pc:sldMkLst>
          <pc:docMk/>
          <pc:sldMk cId="2382085345" sldId="327"/>
        </pc:sldMkLst>
        <pc:spChg chg="mod">
          <ac:chgData name="Carlos Hidalgo García" userId="5e0decdd4a0d9a7e" providerId="LiveId" clId="{5DDFE62F-F864-49F8-BBD4-896134FCA62C}" dt="2024-10-10T10:08:34.258" v="8860" actId="20577"/>
          <ac:spMkLst>
            <pc:docMk/>
            <pc:sldMk cId="2382085345" sldId="327"/>
            <ac:spMk id="2" creationId="{7F9F07BE-1DDC-E18E-7266-8619704EC24D}"/>
          </ac:spMkLst>
        </pc:spChg>
        <pc:spChg chg="mod">
          <ac:chgData name="Carlos Hidalgo García" userId="5e0decdd4a0d9a7e" providerId="LiveId" clId="{5DDFE62F-F864-49F8-BBD4-896134FCA62C}" dt="2024-10-10T11:15:32.141" v="9971" actId="20577"/>
          <ac:spMkLst>
            <pc:docMk/>
            <pc:sldMk cId="2382085345" sldId="327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5DDFE62F-F864-49F8-BBD4-896134FCA62C}" dt="2024-10-09T15:23:51.140" v="4761" actId="478"/>
        <pc:sldMkLst>
          <pc:docMk/>
          <pc:sldMk cId="2212222928" sldId="328"/>
        </pc:sldMkLst>
        <pc:spChg chg="mod">
          <ac:chgData name="Carlos Hidalgo García" userId="5e0decdd4a0d9a7e" providerId="LiveId" clId="{5DDFE62F-F864-49F8-BBD4-896134FCA62C}" dt="2024-10-09T07:47:19.294" v="4003" actId="20577"/>
          <ac:spMkLst>
            <pc:docMk/>
            <pc:sldMk cId="2212222928" sldId="328"/>
            <ac:spMk id="2" creationId="{FA1F349E-429E-83F7-E25B-B52BC8FBC5BB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5" creationId="{3A2AE28F-50C6-6748-FE6F-B703143C3D61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8" creationId="{9BBE0E25-26A2-A0D7-FB7E-39E2F485B80B}"/>
          </ac:spMkLst>
        </pc:spChg>
        <pc:spChg chg="add del mod">
          <ac:chgData name="Carlos Hidalgo García" userId="5e0decdd4a0d9a7e" providerId="LiveId" clId="{5DDFE62F-F864-49F8-BBD4-896134FCA62C}" dt="2024-10-08T17:29:00.375" v="982" actId="478"/>
          <ac:spMkLst>
            <pc:docMk/>
            <pc:sldMk cId="2212222928" sldId="328"/>
            <ac:spMk id="10" creationId="{76115E97-17A4-902A-E3C8-7CBB0A8A81DB}"/>
          </ac:spMkLst>
        </pc:spChg>
        <pc:spChg chg="add del">
          <ac:chgData name="Carlos Hidalgo García" userId="5e0decdd4a0d9a7e" providerId="LiveId" clId="{5DDFE62F-F864-49F8-BBD4-896134FCA62C}" dt="2024-10-08T17:29:23.602" v="984" actId="478"/>
          <ac:spMkLst>
            <pc:docMk/>
            <pc:sldMk cId="2212222928" sldId="328"/>
            <ac:spMk id="11" creationId="{A70E53D7-093E-6308-4435-C52C171817E1}"/>
          </ac:spMkLst>
        </pc:spChg>
        <pc:spChg chg="add del mod or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2" creationId="{0FE6C002-7C89-E678-D51B-9DE197B4CCED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3" creationId="{BDEF57EE-6571-3A3C-9E68-350710B68917}"/>
          </ac:spMkLst>
        </pc:spChg>
        <pc:spChg chg="add del mod or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4" creationId="{B70308FE-7AAF-D714-EB63-EAD2DC480275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5" creationId="{7A6F6BB3-6037-E8A8-5D53-7DC9A792667D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6" creationId="{C0ABB98A-C362-119D-56BE-5BB6B37FB0AC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7" creationId="{BAEC0294-4CAF-49D8-898C-990C8E1E58C0}"/>
          </ac:spMkLst>
        </pc:spChg>
        <pc:spChg chg="add del mod">
          <ac:chgData name="Carlos Hidalgo García" userId="5e0decdd4a0d9a7e" providerId="LiveId" clId="{5DDFE62F-F864-49F8-BBD4-896134FCA62C}" dt="2024-10-09T06:24:07.081" v="1191" actId="478"/>
          <ac:spMkLst>
            <pc:docMk/>
            <pc:sldMk cId="2212222928" sldId="328"/>
            <ac:spMk id="18" creationId="{CACD01E1-5E13-97DF-2A67-DF2973D01E7F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19" creationId="{19D4554A-980F-A36E-0423-2776DDDE9F68}"/>
          </ac:spMkLst>
        </pc:spChg>
        <pc:spChg chg="mod">
          <ac:chgData name="Carlos Hidalgo García" userId="5e0decdd4a0d9a7e" providerId="LiveId" clId="{5DDFE62F-F864-49F8-BBD4-896134FCA62C}" dt="2024-10-09T06:24:38.431" v="1195" actId="20577"/>
          <ac:spMkLst>
            <pc:docMk/>
            <pc:sldMk cId="2212222928" sldId="328"/>
            <ac:spMk id="24" creationId="{9A2096D5-9A33-C48F-9571-225DDB6835C1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37" creationId="{F52E16D0-0A57-F957-7F0A-E9128E96295C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38" creationId="{228C053E-A3D2-C03A-B8F3-62A43BD7545C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39" creationId="{1DF7D455-BBF3-B240-425C-F2DC9A705491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41" creationId="{D7615F0D-8FAF-1131-8B9A-AB12278D0DC0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42" creationId="{69DAF2CE-B711-9B33-5E6A-03D3C1128124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43" creationId="{A268E4E2-F786-726D-5DAB-6A9E8B789976}"/>
          </ac:spMkLst>
        </pc:spChg>
        <pc:spChg chg="add del mod">
          <ac:chgData name="Carlos Hidalgo García" userId="5e0decdd4a0d9a7e" providerId="LiveId" clId="{5DDFE62F-F864-49F8-BBD4-896134FCA62C}" dt="2024-10-09T06:26:58.319" v="1397" actId="21"/>
          <ac:spMkLst>
            <pc:docMk/>
            <pc:sldMk cId="2212222928" sldId="328"/>
            <ac:spMk id="44" creationId="{6B6B0CA2-828A-38E6-0ACD-34496157C233}"/>
          </ac:spMkLst>
        </pc:spChg>
        <pc:spChg chg="add del mod">
          <ac:chgData name="Carlos Hidalgo García" userId="5e0decdd4a0d9a7e" providerId="LiveId" clId="{5DDFE62F-F864-49F8-BBD4-896134FCA62C}" dt="2024-10-09T06:27:20.256" v="1405" actId="478"/>
          <ac:spMkLst>
            <pc:docMk/>
            <pc:sldMk cId="2212222928" sldId="328"/>
            <ac:spMk id="45" creationId="{34F9AC64-4EDA-86BE-60A3-CD074C8191FE}"/>
          </ac:spMkLst>
        </pc:spChg>
        <pc:spChg chg="add del mod">
          <ac:chgData name="Carlos Hidalgo García" userId="5e0decdd4a0d9a7e" providerId="LiveId" clId="{5DDFE62F-F864-49F8-BBD4-896134FCA62C}" dt="2024-10-09T06:27:20.256" v="1405" actId="478"/>
          <ac:spMkLst>
            <pc:docMk/>
            <pc:sldMk cId="2212222928" sldId="328"/>
            <ac:spMk id="58" creationId="{30C2A0FA-1EFE-7AED-B93C-8A7EA3255CBC}"/>
          </ac:spMkLst>
        </pc:spChg>
        <pc:spChg chg="add del mod">
          <ac:chgData name="Carlos Hidalgo García" userId="5e0decdd4a0d9a7e" providerId="LiveId" clId="{5DDFE62F-F864-49F8-BBD4-896134FCA62C}" dt="2024-10-09T06:27:20.256" v="1405" actId="478"/>
          <ac:spMkLst>
            <pc:docMk/>
            <pc:sldMk cId="2212222928" sldId="328"/>
            <ac:spMk id="59" creationId="{030C05C6-01D4-E991-B69C-4A9CA72F5BC4}"/>
          </ac:spMkLst>
        </pc:spChg>
        <pc:spChg chg="add del mod">
          <ac:chgData name="Carlos Hidalgo García" userId="5e0decdd4a0d9a7e" providerId="LiveId" clId="{5DDFE62F-F864-49F8-BBD4-896134FCA62C}" dt="2024-10-09T06:27:20.256" v="1405" actId="478"/>
          <ac:spMkLst>
            <pc:docMk/>
            <pc:sldMk cId="2212222928" sldId="328"/>
            <ac:spMk id="60" creationId="{4C848E0C-3F8E-B087-52DF-AE448F588B34}"/>
          </ac:spMkLst>
        </pc:spChg>
        <pc:spChg chg="add del mod">
          <ac:chgData name="Carlos Hidalgo García" userId="5e0decdd4a0d9a7e" providerId="LiveId" clId="{5DDFE62F-F864-49F8-BBD4-896134FCA62C}" dt="2024-10-09T06:27:20.256" v="1405" actId="478"/>
          <ac:spMkLst>
            <pc:docMk/>
            <pc:sldMk cId="2212222928" sldId="328"/>
            <ac:spMk id="61" creationId="{1CDB91CB-1F87-3897-EEC6-B00251074BA0}"/>
          </ac:spMkLst>
        </pc:spChg>
        <pc:spChg chg="add mod">
          <ac:chgData name="Carlos Hidalgo García" userId="5e0decdd4a0d9a7e" providerId="LiveId" clId="{5DDFE62F-F864-49F8-BBD4-896134FCA62C}" dt="2024-10-09T06:27:38.813" v="1407" actId="1076"/>
          <ac:spMkLst>
            <pc:docMk/>
            <pc:sldMk cId="2212222928" sldId="328"/>
            <ac:spMk id="66" creationId="{FA90268E-B6B2-327D-BDA1-455CDD291396}"/>
          </ac:spMkLst>
        </pc:spChg>
        <pc:spChg chg="add mod">
          <ac:chgData name="Carlos Hidalgo García" userId="5e0decdd4a0d9a7e" providerId="LiveId" clId="{5DDFE62F-F864-49F8-BBD4-896134FCA62C}" dt="2024-10-09T06:27:44.478" v="1408" actId="208"/>
          <ac:spMkLst>
            <pc:docMk/>
            <pc:sldMk cId="2212222928" sldId="328"/>
            <ac:spMk id="79" creationId="{BF809CDB-76FA-6DBE-91EA-43081E19DC70}"/>
          </ac:spMkLst>
        </pc:spChg>
        <pc:spChg chg="add mod">
          <ac:chgData name="Carlos Hidalgo García" userId="5e0decdd4a0d9a7e" providerId="LiveId" clId="{5DDFE62F-F864-49F8-BBD4-896134FCA62C}" dt="2024-10-09T06:27:38.813" v="1407" actId="1076"/>
          <ac:spMkLst>
            <pc:docMk/>
            <pc:sldMk cId="2212222928" sldId="328"/>
            <ac:spMk id="80" creationId="{69D58BBE-9182-F1FD-5C23-CA516BFD8CF1}"/>
          </ac:spMkLst>
        </pc:spChg>
        <pc:spChg chg="add mod">
          <ac:chgData name="Carlos Hidalgo García" userId="5e0decdd4a0d9a7e" providerId="LiveId" clId="{5DDFE62F-F864-49F8-BBD4-896134FCA62C}" dt="2024-10-09T06:27:38.813" v="1407" actId="1076"/>
          <ac:spMkLst>
            <pc:docMk/>
            <pc:sldMk cId="2212222928" sldId="328"/>
            <ac:spMk id="81" creationId="{30E177E7-E003-C23C-BAA2-5DBF212BFE97}"/>
          </ac:spMkLst>
        </pc:spChg>
        <pc:spChg chg="add mod">
          <ac:chgData name="Carlos Hidalgo García" userId="5e0decdd4a0d9a7e" providerId="LiveId" clId="{5DDFE62F-F864-49F8-BBD4-896134FCA62C}" dt="2024-10-09T15:23:16.704" v="4756" actId="2711"/>
          <ac:spMkLst>
            <pc:docMk/>
            <pc:sldMk cId="2212222928" sldId="328"/>
            <ac:spMk id="82" creationId="{C31C8EFD-C7D7-2F2D-D2B9-22FAB552379F}"/>
          </ac:spMkLst>
        </pc:spChg>
        <pc:spChg chg="add mod">
          <ac:chgData name="Carlos Hidalgo García" userId="5e0decdd4a0d9a7e" providerId="LiveId" clId="{5DDFE62F-F864-49F8-BBD4-896134FCA62C}" dt="2024-10-09T15:23:33.041" v="4758" actId="2711"/>
          <ac:spMkLst>
            <pc:docMk/>
            <pc:sldMk cId="2212222928" sldId="328"/>
            <ac:spMk id="83" creationId="{3F7385BA-321C-9CAC-2A84-A260FEB70D8B}"/>
          </ac:spMkLst>
        </pc:spChg>
        <pc:spChg chg="add mod">
          <ac:chgData name="Carlos Hidalgo García" userId="5e0decdd4a0d9a7e" providerId="LiveId" clId="{5DDFE62F-F864-49F8-BBD4-896134FCA62C}" dt="2024-10-09T15:23:44.032" v="4760" actId="2711"/>
          <ac:spMkLst>
            <pc:docMk/>
            <pc:sldMk cId="2212222928" sldId="328"/>
            <ac:spMk id="84" creationId="{6416B78F-2A0B-E607-F17C-2D1A3CC2EA2F}"/>
          </ac:spMkLst>
        </pc:spChg>
        <pc:spChg chg="add mod ord">
          <ac:chgData name="Carlos Hidalgo García" userId="5e0decdd4a0d9a7e" providerId="LiveId" clId="{5DDFE62F-F864-49F8-BBD4-896134FCA62C}" dt="2024-10-09T06:31:02.809" v="1476" actId="1076"/>
          <ac:spMkLst>
            <pc:docMk/>
            <pc:sldMk cId="2212222928" sldId="328"/>
            <ac:spMk id="91" creationId="{3731B6A1-BD8C-A0A7-DFC7-CD7345D76BF8}"/>
          </ac:spMkLst>
        </pc:spChg>
        <pc:spChg chg="add mod">
          <ac:chgData name="Carlos Hidalgo García" userId="5e0decdd4a0d9a7e" providerId="LiveId" clId="{5DDFE62F-F864-49F8-BBD4-896134FCA62C}" dt="2024-10-09T06:30:18.031" v="1447" actId="1076"/>
          <ac:spMkLst>
            <pc:docMk/>
            <pc:sldMk cId="2212222928" sldId="328"/>
            <ac:spMk id="92" creationId="{790BD4AA-A104-30D6-3214-0A9C170B4998}"/>
          </ac:spMkLst>
        </pc:spChg>
        <pc:spChg chg="add mod">
          <ac:chgData name="Carlos Hidalgo García" userId="5e0decdd4a0d9a7e" providerId="LiveId" clId="{5DDFE62F-F864-49F8-BBD4-896134FCA62C}" dt="2024-10-09T06:31:22.130" v="1481" actId="1076"/>
          <ac:spMkLst>
            <pc:docMk/>
            <pc:sldMk cId="2212222928" sldId="328"/>
            <ac:spMk id="93" creationId="{0136BD4B-AE67-9BF3-1391-0954897CBC75}"/>
          </ac:spMkLst>
        </pc:spChg>
        <pc:spChg chg="add mod">
          <ac:chgData name="Carlos Hidalgo García" userId="5e0decdd4a0d9a7e" providerId="LiveId" clId="{5DDFE62F-F864-49F8-BBD4-896134FCA62C}" dt="2024-10-09T15:23:37.724" v="4759" actId="1076"/>
          <ac:spMkLst>
            <pc:docMk/>
            <pc:sldMk cId="2212222928" sldId="328"/>
            <ac:spMk id="94" creationId="{C77B2201-B905-D6B1-7C73-C60787875FAF}"/>
          </ac:spMkLst>
        </pc:spChg>
        <pc:spChg chg="add mod">
          <ac:chgData name="Carlos Hidalgo García" userId="5e0decdd4a0d9a7e" providerId="LiveId" clId="{5DDFE62F-F864-49F8-BBD4-896134FCA62C}" dt="2024-10-09T06:32:06.048" v="1508" actId="208"/>
          <ac:spMkLst>
            <pc:docMk/>
            <pc:sldMk cId="2212222928" sldId="328"/>
            <ac:spMk id="95" creationId="{DFAAB4D8-D1BB-6E6B-1FE2-A31B40E7B755}"/>
          </ac:spMkLst>
        </pc:spChg>
        <pc:spChg chg="add mod">
          <ac:chgData name="Carlos Hidalgo García" userId="5e0decdd4a0d9a7e" providerId="LiveId" clId="{5DDFE62F-F864-49F8-BBD4-896134FCA62C}" dt="2024-10-09T06:31:50.409" v="1507" actId="1076"/>
          <ac:spMkLst>
            <pc:docMk/>
            <pc:sldMk cId="2212222928" sldId="328"/>
            <ac:spMk id="96" creationId="{9B9FD085-FFF7-23E3-E9F4-6BE9540963AA}"/>
          </ac:spMkLst>
        </pc:spChg>
        <pc:picChg chg="add del mod">
          <ac:chgData name="Carlos Hidalgo García" userId="5e0decdd4a0d9a7e" providerId="LiveId" clId="{5DDFE62F-F864-49F8-BBD4-896134FCA62C}" dt="2024-10-09T06:24:12.992" v="1192" actId="478"/>
          <ac:picMkLst>
            <pc:docMk/>
            <pc:sldMk cId="2212222928" sldId="328"/>
            <ac:picMk id="4" creationId="{E07199DB-D8CC-258E-EBD8-FE4DF8B75601}"/>
          </ac:picMkLst>
        </pc:picChg>
        <pc:picChg chg="add del">
          <ac:chgData name="Carlos Hidalgo García" userId="5e0decdd4a0d9a7e" providerId="LiveId" clId="{5DDFE62F-F864-49F8-BBD4-896134FCA62C}" dt="2024-10-09T06:27:15.781" v="1404" actId="478"/>
          <ac:picMkLst>
            <pc:docMk/>
            <pc:sldMk cId="2212222928" sldId="328"/>
            <ac:picMk id="7" creationId="{9FDC6DB8-1362-A416-3000-20D97E1CDC28}"/>
          </ac:picMkLst>
        </pc:picChg>
        <pc:picChg chg="add mod">
          <ac:chgData name="Carlos Hidalgo García" userId="5e0decdd4a0d9a7e" providerId="LiveId" clId="{5DDFE62F-F864-49F8-BBD4-896134FCA62C}" dt="2024-10-09T06:28:33.024" v="1415" actId="1076"/>
          <ac:picMkLst>
            <pc:docMk/>
            <pc:sldMk cId="2212222928" sldId="328"/>
            <ac:picMk id="90" creationId="{F01BF83A-01A1-D932-9E8D-7C900CF62B4B}"/>
          </ac:picMkLst>
        </pc:pic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20" creationId="{563D4F0B-9F91-9705-2363-666ACF34B1DF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21" creationId="{C19D8C59-FE96-0FA2-C734-F9636002B3F8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27" creationId="{296E110B-C61C-9EB2-0ECA-5EFC1458ADD2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28" creationId="{8E76DB15-D2E6-B030-CE20-28F4F81BF8F8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29" creationId="{58F49917-1DB2-BD85-6ED3-086799C5BF87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0" creationId="{9425E400-863D-FFD5-2356-4C8453FCAB51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1" creationId="{B2444FC9-2CE4-85E8-9D9E-2268568E194F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2" creationId="{722FF372-6117-A1DB-C166-971592C57D9C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3" creationId="{357EFDE6-12DB-38E4-A311-C7977AF94B95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4" creationId="{5B4E26E8-CA48-3069-69FD-24A76F6D2FE9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5" creationId="{5A94F35F-872C-AED8-A200-070D3535A817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36" creationId="{6DEECFD9-D435-760A-A80A-3C01933997A9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40" creationId="{37C94F9E-8EBE-8014-9D9D-06C921D9DB03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46" creationId="{2341A166-31F8-9D4E-389F-C05A6440B372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47" creationId="{BBC7CBE0-2ED1-DE75-7670-1EC4E50D3DD7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48" creationId="{3A59DD71-3F5E-AC31-9618-DA9F164488E1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49" creationId="{C9A8B09E-2C63-7C76-72B3-E2C46B07786F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0" creationId="{3AF1EE2C-EFAC-996D-6E86-07C669C8F080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1" creationId="{8B0E1280-25B2-9C13-ED5A-2618160AE741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2" creationId="{BE0624F0-8B4E-2A06-D8CF-15967EB43F55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3" creationId="{64E586FE-8A9A-4EA0-8912-2701D3AABC2B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4" creationId="{8DDE706E-1150-4F2D-A702-8402CCA7178F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5" creationId="{CC629DE3-CD15-F308-D117-563649EC5A9B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6" creationId="{3BD266B6-2669-9684-8F28-E400551E3CF4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57" creationId="{3FAC951B-DC15-B9DE-31B4-C68A0C8EC12F}"/>
          </ac:cxnSpMkLst>
        </pc:cxnChg>
        <pc:cxnChg chg="add del mod">
          <ac:chgData name="Carlos Hidalgo García" userId="5e0decdd4a0d9a7e" providerId="LiveId" clId="{5DDFE62F-F864-49F8-BBD4-896134FCA62C}" dt="2024-10-09T15:23:51.140" v="4761" actId="478"/>
          <ac:cxnSpMkLst>
            <pc:docMk/>
            <pc:sldMk cId="2212222928" sldId="328"/>
            <ac:cxnSpMk id="62" creationId="{E00C2DEE-66F5-7A26-92FF-A8E8CFEBF299}"/>
          </ac:cxnSpMkLst>
        </pc:cxnChg>
        <pc:cxnChg chg="add del mod">
          <ac:chgData name="Carlos Hidalgo García" userId="5e0decdd4a0d9a7e" providerId="LiveId" clId="{5DDFE62F-F864-49F8-BBD4-896134FCA62C}" dt="2024-10-09T06:27:20.256" v="1405" actId="478"/>
          <ac:cxnSpMkLst>
            <pc:docMk/>
            <pc:sldMk cId="2212222928" sldId="328"/>
            <ac:cxnSpMk id="63" creationId="{CAA9DEB7-A96C-B254-C279-AC980DF0B1DD}"/>
          </ac:cxnSpMkLst>
        </pc:cxnChg>
        <pc:cxnChg chg="add del mod">
          <ac:chgData name="Carlos Hidalgo García" userId="5e0decdd4a0d9a7e" providerId="LiveId" clId="{5DDFE62F-F864-49F8-BBD4-896134FCA62C}" dt="2024-10-09T06:26:58.319" v="1397" actId="21"/>
          <ac:cxnSpMkLst>
            <pc:docMk/>
            <pc:sldMk cId="2212222928" sldId="328"/>
            <ac:cxnSpMk id="64" creationId="{B6F20580-F716-3C8C-4ACE-C9A906E296D5}"/>
          </ac:cxnSpMkLst>
        </pc:cxnChg>
        <pc:cxnChg chg="add del mod">
          <ac:chgData name="Carlos Hidalgo García" userId="5e0decdd4a0d9a7e" providerId="LiveId" clId="{5DDFE62F-F864-49F8-BBD4-896134FCA62C}" dt="2024-10-09T06:27:11.485" v="1402" actId="478"/>
          <ac:cxnSpMkLst>
            <pc:docMk/>
            <pc:sldMk cId="2212222928" sldId="328"/>
            <ac:cxnSpMk id="65" creationId="{B6F20580-F716-3C8C-4ACE-C9A906E296D5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67" creationId="{A34F931E-960E-6394-34BF-8CB86F8E0541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68" creationId="{FEE7784C-A603-D99D-95A9-E5CA8E877912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69" creationId="{DD5D8BF8-2F6A-DFE8-ADF5-122ACD34E744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0" creationId="{82380202-3020-A4ED-BF8A-74722468B49A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1" creationId="{8E7AB5B0-C164-D30C-9B88-EE2426A6FF56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2" creationId="{40BD5336-4C41-EE75-4AC0-2425B5AAFD0D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3" creationId="{1539CC25-5636-ADA4-238D-2D5F5B860715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4" creationId="{1F30E065-5245-C424-281A-83CF17330568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5" creationId="{2A19EA41-B61F-0C86-12EA-3A95AAD09ED7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6" creationId="{1090C9A2-AAA6-67F3-7883-4C175DDAEF20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7" creationId="{66F903B8-A794-36FE-BDEF-8370C15AC452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78" creationId="{E16CB45F-F4CF-5780-BAC7-4BD4A0F52A48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85" creationId="{BF841572-3677-1DA4-C856-BA06615D90C2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86" creationId="{04A47695-374D-5AA8-9BED-41355A3577FA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87" creationId="{BAE8FDC7-9B1D-CA15-F838-8AA4ECAD4C71}"/>
          </ac:cxnSpMkLst>
        </pc:cxnChg>
        <pc:cxnChg chg="add mod">
          <ac:chgData name="Carlos Hidalgo García" userId="5e0decdd4a0d9a7e" providerId="LiveId" clId="{5DDFE62F-F864-49F8-BBD4-896134FCA62C}" dt="2024-10-09T06:27:38.813" v="1407" actId="1076"/>
          <ac:cxnSpMkLst>
            <pc:docMk/>
            <pc:sldMk cId="2212222928" sldId="328"/>
            <ac:cxnSpMk id="88" creationId="{47CEC090-DEBF-E9E5-811F-A256B0044856}"/>
          </ac:cxnSpMkLst>
        </pc:cxnChg>
      </pc:sldChg>
      <pc:sldChg chg="del">
        <pc:chgData name="Carlos Hidalgo García" userId="5e0decdd4a0d9a7e" providerId="LiveId" clId="{5DDFE62F-F864-49F8-BBD4-896134FCA62C}" dt="2024-10-08T17:15:21.683" v="0" actId="47"/>
        <pc:sldMkLst>
          <pc:docMk/>
          <pc:sldMk cId="3155192854" sldId="328"/>
        </pc:sldMkLst>
      </pc:sldChg>
      <pc:sldChg chg="modSp add mod">
        <pc:chgData name="Carlos Hidalgo García" userId="5e0decdd4a0d9a7e" providerId="LiveId" clId="{5DDFE62F-F864-49F8-BBD4-896134FCA62C}" dt="2024-10-09T07:47:22.269" v="4004" actId="20577"/>
        <pc:sldMkLst>
          <pc:docMk/>
          <pc:sldMk cId="1015794748" sldId="329"/>
        </pc:sldMkLst>
        <pc:spChg chg="mod">
          <ac:chgData name="Carlos Hidalgo García" userId="5e0decdd4a0d9a7e" providerId="LiveId" clId="{5DDFE62F-F864-49F8-BBD4-896134FCA62C}" dt="2024-10-09T07:47:22.269" v="4004" actId="20577"/>
          <ac:spMkLst>
            <pc:docMk/>
            <pc:sldMk cId="1015794748" sldId="329"/>
            <ac:spMk id="2" creationId="{E531B7A7-74E3-A045-B2C1-884A2740BEC1}"/>
          </ac:spMkLst>
        </pc:spChg>
      </pc:sldChg>
      <pc:sldChg chg="addSp delSp modSp add mod ord">
        <pc:chgData name="Carlos Hidalgo García" userId="5e0decdd4a0d9a7e" providerId="LiveId" clId="{5DDFE62F-F864-49F8-BBD4-896134FCA62C}" dt="2024-10-09T07:47:15.747" v="4002" actId="20577"/>
        <pc:sldMkLst>
          <pc:docMk/>
          <pc:sldMk cId="3916230859" sldId="330"/>
        </pc:sldMkLst>
        <pc:spChg chg="mod">
          <ac:chgData name="Carlos Hidalgo García" userId="5e0decdd4a0d9a7e" providerId="LiveId" clId="{5DDFE62F-F864-49F8-BBD4-896134FCA62C}" dt="2024-10-09T07:47:15.747" v="4002" actId="20577"/>
          <ac:spMkLst>
            <pc:docMk/>
            <pc:sldMk cId="3916230859" sldId="330"/>
            <ac:spMk id="2" creationId="{D5E8998A-C475-2EEB-7914-658A2808F012}"/>
          </ac:spMkLst>
        </pc:spChg>
        <pc:spChg chg="add mod">
          <ac:chgData name="Carlos Hidalgo García" userId="5e0decdd4a0d9a7e" providerId="LiveId" clId="{5DDFE62F-F864-49F8-BBD4-896134FCA62C}" dt="2024-10-09T06:36:17.284" v="2026" actId="6549"/>
          <ac:spMkLst>
            <pc:docMk/>
            <pc:sldMk cId="3916230859" sldId="330"/>
            <ac:spMk id="4" creationId="{20CE1214-A2AA-11E7-4CBB-A600FF23E063}"/>
          </ac:spMkLst>
        </pc:spChg>
        <pc:spChg chg="mod">
          <ac:chgData name="Carlos Hidalgo García" userId="5e0decdd4a0d9a7e" providerId="LiveId" clId="{5DDFE62F-F864-49F8-BBD4-896134FCA62C}" dt="2024-10-09T06:34:06.860" v="1800" actId="21"/>
          <ac:spMkLst>
            <pc:docMk/>
            <pc:sldMk cId="3916230859" sldId="330"/>
            <ac:spMk id="24" creationId="{9F26773C-148F-CB36-48F7-A5E5EC7A98D5}"/>
          </ac:spMkLst>
        </pc:spChg>
        <pc:picChg chg="add del mod">
          <ac:chgData name="Carlos Hidalgo García" userId="5e0decdd4a0d9a7e" providerId="LiveId" clId="{5DDFE62F-F864-49F8-BBD4-896134FCA62C}" dt="2024-10-09T06:44:47.818" v="2029" actId="478"/>
          <ac:picMkLst>
            <pc:docMk/>
            <pc:sldMk cId="3916230859" sldId="330"/>
            <ac:picMk id="8" creationId="{896C881D-4403-94CB-0761-60F5D8A30A5E}"/>
          </ac:picMkLst>
        </pc:picChg>
        <pc:picChg chg="add mod">
          <ac:chgData name="Carlos Hidalgo García" userId="5e0decdd4a0d9a7e" providerId="LiveId" clId="{5DDFE62F-F864-49F8-BBD4-896134FCA62C}" dt="2024-10-09T06:44:56.210" v="2034" actId="1076"/>
          <ac:picMkLst>
            <pc:docMk/>
            <pc:sldMk cId="3916230859" sldId="330"/>
            <ac:picMk id="11" creationId="{99DE1127-2813-A311-DAD8-D4B6167DC492}"/>
          </ac:picMkLst>
        </pc:picChg>
        <pc:picChg chg="add mod">
          <ac:chgData name="Carlos Hidalgo García" userId="5e0decdd4a0d9a7e" providerId="LiveId" clId="{5DDFE62F-F864-49F8-BBD4-896134FCA62C}" dt="2024-10-09T06:45:10.566" v="2037" actId="1076"/>
          <ac:picMkLst>
            <pc:docMk/>
            <pc:sldMk cId="3916230859" sldId="330"/>
            <ac:picMk id="13" creationId="{8377CA85-FB4F-D66C-B0A0-AD567E03CDBD}"/>
          </ac:picMkLst>
        </pc:picChg>
      </pc:sldChg>
      <pc:sldChg chg="addSp delSp modSp add mod">
        <pc:chgData name="Carlos Hidalgo García" userId="5e0decdd4a0d9a7e" providerId="LiveId" clId="{5DDFE62F-F864-49F8-BBD4-896134FCA62C}" dt="2024-10-09T15:23:03.786" v="4755" actId="113"/>
        <pc:sldMkLst>
          <pc:docMk/>
          <pc:sldMk cId="2247393359" sldId="331"/>
        </pc:sldMkLst>
        <pc:spChg chg="mod">
          <ac:chgData name="Carlos Hidalgo García" userId="5e0decdd4a0d9a7e" providerId="LiveId" clId="{5DDFE62F-F864-49F8-BBD4-896134FCA62C}" dt="2024-10-09T07:47:12.032" v="4001" actId="20577"/>
          <ac:spMkLst>
            <pc:docMk/>
            <pc:sldMk cId="2247393359" sldId="331"/>
            <ac:spMk id="2" creationId="{03EE9900-FA05-F90E-51ED-BFA0A97497A1}"/>
          </ac:spMkLst>
        </pc:spChg>
        <pc:spChg chg="del">
          <ac:chgData name="Carlos Hidalgo García" userId="5e0decdd4a0d9a7e" providerId="LiveId" clId="{5DDFE62F-F864-49F8-BBD4-896134FCA62C}" dt="2024-10-09T07:17:45.058" v="3027" actId="478"/>
          <ac:spMkLst>
            <pc:docMk/>
            <pc:sldMk cId="2247393359" sldId="331"/>
            <ac:spMk id="4" creationId="{3934D5E9-3C40-57A0-EB13-2B378B3EB90D}"/>
          </ac:spMkLst>
        </pc:spChg>
        <pc:spChg chg="add mod">
          <ac:chgData name="Carlos Hidalgo García" userId="5e0decdd4a0d9a7e" providerId="LiveId" clId="{5DDFE62F-F864-49F8-BBD4-896134FCA62C}" dt="2024-10-09T15:23:03.786" v="4755" actId="113"/>
          <ac:spMkLst>
            <pc:docMk/>
            <pc:sldMk cId="2247393359" sldId="331"/>
            <ac:spMk id="5" creationId="{900C3547-25B7-5037-85C9-E4818CA0CA80}"/>
          </ac:spMkLst>
        </pc:spChg>
        <pc:spChg chg="mod">
          <ac:chgData name="Carlos Hidalgo García" userId="5e0decdd4a0d9a7e" providerId="LiveId" clId="{5DDFE62F-F864-49F8-BBD4-896134FCA62C}" dt="2024-10-09T07:20:48.959" v="3329" actId="20577"/>
          <ac:spMkLst>
            <pc:docMk/>
            <pc:sldMk cId="2247393359" sldId="331"/>
            <ac:spMk id="24" creationId="{2B1C049D-C490-3532-CC69-EDB99FF22A6E}"/>
          </ac:spMkLst>
        </pc:spChg>
        <pc:picChg chg="add mod">
          <ac:chgData name="Carlos Hidalgo García" userId="5e0decdd4a0d9a7e" providerId="LiveId" clId="{5DDFE62F-F864-49F8-BBD4-896134FCA62C}" dt="2024-10-09T07:24:42.087" v="3334" actId="1076"/>
          <ac:picMkLst>
            <pc:docMk/>
            <pc:sldMk cId="2247393359" sldId="331"/>
            <ac:picMk id="10" creationId="{6A38A0FE-7EE8-7FAE-F8F7-FB255F7F8C33}"/>
          </ac:picMkLst>
        </pc:picChg>
        <pc:picChg chg="del">
          <ac:chgData name="Carlos Hidalgo García" userId="5e0decdd4a0d9a7e" providerId="LiveId" clId="{5DDFE62F-F864-49F8-BBD4-896134FCA62C}" dt="2024-10-09T07:17:42.109" v="3026" actId="478"/>
          <ac:picMkLst>
            <pc:docMk/>
            <pc:sldMk cId="2247393359" sldId="331"/>
            <ac:picMk id="11" creationId="{FEF518C2-AA9D-FE21-4153-A2F38C3EA62F}"/>
          </ac:picMkLst>
        </pc:picChg>
        <pc:picChg chg="del">
          <ac:chgData name="Carlos Hidalgo García" userId="5e0decdd4a0d9a7e" providerId="LiveId" clId="{5DDFE62F-F864-49F8-BBD4-896134FCA62C}" dt="2024-10-09T07:17:41.585" v="3025" actId="478"/>
          <ac:picMkLst>
            <pc:docMk/>
            <pc:sldMk cId="2247393359" sldId="331"/>
            <ac:picMk id="13" creationId="{994DF178-74D9-8BA2-CE1D-991AE268067F}"/>
          </ac:picMkLst>
        </pc:picChg>
        <pc:picChg chg="add mod">
          <ac:chgData name="Carlos Hidalgo García" userId="5e0decdd4a0d9a7e" providerId="LiveId" clId="{5DDFE62F-F864-49F8-BBD4-896134FCA62C}" dt="2024-10-09T07:24:54.305" v="3338" actId="1076"/>
          <ac:picMkLst>
            <pc:docMk/>
            <pc:sldMk cId="2247393359" sldId="331"/>
            <ac:picMk id="14" creationId="{B4909017-CC6C-E7E9-7C10-281E8F391552}"/>
          </ac:picMkLst>
        </pc:picChg>
      </pc:sldChg>
      <pc:sldChg chg="addSp delSp modSp add mod">
        <pc:chgData name="Carlos Hidalgo García" userId="5e0decdd4a0d9a7e" providerId="LiveId" clId="{5DDFE62F-F864-49F8-BBD4-896134FCA62C}" dt="2024-10-09T07:47:07.647" v="4000" actId="20577"/>
        <pc:sldMkLst>
          <pc:docMk/>
          <pc:sldMk cId="299047824" sldId="332"/>
        </pc:sldMkLst>
        <pc:spChg chg="mod">
          <ac:chgData name="Carlos Hidalgo García" userId="5e0decdd4a0d9a7e" providerId="LiveId" clId="{5DDFE62F-F864-49F8-BBD4-896134FCA62C}" dt="2024-10-09T07:47:07.647" v="4000" actId="20577"/>
          <ac:spMkLst>
            <pc:docMk/>
            <pc:sldMk cId="299047824" sldId="332"/>
            <ac:spMk id="2" creationId="{54EADF7B-B78B-3A86-D3AF-0AE08ECFEF12}"/>
          </ac:spMkLst>
        </pc:spChg>
        <pc:spChg chg="add mod">
          <ac:chgData name="Carlos Hidalgo García" userId="5e0decdd4a0d9a7e" providerId="LiveId" clId="{5DDFE62F-F864-49F8-BBD4-896134FCA62C}" dt="2024-10-09T07:32:13.203" v="3668" actId="20577"/>
          <ac:spMkLst>
            <pc:docMk/>
            <pc:sldMk cId="299047824" sldId="332"/>
            <ac:spMk id="4" creationId="{E9D7E111-7666-77C2-93B2-D97C87D6A55B}"/>
          </ac:spMkLst>
        </pc:spChg>
        <pc:spChg chg="del">
          <ac:chgData name="Carlos Hidalgo García" userId="5e0decdd4a0d9a7e" providerId="LiveId" clId="{5DDFE62F-F864-49F8-BBD4-896134FCA62C}" dt="2024-10-09T07:25:16.503" v="3342" actId="478"/>
          <ac:spMkLst>
            <pc:docMk/>
            <pc:sldMk cId="299047824" sldId="332"/>
            <ac:spMk id="5" creationId="{AE293BD8-8E63-E114-481E-DB743A560808}"/>
          </ac:spMkLst>
        </pc:spChg>
        <pc:spChg chg="mod">
          <ac:chgData name="Carlos Hidalgo García" userId="5e0decdd4a0d9a7e" providerId="LiveId" clId="{5DDFE62F-F864-49F8-BBD4-896134FCA62C}" dt="2024-10-09T07:31:48.669" v="3653" actId="20577"/>
          <ac:spMkLst>
            <pc:docMk/>
            <pc:sldMk cId="299047824" sldId="332"/>
            <ac:spMk id="24" creationId="{4491506A-8E05-1254-B6BF-46F09D9B5222}"/>
          </ac:spMkLst>
        </pc:spChg>
        <pc:picChg chg="del">
          <ac:chgData name="Carlos Hidalgo García" userId="5e0decdd4a0d9a7e" providerId="LiveId" clId="{5DDFE62F-F864-49F8-BBD4-896134FCA62C}" dt="2024-10-09T07:25:13.284" v="3341" actId="478"/>
          <ac:picMkLst>
            <pc:docMk/>
            <pc:sldMk cId="299047824" sldId="332"/>
            <ac:picMk id="10" creationId="{13534642-A65D-AC4B-9337-03D861275BB3}"/>
          </ac:picMkLst>
        </pc:picChg>
        <pc:picChg chg="add mod">
          <ac:chgData name="Carlos Hidalgo García" userId="5e0decdd4a0d9a7e" providerId="LiveId" clId="{5DDFE62F-F864-49F8-BBD4-896134FCA62C}" dt="2024-10-09T07:37:35.436" v="3671" actId="1076"/>
          <ac:picMkLst>
            <pc:docMk/>
            <pc:sldMk cId="299047824" sldId="332"/>
            <ac:picMk id="11" creationId="{D2E1D5F6-8832-535D-1663-1DCEE0EE8956}"/>
          </ac:picMkLst>
        </pc:picChg>
        <pc:picChg chg="add mod">
          <ac:chgData name="Carlos Hidalgo García" userId="5e0decdd4a0d9a7e" providerId="LiveId" clId="{5DDFE62F-F864-49F8-BBD4-896134FCA62C}" dt="2024-10-09T07:37:46.920" v="3676" actId="1076"/>
          <ac:picMkLst>
            <pc:docMk/>
            <pc:sldMk cId="299047824" sldId="332"/>
            <ac:picMk id="13" creationId="{F28C82A2-42C9-1C89-A6D2-16E85DAE4778}"/>
          </ac:picMkLst>
        </pc:picChg>
        <pc:picChg chg="del">
          <ac:chgData name="Carlos Hidalgo García" userId="5e0decdd4a0d9a7e" providerId="LiveId" clId="{5DDFE62F-F864-49F8-BBD4-896134FCA62C}" dt="2024-10-09T07:25:12.761" v="3340" actId="478"/>
          <ac:picMkLst>
            <pc:docMk/>
            <pc:sldMk cId="299047824" sldId="332"/>
            <ac:picMk id="14" creationId="{F873954E-F3DD-1107-DAC0-B08036FDF277}"/>
          </ac:picMkLst>
        </pc:picChg>
      </pc:sldChg>
      <pc:sldChg chg="addSp delSp modSp add mod ord modNotesTx">
        <pc:chgData name="Carlos Hidalgo García" userId="5e0decdd4a0d9a7e" providerId="LiveId" clId="{5DDFE62F-F864-49F8-BBD4-896134FCA62C}" dt="2024-10-09T16:21:14.514" v="5149" actId="208"/>
        <pc:sldMkLst>
          <pc:docMk/>
          <pc:sldMk cId="3207558045" sldId="333"/>
        </pc:sldMkLst>
        <pc:spChg chg="mod">
          <ac:chgData name="Carlos Hidalgo García" userId="5e0decdd4a0d9a7e" providerId="LiveId" clId="{5DDFE62F-F864-49F8-BBD4-896134FCA62C}" dt="2024-10-09T15:07:26.524" v="4461" actId="20577"/>
          <ac:spMkLst>
            <pc:docMk/>
            <pc:sldMk cId="3207558045" sldId="333"/>
            <ac:spMk id="2" creationId="{385C215B-4ACA-1F3E-9273-C4E5424A874F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3" creationId="{C89C736D-89B7-355C-69F7-BBF008639EA6}"/>
          </ac:spMkLst>
        </pc:spChg>
        <pc:spChg chg="del">
          <ac:chgData name="Carlos Hidalgo García" userId="5e0decdd4a0d9a7e" providerId="LiveId" clId="{5DDFE62F-F864-49F8-BBD4-896134FCA62C}" dt="2024-10-09T15:00:32.545" v="4044" actId="478"/>
          <ac:spMkLst>
            <pc:docMk/>
            <pc:sldMk cId="3207558045" sldId="333"/>
            <ac:spMk id="4" creationId="{D0AF2608-94BB-8AE1-9308-DBE17D8B0786}"/>
          </ac:spMkLst>
        </pc:spChg>
        <pc:spChg chg="mod">
          <ac:chgData name="Carlos Hidalgo García" userId="5e0decdd4a0d9a7e" providerId="LiveId" clId="{5DDFE62F-F864-49F8-BBD4-896134FCA62C}" dt="2024-10-09T15:20:37.158" v="4691" actId="13926"/>
          <ac:spMkLst>
            <pc:docMk/>
            <pc:sldMk cId="3207558045" sldId="333"/>
            <ac:spMk id="24" creationId="{7ED2A65F-3C43-ABFF-136F-FB1165E64586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27" creationId="{9E4880D3-63C2-748C-A626-0F9A5F4F2DC8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28" creationId="{0C9ACCFA-01B4-3E2A-6A13-DE478F3F0ED1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29" creationId="{C49C0E2D-7686-0ED5-5172-C2E3F1F3D68F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39" creationId="{51F1F8AD-E26E-49FC-A3E5-8460C19E3608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40" creationId="{134313B6-F464-191F-A8C8-9D3FD697EEFA}"/>
          </ac:spMkLst>
        </pc:spChg>
        <pc:spChg chg="add del mod">
          <ac:chgData name="Carlos Hidalgo García" userId="5e0decdd4a0d9a7e" providerId="LiveId" clId="{5DDFE62F-F864-49F8-BBD4-896134FCA62C}" dt="2024-10-09T15:11:12.980" v="4464" actId="478"/>
          <ac:spMkLst>
            <pc:docMk/>
            <pc:sldMk cId="3207558045" sldId="333"/>
            <ac:spMk id="41" creationId="{6CBAB0F5-1FC4-EC04-0990-417C14407132}"/>
          </ac:spMkLst>
        </pc:spChg>
        <pc:spChg chg="add del mod">
          <ac:chgData name="Carlos Hidalgo García" userId="5e0decdd4a0d9a7e" providerId="LiveId" clId="{5DDFE62F-F864-49F8-BBD4-896134FCA62C}" dt="2024-10-09T15:11:07.846" v="4463" actId="478"/>
          <ac:spMkLst>
            <pc:docMk/>
            <pc:sldMk cId="3207558045" sldId="333"/>
            <ac:spMk id="43" creationId="{C3B368EF-9C0D-4730-4B2F-B519B9BB0F73}"/>
          </ac:spMkLst>
        </pc:spChg>
        <pc:spChg chg="add mod">
          <ac:chgData name="Carlos Hidalgo García" userId="5e0decdd4a0d9a7e" providerId="LiveId" clId="{5DDFE62F-F864-49F8-BBD4-896134FCA62C}" dt="2024-10-09T16:20:44.329" v="5140" actId="1076"/>
          <ac:spMkLst>
            <pc:docMk/>
            <pc:sldMk cId="3207558045" sldId="333"/>
            <ac:spMk id="45" creationId="{FF58C85D-CAE3-BDFB-40D0-11F83D4B4562}"/>
          </ac:spMkLst>
        </pc:spChg>
        <pc:spChg chg="add mod">
          <ac:chgData name="Carlos Hidalgo García" userId="5e0decdd4a0d9a7e" providerId="LiveId" clId="{5DDFE62F-F864-49F8-BBD4-896134FCA62C}" dt="2024-10-09T16:19:15.735" v="5113" actId="1076"/>
          <ac:spMkLst>
            <pc:docMk/>
            <pc:sldMk cId="3207558045" sldId="333"/>
            <ac:spMk id="47" creationId="{AA744217-3F21-E580-E647-635CB531BB85}"/>
          </ac:spMkLst>
        </pc:spChg>
        <pc:spChg chg="add mod">
          <ac:chgData name="Carlos Hidalgo García" userId="5e0decdd4a0d9a7e" providerId="LiveId" clId="{5DDFE62F-F864-49F8-BBD4-896134FCA62C}" dt="2024-10-09T16:20:57.360" v="5143" actId="1076"/>
          <ac:spMkLst>
            <pc:docMk/>
            <pc:sldMk cId="3207558045" sldId="333"/>
            <ac:spMk id="48" creationId="{DD903B26-D737-E537-B43F-F6F6D18569DB}"/>
          </ac:spMkLst>
        </pc:spChg>
        <pc:spChg chg="add mod">
          <ac:chgData name="Carlos Hidalgo García" userId="5e0decdd4a0d9a7e" providerId="LiveId" clId="{5DDFE62F-F864-49F8-BBD4-896134FCA62C}" dt="2024-10-09T16:20:37.520" v="5137" actId="1076"/>
          <ac:spMkLst>
            <pc:docMk/>
            <pc:sldMk cId="3207558045" sldId="333"/>
            <ac:spMk id="49" creationId="{200746A4-4E4E-0BB5-35F1-F6F317267913}"/>
          </ac:spMkLst>
        </pc:spChg>
        <pc:spChg chg="add mod">
          <ac:chgData name="Carlos Hidalgo García" userId="5e0decdd4a0d9a7e" providerId="LiveId" clId="{5DDFE62F-F864-49F8-BBD4-896134FCA62C}" dt="2024-10-09T16:19:31.815" v="5117" actId="1076"/>
          <ac:spMkLst>
            <pc:docMk/>
            <pc:sldMk cId="3207558045" sldId="333"/>
            <ac:spMk id="50" creationId="{1F124EAA-32DB-BEB2-97F3-E276E2DD27FE}"/>
          </ac:spMkLst>
        </pc:spChg>
        <pc:picChg chg="del">
          <ac:chgData name="Carlos Hidalgo García" userId="5e0decdd4a0d9a7e" providerId="LiveId" clId="{5DDFE62F-F864-49F8-BBD4-896134FCA62C}" dt="2024-10-09T14:59:25.694" v="4042" actId="478"/>
          <ac:picMkLst>
            <pc:docMk/>
            <pc:sldMk cId="3207558045" sldId="333"/>
            <ac:picMk id="11" creationId="{E91DA5C1-EDBC-DFB5-DD5E-51272D4130E0}"/>
          </ac:picMkLst>
        </pc:picChg>
        <pc:picChg chg="del">
          <ac:chgData name="Carlos Hidalgo García" userId="5e0decdd4a0d9a7e" providerId="LiveId" clId="{5DDFE62F-F864-49F8-BBD4-896134FCA62C}" dt="2024-10-09T14:59:26.644" v="4043" actId="478"/>
          <ac:picMkLst>
            <pc:docMk/>
            <pc:sldMk cId="3207558045" sldId="333"/>
            <ac:picMk id="13" creationId="{A192A621-D402-AB17-98C1-7B9864ED1FE2}"/>
          </ac:picMkLst>
        </pc:picChg>
        <pc:picChg chg="add mod">
          <ac:chgData name="Carlos Hidalgo García" userId="5e0decdd4a0d9a7e" providerId="LiveId" clId="{5DDFE62F-F864-49F8-BBD4-896134FCA62C}" dt="2024-10-09T16:21:04.345" v="5146" actId="208"/>
          <ac:picMkLst>
            <pc:docMk/>
            <pc:sldMk cId="3207558045" sldId="333"/>
            <ac:picMk id="70" creationId="{C04530D8-31B8-5F18-CBD7-081444BFE149}"/>
          </ac:picMkLst>
        </pc:picChg>
        <pc:picChg chg="add mod">
          <ac:chgData name="Carlos Hidalgo García" userId="5e0decdd4a0d9a7e" providerId="LiveId" clId="{5DDFE62F-F864-49F8-BBD4-896134FCA62C}" dt="2024-10-09T16:21:14.514" v="5149" actId="208"/>
          <ac:picMkLst>
            <pc:docMk/>
            <pc:sldMk cId="3207558045" sldId="333"/>
            <ac:picMk id="75" creationId="{9C0BE1F9-F57A-0E09-06C6-217169C03C9D}"/>
          </ac:picMkLst>
        </pc:pic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5" creationId="{416EEDC3-9BB3-3893-22AA-AAFB8F3105C1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8" creationId="{50FC7CCF-3F5A-46DF-E470-8563EA670ACA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0" creationId="{F2FBAA96-27A2-3C70-06C6-D0B3296BAD30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2" creationId="{D499D98F-588C-CFC9-FB41-9895678AD0AB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4" creationId="{5C50EB5D-F8A3-A849-8F69-4AEBB9C21E85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5" creationId="{F47086BA-BF3D-C39C-6487-D1AE3C1FC41F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6" creationId="{C9275969-176F-6437-6143-4A246B12E309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7" creationId="{88279600-1307-E1EA-40EA-DBBD59B736B3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8" creationId="{1F652753-488D-A29C-3B2D-F4934C18A254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19" creationId="{544E58EF-3113-0A6A-6350-A5C7571C9D32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20" creationId="{356169C5-7B86-7D23-9E37-5EF3BF409758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21" creationId="{D0129996-5CC5-EDE6-FA14-CAF8B228D54E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0" creationId="{7F82DE83-837A-C72C-F510-D7848F0844EB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1" creationId="{1FFAE7DD-ED62-332D-72D5-4AAC529CD9B9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2" creationId="{4B117C19-1E8D-61E5-5A25-35E8850F6657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3" creationId="{DEAE1DDA-DC54-79C2-0E95-7FD2B469E82F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4" creationId="{2F5B3868-45AD-B44A-F774-3B987ECFE047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5" creationId="{85E5046E-94BD-D96C-2336-0C2E7E284B64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6" creationId="{3C948A8E-51FB-B6D0-2DDB-04FC1EC34CA4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7" creationId="{BCD1B4F2-5616-0D96-0D7C-CFDE644E2E77}"/>
          </ac:cxnSpMkLst>
        </pc:cxnChg>
        <pc:cxnChg chg="add del mod">
          <ac:chgData name="Carlos Hidalgo García" userId="5e0decdd4a0d9a7e" providerId="LiveId" clId="{5DDFE62F-F864-49F8-BBD4-896134FCA62C}" dt="2024-10-09T15:11:12.980" v="4464" actId="478"/>
          <ac:cxnSpMkLst>
            <pc:docMk/>
            <pc:sldMk cId="3207558045" sldId="333"/>
            <ac:cxnSpMk id="38" creationId="{150772DF-657D-BABC-02DE-02DC9DE5AA05}"/>
          </ac:cxnSpMkLst>
        </pc:cxnChg>
        <pc:cxnChg chg="add mod">
          <ac:chgData name="Carlos Hidalgo García" userId="5e0decdd4a0d9a7e" providerId="LiveId" clId="{5DDFE62F-F864-49F8-BBD4-896134FCA62C}" dt="2024-10-09T16:20:41.628" v="5139" actId="14100"/>
          <ac:cxnSpMkLst>
            <pc:docMk/>
            <pc:sldMk cId="3207558045" sldId="333"/>
            <ac:cxnSpMk id="52" creationId="{85646D72-FCF3-9633-6B31-E797F98DF404}"/>
          </ac:cxnSpMkLst>
        </pc:cxnChg>
        <pc:cxnChg chg="add mod">
          <ac:chgData name="Carlos Hidalgo García" userId="5e0decdd4a0d9a7e" providerId="LiveId" clId="{5DDFE62F-F864-49F8-BBD4-896134FCA62C}" dt="2024-10-09T16:19:04.648" v="5110" actId="1076"/>
          <ac:cxnSpMkLst>
            <pc:docMk/>
            <pc:sldMk cId="3207558045" sldId="333"/>
            <ac:cxnSpMk id="53" creationId="{92B79AF4-05C1-ECD5-8A1D-6B447928C7F4}"/>
          </ac:cxnSpMkLst>
        </pc:cxnChg>
        <pc:cxnChg chg="add mod">
          <ac:chgData name="Carlos Hidalgo García" userId="5e0decdd4a0d9a7e" providerId="LiveId" clId="{5DDFE62F-F864-49F8-BBD4-896134FCA62C}" dt="2024-10-09T16:20:53.969" v="5142" actId="14100"/>
          <ac:cxnSpMkLst>
            <pc:docMk/>
            <pc:sldMk cId="3207558045" sldId="333"/>
            <ac:cxnSpMk id="56" creationId="{23783138-EA57-0FEF-999B-D0646E5BA50D}"/>
          </ac:cxnSpMkLst>
        </pc:cxnChg>
        <pc:cxnChg chg="add del mod">
          <ac:chgData name="Carlos Hidalgo García" userId="5e0decdd4a0d9a7e" providerId="LiveId" clId="{5DDFE62F-F864-49F8-BBD4-896134FCA62C}" dt="2024-10-09T15:27:14.835" v="5085" actId="478"/>
          <ac:cxnSpMkLst>
            <pc:docMk/>
            <pc:sldMk cId="3207558045" sldId="333"/>
            <ac:cxnSpMk id="58" creationId="{BD5674FB-BF82-0605-516F-23D9BB1D46A0}"/>
          </ac:cxnSpMkLst>
        </pc:cxnChg>
        <pc:cxnChg chg="add del mod">
          <ac:chgData name="Carlos Hidalgo García" userId="5e0decdd4a0d9a7e" providerId="LiveId" clId="{5DDFE62F-F864-49F8-BBD4-896134FCA62C}" dt="2024-10-09T16:19:43.715" v="5120" actId="478"/>
          <ac:cxnSpMkLst>
            <pc:docMk/>
            <pc:sldMk cId="3207558045" sldId="333"/>
            <ac:cxnSpMk id="61" creationId="{2A6659A9-18A0-ED53-EE97-83C5A622E53B}"/>
          </ac:cxnSpMkLst>
        </pc:cxnChg>
        <pc:cxnChg chg="add mod">
          <ac:chgData name="Carlos Hidalgo García" userId="5e0decdd4a0d9a7e" providerId="LiveId" clId="{5DDFE62F-F864-49F8-BBD4-896134FCA62C}" dt="2024-10-09T16:19:52.602" v="5124" actId="14100"/>
          <ac:cxnSpMkLst>
            <pc:docMk/>
            <pc:sldMk cId="3207558045" sldId="333"/>
            <ac:cxnSpMk id="66" creationId="{9FDC0A77-070C-5417-2E8F-5C400A2EACDB}"/>
          </ac:cxnSpMkLst>
        </pc:cxnChg>
      </pc:sldChg>
      <pc:sldChg chg="addSp delSp modSp add mod">
        <pc:chgData name="Carlos Hidalgo García" userId="5e0decdd4a0d9a7e" providerId="LiveId" clId="{5DDFE62F-F864-49F8-BBD4-896134FCA62C}" dt="2024-10-09T16:27:13.969" v="5351" actId="1076"/>
        <pc:sldMkLst>
          <pc:docMk/>
          <pc:sldMk cId="2311229034" sldId="334"/>
        </pc:sldMkLst>
        <pc:spChg chg="mod">
          <ac:chgData name="Carlos Hidalgo García" userId="5e0decdd4a0d9a7e" providerId="LiveId" clId="{5DDFE62F-F864-49F8-BBD4-896134FCA62C}" dt="2024-10-09T16:27:04.136" v="5349" actId="20577"/>
          <ac:spMkLst>
            <pc:docMk/>
            <pc:sldMk cId="2311229034" sldId="334"/>
            <ac:spMk id="2" creationId="{664893A0-EE0F-46B3-895B-7D980810C1B2}"/>
          </ac:spMkLst>
        </pc:spChg>
        <pc:spChg chg="add mod">
          <ac:chgData name="Carlos Hidalgo García" userId="5e0decdd4a0d9a7e" providerId="LiveId" clId="{5DDFE62F-F864-49F8-BBD4-896134FCA62C}" dt="2024-10-09T16:26:47.405" v="5345" actId="207"/>
          <ac:spMkLst>
            <pc:docMk/>
            <pc:sldMk cId="2311229034" sldId="334"/>
            <ac:spMk id="3" creationId="{2B87BAF2-8744-EB58-283A-AD2F683B6B23}"/>
          </ac:spMkLst>
        </pc:spChg>
        <pc:spChg chg="mod">
          <ac:chgData name="Carlos Hidalgo García" userId="5e0decdd4a0d9a7e" providerId="LiveId" clId="{5DDFE62F-F864-49F8-BBD4-896134FCA62C}" dt="2024-10-09T16:25:35.378" v="5331" actId="13926"/>
          <ac:spMkLst>
            <pc:docMk/>
            <pc:sldMk cId="2311229034" sldId="334"/>
            <ac:spMk id="24" creationId="{1EF8F541-63C3-772C-9D54-FFCC2D58C141}"/>
          </ac:spMkLst>
        </pc:spChg>
        <pc:spChg chg="del">
          <ac:chgData name="Carlos Hidalgo García" userId="5e0decdd4a0d9a7e" providerId="LiveId" clId="{5DDFE62F-F864-49F8-BBD4-896134FCA62C}" dt="2024-10-09T16:20:07.707" v="5130" actId="478"/>
          <ac:spMkLst>
            <pc:docMk/>
            <pc:sldMk cId="2311229034" sldId="334"/>
            <ac:spMk id="45" creationId="{034ECD4B-30BC-F141-FB34-8D5B92CE7B6D}"/>
          </ac:spMkLst>
        </pc:spChg>
        <pc:spChg chg="del">
          <ac:chgData name="Carlos Hidalgo García" userId="5e0decdd4a0d9a7e" providerId="LiveId" clId="{5DDFE62F-F864-49F8-BBD4-896134FCA62C}" dt="2024-10-09T16:20:10.993" v="5133" actId="478"/>
          <ac:spMkLst>
            <pc:docMk/>
            <pc:sldMk cId="2311229034" sldId="334"/>
            <ac:spMk id="47" creationId="{FF9E1CE9-092E-0CF9-81CD-3D84B2480A4F}"/>
          </ac:spMkLst>
        </pc:spChg>
        <pc:spChg chg="del">
          <ac:chgData name="Carlos Hidalgo García" userId="5e0decdd4a0d9a7e" providerId="LiveId" clId="{5DDFE62F-F864-49F8-BBD4-896134FCA62C}" dt="2024-10-09T16:20:09.587" v="5132" actId="478"/>
          <ac:spMkLst>
            <pc:docMk/>
            <pc:sldMk cId="2311229034" sldId="334"/>
            <ac:spMk id="48" creationId="{29E6A5A5-C29A-8E69-9620-2D4DA26406FB}"/>
          </ac:spMkLst>
        </pc:spChg>
        <pc:spChg chg="del">
          <ac:chgData name="Carlos Hidalgo García" userId="5e0decdd4a0d9a7e" providerId="LiveId" clId="{5DDFE62F-F864-49F8-BBD4-896134FCA62C}" dt="2024-10-09T16:20:05.288" v="5129" actId="478"/>
          <ac:spMkLst>
            <pc:docMk/>
            <pc:sldMk cId="2311229034" sldId="334"/>
            <ac:spMk id="49" creationId="{C0489D06-BB17-B19A-3904-08ED13D71A77}"/>
          </ac:spMkLst>
        </pc:spChg>
        <pc:spChg chg="del">
          <ac:chgData name="Carlos Hidalgo García" userId="5e0decdd4a0d9a7e" providerId="LiveId" clId="{5DDFE62F-F864-49F8-BBD4-896134FCA62C}" dt="2024-10-09T16:20:00.039" v="5126" actId="478"/>
          <ac:spMkLst>
            <pc:docMk/>
            <pc:sldMk cId="2311229034" sldId="334"/>
            <ac:spMk id="50" creationId="{C4A59989-BD27-72C9-E208-CB5725B79661}"/>
          </ac:spMkLst>
        </pc:spChg>
        <pc:picChg chg="add del mod">
          <ac:chgData name="Carlos Hidalgo García" userId="5e0decdd4a0d9a7e" providerId="LiveId" clId="{5DDFE62F-F864-49F8-BBD4-896134FCA62C}" dt="2024-10-09T16:26:13.122" v="5338" actId="478"/>
          <ac:picMkLst>
            <pc:docMk/>
            <pc:sldMk cId="2311229034" sldId="334"/>
            <ac:picMk id="5" creationId="{9DD2BFC4-253F-422C-88BE-F42E0975801B}"/>
          </ac:picMkLst>
        </pc:picChg>
        <pc:picChg chg="add mod">
          <ac:chgData name="Carlos Hidalgo García" userId="5e0decdd4a0d9a7e" providerId="LiveId" clId="{5DDFE62F-F864-49F8-BBD4-896134FCA62C}" dt="2024-10-09T16:27:13.969" v="5351" actId="1076"/>
          <ac:picMkLst>
            <pc:docMk/>
            <pc:sldMk cId="2311229034" sldId="334"/>
            <ac:picMk id="10" creationId="{1800FA14-FF00-E5D2-14A3-B5F6645B0FFB}"/>
          </ac:picMkLst>
        </pc:picChg>
        <pc:picChg chg="add mod">
          <ac:chgData name="Carlos Hidalgo García" userId="5e0decdd4a0d9a7e" providerId="LiveId" clId="{5DDFE62F-F864-49F8-BBD4-896134FCA62C}" dt="2024-10-09T16:27:13.969" v="5351" actId="1076"/>
          <ac:picMkLst>
            <pc:docMk/>
            <pc:sldMk cId="2311229034" sldId="334"/>
            <ac:picMk id="12" creationId="{4D0472BE-1BA3-BD30-BC38-AB39A6E69DB5}"/>
          </ac:picMkLst>
        </pc:picChg>
        <pc:cxnChg chg="del">
          <ac:chgData name="Carlos Hidalgo García" userId="5e0decdd4a0d9a7e" providerId="LiveId" clId="{5DDFE62F-F864-49F8-BBD4-896134FCA62C}" dt="2024-10-09T16:20:04.184" v="5128" actId="478"/>
          <ac:cxnSpMkLst>
            <pc:docMk/>
            <pc:sldMk cId="2311229034" sldId="334"/>
            <ac:cxnSpMk id="52" creationId="{94E3A766-3A01-8533-72BE-DAAA82DB3868}"/>
          </ac:cxnSpMkLst>
        </pc:cxnChg>
        <pc:cxnChg chg="del">
          <ac:chgData name="Carlos Hidalgo García" userId="5e0decdd4a0d9a7e" providerId="LiveId" clId="{5DDFE62F-F864-49F8-BBD4-896134FCA62C}" dt="2024-10-09T16:20:11.921" v="5134" actId="478"/>
          <ac:cxnSpMkLst>
            <pc:docMk/>
            <pc:sldMk cId="2311229034" sldId="334"/>
            <ac:cxnSpMk id="53" creationId="{64B57E97-937F-1805-D757-E8C0AB88BF3C}"/>
          </ac:cxnSpMkLst>
        </pc:cxnChg>
        <pc:cxnChg chg="del">
          <ac:chgData name="Carlos Hidalgo García" userId="5e0decdd4a0d9a7e" providerId="LiveId" clId="{5DDFE62F-F864-49F8-BBD4-896134FCA62C}" dt="2024-10-09T16:20:08.391" v="5131" actId="478"/>
          <ac:cxnSpMkLst>
            <pc:docMk/>
            <pc:sldMk cId="2311229034" sldId="334"/>
            <ac:cxnSpMk id="56" creationId="{F6F4B63A-6DA5-427C-28AC-B4F51E0E3620}"/>
          </ac:cxnSpMkLst>
        </pc:cxnChg>
        <pc:cxnChg chg="del">
          <ac:chgData name="Carlos Hidalgo García" userId="5e0decdd4a0d9a7e" providerId="LiveId" clId="{5DDFE62F-F864-49F8-BBD4-896134FCA62C}" dt="2024-10-09T16:20:03.499" v="5127" actId="478"/>
          <ac:cxnSpMkLst>
            <pc:docMk/>
            <pc:sldMk cId="2311229034" sldId="334"/>
            <ac:cxnSpMk id="66" creationId="{6D3DFC7D-63F8-ED39-19AC-DC6191612B62}"/>
          </ac:cxnSpMkLst>
        </pc:cxnChg>
      </pc:sldChg>
      <pc:sldChg chg="addSp delSp modSp add mod">
        <pc:chgData name="Carlos Hidalgo García" userId="5e0decdd4a0d9a7e" providerId="LiveId" clId="{5DDFE62F-F864-49F8-BBD4-896134FCA62C}" dt="2024-10-09T16:31:04.338" v="5491" actId="1076"/>
        <pc:sldMkLst>
          <pc:docMk/>
          <pc:sldMk cId="4054560087" sldId="335"/>
        </pc:sldMkLst>
        <pc:spChg chg="mod">
          <ac:chgData name="Carlos Hidalgo García" userId="5e0decdd4a0d9a7e" providerId="LiveId" clId="{5DDFE62F-F864-49F8-BBD4-896134FCA62C}" dt="2024-10-09T16:30:58.473" v="5488" actId="20577"/>
          <ac:spMkLst>
            <pc:docMk/>
            <pc:sldMk cId="4054560087" sldId="335"/>
            <ac:spMk id="2" creationId="{9B2DFC71-014C-4382-4EBB-B491EDD2D9B5}"/>
          </ac:spMkLst>
        </pc:spChg>
        <pc:spChg chg="mod">
          <ac:chgData name="Carlos Hidalgo García" userId="5e0decdd4a0d9a7e" providerId="LiveId" clId="{5DDFE62F-F864-49F8-BBD4-896134FCA62C}" dt="2024-10-09T16:29:37.593" v="5476" actId="1076"/>
          <ac:spMkLst>
            <pc:docMk/>
            <pc:sldMk cId="4054560087" sldId="335"/>
            <ac:spMk id="3" creationId="{178B2500-2778-17AB-D700-019319A7617B}"/>
          </ac:spMkLst>
        </pc:spChg>
        <pc:spChg chg="mod">
          <ac:chgData name="Carlos Hidalgo García" userId="5e0decdd4a0d9a7e" providerId="LiveId" clId="{5DDFE62F-F864-49F8-BBD4-896134FCA62C}" dt="2024-10-09T16:29:49.936" v="5480" actId="403"/>
          <ac:spMkLst>
            <pc:docMk/>
            <pc:sldMk cId="4054560087" sldId="335"/>
            <ac:spMk id="24" creationId="{D5B72341-742B-B816-CB00-3D2D01CFD744}"/>
          </ac:spMkLst>
        </pc:spChg>
        <pc:picChg chg="add mod">
          <ac:chgData name="Carlos Hidalgo García" userId="5e0decdd4a0d9a7e" providerId="LiveId" clId="{5DDFE62F-F864-49F8-BBD4-896134FCA62C}" dt="2024-10-09T16:31:04.338" v="5491" actId="1076"/>
          <ac:picMkLst>
            <pc:docMk/>
            <pc:sldMk cId="4054560087" sldId="335"/>
            <ac:picMk id="5" creationId="{89CF6EB9-C61F-C640-7CF3-898F6C44E3C6}"/>
          </ac:picMkLst>
        </pc:picChg>
        <pc:picChg chg="del">
          <ac:chgData name="Carlos Hidalgo García" userId="5e0decdd4a0d9a7e" providerId="LiveId" clId="{5DDFE62F-F864-49F8-BBD4-896134FCA62C}" dt="2024-10-09T16:28:06.049" v="5353" actId="478"/>
          <ac:picMkLst>
            <pc:docMk/>
            <pc:sldMk cId="4054560087" sldId="335"/>
            <ac:picMk id="10" creationId="{645319A5-A7C1-327E-1CDC-3E72ADCE5A14}"/>
          </ac:picMkLst>
        </pc:picChg>
        <pc:picChg chg="add mod">
          <ac:chgData name="Carlos Hidalgo García" userId="5e0decdd4a0d9a7e" providerId="LiveId" clId="{5DDFE62F-F864-49F8-BBD4-896134FCA62C}" dt="2024-10-09T16:31:04.338" v="5491" actId="1076"/>
          <ac:picMkLst>
            <pc:docMk/>
            <pc:sldMk cId="4054560087" sldId="335"/>
            <ac:picMk id="11" creationId="{395F285A-C99A-083C-F950-7B929D77FA95}"/>
          </ac:picMkLst>
        </pc:picChg>
        <pc:picChg chg="del">
          <ac:chgData name="Carlos Hidalgo García" userId="5e0decdd4a0d9a7e" providerId="LiveId" clId="{5DDFE62F-F864-49F8-BBD4-896134FCA62C}" dt="2024-10-09T16:28:06.825" v="5354" actId="478"/>
          <ac:picMkLst>
            <pc:docMk/>
            <pc:sldMk cId="4054560087" sldId="335"/>
            <ac:picMk id="12" creationId="{F6B2BE2F-DCF5-FAC0-D0F5-108665300BFA}"/>
          </ac:picMkLst>
        </pc:picChg>
      </pc:sldChg>
      <pc:sldChg chg="addSp delSp modSp add mod">
        <pc:chgData name="Carlos Hidalgo García" userId="5e0decdd4a0d9a7e" providerId="LiveId" clId="{5DDFE62F-F864-49F8-BBD4-896134FCA62C}" dt="2024-10-09T16:42:57.185" v="6191" actId="1076"/>
        <pc:sldMkLst>
          <pc:docMk/>
          <pc:sldMk cId="2717723187" sldId="336"/>
        </pc:sldMkLst>
        <pc:spChg chg="mod">
          <ac:chgData name="Carlos Hidalgo García" userId="5e0decdd4a0d9a7e" providerId="LiveId" clId="{5DDFE62F-F864-49F8-BBD4-896134FCA62C}" dt="2024-10-09T16:31:23.291" v="5496" actId="20577"/>
          <ac:spMkLst>
            <pc:docMk/>
            <pc:sldMk cId="2717723187" sldId="336"/>
            <ac:spMk id="2" creationId="{073C7CB7-DD38-C2D5-E1F0-6AA3950E14B5}"/>
          </ac:spMkLst>
        </pc:spChg>
        <pc:spChg chg="mod">
          <ac:chgData name="Carlos Hidalgo García" userId="5e0decdd4a0d9a7e" providerId="LiveId" clId="{5DDFE62F-F864-49F8-BBD4-896134FCA62C}" dt="2024-10-09T16:41:55.313" v="6179" actId="1076"/>
          <ac:spMkLst>
            <pc:docMk/>
            <pc:sldMk cId="2717723187" sldId="336"/>
            <ac:spMk id="3" creationId="{6BF73CE3-5536-4EE6-F56E-F08A699F8442}"/>
          </ac:spMkLst>
        </pc:spChg>
        <pc:spChg chg="add del mod">
          <ac:chgData name="Carlos Hidalgo García" userId="5e0decdd4a0d9a7e" providerId="LiveId" clId="{5DDFE62F-F864-49F8-BBD4-896134FCA62C}" dt="2024-10-09T16:38:23.225" v="5974" actId="478"/>
          <ac:spMkLst>
            <pc:docMk/>
            <pc:sldMk cId="2717723187" sldId="336"/>
            <ac:spMk id="14" creationId="{9FCA2961-6E42-46B4-F6B7-EF1652440F22}"/>
          </ac:spMkLst>
        </pc:spChg>
        <pc:spChg chg="mod">
          <ac:chgData name="Carlos Hidalgo García" userId="5e0decdd4a0d9a7e" providerId="LiveId" clId="{5DDFE62F-F864-49F8-BBD4-896134FCA62C}" dt="2024-10-09T16:39:11.228" v="6121" actId="20577"/>
          <ac:spMkLst>
            <pc:docMk/>
            <pc:sldMk cId="2717723187" sldId="336"/>
            <ac:spMk id="24" creationId="{6A9DD790-3822-2C47-3EF5-473DA8198EF8}"/>
          </ac:spMkLst>
        </pc:spChg>
        <pc:picChg chg="del">
          <ac:chgData name="Carlos Hidalgo García" userId="5e0decdd4a0d9a7e" providerId="LiveId" clId="{5DDFE62F-F864-49F8-BBD4-896134FCA62C}" dt="2024-10-09T16:31:20.309" v="5493" actId="478"/>
          <ac:picMkLst>
            <pc:docMk/>
            <pc:sldMk cId="2717723187" sldId="336"/>
            <ac:picMk id="5" creationId="{D7AB277A-8DA3-EC97-C02A-0054EB7834AE}"/>
          </ac:picMkLst>
        </pc:picChg>
        <pc:picChg chg="add del mod">
          <ac:chgData name="Carlos Hidalgo García" userId="5e0decdd4a0d9a7e" providerId="LiveId" clId="{5DDFE62F-F864-49F8-BBD4-896134FCA62C}" dt="2024-10-09T16:38:21.379" v="5972" actId="478"/>
          <ac:picMkLst>
            <pc:docMk/>
            <pc:sldMk cId="2717723187" sldId="336"/>
            <ac:picMk id="8" creationId="{CE7A92DE-3F3F-453A-C164-29B9A6DA3CEF}"/>
          </ac:picMkLst>
        </pc:picChg>
        <pc:picChg chg="del">
          <ac:chgData name="Carlos Hidalgo García" userId="5e0decdd4a0d9a7e" providerId="LiveId" clId="{5DDFE62F-F864-49F8-BBD4-896134FCA62C}" dt="2024-10-09T16:31:21.292" v="5494" actId="478"/>
          <ac:picMkLst>
            <pc:docMk/>
            <pc:sldMk cId="2717723187" sldId="336"/>
            <ac:picMk id="11" creationId="{17A9D64E-E469-4AED-4FEB-5E9E31AA6906}"/>
          </ac:picMkLst>
        </pc:picChg>
        <pc:picChg chg="add del mod">
          <ac:chgData name="Carlos Hidalgo García" userId="5e0decdd4a0d9a7e" providerId="LiveId" clId="{5DDFE62F-F864-49F8-BBD4-896134FCA62C}" dt="2024-10-09T16:38:21.858" v="5973" actId="478"/>
          <ac:picMkLst>
            <pc:docMk/>
            <pc:sldMk cId="2717723187" sldId="336"/>
            <ac:picMk id="12" creationId="{65213F15-800B-563F-6229-57250AE8B128}"/>
          </ac:picMkLst>
        </pc:picChg>
        <pc:picChg chg="add del mod">
          <ac:chgData name="Carlos Hidalgo García" userId="5e0decdd4a0d9a7e" providerId="LiveId" clId="{5DDFE62F-F864-49F8-BBD4-896134FCA62C}" dt="2024-10-09T16:42:26.555" v="6180" actId="478"/>
          <ac:picMkLst>
            <pc:docMk/>
            <pc:sldMk cId="2717723187" sldId="336"/>
            <ac:picMk id="16" creationId="{68554734-0313-D092-4C91-26F6D7027BCE}"/>
          </ac:picMkLst>
        </pc:picChg>
        <pc:picChg chg="add del mod">
          <ac:chgData name="Carlos Hidalgo García" userId="5e0decdd4a0d9a7e" providerId="LiveId" clId="{5DDFE62F-F864-49F8-BBD4-896134FCA62C}" dt="2024-10-09T16:42:27.616" v="6181" actId="478"/>
          <ac:picMkLst>
            <pc:docMk/>
            <pc:sldMk cId="2717723187" sldId="336"/>
            <ac:picMk id="18" creationId="{B6A14F28-2716-BFB2-A655-F942E16C4066}"/>
          </ac:picMkLst>
        </pc:picChg>
        <pc:picChg chg="add mod">
          <ac:chgData name="Carlos Hidalgo García" userId="5e0decdd4a0d9a7e" providerId="LiveId" clId="{5DDFE62F-F864-49F8-BBD4-896134FCA62C}" dt="2024-10-09T16:42:39.072" v="6185" actId="1076"/>
          <ac:picMkLst>
            <pc:docMk/>
            <pc:sldMk cId="2717723187" sldId="336"/>
            <ac:picMk id="20" creationId="{5F303CC1-4B58-24D9-156E-F9A29CBA293C}"/>
          </ac:picMkLst>
        </pc:picChg>
        <pc:picChg chg="add mod">
          <ac:chgData name="Carlos Hidalgo García" userId="5e0decdd4a0d9a7e" providerId="LiveId" clId="{5DDFE62F-F864-49F8-BBD4-896134FCA62C}" dt="2024-10-09T16:42:57.185" v="6191" actId="1076"/>
          <ac:picMkLst>
            <pc:docMk/>
            <pc:sldMk cId="2717723187" sldId="336"/>
            <ac:picMk id="27" creationId="{3B4FC30A-D7C5-71AB-8C6F-3F44475B52B1}"/>
          </ac:picMkLst>
        </pc:picChg>
      </pc:sldChg>
      <pc:sldChg chg="modSp add mod">
        <pc:chgData name="Carlos Hidalgo García" userId="5e0decdd4a0d9a7e" providerId="LiveId" clId="{5DDFE62F-F864-49F8-BBD4-896134FCA62C}" dt="2024-10-10T11:06:04.592" v="9855" actId="1076"/>
        <pc:sldMkLst>
          <pc:docMk/>
          <pc:sldMk cId="785748817" sldId="337"/>
        </pc:sldMkLst>
        <pc:spChg chg="mod">
          <ac:chgData name="Carlos Hidalgo García" userId="5e0decdd4a0d9a7e" providerId="LiveId" clId="{5DDFE62F-F864-49F8-BBD4-896134FCA62C}" dt="2024-10-09T16:38:18.089" v="5971" actId="20577"/>
          <ac:spMkLst>
            <pc:docMk/>
            <pc:sldMk cId="785748817" sldId="337"/>
            <ac:spMk id="2" creationId="{A8C403DE-0E33-A425-E240-28A9243D8FE7}"/>
          </ac:spMkLst>
        </pc:spChg>
        <pc:spChg chg="mod">
          <ac:chgData name="Carlos Hidalgo García" userId="5e0decdd4a0d9a7e" providerId="LiveId" clId="{5DDFE62F-F864-49F8-BBD4-896134FCA62C}" dt="2024-10-10T11:06:04.592" v="9855" actId="1076"/>
          <ac:spMkLst>
            <pc:docMk/>
            <pc:sldMk cId="785748817" sldId="337"/>
            <ac:spMk id="3" creationId="{DAF2DE25-9785-5B37-8E2A-81C61C541982}"/>
          </ac:spMkLst>
        </pc:spChg>
        <pc:spChg chg="mod">
          <ac:chgData name="Carlos Hidalgo García" userId="5e0decdd4a0d9a7e" providerId="LiveId" clId="{5DDFE62F-F864-49F8-BBD4-896134FCA62C}" dt="2024-10-09T16:38:26.250" v="5975" actId="13926"/>
          <ac:spMkLst>
            <pc:docMk/>
            <pc:sldMk cId="785748817" sldId="337"/>
            <ac:spMk id="24" creationId="{71F3366C-1EF6-973E-B011-501F4D971C8C}"/>
          </ac:spMkLst>
        </pc:spChg>
      </pc:sldChg>
      <pc:sldChg chg="addSp delSp modSp add mod modNotesTx">
        <pc:chgData name="Carlos Hidalgo García" userId="5e0decdd4a0d9a7e" providerId="LiveId" clId="{5DDFE62F-F864-49F8-BBD4-896134FCA62C}" dt="2024-10-09T16:58:03.838" v="7037" actId="6549"/>
        <pc:sldMkLst>
          <pc:docMk/>
          <pc:sldMk cId="1117913200" sldId="338"/>
        </pc:sldMkLst>
        <pc:spChg chg="mod">
          <ac:chgData name="Carlos Hidalgo García" userId="5e0decdd4a0d9a7e" providerId="LiveId" clId="{5DDFE62F-F864-49F8-BBD4-896134FCA62C}" dt="2024-10-09T16:43:49.674" v="6194" actId="20577"/>
          <ac:spMkLst>
            <pc:docMk/>
            <pc:sldMk cId="1117913200" sldId="338"/>
            <ac:spMk id="2" creationId="{5CE08793-F63A-242D-7443-7E3A0EE49C6D}"/>
          </ac:spMkLst>
        </pc:spChg>
        <pc:spChg chg="del mod">
          <ac:chgData name="Carlos Hidalgo García" userId="5e0decdd4a0d9a7e" providerId="LiveId" clId="{5DDFE62F-F864-49F8-BBD4-896134FCA62C}" dt="2024-10-09T16:45:37.769" v="6467" actId="478"/>
          <ac:spMkLst>
            <pc:docMk/>
            <pc:sldMk cId="1117913200" sldId="338"/>
            <ac:spMk id="3" creationId="{81DA6E68-ED3C-C54D-0911-D4539B5AF633}"/>
          </ac:spMkLst>
        </pc:spChg>
        <pc:spChg chg="add mod">
          <ac:chgData name="Carlos Hidalgo García" userId="5e0decdd4a0d9a7e" providerId="LiveId" clId="{5DDFE62F-F864-49F8-BBD4-896134FCA62C}" dt="2024-10-09T16:47:07.122" v="6568" actId="1076"/>
          <ac:spMkLst>
            <pc:docMk/>
            <pc:sldMk cId="1117913200" sldId="338"/>
            <ac:spMk id="4" creationId="{C411A682-2B68-9DA1-2F90-66DBAE0D58BC}"/>
          </ac:spMkLst>
        </pc:spChg>
        <pc:spChg chg="add mod">
          <ac:chgData name="Carlos Hidalgo García" userId="5e0decdd4a0d9a7e" providerId="LiveId" clId="{5DDFE62F-F864-49F8-BBD4-896134FCA62C}" dt="2024-10-09T16:47:11.202" v="6569" actId="1076"/>
          <ac:spMkLst>
            <pc:docMk/>
            <pc:sldMk cId="1117913200" sldId="338"/>
            <ac:spMk id="5" creationId="{62B47E1B-65E5-A3DC-B3E3-35AA21E492A8}"/>
          </ac:spMkLst>
        </pc:spChg>
        <pc:spChg chg="del">
          <ac:chgData name="Carlos Hidalgo García" userId="5e0decdd4a0d9a7e" providerId="LiveId" clId="{5DDFE62F-F864-49F8-BBD4-896134FCA62C}" dt="2024-10-09T16:43:53.594" v="6197" actId="478"/>
          <ac:spMkLst>
            <pc:docMk/>
            <pc:sldMk cId="1117913200" sldId="338"/>
            <ac:spMk id="14" creationId="{7B7A52A5-EA6B-4937-8BFF-F57902436556}"/>
          </ac:spMkLst>
        </pc:spChg>
        <pc:spChg chg="add mod">
          <ac:chgData name="Carlos Hidalgo García" userId="5e0decdd4a0d9a7e" providerId="LiveId" clId="{5DDFE62F-F864-49F8-BBD4-896134FCA62C}" dt="2024-10-09T16:50:09.945" v="6653" actId="1076"/>
          <ac:spMkLst>
            <pc:docMk/>
            <pc:sldMk cId="1117913200" sldId="338"/>
            <ac:spMk id="16" creationId="{13EB7DBD-05C1-7744-7564-805BDA2E15A3}"/>
          </ac:spMkLst>
        </pc:spChg>
        <pc:spChg chg="mod">
          <ac:chgData name="Carlos Hidalgo García" userId="5e0decdd4a0d9a7e" providerId="LiveId" clId="{5DDFE62F-F864-49F8-BBD4-896134FCA62C}" dt="2024-10-09T16:45:34.418" v="6466" actId="20577"/>
          <ac:spMkLst>
            <pc:docMk/>
            <pc:sldMk cId="1117913200" sldId="338"/>
            <ac:spMk id="24" creationId="{51CC083B-3FEE-79F9-49CA-9BED9374BB0A}"/>
          </ac:spMkLst>
        </pc:spChg>
        <pc:picChg chg="del">
          <ac:chgData name="Carlos Hidalgo García" userId="5e0decdd4a0d9a7e" providerId="LiveId" clId="{5DDFE62F-F864-49F8-BBD4-896134FCA62C}" dt="2024-10-09T16:43:52.469" v="6196" actId="478"/>
          <ac:picMkLst>
            <pc:docMk/>
            <pc:sldMk cId="1117913200" sldId="338"/>
            <ac:picMk id="8" creationId="{16B89F25-19D7-4776-0387-5DAEA8847601}"/>
          </ac:picMkLst>
        </pc:picChg>
        <pc:picChg chg="del">
          <ac:chgData name="Carlos Hidalgo García" userId="5e0decdd4a0d9a7e" providerId="LiveId" clId="{5DDFE62F-F864-49F8-BBD4-896134FCA62C}" dt="2024-10-09T16:43:51.944" v="6195" actId="478"/>
          <ac:picMkLst>
            <pc:docMk/>
            <pc:sldMk cId="1117913200" sldId="338"/>
            <ac:picMk id="12" creationId="{1045C9C2-9773-8E96-BE52-5665159859B1}"/>
          </ac:picMkLst>
        </pc:picChg>
        <pc:cxnChg chg="add mod">
          <ac:chgData name="Carlos Hidalgo García" userId="5e0decdd4a0d9a7e" providerId="LiveId" clId="{5DDFE62F-F864-49F8-BBD4-896134FCA62C}" dt="2024-10-09T16:47:07.122" v="6568" actId="1076"/>
          <ac:cxnSpMkLst>
            <pc:docMk/>
            <pc:sldMk cId="1117913200" sldId="338"/>
            <ac:cxnSpMk id="10" creationId="{3A3599BC-16DF-ECE9-A839-8A7CF0681A63}"/>
          </ac:cxnSpMkLst>
        </pc:cxnChg>
        <pc:cxnChg chg="add mod">
          <ac:chgData name="Carlos Hidalgo García" userId="5e0decdd4a0d9a7e" providerId="LiveId" clId="{5DDFE62F-F864-49F8-BBD4-896134FCA62C}" dt="2024-10-09T16:47:07.122" v="6568" actId="1076"/>
          <ac:cxnSpMkLst>
            <pc:docMk/>
            <pc:sldMk cId="1117913200" sldId="338"/>
            <ac:cxnSpMk id="11" creationId="{5B0DA4D8-0EF1-D5A4-2324-986033460A7F}"/>
          </ac:cxnSpMkLst>
        </pc:cxnChg>
      </pc:sldChg>
      <pc:sldChg chg="delSp modSp add mod modNotesTx">
        <pc:chgData name="Carlos Hidalgo García" userId="5e0decdd4a0d9a7e" providerId="LiveId" clId="{5DDFE62F-F864-49F8-BBD4-896134FCA62C}" dt="2024-10-09T16:59:50.434" v="7056" actId="6549"/>
        <pc:sldMkLst>
          <pc:docMk/>
          <pc:sldMk cId="4118500332" sldId="339"/>
        </pc:sldMkLst>
        <pc:spChg chg="mod">
          <ac:chgData name="Carlos Hidalgo García" userId="5e0decdd4a0d9a7e" providerId="LiveId" clId="{5DDFE62F-F864-49F8-BBD4-896134FCA62C}" dt="2024-10-09T16:59:48.322" v="7055" actId="20577"/>
          <ac:spMkLst>
            <pc:docMk/>
            <pc:sldMk cId="4118500332" sldId="339"/>
            <ac:spMk id="2" creationId="{4C645755-E112-0BB2-B252-384067CE181F}"/>
          </ac:spMkLst>
        </pc:spChg>
        <pc:spChg chg="del">
          <ac:chgData name="Carlos Hidalgo García" userId="5e0decdd4a0d9a7e" providerId="LiveId" clId="{5DDFE62F-F864-49F8-BBD4-896134FCA62C}" dt="2024-10-09T16:50:40.608" v="6656" actId="478"/>
          <ac:spMkLst>
            <pc:docMk/>
            <pc:sldMk cId="4118500332" sldId="339"/>
            <ac:spMk id="4" creationId="{DCBC6CF7-7B4E-7B76-F701-602EE9E9B20A}"/>
          </ac:spMkLst>
        </pc:spChg>
        <pc:spChg chg="del">
          <ac:chgData name="Carlos Hidalgo García" userId="5e0decdd4a0d9a7e" providerId="LiveId" clId="{5DDFE62F-F864-49F8-BBD4-896134FCA62C}" dt="2024-10-09T16:50:37.488" v="6655" actId="478"/>
          <ac:spMkLst>
            <pc:docMk/>
            <pc:sldMk cId="4118500332" sldId="339"/>
            <ac:spMk id="5" creationId="{D56B426C-9D4E-D3B3-72D2-CA2E268AE524}"/>
          </ac:spMkLst>
        </pc:spChg>
        <pc:spChg chg="del">
          <ac:chgData name="Carlos Hidalgo García" userId="5e0decdd4a0d9a7e" providerId="LiveId" clId="{5DDFE62F-F864-49F8-BBD4-896134FCA62C}" dt="2024-10-09T16:50:37.488" v="6655" actId="478"/>
          <ac:spMkLst>
            <pc:docMk/>
            <pc:sldMk cId="4118500332" sldId="339"/>
            <ac:spMk id="16" creationId="{55ADFEDA-A56C-134E-1940-5014C7F2D27D}"/>
          </ac:spMkLst>
        </pc:spChg>
        <pc:spChg chg="mod">
          <ac:chgData name="Carlos Hidalgo García" userId="5e0decdd4a0d9a7e" providerId="LiveId" clId="{5DDFE62F-F864-49F8-BBD4-896134FCA62C}" dt="2024-10-09T16:53:39.219" v="7036" actId="13926"/>
          <ac:spMkLst>
            <pc:docMk/>
            <pc:sldMk cId="4118500332" sldId="339"/>
            <ac:spMk id="24" creationId="{3419A639-D689-49D3-8ABE-6AD8CED36015}"/>
          </ac:spMkLst>
        </pc:spChg>
        <pc:cxnChg chg="del">
          <ac:chgData name="Carlos Hidalgo García" userId="5e0decdd4a0d9a7e" providerId="LiveId" clId="{5DDFE62F-F864-49F8-BBD4-896134FCA62C}" dt="2024-10-09T16:50:37.488" v="6655" actId="478"/>
          <ac:cxnSpMkLst>
            <pc:docMk/>
            <pc:sldMk cId="4118500332" sldId="339"/>
            <ac:cxnSpMk id="10" creationId="{F0822288-8FE1-0D66-4984-558A725E1B4D}"/>
          </ac:cxnSpMkLst>
        </pc:cxnChg>
        <pc:cxnChg chg="del">
          <ac:chgData name="Carlos Hidalgo García" userId="5e0decdd4a0d9a7e" providerId="LiveId" clId="{5DDFE62F-F864-49F8-BBD4-896134FCA62C}" dt="2024-10-09T16:50:37.488" v="6655" actId="478"/>
          <ac:cxnSpMkLst>
            <pc:docMk/>
            <pc:sldMk cId="4118500332" sldId="339"/>
            <ac:cxnSpMk id="11" creationId="{9EE104C4-8B56-4DEC-2A0B-740D3BF17037}"/>
          </ac:cxnSpMkLst>
        </pc:cxnChg>
      </pc:sldChg>
      <pc:sldChg chg="addSp delSp modSp add mod">
        <pc:chgData name="Carlos Hidalgo García" userId="5e0decdd4a0d9a7e" providerId="LiveId" clId="{5DDFE62F-F864-49F8-BBD4-896134FCA62C}" dt="2024-10-09T16:59:43.847" v="7053" actId="20577"/>
        <pc:sldMkLst>
          <pc:docMk/>
          <pc:sldMk cId="1109793165" sldId="340"/>
        </pc:sldMkLst>
        <pc:spChg chg="mod">
          <ac:chgData name="Carlos Hidalgo García" userId="5e0decdd4a0d9a7e" providerId="LiveId" clId="{5DDFE62F-F864-49F8-BBD4-896134FCA62C}" dt="2024-10-09T16:59:43.847" v="7053" actId="20577"/>
          <ac:spMkLst>
            <pc:docMk/>
            <pc:sldMk cId="1109793165" sldId="340"/>
            <ac:spMk id="2" creationId="{661E460C-D53D-61EB-D6D7-ECA19A1D9110}"/>
          </ac:spMkLst>
        </pc:spChg>
        <pc:spChg chg="del">
          <ac:chgData name="Carlos Hidalgo García" userId="5e0decdd4a0d9a7e" providerId="LiveId" clId="{5DDFE62F-F864-49F8-BBD4-896134FCA62C}" dt="2024-10-09T16:58:21.700" v="7040" actId="478"/>
          <ac:spMkLst>
            <pc:docMk/>
            <pc:sldMk cId="1109793165" sldId="340"/>
            <ac:spMk id="4" creationId="{34687A1C-711D-81DE-C1B8-AE480086CE9A}"/>
          </ac:spMkLst>
        </pc:spChg>
        <pc:spChg chg="del">
          <ac:chgData name="Carlos Hidalgo García" userId="5e0decdd4a0d9a7e" providerId="LiveId" clId="{5DDFE62F-F864-49F8-BBD4-896134FCA62C}" dt="2024-10-09T16:58:19.778" v="7039" actId="478"/>
          <ac:spMkLst>
            <pc:docMk/>
            <pc:sldMk cId="1109793165" sldId="340"/>
            <ac:spMk id="5" creationId="{B55913DB-D6FB-DB7F-9B0A-05A1ABE252B6}"/>
          </ac:spMkLst>
        </pc:spChg>
        <pc:spChg chg="del">
          <ac:chgData name="Carlos Hidalgo García" userId="5e0decdd4a0d9a7e" providerId="LiveId" clId="{5DDFE62F-F864-49F8-BBD4-896134FCA62C}" dt="2024-10-09T16:58:19.778" v="7039" actId="478"/>
          <ac:spMkLst>
            <pc:docMk/>
            <pc:sldMk cId="1109793165" sldId="340"/>
            <ac:spMk id="16" creationId="{F09A52A2-5169-8F2B-378A-3BC7CF9DC963}"/>
          </ac:spMkLst>
        </pc:spChg>
        <pc:spChg chg="mod">
          <ac:chgData name="Carlos Hidalgo García" userId="5e0decdd4a0d9a7e" providerId="LiveId" clId="{5DDFE62F-F864-49F8-BBD4-896134FCA62C}" dt="2024-10-09T16:58:26.142" v="7041" actId="6549"/>
          <ac:spMkLst>
            <pc:docMk/>
            <pc:sldMk cId="1109793165" sldId="340"/>
            <ac:spMk id="24" creationId="{FAED2EAD-B4C3-8408-2939-E7364A82B6F7}"/>
          </ac:spMkLst>
        </pc:spChg>
        <pc:picChg chg="add mod">
          <ac:chgData name="Carlos Hidalgo García" userId="5e0decdd4a0d9a7e" providerId="LiveId" clId="{5DDFE62F-F864-49F8-BBD4-896134FCA62C}" dt="2024-10-09T16:59:39.745" v="7051" actId="1076"/>
          <ac:picMkLst>
            <pc:docMk/>
            <pc:sldMk cId="1109793165" sldId="340"/>
            <ac:picMk id="8" creationId="{3724FBC9-C040-7AD6-544F-F9FF5EA40F6E}"/>
          </ac:picMkLst>
        </pc:picChg>
        <pc:picChg chg="add mod">
          <ac:chgData name="Carlos Hidalgo García" userId="5e0decdd4a0d9a7e" providerId="LiveId" clId="{5DDFE62F-F864-49F8-BBD4-896134FCA62C}" dt="2024-10-09T16:59:39.745" v="7051" actId="1076"/>
          <ac:picMkLst>
            <pc:docMk/>
            <pc:sldMk cId="1109793165" sldId="340"/>
            <ac:picMk id="13" creationId="{777F34CB-CBC1-8F8C-27DC-5786375A4C7E}"/>
          </ac:picMkLst>
        </pc:picChg>
        <pc:cxnChg chg="del">
          <ac:chgData name="Carlos Hidalgo García" userId="5e0decdd4a0d9a7e" providerId="LiveId" clId="{5DDFE62F-F864-49F8-BBD4-896134FCA62C}" dt="2024-10-09T16:58:19.778" v="7039" actId="478"/>
          <ac:cxnSpMkLst>
            <pc:docMk/>
            <pc:sldMk cId="1109793165" sldId="340"/>
            <ac:cxnSpMk id="10" creationId="{EE4149FA-1F65-06E4-17E6-4E35224A99CA}"/>
          </ac:cxnSpMkLst>
        </pc:cxnChg>
        <pc:cxnChg chg="del">
          <ac:chgData name="Carlos Hidalgo García" userId="5e0decdd4a0d9a7e" providerId="LiveId" clId="{5DDFE62F-F864-49F8-BBD4-896134FCA62C}" dt="2024-10-09T16:58:19.778" v="7039" actId="478"/>
          <ac:cxnSpMkLst>
            <pc:docMk/>
            <pc:sldMk cId="1109793165" sldId="340"/>
            <ac:cxnSpMk id="11" creationId="{0C207594-BDEB-9154-05B6-0395908A4100}"/>
          </ac:cxnSpMkLst>
        </pc:cxnChg>
      </pc:sldChg>
      <pc:sldChg chg="addSp delSp modSp add mod">
        <pc:chgData name="Carlos Hidalgo García" userId="5e0decdd4a0d9a7e" providerId="LiveId" clId="{5DDFE62F-F864-49F8-BBD4-896134FCA62C}" dt="2024-10-09T17:39:32.559" v="7102" actId="1076"/>
        <pc:sldMkLst>
          <pc:docMk/>
          <pc:sldMk cId="4141331558" sldId="341"/>
        </pc:sldMkLst>
        <pc:spChg chg="mod">
          <ac:chgData name="Carlos Hidalgo García" userId="5e0decdd4a0d9a7e" providerId="LiveId" clId="{5DDFE62F-F864-49F8-BBD4-896134FCA62C}" dt="2024-10-09T17:15:45.855" v="7087" actId="20577"/>
          <ac:spMkLst>
            <pc:docMk/>
            <pc:sldMk cId="4141331558" sldId="341"/>
            <ac:spMk id="2" creationId="{35E66BF7-A9A4-80B3-F5C7-D5BBE6B6F970}"/>
          </ac:spMkLst>
        </pc:spChg>
        <pc:spChg chg="mod">
          <ac:chgData name="Carlos Hidalgo García" userId="5e0decdd4a0d9a7e" providerId="LiveId" clId="{5DDFE62F-F864-49F8-BBD4-896134FCA62C}" dt="2024-10-09T17:00:07.521" v="7085" actId="13926"/>
          <ac:spMkLst>
            <pc:docMk/>
            <pc:sldMk cId="4141331558" sldId="341"/>
            <ac:spMk id="24" creationId="{2C171E7C-E75E-DB4F-7D86-E2324FF1D518}"/>
          </ac:spMkLst>
        </pc:spChg>
        <pc:picChg chg="add del mod">
          <ac:chgData name="Carlos Hidalgo García" userId="5e0decdd4a0d9a7e" providerId="LiveId" clId="{5DDFE62F-F864-49F8-BBD4-896134FCA62C}" dt="2024-10-09T17:16:23.713" v="7092" actId="478"/>
          <ac:picMkLst>
            <pc:docMk/>
            <pc:sldMk cId="4141331558" sldId="341"/>
            <ac:picMk id="4" creationId="{962696A6-2AE6-9D46-C57E-6FE46E12FF5A}"/>
          </ac:picMkLst>
        </pc:picChg>
        <pc:picChg chg="add mod">
          <ac:chgData name="Carlos Hidalgo García" userId="5e0decdd4a0d9a7e" providerId="LiveId" clId="{5DDFE62F-F864-49F8-BBD4-896134FCA62C}" dt="2024-10-09T17:39:32.559" v="7102" actId="1076"/>
          <ac:picMkLst>
            <pc:docMk/>
            <pc:sldMk cId="4141331558" sldId="341"/>
            <ac:picMk id="8" creationId="{597F800D-C63C-566F-6648-EC9357CAC92F}"/>
          </ac:picMkLst>
        </pc:picChg>
        <pc:picChg chg="add mod">
          <ac:chgData name="Carlos Hidalgo García" userId="5e0decdd4a0d9a7e" providerId="LiveId" clId="{5DDFE62F-F864-49F8-BBD4-896134FCA62C}" dt="2024-10-09T17:39:32.559" v="7102" actId="1076"/>
          <ac:picMkLst>
            <pc:docMk/>
            <pc:sldMk cId="4141331558" sldId="341"/>
            <ac:picMk id="11" creationId="{ECEBAF42-359A-FAB0-7D7A-459A2A0B03CE}"/>
          </ac:picMkLst>
        </pc:picChg>
      </pc:sldChg>
      <pc:sldChg chg="addSp modSp add mod ord">
        <pc:chgData name="Carlos Hidalgo García" userId="5e0decdd4a0d9a7e" providerId="LiveId" clId="{5DDFE62F-F864-49F8-BBD4-896134FCA62C}" dt="2024-10-09T17:50:10.705" v="8802" actId="207"/>
        <pc:sldMkLst>
          <pc:docMk/>
          <pc:sldMk cId="2426533948" sldId="342"/>
        </pc:sldMkLst>
        <pc:spChg chg="mod">
          <ac:chgData name="Carlos Hidalgo García" userId="5e0decdd4a0d9a7e" providerId="LiveId" clId="{5DDFE62F-F864-49F8-BBD4-896134FCA62C}" dt="2024-10-09T17:40:40.173" v="7108" actId="20577"/>
          <ac:spMkLst>
            <pc:docMk/>
            <pc:sldMk cId="2426533948" sldId="342"/>
            <ac:spMk id="2" creationId="{D79841CA-023B-ECFB-6E24-DDF7CE005129}"/>
          </ac:spMkLst>
        </pc:spChg>
        <pc:spChg chg="add mod">
          <ac:chgData name="Carlos Hidalgo García" userId="5e0decdd4a0d9a7e" providerId="LiveId" clId="{5DDFE62F-F864-49F8-BBD4-896134FCA62C}" dt="2024-10-09T17:50:10.705" v="8802" actId="207"/>
          <ac:spMkLst>
            <pc:docMk/>
            <pc:sldMk cId="2426533948" sldId="342"/>
            <ac:spMk id="8" creationId="{FE59FB63-929A-D85E-4C4D-FE65C6478011}"/>
          </ac:spMkLst>
        </pc:spChg>
        <pc:spChg chg="mod">
          <ac:chgData name="Carlos Hidalgo García" userId="5e0decdd4a0d9a7e" providerId="LiveId" clId="{5DDFE62F-F864-49F8-BBD4-896134FCA62C}" dt="2024-10-09T17:48:11.661" v="8379" actId="5793"/>
          <ac:spMkLst>
            <pc:docMk/>
            <pc:sldMk cId="2426533948" sldId="342"/>
            <ac:spMk id="24" creationId="{F0585132-646F-B7B9-ADE8-33007514ECB0}"/>
          </ac:spMkLst>
        </pc:spChg>
        <pc:picChg chg="add mod">
          <ac:chgData name="Carlos Hidalgo García" userId="5e0decdd4a0d9a7e" providerId="LiveId" clId="{5DDFE62F-F864-49F8-BBD4-896134FCA62C}" dt="2024-10-09T17:44:17.255" v="7567" actId="1076"/>
          <ac:picMkLst>
            <pc:docMk/>
            <pc:sldMk cId="2426533948" sldId="342"/>
            <ac:picMk id="4" creationId="{CCB89137-7A87-7010-FEBB-59AFC8B59BE7}"/>
          </ac:picMkLst>
        </pc:picChg>
      </pc:sldChg>
      <pc:sldChg chg="addSp delSp modSp add mod">
        <pc:chgData name="Carlos Hidalgo García" userId="5e0decdd4a0d9a7e" providerId="LiveId" clId="{5DDFE62F-F864-49F8-BBD4-896134FCA62C}" dt="2024-10-09T17:51:21.287" v="8856" actId="20577"/>
        <pc:sldMkLst>
          <pc:docMk/>
          <pc:sldMk cId="1075040730" sldId="343"/>
        </pc:sldMkLst>
        <pc:spChg chg="mod">
          <ac:chgData name="Carlos Hidalgo García" userId="5e0decdd4a0d9a7e" providerId="LiveId" clId="{5DDFE62F-F864-49F8-BBD4-896134FCA62C}" dt="2024-10-09T17:51:21.287" v="8856" actId="20577"/>
          <ac:spMkLst>
            <pc:docMk/>
            <pc:sldMk cId="1075040730" sldId="343"/>
            <ac:spMk id="2" creationId="{B44763C1-BB59-DDEC-08A6-EAD8F4508179}"/>
          </ac:spMkLst>
        </pc:spChg>
        <pc:spChg chg="mod">
          <ac:chgData name="Carlos Hidalgo García" userId="5e0decdd4a0d9a7e" providerId="LiveId" clId="{5DDFE62F-F864-49F8-BBD4-896134FCA62C}" dt="2024-10-09T17:51:17.936" v="8854" actId="20577"/>
          <ac:spMkLst>
            <pc:docMk/>
            <pc:sldMk cId="1075040730" sldId="343"/>
            <ac:spMk id="24" creationId="{0219D76E-5F83-3971-28BF-8FA3305CC9E1}"/>
          </ac:spMkLst>
        </pc:spChg>
        <pc:picChg chg="del">
          <ac:chgData name="Carlos Hidalgo García" userId="5e0decdd4a0d9a7e" providerId="LiveId" clId="{5DDFE62F-F864-49F8-BBD4-896134FCA62C}" dt="2024-10-09T17:48:32.377" v="8395" actId="478"/>
          <ac:picMkLst>
            <pc:docMk/>
            <pc:sldMk cId="1075040730" sldId="343"/>
            <ac:picMk id="4" creationId="{EF65AD1E-AD19-A3C8-5A80-74C20E7708D7}"/>
          </ac:picMkLst>
        </pc:picChg>
        <pc:picChg chg="add mod">
          <ac:chgData name="Carlos Hidalgo García" userId="5e0decdd4a0d9a7e" providerId="LiveId" clId="{5DDFE62F-F864-49F8-BBD4-896134FCA62C}" dt="2024-10-09T17:51:04.777" v="8809" actId="208"/>
          <ac:picMkLst>
            <pc:docMk/>
            <pc:sldMk cId="1075040730" sldId="343"/>
            <ac:picMk id="5" creationId="{69D962F6-3BE7-9268-5EFE-D064BBEAC39D}"/>
          </ac:picMkLst>
        </pc:picChg>
      </pc:sldChg>
      <pc:sldChg chg="delSp add del mod">
        <pc:chgData name="Carlos Hidalgo García" userId="5e0decdd4a0d9a7e" providerId="LiveId" clId="{5DDFE62F-F864-49F8-BBD4-896134FCA62C}" dt="2024-10-10T10:11:37.831" v="8863" actId="47"/>
        <pc:sldMkLst>
          <pc:docMk/>
          <pc:sldMk cId="1398461260" sldId="344"/>
        </pc:sldMkLst>
        <pc:picChg chg="del">
          <ac:chgData name="Carlos Hidalgo García" userId="5e0decdd4a0d9a7e" providerId="LiveId" clId="{5DDFE62F-F864-49F8-BBD4-896134FCA62C}" dt="2024-10-10T10:11:19.610" v="8862" actId="478"/>
          <ac:picMkLst>
            <pc:docMk/>
            <pc:sldMk cId="1398461260" sldId="344"/>
            <ac:picMk id="5" creationId="{52278B8C-D15B-1368-FF07-DCB045DBE387}"/>
          </ac:picMkLst>
        </pc:picChg>
      </pc:sldChg>
      <pc:sldChg chg="addSp delSp modSp add mod ord">
        <pc:chgData name="Carlos Hidalgo García" userId="5e0decdd4a0d9a7e" providerId="LiveId" clId="{5DDFE62F-F864-49F8-BBD4-896134FCA62C}" dt="2024-10-10T10:16:42.046" v="9152" actId="1076"/>
        <pc:sldMkLst>
          <pc:docMk/>
          <pc:sldMk cId="3136375166" sldId="344"/>
        </pc:sldMkLst>
        <pc:spChg chg="mod">
          <ac:chgData name="Carlos Hidalgo García" userId="5e0decdd4a0d9a7e" providerId="LiveId" clId="{5DDFE62F-F864-49F8-BBD4-896134FCA62C}" dt="2024-10-10T10:11:45.345" v="8870" actId="20577"/>
          <ac:spMkLst>
            <pc:docMk/>
            <pc:sldMk cId="3136375166" sldId="344"/>
            <ac:spMk id="2" creationId="{13B126CA-54EF-55A6-B905-E56B6EB32DC6}"/>
          </ac:spMkLst>
        </pc:spChg>
        <pc:spChg chg="mod">
          <ac:chgData name="Carlos Hidalgo García" userId="5e0decdd4a0d9a7e" providerId="LiveId" clId="{5DDFE62F-F864-49F8-BBD4-896134FCA62C}" dt="2024-10-10T10:13:21.545" v="9144" actId="20577"/>
          <ac:spMkLst>
            <pc:docMk/>
            <pc:sldMk cId="3136375166" sldId="344"/>
            <ac:spMk id="24" creationId="{862D6622-E7C9-691C-4093-AE1E4E5846A0}"/>
          </ac:spMkLst>
        </pc:spChg>
        <pc:picChg chg="add mod">
          <ac:chgData name="Carlos Hidalgo García" userId="5e0decdd4a0d9a7e" providerId="LiveId" clId="{5DDFE62F-F864-49F8-BBD4-896134FCA62C}" dt="2024-10-10T10:16:30.209" v="9148" actId="1076"/>
          <ac:picMkLst>
            <pc:docMk/>
            <pc:sldMk cId="3136375166" sldId="344"/>
            <ac:picMk id="4" creationId="{B18B8082-DFB7-7991-E43F-096F7827B43F}"/>
          </ac:picMkLst>
        </pc:picChg>
        <pc:picChg chg="del">
          <ac:chgData name="Carlos Hidalgo García" userId="5e0decdd4a0d9a7e" providerId="LiveId" clId="{5DDFE62F-F864-49F8-BBD4-896134FCA62C}" dt="2024-10-10T10:11:43.578" v="8868" actId="478"/>
          <ac:picMkLst>
            <pc:docMk/>
            <pc:sldMk cId="3136375166" sldId="344"/>
            <ac:picMk id="8" creationId="{9C948386-29C7-6C3B-59DC-7711584539F1}"/>
          </ac:picMkLst>
        </pc:picChg>
        <pc:picChg chg="add mod">
          <ac:chgData name="Carlos Hidalgo García" userId="5e0decdd4a0d9a7e" providerId="LiveId" clId="{5DDFE62F-F864-49F8-BBD4-896134FCA62C}" dt="2024-10-10T10:16:42.046" v="9152" actId="1076"/>
          <ac:picMkLst>
            <pc:docMk/>
            <pc:sldMk cId="3136375166" sldId="344"/>
            <ac:picMk id="10" creationId="{B6E49423-2208-A2AE-BA48-807277C92994}"/>
          </ac:picMkLst>
        </pc:picChg>
        <pc:picChg chg="del">
          <ac:chgData name="Carlos Hidalgo García" userId="5e0decdd4a0d9a7e" providerId="LiveId" clId="{5DDFE62F-F864-49F8-BBD4-896134FCA62C}" dt="2024-10-10T10:11:43.173" v="8867" actId="478"/>
          <ac:picMkLst>
            <pc:docMk/>
            <pc:sldMk cId="3136375166" sldId="344"/>
            <ac:picMk id="11" creationId="{CDBE2A01-0307-9F41-29C9-386A8DC925F8}"/>
          </ac:picMkLst>
        </pc:picChg>
      </pc:sldChg>
      <pc:sldChg chg="addSp delSp modSp add mod">
        <pc:chgData name="Carlos Hidalgo García" userId="5e0decdd4a0d9a7e" providerId="LiveId" clId="{5DDFE62F-F864-49F8-BBD4-896134FCA62C}" dt="2024-10-10T11:03:18.015" v="9583" actId="1036"/>
        <pc:sldMkLst>
          <pc:docMk/>
          <pc:sldMk cId="1877739040" sldId="345"/>
        </pc:sldMkLst>
        <pc:spChg chg="mod">
          <ac:chgData name="Carlos Hidalgo García" userId="5e0decdd4a0d9a7e" providerId="LiveId" clId="{5DDFE62F-F864-49F8-BBD4-896134FCA62C}" dt="2024-10-10T10:46:02.805" v="9157" actId="20577"/>
          <ac:spMkLst>
            <pc:docMk/>
            <pc:sldMk cId="1877739040" sldId="345"/>
            <ac:spMk id="2" creationId="{5340780B-3847-ACBE-7555-37894C4F6D79}"/>
          </ac:spMkLst>
        </pc:spChg>
        <pc:spChg chg="mod">
          <ac:chgData name="Carlos Hidalgo García" userId="5e0decdd4a0d9a7e" providerId="LiveId" clId="{5DDFE62F-F864-49F8-BBD4-896134FCA62C}" dt="2024-10-10T11:02:14.759" v="9569" actId="20577"/>
          <ac:spMkLst>
            <pc:docMk/>
            <pc:sldMk cId="1877739040" sldId="345"/>
            <ac:spMk id="24" creationId="{B55EE6A5-8D77-2488-946D-C1A06832598E}"/>
          </ac:spMkLst>
        </pc:spChg>
        <pc:picChg chg="del">
          <ac:chgData name="Carlos Hidalgo García" userId="5e0decdd4a0d9a7e" providerId="LiveId" clId="{5DDFE62F-F864-49F8-BBD4-896134FCA62C}" dt="2024-10-10T10:45:59.934" v="9154" actId="478"/>
          <ac:picMkLst>
            <pc:docMk/>
            <pc:sldMk cId="1877739040" sldId="345"/>
            <ac:picMk id="4" creationId="{080C177F-BCA7-6FF1-DDF0-20E7BADD44B3}"/>
          </ac:picMkLst>
        </pc:picChg>
        <pc:picChg chg="add mod">
          <ac:chgData name="Carlos Hidalgo García" userId="5e0decdd4a0d9a7e" providerId="LiveId" clId="{5DDFE62F-F864-49F8-BBD4-896134FCA62C}" dt="2024-10-10T11:00:21.566" v="9375" actId="14100"/>
          <ac:picMkLst>
            <pc:docMk/>
            <pc:sldMk cId="1877739040" sldId="345"/>
            <ac:picMk id="5" creationId="{D8BC9AD1-2BD5-9011-E3E1-0F716B311343}"/>
          </ac:picMkLst>
        </pc:picChg>
        <pc:picChg chg="del">
          <ac:chgData name="Carlos Hidalgo García" userId="5e0decdd4a0d9a7e" providerId="LiveId" clId="{5DDFE62F-F864-49F8-BBD4-896134FCA62C}" dt="2024-10-10T10:46:00.557" v="9155" actId="478"/>
          <ac:picMkLst>
            <pc:docMk/>
            <pc:sldMk cId="1877739040" sldId="345"/>
            <ac:picMk id="10" creationId="{C1EFC432-47AD-016B-8DD8-6AEE39D9C08B}"/>
          </ac:picMkLst>
        </pc:picChg>
        <pc:picChg chg="add mod">
          <ac:chgData name="Carlos Hidalgo García" userId="5e0decdd4a0d9a7e" providerId="LiveId" clId="{5DDFE62F-F864-49F8-BBD4-896134FCA62C}" dt="2024-10-10T11:00:27.927" v="9378" actId="1076"/>
          <ac:picMkLst>
            <pc:docMk/>
            <pc:sldMk cId="1877739040" sldId="345"/>
            <ac:picMk id="11" creationId="{B5030FC1-870D-F384-8D52-A68D579B6BAB}"/>
          </ac:picMkLst>
        </pc:picChg>
        <pc:picChg chg="add del mod">
          <ac:chgData name="Carlos Hidalgo García" userId="5e0decdd4a0d9a7e" providerId="LiveId" clId="{5DDFE62F-F864-49F8-BBD4-896134FCA62C}" dt="2024-10-10T11:02:54.361" v="9573" actId="478"/>
          <ac:picMkLst>
            <pc:docMk/>
            <pc:sldMk cId="1877739040" sldId="345"/>
            <ac:picMk id="13" creationId="{A674F2D0-E377-744D-8800-E9222B0C307D}"/>
          </ac:picMkLst>
        </pc:picChg>
        <pc:picChg chg="add mod">
          <ac:chgData name="Carlos Hidalgo García" userId="5e0decdd4a0d9a7e" providerId="LiveId" clId="{5DDFE62F-F864-49F8-BBD4-896134FCA62C}" dt="2024-10-10T11:03:00.480" v="9577" actId="14100"/>
          <ac:picMkLst>
            <pc:docMk/>
            <pc:sldMk cId="1877739040" sldId="345"/>
            <ac:picMk id="15" creationId="{B21934A1-8168-EB4C-DF9F-B4AFEECB16FE}"/>
          </ac:picMkLst>
        </pc:picChg>
        <pc:picChg chg="add mod">
          <ac:chgData name="Carlos Hidalgo García" userId="5e0decdd4a0d9a7e" providerId="LiveId" clId="{5DDFE62F-F864-49F8-BBD4-896134FCA62C}" dt="2024-10-10T11:03:18.015" v="9583" actId="1036"/>
          <ac:picMkLst>
            <pc:docMk/>
            <pc:sldMk cId="1877739040" sldId="345"/>
            <ac:picMk id="17" creationId="{008DCFE0-C604-C5FB-0E99-6990AD597038}"/>
          </ac:picMkLst>
        </pc:picChg>
      </pc:sldChg>
      <pc:sldChg chg="addSp delSp modSp add mod">
        <pc:chgData name="Carlos Hidalgo García" userId="5e0decdd4a0d9a7e" providerId="LiveId" clId="{5DDFE62F-F864-49F8-BBD4-896134FCA62C}" dt="2024-10-10T11:10:35.835" v="9969" actId="20577"/>
        <pc:sldMkLst>
          <pc:docMk/>
          <pc:sldMk cId="810995331" sldId="346"/>
        </pc:sldMkLst>
        <pc:spChg chg="mod">
          <ac:chgData name="Carlos Hidalgo García" userId="5e0decdd4a0d9a7e" providerId="LiveId" clId="{5DDFE62F-F864-49F8-BBD4-896134FCA62C}" dt="2024-10-10T11:10:35.835" v="9969" actId="20577"/>
          <ac:spMkLst>
            <pc:docMk/>
            <pc:sldMk cId="810995331" sldId="346"/>
            <ac:spMk id="2" creationId="{9FC51A0D-7BD8-83CD-6200-E893B75BB0B5}"/>
          </ac:spMkLst>
        </pc:spChg>
        <pc:spChg chg="add mod">
          <ac:chgData name="Carlos Hidalgo García" userId="5e0decdd4a0d9a7e" providerId="LiveId" clId="{5DDFE62F-F864-49F8-BBD4-896134FCA62C}" dt="2024-10-10T11:07:02.153" v="9943" actId="1076"/>
          <ac:spMkLst>
            <pc:docMk/>
            <pc:sldMk cId="810995331" sldId="346"/>
            <ac:spMk id="3" creationId="{2D4E93FD-9432-373F-8381-82E63300A0F0}"/>
          </ac:spMkLst>
        </pc:spChg>
        <pc:spChg chg="add mod">
          <ac:chgData name="Carlos Hidalgo García" userId="5e0decdd4a0d9a7e" providerId="LiveId" clId="{5DDFE62F-F864-49F8-BBD4-896134FCA62C}" dt="2024-10-10T11:07:12.396" v="9950" actId="1076"/>
          <ac:spMkLst>
            <pc:docMk/>
            <pc:sldMk cId="810995331" sldId="346"/>
            <ac:spMk id="8" creationId="{2A035A70-AE7F-F0EA-12B9-2B8BF3A5EF5B}"/>
          </ac:spMkLst>
        </pc:spChg>
        <pc:spChg chg="mod">
          <ac:chgData name="Carlos Hidalgo García" userId="5e0decdd4a0d9a7e" providerId="LiveId" clId="{5DDFE62F-F864-49F8-BBD4-896134FCA62C}" dt="2024-10-10T11:05:51.662" v="9854" actId="20577"/>
          <ac:spMkLst>
            <pc:docMk/>
            <pc:sldMk cId="810995331" sldId="346"/>
            <ac:spMk id="24" creationId="{39910044-B8B5-A1D3-EF46-972741D43537}"/>
          </ac:spMkLst>
        </pc:spChg>
        <pc:picChg chg="del">
          <ac:chgData name="Carlos Hidalgo García" userId="5e0decdd4a0d9a7e" providerId="LiveId" clId="{5DDFE62F-F864-49F8-BBD4-896134FCA62C}" dt="2024-10-10T11:04:00.513" v="9588" actId="478"/>
          <ac:picMkLst>
            <pc:docMk/>
            <pc:sldMk cId="810995331" sldId="346"/>
            <ac:picMk id="5" creationId="{0516FF5F-A576-F5EF-52ED-719B645B8F3D}"/>
          </ac:picMkLst>
        </pc:picChg>
        <pc:picChg chg="del">
          <ac:chgData name="Carlos Hidalgo García" userId="5e0decdd4a0d9a7e" providerId="LiveId" clId="{5DDFE62F-F864-49F8-BBD4-896134FCA62C}" dt="2024-10-10T11:04:00.104" v="9587" actId="478"/>
          <ac:picMkLst>
            <pc:docMk/>
            <pc:sldMk cId="810995331" sldId="346"/>
            <ac:picMk id="11" creationId="{11B3B714-A10C-B63D-C7BA-B40BC370D393}"/>
          </ac:picMkLst>
        </pc:picChg>
        <pc:picChg chg="add del mod">
          <ac:chgData name="Carlos Hidalgo García" userId="5e0decdd4a0d9a7e" providerId="LiveId" clId="{5DDFE62F-F864-49F8-BBD4-896134FCA62C}" dt="2024-10-10T11:09:58.761" v="9956" actId="478"/>
          <ac:picMkLst>
            <pc:docMk/>
            <pc:sldMk cId="810995331" sldId="346"/>
            <ac:picMk id="12" creationId="{6D3B3104-7ACC-929D-542C-52F4D8EEF83E}"/>
          </ac:picMkLst>
        </pc:picChg>
        <pc:picChg chg="add mod">
          <ac:chgData name="Carlos Hidalgo García" userId="5e0decdd4a0d9a7e" providerId="LiveId" clId="{5DDFE62F-F864-49F8-BBD4-896134FCA62C}" dt="2024-10-10T11:10:05.448" v="9961" actId="208"/>
          <ac:picMkLst>
            <pc:docMk/>
            <pc:sldMk cId="810995331" sldId="346"/>
            <ac:picMk id="14" creationId="{3F2A08B3-F861-0CA3-7813-4F169C1DD262}"/>
          </ac:picMkLst>
        </pc:picChg>
        <pc:picChg chg="del">
          <ac:chgData name="Carlos Hidalgo García" userId="5e0decdd4a0d9a7e" providerId="LiveId" clId="{5DDFE62F-F864-49F8-BBD4-896134FCA62C}" dt="2024-10-10T11:03:58.605" v="9585" actId="478"/>
          <ac:picMkLst>
            <pc:docMk/>
            <pc:sldMk cId="810995331" sldId="346"/>
            <ac:picMk id="15" creationId="{C4E4FBB4-1ACF-C9BA-4562-D1F0F5DB3013}"/>
          </ac:picMkLst>
        </pc:picChg>
        <pc:picChg chg="del">
          <ac:chgData name="Carlos Hidalgo García" userId="5e0decdd4a0d9a7e" providerId="LiveId" clId="{5DDFE62F-F864-49F8-BBD4-896134FCA62C}" dt="2024-10-10T11:03:59.268" v="9586" actId="478"/>
          <ac:picMkLst>
            <pc:docMk/>
            <pc:sldMk cId="810995331" sldId="346"/>
            <ac:picMk id="17" creationId="{6B4939CD-8AD0-FD3C-C680-810C66265605}"/>
          </ac:picMkLst>
        </pc:picChg>
        <pc:picChg chg="add mod">
          <ac:chgData name="Carlos Hidalgo García" userId="5e0decdd4a0d9a7e" providerId="LiveId" clId="{5DDFE62F-F864-49F8-BBD4-896134FCA62C}" dt="2024-10-10T11:10:26.229" v="9967" actId="1076"/>
          <ac:picMkLst>
            <pc:docMk/>
            <pc:sldMk cId="810995331" sldId="346"/>
            <ac:picMk id="18" creationId="{84E71F06-98FD-7C4E-4242-C4B20107E7B5}"/>
          </ac:picMkLst>
        </pc:picChg>
      </pc:sldChg>
    </pc:docChg>
  </pc:docChgLst>
  <pc:docChgLst>
    <pc:chgData name="Carlos Hidalgo García" userId="5e0decdd4a0d9a7e" providerId="LiveId" clId="{445CEDCD-A374-434E-A321-765DEA3D5149}"/>
    <pc:docChg chg="undo redo custSel addSld delSld modSld sldOrd">
      <pc:chgData name="Carlos Hidalgo García" userId="5e0decdd4a0d9a7e" providerId="LiveId" clId="{445CEDCD-A374-434E-A321-765DEA3D5149}" dt="2024-09-25T10:07:56.709" v="31448" actId="20577"/>
      <pc:docMkLst>
        <pc:docMk/>
      </pc:docMkLst>
      <pc:sldChg chg="addSp delSp modSp new mod setBg setClrOvrMap">
        <pc:chgData name="Carlos Hidalgo García" userId="5e0decdd4a0d9a7e" providerId="LiveId" clId="{445CEDCD-A374-434E-A321-765DEA3D5149}" dt="2024-09-23T09:37:29.784" v="27288" actId="20577"/>
        <pc:sldMkLst>
          <pc:docMk/>
          <pc:sldMk cId="1707267861" sldId="256"/>
        </pc:sldMkLst>
        <pc:spChg chg="mod">
          <ac:chgData name="Carlos Hidalgo García" userId="5e0decdd4a0d9a7e" providerId="LiveId" clId="{445CEDCD-A374-434E-A321-765DEA3D5149}" dt="2024-09-16T20:58:28.130" v="333" actId="207"/>
          <ac:spMkLst>
            <pc:docMk/>
            <pc:sldMk cId="1707267861" sldId="256"/>
            <ac:spMk id="2" creationId="{3F67850C-C4CA-058A-7E2C-F61F48F83F92}"/>
          </ac:spMkLst>
        </pc:spChg>
        <pc:spChg chg="mod">
          <ac:chgData name="Carlos Hidalgo García" userId="5e0decdd4a0d9a7e" providerId="LiveId" clId="{445CEDCD-A374-434E-A321-765DEA3D5149}" dt="2024-09-16T20:56:37.117" v="312" actId="1076"/>
          <ac:spMkLst>
            <pc:docMk/>
            <pc:sldMk cId="1707267861" sldId="256"/>
            <ac:spMk id="3" creationId="{0F43A6D6-948E-91E0-C41F-55A538F9CF8F}"/>
          </ac:spMkLst>
        </pc:spChg>
        <pc:spChg chg="add mod ord">
          <ac:chgData name="Carlos Hidalgo García" userId="5e0decdd4a0d9a7e" providerId="LiveId" clId="{445CEDCD-A374-434E-A321-765DEA3D5149}" dt="2024-09-16T20:57:47.561" v="322" actId="166"/>
          <ac:spMkLst>
            <pc:docMk/>
            <pc:sldMk cId="1707267861" sldId="256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6T20:58:04.413" v="331" actId="1076"/>
          <ac:spMkLst>
            <pc:docMk/>
            <pc:sldMk cId="1707267861" sldId="256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23T09:37:29.784" v="27288" actId="20577"/>
          <ac:spMkLst>
            <pc:docMk/>
            <pc:sldMk cId="1707267861" sldId="256"/>
            <ac:spMk id="12" creationId="{6F4C4E48-603C-4BF2-E633-C880843DBD3B}"/>
          </ac:spMkLst>
        </pc:spChg>
        <pc:picChg chg="add del mod ord">
          <ac:chgData name="Carlos Hidalgo García" userId="5e0decdd4a0d9a7e" providerId="LiveId" clId="{445CEDCD-A374-434E-A321-765DEA3D5149}" dt="2024-09-16T20:52:12.300" v="217" actId="478"/>
          <ac:picMkLst>
            <pc:docMk/>
            <pc:sldMk cId="1707267861" sldId="256"/>
            <ac:picMk id="5" creationId="{447F8CA8-B542-AE3E-DAE4-5A0A6032D786}"/>
          </ac:picMkLst>
        </pc:picChg>
        <pc:picChg chg="add del mod">
          <ac:chgData name="Carlos Hidalgo García" userId="5e0decdd4a0d9a7e" providerId="LiveId" clId="{445CEDCD-A374-434E-A321-765DEA3D5149}" dt="2024-09-16T21:06:31.933" v="362" actId="478"/>
          <ac:picMkLst>
            <pc:docMk/>
            <pc:sldMk cId="1707267861" sldId="256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6T21:21:49.211" v="1146" actId="478"/>
          <ac:picMkLst>
            <pc:docMk/>
            <pc:sldMk cId="1707267861" sldId="256"/>
            <ac:picMk id="10" creationId="{35A7902D-C220-9872-766A-12D6018859A6}"/>
          </ac:picMkLst>
        </pc:picChg>
        <pc:picChg chg="add mod">
          <ac:chgData name="Carlos Hidalgo García" userId="5e0decdd4a0d9a7e" providerId="LiveId" clId="{445CEDCD-A374-434E-A321-765DEA3D5149}" dt="2024-09-16T21:21:49.392" v="1147"/>
          <ac:picMkLst>
            <pc:docMk/>
            <pc:sldMk cId="1707267861" sldId="256"/>
            <ac:picMk id="11" creationId="{CB67730A-E03A-E16C-800C-ABD3BA2AF0CB}"/>
          </ac:picMkLst>
        </pc:picChg>
        <pc:picChg chg="add del mod">
          <ac:chgData name="Carlos Hidalgo García" userId="5e0decdd4a0d9a7e" providerId="LiveId" clId="{445CEDCD-A374-434E-A321-765DEA3D5149}" dt="2024-09-16T20:59:58.865" v="337" actId="478"/>
          <ac:picMkLst>
            <pc:docMk/>
            <pc:sldMk cId="1707267861" sldId="256"/>
            <ac:picMk id="1026" creationId="{8F269B78-0F66-8249-03E6-3C2172586508}"/>
          </ac:picMkLst>
        </pc:picChg>
      </pc:sldChg>
      <pc:sldChg chg="addSp delSp modSp add mod ord modAnim">
        <pc:chgData name="Carlos Hidalgo García" userId="5e0decdd4a0d9a7e" providerId="LiveId" clId="{445CEDCD-A374-434E-A321-765DEA3D5149}" dt="2024-09-23T09:37:11.577" v="27278" actId="20577"/>
        <pc:sldMkLst>
          <pc:docMk/>
          <pc:sldMk cId="2304578531" sldId="257"/>
        </pc:sldMkLst>
        <pc:spChg chg="del mod">
          <ac:chgData name="Carlos Hidalgo García" userId="5e0decdd4a0d9a7e" providerId="LiveId" clId="{445CEDCD-A374-434E-A321-765DEA3D5149}" dt="2024-09-16T21:08:02.797" v="393" actId="478"/>
          <ac:spMkLst>
            <pc:docMk/>
            <pc:sldMk cId="2304578531" sldId="257"/>
            <ac:spMk id="2" creationId="{3F67850C-C4CA-058A-7E2C-F61F48F83F92}"/>
          </ac:spMkLst>
        </pc:spChg>
        <pc:spChg chg="del mod">
          <ac:chgData name="Carlos Hidalgo García" userId="5e0decdd4a0d9a7e" providerId="LiveId" clId="{445CEDCD-A374-434E-A321-765DEA3D5149}" dt="2024-09-16T21:05:43.044" v="346" actId="478"/>
          <ac:spMkLst>
            <pc:docMk/>
            <pc:sldMk cId="2304578531" sldId="257"/>
            <ac:spMk id="3" creationId="{0F43A6D6-948E-91E0-C41F-55A538F9CF8F}"/>
          </ac:spMkLst>
        </pc:spChg>
        <pc:spChg chg="add del mod">
          <ac:chgData name="Carlos Hidalgo García" userId="5e0decdd4a0d9a7e" providerId="LiveId" clId="{445CEDCD-A374-434E-A321-765DEA3D5149}" dt="2024-09-16T21:05:45.925" v="347" actId="478"/>
          <ac:spMkLst>
            <pc:docMk/>
            <pc:sldMk cId="2304578531" sldId="257"/>
            <ac:spMk id="5" creationId="{5E6C9FD0-D5C1-AC1E-935A-35764D26AE9F}"/>
          </ac:spMkLst>
        </pc:spChg>
        <pc:spChg chg="mod">
          <ac:chgData name="Carlos Hidalgo García" userId="5e0decdd4a0d9a7e" providerId="LiveId" clId="{445CEDCD-A374-434E-A321-765DEA3D5149}" dt="2024-09-17T08:42:42.691" v="1771" actId="20577"/>
          <ac:spMkLst>
            <pc:docMk/>
            <pc:sldMk cId="2304578531" sldId="257"/>
            <ac:spMk id="6" creationId="{03E9B5F6-D12F-D76F-64B8-A813D2D8B9A9}"/>
          </ac:spMkLst>
        </pc:spChg>
        <pc:spChg chg="del mod">
          <ac:chgData name="Carlos Hidalgo García" userId="5e0decdd4a0d9a7e" providerId="LiveId" clId="{445CEDCD-A374-434E-A321-765DEA3D5149}" dt="2024-09-16T21:08:05.347" v="395" actId="478"/>
          <ac:spMkLst>
            <pc:docMk/>
            <pc:sldMk cId="2304578531" sldId="257"/>
            <ac:spMk id="7" creationId="{5E8DF615-CFC6-96B2-3D94-2C27F1214C8A}"/>
          </ac:spMkLst>
        </pc:spChg>
        <pc:spChg chg="add mod">
          <ac:chgData name="Carlos Hidalgo García" userId="5e0decdd4a0d9a7e" providerId="LiveId" clId="{445CEDCD-A374-434E-A321-765DEA3D5149}" dt="2024-09-16T21:11:35.590" v="558" actId="207"/>
          <ac:spMkLst>
            <pc:docMk/>
            <pc:sldMk cId="2304578531" sldId="257"/>
            <ac:spMk id="11" creationId="{B9BE3053-AAF0-0943-37EB-050D23E28A12}"/>
          </ac:spMkLst>
        </pc:spChg>
        <pc:spChg chg="add mod">
          <ac:chgData name="Carlos Hidalgo García" userId="5e0decdd4a0d9a7e" providerId="LiveId" clId="{445CEDCD-A374-434E-A321-765DEA3D5149}" dt="2024-09-17T08:17:34.876" v="1170" actId="1076"/>
          <ac:spMkLst>
            <pc:docMk/>
            <pc:sldMk cId="2304578531" sldId="257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8:51:06.529" v="2372" actId="20578"/>
          <ac:spMkLst>
            <pc:docMk/>
            <pc:sldMk cId="2304578531" sldId="257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9:37:11.577" v="27278" actId="20577"/>
          <ac:spMkLst>
            <pc:docMk/>
            <pc:sldMk cId="2304578531" sldId="257"/>
            <ac:spMk id="39" creationId="{F24BD744-48A4-6014-E992-40B00C92E61A}"/>
          </ac:spMkLst>
        </pc:spChg>
        <pc:graphicFrameChg chg="add del mod">
          <ac:chgData name="Carlos Hidalgo García" userId="5e0decdd4a0d9a7e" providerId="LiveId" clId="{445CEDCD-A374-434E-A321-765DEA3D5149}" dt="2024-09-17T08:34:23.559" v="1310" actId="478"/>
          <ac:graphicFrameMkLst>
            <pc:docMk/>
            <pc:sldMk cId="2304578531" sldId="257"/>
            <ac:graphicFrameMk id="36" creationId="{24299532-8679-99A8-6396-9A3D965D7FC5}"/>
          </ac:graphicFrameMkLst>
        </pc:graphicFrameChg>
        <pc:graphicFrameChg chg="add mod modGraphic">
          <ac:chgData name="Carlos Hidalgo García" userId="5e0decdd4a0d9a7e" providerId="LiveId" clId="{445CEDCD-A374-434E-A321-765DEA3D5149}" dt="2024-09-17T08:36:30.996" v="1392" actId="122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mod">
          <ac:chgData name="Carlos Hidalgo García" userId="5e0decdd4a0d9a7e" providerId="LiveId" clId="{445CEDCD-A374-434E-A321-765DEA3D5149}" dt="2024-09-16T21:21:44.385" v="1145" actId="14100"/>
          <ac:picMkLst>
            <pc:docMk/>
            <pc:sldMk cId="2304578531" sldId="257"/>
            <ac:picMk id="9" creationId="{5D8F626B-1EE0-8E28-9286-46A94579DD4D}"/>
          </ac:picMkLst>
        </pc:picChg>
        <pc:picChg chg="add del mod">
          <ac:chgData name="Carlos Hidalgo García" userId="5e0decdd4a0d9a7e" providerId="LiveId" clId="{445CEDCD-A374-434E-A321-765DEA3D5149}" dt="2024-09-17T08:28:05.659" v="1184" actId="478"/>
          <ac:picMkLst>
            <pc:docMk/>
            <pc:sldMk cId="2304578531" sldId="257"/>
            <ac:picMk id="31" creationId="{D7236C90-0000-316E-D570-54FE57782E26}"/>
          </ac:picMkLst>
        </pc:picChg>
        <pc:picChg chg="add mod">
          <ac:chgData name="Carlos Hidalgo García" userId="5e0decdd4a0d9a7e" providerId="LiveId" clId="{445CEDCD-A374-434E-A321-765DEA3D5149}" dt="2024-09-17T08:30:19.315" v="1192" actId="1076"/>
          <ac:picMkLst>
            <pc:docMk/>
            <pc:sldMk cId="2304578531" sldId="257"/>
            <ac:picMk id="33" creationId="{4599B117-C1F1-B027-3085-5F3E5DA8CC8E}"/>
          </ac:picMkLst>
        </pc:picChg>
        <pc:picChg chg="add mod">
          <ac:chgData name="Carlos Hidalgo García" userId="5e0decdd4a0d9a7e" providerId="LiveId" clId="{445CEDCD-A374-434E-A321-765DEA3D5149}" dt="2024-09-17T08:30:35.996" v="1198" actId="14100"/>
          <ac:picMkLst>
            <pc:docMk/>
            <pc:sldMk cId="2304578531" sldId="257"/>
            <ac:picMk id="35" creationId="{E01A63C9-C8AD-3A68-3AFC-F1190BBEA096}"/>
          </ac:picMkLst>
        </pc:picChg>
        <pc:picChg chg="add mod">
          <ac:chgData name="Carlos Hidalgo García" userId="5e0decdd4a0d9a7e" providerId="LiveId" clId="{445CEDCD-A374-434E-A321-765DEA3D5149}" dt="2024-09-17T08:38:31.838" v="1408" actId="1076"/>
          <ac:picMkLst>
            <pc:docMk/>
            <pc:sldMk cId="2304578531" sldId="257"/>
            <ac:picMk id="38" creationId="{B3630EC2-EA92-7EE5-167A-FB6209A71561}"/>
          </ac:picMkLst>
        </pc:pic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0" creationId="{C3E9B7A7-9704-2FAF-69CE-1E26F80FDBFE}"/>
          </ac:cxnSpMkLst>
        </pc:cxnChg>
        <pc:cxnChg chg="add mod">
          <ac:chgData name="Carlos Hidalgo García" userId="5e0decdd4a0d9a7e" providerId="LiveId" clId="{445CEDCD-A374-434E-A321-765DEA3D5149}" dt="2024-09-16T21:11:03.618" v="545" actId="14100"/>
          <ac:cxnSpMkLst>
            <pc:docMk/>
            <pc:sldMk cId="2304578531" sldId="257"/>
            <ac:cxnSpMk id="12" creationId="{82070113-7BB7-7024-E433-0280FBD0E38C}"/>
          </ac:cxnSpMkLst>
        </pc:cxnChg>
        <pc:cxnChg chg="add del mod">
          <ac:chgData name="Carlos Hidalgo García" userId="5e0decdd4a0d9a7e" providerId="LiveId" clId="{445CEDCD-A374-434E-A321-765DEA3D5149}" dt="2024-09-17T08:28:03.078" v="1182" actId="478"/>
          <ac:cxnSpMkLst>
            <pc:docMk/>
            <pc:sldMk cId="2304578531" sldId="257"/>
            <ac:cxnSpMk id="26" creationId="{1BFF0F85-9382-1245-B201-E8C1D75DD8E8}"/>
          </ac:cxnSpMkLst>
        </pc:cxnChg>
        <pc:cxnChg chg="add del mod">
          <ac:chgData name="Carlos Hidalgo García" userId="5e0decdd4a0d9a7e" providerId="LiveId" clId="{445CEDCD-A374-434E-A321-765DEA3D5149}" dt="2024-09-17T08:28:04.212" v="1183" actId="478"/>
          <ac:cxnSpMkLst>
            <pc:docMk/>
            <pc:sldMk cId="2304578531" sldId="257"/>
            <ac:cxnSpMk id="27" creationId="{D677DAA6-89C7-89C0-8DF0-3B5D85450289}"/>
          </ac:cxnSpMkLst>
        </pc:cxnChg>
      </pc:sldChg>
      <pc:sldChg chg="addSp modSp add mod">
        <pc:chgData name="Carlos Hidalgo García" userId="5e0decdd4a0d9a7e" providerId="LiveId" clId="{445CEDCD-A374-434E-A321-765DEA3D5149}" dt="2024-09-23T09:37:33.398" v="27290" actId="20577"/>
        <pc:sldMkLst>
          <pc:docMk/>
          <pc:sldMk cId="1223119973" sldId="258"/>
        </pc:sldMkLst>
        <pc:spChg chg="add mod">
          <ac:chgData name="Carlos Hidalgo García" userId="5e0decdd4a0d9a7e" providerId="LiveId" clId="{445CEDCD-A374-434E-A321-765DEA3D5149}" dt="2024-09-23T09:37:33.398" v="27290" actId="20577"/>
          <ac:spMkLst>
            <pc:docMk/>
            <pc:sldMk cId="1223119973" sldId="258"/>
            <ac:spMk id="2" creationId="{0CF9C453-A827-0F13-458C-162F09C5E81A}"/>
          </ac:spMkLst>
        </pc:spChg>
        <pc:spChg chg="mod">
          <ac:chgData name="Carlos Hidalgo García" userId="5e0decdd4a0d9a7e" providerId="LiveId" clId="{445CEDCD-A374-434E-A321-765DEA3D5149}" dt="2024-09-23T08:29:07.021" v="26988" actId="6549"/>
          <ac:spMkLst>
            <pc:docMk/>
            <pc:sldMk cId="1223119973" sldId="258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445CEDCD-A374-434E-A321-765DEA3D5149}" dt="2024-09-23T09:37:07.421" v="27276" actId="1076"/>
        <pc:sldMkLst>
          <pc:docMk/>
          <pc:sldMk cId="4002938689" sldId="259"/>
        </pc:sldMkLst>
        <pc:spChg chg="add mod">
          <ac:chgData name="Carlos Hidalgo García" userId="5e0decdd4a0d9a7e" providerId="LiveId" clId="{445CEDCD-A374-434E-A321-765DEA3D5149}" dt="2024-09-23T09:37:07.421" v="27276" actId="1076"/>
          <ac:spMkLst>
            <pc:docMk/>
            <pc:sldMk cId="4002938689" sldId="259"/>
            <ac:spMk id="5" creationId="{E7DC1AC7-B994-A3D5-DDF3-534920C93FBC}"/>
          </ac:spMkLst>
        </pc:spChg>
        <pc:spChg chg="mod">
          <ac:chgData name="Carlos Hidalgo García" userId="5e0decdd4a0d9a7e" providerId="LiveId" clId="{445CEDCD-A374-434E-A321-765DEA3D5149}" dt="2024-09-17T08:42:22.475" v="1741" actId="1076"/>
          <ac:spMkLst>
            <pc:docMk/>
            <pc:sldMk cId="4002938689" sldId="259"/>
            <ac:spMk id="6" creationId="{03E9B5F6-D12F-D76F-64B8-A813D2D8B9A9}"/>
          </ac:spMkLst>
        </pc:spChg>
      </pc:sldChg>
      <pc:sldChg chg="addSp delSp modSp add mod delAnim">
        <pc:chgData name="Carlos Hidalgo García" userId="5e0decdd4a0d9a7e" providerId="LiveId" clId="{445CEDCD-A374-434E-A321-765DEA3D5149}" dt="2024-09-23T09:37:14.713" v="27280" actId="20577"/>
        <pc:sldMkLst>
          <pc:docMk/>
          <pc:sldMk cId="4215535904" sldId="260"/>
        </pc:sldMkLst>
        <pc:spChg chg="add mod">
          <ac:chgData name="Carlos Hidalgo García" userId="5e0decdd4a0d9a7e" providerId="LiveId" clId="{445CEDCD-A374-434E-A321-765DEA3D5149}" dt="2024-09-23T09:37:14.713" v="27280" actId="20577"/>
          <ac:spMkLst>
            <pc:docMk/>
            <pc:sldMk cId="4215535904" sldId="260"/>
            <ac:spMk id="2" creationId="{7F9F07BE-1DDC-E18E-7266-8619704EC24D}"/>
          </ac:spMkLst>
        </pc:spChg>
        <pc:spChg chg="mod">
          <ac:chgData name="Carlos Hidalgo García" userId="5e0decdd4a0d9a7e" providerId="LiveId" clId="{445CEDCD-A374-434E-A321-765DEA3D5149}" dt="2024-09-17T08:44:27.074" v="1787" actId="14100"/>
          <ac:spMkLst>
            <pc:docMk/>
            <pc:sldMk cId="4215535904" sldId="260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22T21:33:54.241" v="26917" actId="20577"/>
          <ac:spMkLst>
            <pc:docMk/>
            <pc:sldMk cId="4215535904" sldId="260"/>
            <ac:spMk id="24" creationId="{77AC952E-FE1E-3C99-9DBC-A0774DAFAAAE}"/>
          </ac:spMkLst>
        </pc:spChg>
        <pc:graphicFrameChg chg="del">
          <ac:chgData name="Carlos Hidalgo García" userId="5e0decdd4a0d9a7e" providerId="LiveId" clId="{445CEDCD-A374-434E-A321-765DEA3D5149}" dt="2024-09-17T08:43:36.219" v="1776" actId="478"/>
          <ac:graphicFrameMkLst>
            <pc:docMk/>
            <pc:sldMk cId="4215535904" sldId="260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445CEDCD-A374-434E-A321-765DEA3D5149}" dt="2024-09-17T08:43:33.591" v="1775" actId="478"/>
          <ac:picMkLst>
            <pc:docMk/>
            <pc:sldMk cId="4215535904" sldId="260"/>
            <ac:picMk id="33" creationId="{4599B117-C1F1-B027-3085-5F3E5DA8CC8E}"/>
          </ac:picMkLst>
        </pc:picChg>
        <pc:picChg chg="del">
          <ac:chgData name="Carlos Hidalgo García" userId="5e0decdd4a0d9a7e" providerId="LiveId" clId="{445CEDCD-A374-434E-A321-765DEA3D5149}" dt="2024-09-17T08:43:33.161" v="1774" actId="478"/>
          <ac:picMkLst>
            <pc:docMk/>
            <pc:sldMk cId="4215535904" sldId="260"/>
            <ac:picMk id="35" creationId="{E01A63C9-C8AD-3A68-3AFC-F1190BBEA096}"/>
          </ac:picMkLst>
        </pc:picChg>
        <pc:picChg chg="del">
          <ac:chgData name="Carlos Hidalgo García" userId="5e0decdd4a0d9a7e" providerId="LiveId" clId="{445CEDCD-A374-434E-A321-765DEA3D5149}" dt="2024-09-17T08:43:32.598" v="1773" actId="478"/>
          <ac:picMkLst>
            <pc:docMk/>
            <pc:sldMk cId="4215535904" sldId="260"/>
            <ac:picMk id="38" creationId="{B3630EC2-EA92-7EE5-167A-FB6209A71561}"/>
          </ac:picMkLst>
        </pc:picChg>
      </pc:sldChg>
      <pc:sldChg chg="addSp delSp modSp add mod">
        <pc:chgData name="Carlos Hidalgo García" userId="5e0decdd4a0d9a7e" providerId="LiveId" clId="{445CEDCD-A374-434E-A321-765DEA3D5149}" dt="2024-09-23T13:04:18.686" v="27498" actId="1076"/>
        <pc:sldMkLst>
          <pc:docMk/>
          <pc:sldMk cId="406243451" sldId="261"/>
        </pc:sldMkLst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4" creationId="{609D99AC-2A0A-8EEA-AEFF-B9979ED2755F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5" creationId="{C46C4519-6109-0FE3-D9C2-DD872FA19780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7T09:03:22.145" v="2665" actId="20577"/>
          <ac:spMkLst>
            <pc:docMk/>
            <pc:sldMk cId="406243451" sldId="26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09:10:38.068" v="2984" actId="1076"/>
          <ac:spMkLst>
            <pc:docMk/>
            <pc:sldMk cId="406243451" sldId="261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29" creationId="{4D1403C1-9FCA-4829-8E0E-49429E77D37E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13:04:18.686" v="27498" actId="1076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445CEDCD-A374-434E-A321-765DEA3D5149}" dt="2024-09-23T08:59:08.833" v="27006" actId="1076"/>
          <ac:spMkLst>
            <pc:docMk/>
            <pc:sldMk cId="406243451" sldId="261"/>
            <ac:spMk id="52" creationId="{9A928FBD-7984-2C80-D66A-B3995D208FBE}"/>
          </ac:spMkLst>
        </pc:spChg>
        <pc:spChg chg="add mod">
          <ac:chgData name="Carlos Hidalgo García" userId="5e0decdd4a0d9a7e" providerId="LiveId" clId="{445CEDCD-A374-434E-A321-765DEA3D5149}" dt="2024-09-23T08:59:16.931" v="27008" actId="1076"/>
          <ac:spMkLst>
            <pc:docMk/>
            <pc:sldMk cId="406243451" sldId="261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1:54.675" v="27269" actId="21"/>
          <ac:spMkLst>
            <pc:docMk/>
            <pc:sldMk cId="406243451" sldId="261"/>
            <ac:spMk id="56" creationId="{16DC3E70-0D28-DEF4-317A-F86CF21BBA7B}"/>
          </ac:spMkLst>
        </pc:spChg>
        <pc:spChg chg="add mod">
          <ac:chgData name="Carlos Hidalgo García" userId="5e0decdd4a0d9a7e" providerId="LiveId" clId="{445CEDCD-A374-434E-A321-765DEA3D5149}" dt="2024-09-23T09:37:17.834" v="27282" actId="20577"/>
          <ac:spMkLst>
            <pc:docMk/>
            <pc:sldMk cId="406243451" sldId="261"/>
            <ac:spMk id="59" creationId="{183D06B4-79C3-7607-8D36-3AF8521810E1}"/>
          </ac:spMkLst>
        </pc:sp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" creationId="{6DF036A7-97E5-DE39-4C03-C172A072ECC0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5" creationId="{09E85FD3-19AD-E528-4477-906C0D4FB967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7" creationId="{68990798-3F42-AB15-367C-9177AA46979A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8:59:08.833" v="27006" actId="1076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445CEDCD-A374-434E-A321-765DEA3D5149}" dt="2024-09-23T08:59:28.474" v="27015" actId="1076"/>
          <ac:picMkLst>
            <pc:docMk/>
            <pc:sldMk cId="406243451" sldId="261"/>
            <ac:picMk id="58" creationId="{BFE867E9-261C-531B-237C-2DC02AA9E109}"/>
          </ac:picMkLst>
        </pc:pic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8" creationId="{9FED79E6-271B-9940-AB46-5D18D59D7A0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19" creationId="{C3FA92F2-E92F-4512-D8F0-7742A6E2D2F6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6" creationId="{6AA60B1C-20E2-8387-CD0A-2D4ADFA7AD48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7" creationId="{CA65F765-3FA9-5809-4552-86CC2969672D}"/>
          </ac:cxnSpMkLst>
        </pc:cxnChg>
        <pc:cxnChg chg="add mod">
          <ac:chgData name="Carlos Hidalgo García" userId="5e0decdd4a0d9a7e" providerId="LiveId" clId="{445CEDCD-A374-434E-A321-765DEA3D5149}" dt="2024-09-23T08:59:08.833" v="27006" actId="1076"/>
          <ac:cxnSpMkLst>
            <pc:docMk/>
            <pc:sldMk cId="406243451" sldId="261"/>
            <ac:cxnSpMk id="49" creationId="{DD8548C6-07A5-EC85-C407-528BCC24210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36.770" v="27292" actId="20577"/>
        <pc:sldMkLst>
          <pc:docMk/>
          <pc:sldMk cId="4281376939" sldId="262"/>
        </pc:sldMkLst>
        <pc:spChg chg="add del mod">
          <ac:chgData name="Carlos Hidalgo García" userId="5e0decdd4a0d9a7e" providerId="LiveId" clId="{445CEDCD-A374-434E-A321-765DEA3D5149}" dt="2024-09-17T09:28:48.708" v="3601" actId="478"/>
          <ac:spMkLst>
            <pc:docMk/>
            <pc:sldMk cId="4281376939" sldId="262"/>
            <ac:spMk id="4" creationId="{03451387-B40A-149B-20AD-C948B4C3C9B5}"/>
          </ac:spMkLst>
        </pc:spChg>
        <pc:spChg chg="mod">
          <ac:chgData name="Carlos Hidalgo García" userId="5e0decdd4a0d9a7e" providerId="LiveId" clId="{445CEDCD-A374-434E-A321-765DEA3D5149}" dt="2024-09-22T21:36:02.434" v="26984" actId="6549"/>
          <ac:spMkLst>
            <pc:docMk/>
            <pc:sldMk cId="4281376939" sldId="262"/>
            <ac:spMk id="6" creationId="{03E9B5F6-D12F-D76F-64B8-A813D2D8B9A9}"/>
          </ac:spMkLst>
        </pc:spChg>
        <pc:spChg chg="add mod">
          <ac:chgData name="Carlos Hidalgo García" userId="5e0decdd4a0d9a7e" providerId="LiveId" clId="{445CEDCD-A374-434E-A321-765DEA3D5149}" dt="2024-09-17T09:28:51.834" v="3602"/>
          <ac:spMkLst>
            <pc:docMk/>
            <pc:sldMk cId="4281376939" sldId="262"/>
            <ac:spMk id="13" creationId="{81EAD5D3-047B-0005-4F9D-8079354EBE04}"/>
          </ac:spMkLst>
        </pc:spChg>
        <pc:spChg chg="del">
          <ac:chgData name="Carlos Hidalgo García" userId="5e0decdd4a0d9a7e" providerId="LiveId" clId="{445CEDCD-A374-434E-A321-765DEA3D5149}" dt="2024-09-17T09:24:45.378" v="3416" actId="478"/>
          <ac:spMkLst>
            <pc:docMk/>
            <pc:sldMk cId="4281376939" sldId="262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24:46.817" v="3417" actId="478"/>
          <ac:spMkLst>
            <pc:docMk/>
            <pc:sldMk cId="4281376939" sldId="262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24:47.935" v="3418" actId="478"/>
          <ac:spMkLst>
            <pc:docMk/>
            <pc:sldMk cId="4281376939" sldId="262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17" creationId="{0C9BBCC2-B2D8-5746-DA0A-6B8097C31133}"/>
          </ac:spMkLst>
        </pc:spChg>
        <pc:spChg chg="add mod">
          <ac:chgData name="Carlos Hidalgo García" userId="5e0decdd4a0d9a7e" providerId="LiveId" clId="{445CEDCD-A374-434E-A321-765DEA3D5149}" dt="2024-09-17T09:38:36.306" v="3791" actId="1076"/>
          <ac:spMkLst>
            <pc:docMk/>
            <pc:sldMk cId="4281376939" sldId="262"/>
            <ac:spMk id="20" creationId="{A367A589-1E08-B3C6-79ED-92807FB5FF10}"/>
          </ac:spMkLst>
        </pc:spChg>
        <pc:spChg chg="add mod">
          <ac:chgData name="Carlos Hidalgo García" userId="5e0decdd4a0d9a7e" providerId="LiveId" clId="{445CEDCD-A374-434E-A321-765DEA3D5149}" dt="2024-09-17T09:31:46.488" v="3669" actId="164"/>
          <ac:spMkLst>
            <pc:docMk/>
            <pc:sldMk cId="4281376939" sldId="262"/>
            <ac:spMk id="21" creationId="{96C7AF2C-4EB2-E579-22EA-3C7AA5EE8EA1}"/>
          </ac:spMkLst>
        </pc:spChg>
        <pc:spChg chg="mod">
          <ac:chgData name="Carlos Hidalgo García" userId="5e0decdd4a0d9a7e" providerId="LiveId" clId="{445CEDCD-A374-434E-A321-765DEA3D5149}" dt="2024-09-17T09:50:51.675" v="4095" actId="20577"/>
          <ac:spMkLst>
            <pc:docMk/>
            <pc:sldMk cId="4281376939" sldId="262"/>
            <ac:spMk id="22" creationId="{CB78F33F-6F03-39DA-D2DC-62BFF9F3DF27}"/>
          </ac:spMkLst>
        </pc:spChg>
        <pc:spChg chg="add mod">
          <ac:chgData name="Carlos Hidalgo García" userId="5e0decdd4a0d9a7e" providerId="LiveId" clId="{445CEDCD-A374-434E-A321-765DEA3D5149}" dt="2024-09-17T09:35:41.062" v="3758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445CEDCD-A374-434E-A321-765DEA3D5149}" dt="2024-09-17T09:50:55.312" v="4097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445CEDCD-A374-434E-A321-765DEA3D5149}" dt="2024-09-17T09:31:51.403" v="3670"/>
          <ac:spMkLst>
            <pc:docMk/>
            <pc:sldMk cId="4281376939" sldId="262"/>
            <ac:spMk id="28" creationId="{75D5F687-8311-4CB8-E670-879AA9052810}"/>
          </ac:spMkLst>
        </pc:spChg>
        <pc:spChg chg="del">
          <ac:chgData name="Carlos Hidalgo García" userId="5e0decdd4a0d9a7e" providerId="LiveId" clId="{445CEDCD-A374-434E-A321-765DEA3D5149}" dt="2024-09-17T09:24:42.002" v="3412" actId="478"/>
          <ac:spMkLst>
            <pc:docMk/>
            <pc:sldMk cId="4281376939" sldId="262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24:40.851" v="3411" actId="478"/>
          <ac:spMkLst>
            <pc:docMk/>
            <pc:sldMk cId="4281376939" sldId="262"/>
            <ac:spMk id="30" creationId="{E56F8564-3D7F-0E9D-BBC4-C7FE9DECEE91}"/>
          </ac:spMkLst>
        </pc:spChg>
        <pc:spChg chg="mod">
          <ac:chgData name="Carlos Hidalgo García" userId="5e0decdd4a0d9a7e" providerId="LiveId" clId="{445CEDCD-A374-434E-A321-765DEA3D5149}" dt="2024-09-17T09:40:40.493" v="3864" actId="20577"/>
          <ac:spMkLst>
            <pc:docMk/>
            <pc:sldMk cId="4281376939" sldId="262"/>
            <ac:spMk id="31" creationId="{ADC98144-6825-0626-21C7-DA03A241D333}"/>
          </ac:spMkLst>
        </pc:spChg>
        <pc:spChg chg="mod">
          <ac:chgData name="Carlos Hidalgo García" userId="5e0decdd4a0d9a7e" providerId="LiveId" clId="{445CEDCD-A374-434E-A321-765DEA3D5149}" dt="2024-09-17T09:33:36.228" v="3707" actId="14100"/>
          <ac:spMkLst>
            <pc:docMk/>
            <pc:sldMk cId="4281376939" sldId="262"/>
            <ac:spMk id="33" creationId="{49005958-2723-A482-EF83-FADCFD64F638}"/>
          </ac:spMkLst>
        </pc:spChg>
        <pc:spChg chg="mod">
          <ac:chgData name="Carlos Hidalgo García" userId="5e0decdd4a0d9a7e" providerId="LiveId" clId="{445CEDCD-A374-434E-A321-765DEA3D5149}" dt="2024-09-17T09:33:28.201" v="3704" actId="1076"/>
          <ac:spMkLst>
            <pc:docMk/>
            <pc:sldMk cId="4281376939" sldId="262"/>
            <ac:spMk id="35" creationId="{C714B95F-FA1E-4977-558F-CB5E44440977}"/>
          </ac:spMkLst>
        </pc:spChg>
        <pc:spChg chg="mod">
          <ac:chgData name="Carlos Hidalgo García" userId="5e0decdd4a0d9a7e" providerId="LiveId" clId="{445CEDCD-A374-434E-A321-765DEA3D5149}" dt="2024-09-17T09:33:48.951" v="371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445CEDCD-A374-434E-A321-765DEA3D5149}" dt="2024-09-17T09:45:30.167" v="3966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445CEDCD-A374-434E-A321-765DEA3D5149}" dt="2024-09-17T09:33:55.730" v="3719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445CEDCD-A374-434E-A321-765DEA3D5149}" dt="2024-09-17T09:34:03.300" v="3728" actId="20577"/>
          <ac:spMkLst>
            <pc:docMk/>
            <pc:sldMk cId="4281376939" sldId="262"/>
            <ac:spMk id="42" creationId="{428B9B08-706E-E72B-5EA4-C85D8351A7BA}"/>
          </ac:spMkLst>
        </pc:spChg>
        <pc:spChg chg="del">
          <ac:chgData name="Carlos Hidalgo García" userId="5e0decdd4a0d9a7e" providerId="LiveId" clId="{445CEDCD-A374-434E-A321-765DEA3D5149}" dt="2024-09-17T09:24:39.641" v="3410" actId="478"/>
          <ac:spMkLst>
            <pc:docMk/>
            <pc:sldMk cId="4281376939" sldId="262"/>
            <ac:spMk id="43" creationId="{B7ADDA7E-1AB8-8AA7-B497-31670F8FEB49}"/>
          </ac:spMkLst>
        </pc:spChg>
        <pc:spChg chg="mod">
          <ac:chgData name="Carlos Hidalgo García" userId="5e0decdd4a0d9a7e" providerId="LiveId" clId="{445CEDCD-A374-434E-A321-765DEA3D5149}" dt="2024-09-17T09:34:11.718" v="3730"/>
          <ac:spMkLst>
            <pc:docMk/>
            <pc:sldMk cId="4281376939" sldId="262"/>
            <ac:spMk id="45" creationId="{E537FDA8-F68B-2791-F59A-83428653D01F}"/>
          </ac:spMkLst>
        </pc:spChg>
        <pc:spChg chg="mod">
          <ac:chgData name="Carlos Hidalgo García" userId="5e0decdd4a0d9a7e" providerId="LiveId" clId="{445CEDCD-A374-434E-A321-765DEA3D5149}" dt="2024-09-17T09:36:10.997" v="3760" actId="20577"/>
          <ac:spMkLst>
            <pc:docMk/>
            <pc:sldMk cId="4281376939" sldId="262"/>
            <ac:spMk id="48" creationId="{240B5CDA-2F32-9BF9-23F1-2AE56686DA47}"/>
          </ac:spMkLst>
        </pc:spChg>
        <pc:spChg chg="mod">
          <ac:chgData name="Carlos Hidalgo García" userId="5e0decdd4a0d9a7e" providerId="LiveId" clId="{445CEDCD-A374-434E-A321-765DEA3D5149}" dt="2024-09-17T09:42:14.929" v="3899" actId="14100"/>
          <ac:spMkLst>
            <pc:docMk/>
            <pc:sldMk cId="4281376939" sldId="262"/>
            <ac:spMk id="51" creationId="{6D0A1B82-93C6-EFF7-7D3D-DCD4E4AEBA82}"/>
          </ac:spMkLst>
        </pc:spChg>
        <pc:spChg chg="del">
          <ac:chgData name="Carlos Hidalgo García" userId="5e0decdd4a0d9a7e" providerId="LiveId" clId="{445CEDCD-A374-434E-A321-765DEA3D5149}" dt="2024-09-17T09:24:36.548" v="3408" actId="478"/>
          <ac:spMkLst>
            <pc:docMk/>
            <pc:sldMk cId="4281376939" sldId="262"/>
            <ac:spMk id="52" creationId="{9A928FBD-7984-2C80-D66A-B3995D208FBE}"/>
          </ac:spMkLst>
        </pc:spChg>
        <pc:spChg chg="mod">
          <ac:chgData name="Carlos Hidalgo García" userId="5e0decdd4a0d9a7e" providerId="LiveId" clId="{445CEDCD-A374-434E-A321-765DEA3D5149}" dt="2024-09-17T09:42:05.880" v="3897" actId="20577"/>
          <ac:spMkLst>
            <pc:docMk/>
            <pc:sldMk cId="4281376939" sldId="262"/>
            <ac:spMk id="53" creationId="{4F184A78-CF3E-649B-92C3-41B35ADC6FAD}"/>
          </ac:spMkLst>
        </pc:spChg>
        <pc:spChg chg="del">
          <ac:chgData name="Carlos Hidalgo García" userId="5e0decdd4a0d9a7e" providerId="LiveId" clId="{445CEDCD-A374-434E-A321-765DEA3D5149}" dt="2024-09-17T09:24:34.771" v="3407" actId="478"/>
          <ac:spMkLst>
            <pc:docMk/>
            <pc:sldMk cId="4281376939" sldId="262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24:38.081" v="3409" actId="478"/>
          <ac:spMkLst>
            <pc:docMk/>
            <pc:sldMk cId="4281376939" sldId="262"/>
            <ac:spMk id="56" creationId="{16DC3E70-0D28-DEF4-317A-F86CF21BBA7B}"/>
          </ac:spMkLst>
        </pc:spChg>
        <pc:spChg chg="mod">
          <ac:chgData name="Carlos Hidalgo García" userId="5e0decdd4a0d9a7e" providerId="LiveId" clId="{445CEDCD-A374-434E-A321-765DEA3D5149}" dt="2024-09-17T09:37:56.818" v="3762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445CEDCD-A374-434E-A321-765DEA3D5149}" dt="2024-09-17T09:38:01.521" v="3773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445CEDCD-A374-434E-A321-765DEA3D5149}" dt="2024-09-17T09:38:21.327" v="3789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445CEDCD-A374-434E-A321-765DEA3D5149}" dt="2024-09-17T09:38:10.684" v="3786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445CEDCD-A374-434E-A321-765DEA3D5149}" dt="2024-09-17T09:39:45.012" v="3842"/>
          <ac:spMkLst>
            <pc:docMk/>
            <pc:sldMk cId="4281376939" sldId="262"/>
            <ac:spMk id="63" creationId="{A601B3E8-49C1-4FFA-C38A-90E31D9A1EDF}"/>
          </ac:spMkLst>
        </pc:spChg>
        <pc:spChg chg="mod">
          <ac:chgData name="Carlos Hidalgo García" userId="5e0decdd4a0d9a7e" providerId="LiveId" clId="{445CEDCD-A374-434E-A321-765DEA3D5149}" dt="2024-09-17T09:39:47.724" v="3851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6" creationId="{1FF19653-733A-309D-F4C6-B9E4431A99EC}"/>
          </ac:spMkLst>
        </pc:spChg>
        <pc:spChg chg="mod">
          <ac:chgData name="Carlos Hidalgo García" userId="5e0decdd4a0d9a7e" providerId="LiveId" clId="{445CEDCD-A374-434E-A321-765DEA3D5149}" dt="2024-09-17T09:41:41.456" v="3881"/>
          <ac:spMkLst>
            <pc:docMk/>
            <pc:sldMk cId="4281376939" sldId="262"/>
            <ac:spMk id="67" creationId="{23E50D52-2213-75BA-33A6-1081F1B9BB60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69" creationId="{521FA723-CDEE-9B4F-6D7B-47EB63075DE8}"/>
          </ac:spMkLst>
        </pc:spChg>
        <pc:spChg chg="mod">
          <ac:chgData name="Carlos Hidalgo García" userId="5e0decdd4a0d9a7e" providerId="LiveId" clId="{445CEDCD-A374-434E-A321-765DEA3D5149}" dt="2024-09-17T09:42:44.771" v="3901"/>
          <ac:spMkLst>
            <pc:docMk/>
            <pc:sldMk cId="4281376939" sldId="262"/>
            <ac:spMk id="70" creationId="{316D19CA-9DF7-2AE3-6006-AB797DECB05D}"/>
          </ac:spMkLst>
        </pc:spChg>
        <pc:spChg chg="mod">
          <ac:chgData name="Carlos Hidalgo García" userId="5e0decdd4a0d9a7e" providerId="LiveId" clId="{445CEDCD-A374-434E-A321-765DEA3D5149}" dt="2024-09-17T09:42:51.464" v="3904"/>
          <ac:spMkLst>
            <pc:docMk/>
            <pc:sldMk cId="4281376939" sldId="262"/>
            <ac:spMk id="72" creationId="{64846CDD-2969-009C-4B24-1673C218B6DC}"/>
          </ac:spMkLst>
        </pc:spChg>
        <pc:spChg chg="mod">
          <ac:chgData name="Carlos Hidalgo García" userId="5e0decdd4a0d9a7e" providerId="LiveId" clId="{445CEDCD-A374-434E-A321-765DEA3D5149}" dt="2024-09-17T09:42:56.304" v="3923" actId="20577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445CEDCD-A374-434E-A321-765DEA3D5149}" dt="2024-09-17T09:43:17.686" v="3926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445CEDCD-A374-434E-A321-765DEA3D5149}" dt="2024-09-17T09:45:35.339" v="3982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445CEDCD-A374-434E-A321-765DEA3D5149}" dt="2024-09-17T09:43:24.751" v="3932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445CEDCD-A374-434E-A321-765DEA3D5149}" dt="2024-09-17T09:45:30.257" v="3968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445CEDCD-A374-434E-A321-765DEA3D5149}" dt="2024-09-17T09:43:55.741" v="3938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445CEDCD-A374-434E-A321-765DEA3D5149}" dt="2024-09-17T09:45:30.490" v="3974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445CEDCD-A374-434E-A321-765DEA3D5149}" dt="2024-09-17T09:45:52.918" v="3997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445CEDCD-A374-434E-A321-765DEA3D5149}" dt="2024-09-17T09:45:43.550" v="3993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445CEDCD-A374-434E-A321-765DEA3D5149}" dt="2024-09-17T09:45:58.899" v="3998"/>
          <ac:spMkLst>
            <pc:docMk/>
            <pc:sldMk cId="4281376939" sldId="262"/>
            <ac:spMk id="87" creationId="{AF22FECD-B868-97F2-1045-79021A6F91C9}"/>
          </ac:spMkLst>
        </pc:spChg>
        <pc:spChg chg="mod">
          <ac:chgData name="Carlos Hidalgo García" userId="5e0decdd4a0d9a7e" providerId="LiveId" clId="{445CEDCD-A374-434E-A321-765DEA3D5149}" dt="2024-09-17T09:46:01.831" v="4010" actId="20577"/>
          <ac:spMkLst>
            <pc:docMk/>
            <pc:sldMk cId="4281376939" sldId="262"/>
            <ac:spMk id="88" creationId="{CDEAB206-4FE6-6950-39F5-AA90B2DCB363}"/>
          </ac:spMkLst>
        </pc:spChg>
        <pc:spChg chg="add mod">
          <ac:chgData name="Carlos Hidalgo García" userId="5e0decdd4a0d9a7e" providerId="LiveId" clId="{445CEDCD-A374-434E-A321-765DEA3D5149}" dt="2024-09-17T09:52:33.547" v="4124" actId="1076"/>
          <ac:spMkLst>
            <pc:docMk/>
            <pc:sldMk cId="4281376939" sldId="262"/>
            <ac:spMk id="157" creationId="{A4CEDA89-455E-0F71-3A64-971736634DF4}"/>
          </ac:spMkLst>
        </pc:spChg>
        <pc:spChg chg="add mod">
          <ac:chgData name="Carlos Hidalgo García" userId="5e0decdd4a0d9a7e" providerId="LiveId" clId="{445CEDCD-A374-434E-A321-765DEA3D5149}" dt="2024-09-17T09:52:40.999" v="4129" actId="20577"/>
          <ac:spMkLst>
            <pc:docMk/>
            <pc:sldMk cId="4281376939" sldId="262"/>
            <ac:spMk id="158" creationId="{22DDC019-5E35-1B52-7895-10CF3093A442}"/>
          </ac:spMkLst>
        </pc:spChg>
        <pc:spChg chg="add mod">
          <ac:chgData name="Carlos Hidalgo García" userId="5e0decdd4a0d9a7e" providerId="LiveId" clId="{445CEDCD-A374-434E-A321-765DEA3D5149}" dt="2024-09-17T09:52:52.114" v="4133" actId="1076"/>
          <ac:spMkLst>
            <pc:docMk/>
            <pc:sldMk cId="4281376939" sldId="262"/>
            <ac:spMk id="159" creationId="{29A0189D-28E9-D070-B592-A7993E166372}"/>
          </ac:spMkLst>
        </pc:spChg>
        <pc:spChg chg="add mod">
          <ac:chgData name="Carlos Hidalgo García" userId="5e0decdd4a0d9a7e" providerId="LiveId" clId="{445CEDCD-A374-434E-A321-765DEA3D5149}" dt="2024-09-17T09:52:59.389" v="4137" actId="1076"/>
          <ac:spMkLst>
            <pc:docMk/>
            <pc:sldMk cId="4281376939" sldId="262"/>
            <ac:spMk id="160" creationId="{D4F7DF90-0926-2B03-A8A0-F1A19ECD3151}"/>
          </ac:spMkLst>
        </pc:spChg>
        <pc:spChg chg="add mod">
          <ac:chgData name="Carlos Hidalgo García" userId="5e0decdd4a0d9a7e" providerId="LiveId" clId="{445CEDCD-A374-434E-A321-765DEA3D5149}" dt="2024-09-17T09:53:05.773" v="4141" actId="1076"/>
          <ac:spMkLst>
            <pc:docMk/>
            <pc:sldMk cId="4281376939" sldId="262"/>
            <ac:spMk id="161" creationId="{7ACD2405-FE7B-CEAE-1722-F155A28FEB45}"/>
          </ac:spMkLst>
        </pc:spChg>
        <pc:spChg chg="add mod">
          <ac:chgData name="Carlos Hidalgo García" userId="5e0decdd4a0d9a7e" providerId="LiveId" clId="{445CEDCD-A374-434E-A321-765DEA3D5149}" dt="2024-09-23T09:37:36.770" v="27292" actId="20577"/>
          <ac:spMkLst>
            <pc:docMk/>
            <pc:sldMk cId="4281376939" sldId="262"/>
            <ac:spMk id="162" creationId="{6034661F-06BC-3395-52CE-B6E0E7402C81}"/>
          </ac:spMkLst>
        </pc:spChg>
        <pc:grpChg chg="add mod">
          <ac:chgData name="Carlos Hidalgo García" userId="5e0decdd4a0d9a7e" providerId="LiveId" clId="{445CEDCD-A374-434E-A321-765DEA3D5149}" dt="2024-09-17T09:35:44.249" v="3759" actId="1076"/>
          <ac:grpSpMkLst>
            <pc:docMk/>
            <pc:sldMk cId="4281376939" sldId="262"/>
            <ac:grpSpMk id="26" creationId="{8266FC5B-3224-6FFD-1E55-AF480DF401E8}"/>
          </ac:grpSpMkLst>
        </pc:grpChg>
        <pc:grpChg chg="add mod">
          <ac:chgData name="Carlos Hidalgo García" userId="5e0decdd4a0d9a7e" providerId="LiveId" clId="{445CEDCD-A374-434E-A321-765DEA3D5149}" dt="2024-09-17T09:35:38.068" v="3756" actId="1076"/>
          <ac:grpSpMkLst>
            <pc:docMk/>
            <pc:sldMk cId="4281376939" sldId="262"/>
            <ac:grpSpMk id="27" creationId="{B7D3F66E-94C0-A4D1-D5F8-C8EE7E299161}"/>
          </ac:grpSpMkLst>
        </pc:grpChg>
        <pc:grpChg chg="add mod">
          <ac:chgData name="Carlos Hidalgo García" userId="5e0decdd4a0d9a7e" providerId="LiveId" clId="{445CEDCD-A374-434E-A321-765DEA3D5149}" dt="2024-09-17T09:38:44.988" v="3793" actId="1076"/>
          <ac:grpSpMkLst>
            <pc:docMk/>
            <pc:sldMk cId="4281376939" sldId="262"/>
            <ac:grpSpMk id="32" creationId="{39DFC5A5-FFF8-2670-7B63-3151C0B62F7B}"/>
          </ac:grpSpMkLst>
        </pc:grpChg>
        <pc:grpChg chg="add mod">
          <ac:chgData name="Carlos Hidalgo García" userId="5e0decdd4a0d9a7e" providerId="LiveId" clId="{445CEDCD-A374-434E-A321-765DEA3D5149}" dt="2024-09-17T09:45:30.194" v="3967" actId="1076"/>
          <ac:grpSpMkLst>
            <pc:docMk/>
            <pc:sldMk cId="4281376939" sldId="262"/>
            <ac:grpSpMk id="36" creationId="{63CE9940-E6BB-06B9-9C51-8C683CEAFB68}"/>
          </ac:grpSpMkLst>
        </pc:grpChg>
        <pc:grpChg chg="add mod">
          <ac:chgData name="Carlos Hidalgo García" userId="5e0decdd4a0d9a7e" providerId="LiveId" clId="{445CEDCD-A374-434E-A321-765DEA3D5149}" dt="2024-09-17T09:38:50.602" v="3795" actId="1076"/>
          <ac:grpSpMkLst>
            <pc:docMk/>
            <pc:sldMk cId="4281376939" sldId="262"/>
            <ac:grpSpMk id="40" creationId="{E59AA212-8893-15C9-9E33-EF32574CEC4D}"/>
          </ac:grpSpMkLst>
        </pc:grpChg>
        <pc:grpChg chg="add mod">
          <ac:chgData name="Carlos Hidalgo García" userId="5e0decdd4a0d9a7e" providerId="LiveId" clId="{445CEDCD-A374-434E-A321-765DEA3D5149}" dt="2024-09-17T09:38:58.516" v="3796" actId="1076"/>
          <ac:grpSpMkLst>
            <pc:docMk/>
            <pc:sldMk cId="4281376939" sldId="262"/>
            <ac:grpSpMk id="44" creationId="{39278737-8D5C-6722-321D-AED3D9606201}"/>
          </ac:grpSpMkLst>
        </pc:grpChg>
        <pc:grpChg chg="add mod">
          <ac:chgData name="Carlos Hidalgo García" userId="5e0decdd4a0d9a7e" providerId="LiveId" clId="{445CEDCD-A374-434E-A321-765DEA3D5149}" dt="2024-09-17T09:42:39.058" v="3900" actId="1076"/>
          <ac:grpSpMkLst>
            <pc:docMk/>
            <pc:sldMk cId="4281376939" sldId="262"/>
            <ac:grpSpMk id="50" creationId="{CDD6BA14-F4E4-8974-C4F1-CFA29209587A}"/>
          </ac:grpSpMkLst>
        </pc:grpChg>
        <pc:grpChg chg="add mod">
          <ac:chgData name="Carlos Hidalgo García" userId="5e0decdd4a0d9a7e" providerId="LiveId" clId="{445CEDCD-A374-434E-A321-765DEA3D5149}" dt="2024-09-17T09:39:01.838" v="3797" actId="1076"/>
          <ac:grpSpMkLst>
            <pc:docMk/>
            <pc:sldMk cId="4281376939" sldId="262"/>
            <ac:grpSpMk id="55" creationId="{1F42A673-C49B-0C5D-8AE5-4904A5249FCB}"/>
          </ac:grpSpMkLst>
        </pc:grpChg>
        <pc:grpChg chg="add mod">
          <ac:chgData name="Carlos Hidalgo García" userId="5e0decdd4a0d9a7e" providerId="LiveId" clId="{445CEDCD-A374-434E-A321-765DEA3D5149}" dt="2024-09-17T09:39:04.453" v="3798" actId="1076"/>
          <ac:grpSpMkLst>
            <pc:docMk/>
            <pc:sldMk cId="4281376939" sldId="262"/>
            <ac:grpSpMk id="59" creationId="{52BCE805-3164-F748-747B-2D5041A1D8EF}"/>
          </ac:grpSpMkLst>
        </pc:grpChg>
        <pc:grpChg chg="add mod">
          <ac:chgData name="Carlos Hidalgo García" userId="5e0decdd4a0d9a7e" providerId="LiveId" clId="{445CEDCD-A374-434E-A321-765DEA3D5149}" dt="2024-09-17T09:41:38.911" v="3880" actId="1076"/>
          <ac:grpSpMkLst>
            <pc:docMk/>
            <pc:sldMk cId="4281376939" sldId="262"/>
            <ac:grpSpMk id="62" creationId="{93C53484-D7CC-E5AF-608E-79825151F9F6}"/>
          </ac:grpSpMkLst>
        </pc:grpChg>
        <pc:grpChg chg="add mod">
          <ac:chgData name="Carlos Hidalgo García" userId="5e0decdd4a0d9a7e" providerId="LiveId" clId="{445CEDCD-A374-434E-A321-765DEA3D5149}" dt="2024-09-17T09:41:58.267" v="3883" actId="1076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445CEDCD-A374-434E-A321-765DEA3D5149}" dt="2024-09-17T09:42:49.605" v="3903" actId="1076"/>
          <ac:grpSpMkLst>
            <pc:docMk/>
            <pc:sldMk cId="4281376939" sldId="262"/>
            <ac:grpSpMk id="68" creationId="{D76BC096-2A19-C1AE-BC82-84A69F53146A}"/>
          </ac:grpSpMkLst>
        </pc:grpChg>
        <pc:grpChg chg="add mod">
          <ac:chgData name="Carlos Hidalgo García" userId="5e0decdd4a0d9a7e" providerId="LiveId" clId="{445CEDCD-A374-434E-A321-765DEA3D5149}" dt="2024-09-17T09:45:29.246" v="3964" actId="1076"/>
          <ac:grpSpMkLst>
            <pc:docMk/>
            <pc:sldMk cId="4281376939" sldId="262"/>
            <ac:grpSpMk id="71" creationId="{17049F77-AF5A-7EB1-F452-C1EC1FD2BCE1}"/>
          </ac:grpSpMkLst>
        </pc:grpChg>
        <pc:grpChg chg="add mod">
          <ac:chgData name="Carlos Hidalgo García" userId="5e0decdd4a0d9a7e" providerId="LiveId" clId="{445CEDCD-A374-434E-A321-765DEA3D5149}" dt="2024-09-17T09:45:30.524" v="3975" actId="1076"/>
          <ac:grpSpMkLst>
            <pc:docMk/>
            <pc:sldMk cId="4281376939" sldId="262"/>
            <ac:grpSpMk id="74" creationId="{A3FEA10C-226B-9B41-AAA4-447345870694}"/>
          </ac:grpSpMkLst>
        </pc:grpChg>
        <pc:grpChg chg="add mod">
          <ac:chgData name="Carlos Hidalgo García" userId="5e0decdd4a0d9a7e" providerId="LiveId" clId="{445CEDCD-A374-434E-A321-765DEA3D5149}" dt="2024-09-17T09:45:30.319" v="3970" actId="1076"/>
          <ac:grpSpMkLst>
            <pc:docMk/>
            <pc:sldMk cId="4281376939" sldId="262"/>
            <ac:grpSpMk id="77" creationId="{CC50811E-43C9-6479-3097-46F02007565B}"/>
          </ac:grpSpMkLst>
        </pc:grpChg>
        <pc:grpChg chg="add mod">
          <ac:chgData name="Carlos Hidalgo García" userId="5e0decdd4a0d9a7e" providerId="LiveId" clId="{445CEDCD-A374-434E-A321-765DEA3D5149}" dt="2024-09-17T09:45:30.457" v="3973" actId="1076"/>
          <ac:grpSpMkLst>
            <pc:docMk/>
            <pc:sldMk cId="4281376939" sldId="262"/>
            <ac:grpSpMk id="80" creationId="{726FC898-3617-2C2C-2807-97B8B4100FFA}"/>
          </ac:grpSpMkLst>
        </pc:grpChg>
        <pc:grpChg chg="add mod">
          <ac:chgData name="Carlos Hidalgo García" userId="5e0decdd4a0d9a7e" providerId="LiveId" clId="{445CEDCD-A374-434E-A321-765DEA3D5149}" dt="2024-09-17T09:48:37.571" v="4063" actId="1076"/>
          <ac:grpSpMkLst>
            <pc:docMk/>
            <pc:sldMk cId="4281376939" sldId="262"/>
            <ac:grpSpMk id="83" creationId="{2F27FF37-A124-CF28-6394-F466F5C4770C}"/>
          </ac:grpSpMkLst>
        </pc:grpChg>
        <pc:grpChg chg="add mod">
          <ac:chgData name="Carlos Hidalgo García" userId="5e0decdd4a0d9a7e" providerId="LiveId" clId="{445CEDCD-A374-434E-A321-765DEA3D5149}" dt="2024-09-17T09:46:10.443" v="4011" actId="1076"/>
          <ac:grpSpMkLst>
            <pc:docMk/>
            <pc:sldMk cId="4281376939" sldId="262"/>
            <ac:grpSpMk id="86" creationId="{40137476-455B-8D36-2492-E53C34A1FE91}"/>
          </ac:grpSpMkLst>
        </pc:grpChg>
        <pc:graphicFrameChg chg="add del mod modGraphic">
          <ac:chgData name="Carlos Hidalgo García" userId="5e0decdd4a0d9a7e" providerId="LiveId" clId="{445CEDCD-A374-434E-A321-765DEA3D5149}" dt="2024-09-17T09:27:57.210" v="3595" actId="478"/>
          <ac:graphicFrameMkLst>
            <pc:docMk/>
            <pc:sldMk cId="4281376939" sldId="262"/>
            <ac:graphicFrameMk id="2" creationId="{ADE7A560-D882-CF77-FBB9-0ECA9A3AD7D9}"/>
          </ac:graphicFrameMkLst>
        </pc:graphicFrameChg>
        <pc:picChg chg="del">
          <ac:chgData name="Carlos Hidalgo García" userId="5e0decdd4a0d9a7e" providerId="LiveId" clId="{445CEDCD-A374-434E-A321-765DEA3D5149}" dt="2024-09-17T09:24:44.084" v="3415" actId="478"/>
          <ac:picMkLst>
            <pc:docMk/>
            <pc:sldMk cId="4281376939" sldId="262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24:54.297" v="3427" actId="478"/>
          <ac:picMkLst>
            <pc:docMk/>
            <pc:sldMk cId="4281376939" sldId="262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24:43.058" v="3414" actId="478"/>
          <ac:picMkLst>
            <pc:docMk/>
            <pc:sldMk cId="4281376939" sldId="262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24:42.544" v="3413" actId="478"/>
          <ac:picMkLst>
            <pc:docMk/>
            <pc:sldMk cId="4281376939" sldId="262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24:51.703" v="3423" actId="478"/>
          <ac:picMkLst>
            <pc:docMk/>
            <pc:sldMk cId="4281376939" sldId="262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24:52.374" v="3424" actId="478"/>
          <ac:cxnSpMkLst>
            <pc:docMk/>
            <pc:sldMk cId="4281376939" sldId="262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24:53.038" v="3425" actId="478"/>
          <ac:cxnSpMkLst>
            <pc:docMk/>
            <pc:sldMk cId="4281376939" sldId="262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24:53.782" v="3426" actId="478"/>
          <ac:cxnSpMkLst>
            <pc:docMk/>
            <pc:sldMk cId="4281376939" sldId="262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24:50.229" v="3421" actId="478"/>
          <ac:cxnSpMkLst>
            <pc:docMk/>
            <pc:sldMk cId="4281376939" sldId="262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24:48.657" v="3419" actId="478"/>
          <ac:cxnSpMkLst>
            <pc:docMk/>
            <pc:sldMk cId="4281376939" sldId="262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24:49.587" v="3420" actId="478"/>
          <ac:cxnSpMkLst>
            <pc:docMk/>
            <pc:sldMk cId="4281376939" sldId="262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24:50.972" v="3422" actId="478"/>
          <ac:cxnSpMkLst>
            <pc:docMk/>
            <pc:sldMk cId="4281376939" sldId="262"/>
            <ac:cxnSpMk id="49" creationId="{DD8548C6-07A5-EC85-C407-528BCC242103}"/>
          </ac:cxnSpMkLst>
        </pc:cxnChg>
        <pc:cxnChg chg="add mod">
          <ac:chgData name="Carlos Hidalgo García" userId="5e0decdd4a0d9a7e" providerId="LiveId" clId="{445CEDCD-A374-434E-A321-765DEA3D5149}" dt="2024-09-17T09:47:04.243" v="4026" actId="1582"/>
          <ac:cxnSpMkLst>
            <pc:docMk/>
            <pc:sldMk cId="4281376939" sldId="262"/>
            <ac:cxnSpMk id="89" creationId="{4CD336E9-89B3-575C-5E83-ACAB5031853E}"/>
          </ac:cxnSpMkLst>
        </pc:cxnChg>
        <pc:cxnChg chg="add mod">
          <ac:chgData name="Carlos Hidalgo García" userId="5e0decdd4a0d9a7e" providerId="LiveId" clId="{445CEDCD-A374-434E-A321-765DEA3D5149}" dt="2024-09-17T09:47:12.996" v="4027" actId="1582"/>
          <ac:cxnSpMkLst>
            <pc:docMk/>
            <pc:sldMk cId="4281376939" sldId="262"/>
            <ac:cxnSpMk id="93" creationId="{20B141E5-4D79-62AA-B040-C6F915941441}"/>
          </ac:cxnSpMkLst>
        </pc:cxnChg>
        <pc:cxnChg chg="add mod">
          <ac:chgData name="Carlos Hidalgo García" userId="5e0decdd4a0d9a7e" providerId="LiveId" clId="{445CEDCD-A374-434E-A321-765DEA3D5149}" dt="2024-09-17T09:47:18.177" v="4028" actId="1582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445CEDCD-A374-434E-A321-765DEA3D5149}" dt="2024-09-17T09:47:22.105" v="4029" actId="1582"/>
          <ac:cxnSpMkLst>
            <pc:docMk/>
            <pc:sldMk cId="4281376939" sldId="262"/>
            <ac:cxnSpMk id="99" creationId="{894621FA-332C-7092-E23D-28308556604C}"/>
          </ac:cxnSpMkLst>
        </pc:cxnChg>
        <pc:cxnChg chg="add mod">
          <ac:chgData name="Carlos Hidalgo García" userId="5e0decdd4a0d9a7e" providerId="LiveId" clId="{445CEDCD-A374-434E-A321-765DEA3D5149}" dt="2024-09-17T09:47:26.935" v="4032" actId="14100"/>
          <ac:cxnSpMkLst>
            <pc:docMk/>
            <pc:sldMk cId="4281376939" sldId="262"/>
            <ac:cxnSpMk id="102" creationId="{D3878561-6B59-8CF6-3C41-BCFA2C833780}"/>
          </ac:cxnSpMkLst>
        </pc:cxnChg>
        <pc:cxnChg chg="add mod">
          <ac:chgData name="Carlos Hidalgo García" userId="5e0decdd4a0d9a7e" providerId="LiveId" clId="{445CEDCD-A374-434E-A321-765DEA3D5149}" dt="2024-09-17T09:47:33.698" v="4035" actId="14100"/>
          <ac:cxnSpMkLst>
            <pc:docMk/>
            <pc:sldMk cId="4281376939" sldId="262"/>
            <ac:cxnSpMk id="105" creationId="{A309D4DB-1151-9FC2-D2E8-EA4A454B5BAF}"/>
          </ac:cxnSpMkLst>
        </pc:cxnChg>
        <pc:cxnChg chg="add mod">
          <ac:chgData name="Carlos Hidalgo García" userId="5e0decdd4a0d9a7e" providerId="LiveId" clId="{445CEDCD-A374-434E-A321-765DEA3D5149}" dt="2024-09-17T09:47:41.685" v="4038" actId="14100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445CEDCD-A374-434E-A321-765DEA3D5149}" dt="2024-09-17T09:47:46.911" v="4041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add mod">
          <ac:chgData name="Carlos Hidalgo García" userId="5e0decdd4a0d9a7e" providerId="LiveId" clId="{445CEDCD-A374-434E-A321-765DEA3D5149}" dt="2024-09-17T09:47:51.702" v="4044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add mod">
          <ac:chgData name="Carlos Hidalgo García" userId="5e0decdd4a0d9a7e" providerId="LiveId" clId="{445CEDCD-A374-434E-A321-765DEA3D5149}" dt="2024-09-17T09:47:57.677" v="4047" actId="14100"/>
          <ac:cxnSpMkLst>
            <pc:docMk/>
            <pc:sldMk cId="4281376939" sldId="262"/>
            <ac:cxnSpMk id="117" creationId="{846D94AA-F1AC-7157-93AB-F5E881893BEE}"/>
          </ac:cxnSpMkLst>
        </pc:cxnChg>
        <pc:cxnChg chg="add mod">
          <ac:chgData name="Carlos Hidalgo García" userId="5e0decdd4a0d9a7e" providerId="LiveId" clId="{445CEDCD-A374-434E-A321-765DEA3D5149}" dt="2024-09-17T09:48:03.341" v="4050" actId="14100"/>
          <ac:cxnSpMkLst>
            <pc:docMk/>
            <pc:sldMk cId="4281376939" sldId="262"/>
            <ac:cxnSpMk id="120" creationId="{A5BCD6A2-910F-7C22-260C-D8B6BEE5D5FF}"/>
          </ac:cxnSpMkLst>
        </pc:cxnChg>
        <pc:cxnChg chg="add mod">
          <ac:chgData name="Carlos Hidalgo García" userId="5e0decdd4a0d9a7e" providerId="LiveId" clId="{445CEDCD-A374-434E-A321-765DEA3D5149}" dt="2024-09-17T09:48:14.465" v="405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add mod">
          <ac:chgData name="Carlos Hidalgo García" userId="5e0decdd4a0d9a7e" providerId="LiveId" clId="{445CEDCD-A374-434E-A321-765DEA3D5149}" dt="2024-09-17T09:48:21.047" v="4056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add mod">
          <ac:chgData name="Carlos Hidalgo García" userId="5e0decdd4a0d9a7e" providerId="LiveId" clId="{445CEDCD-A374-434E-A321-765DEA3D5149}" dt="2024-09-17T09:48:37.571" v="4063" actId="1076"/>
          <ac:cxnSpMkLst>
            <pc:docMk/>
            <pc:sldMk cId="4281376939" sldId="262"/>
            <ac:cxnSpMk id="129" creationId="{7688FE30-AC5D-FED4-C4B6-B7721C8C8793}"/>
          </ac:cxnSpMkLst>
        </pc:cxnChg>
        <pc:cxnChg chg="add mod">
          <ac:chgData name="Carlos Hidalgo García" userId="5e0decdd4a0d9a7e" providerId="LiveId" clId="{445CEDCD-A374-434E-A321-765DEA3D5149}" dt="2024-09-17T09:49:06.522" v="4066" actId="14100"/>
          <ac:cxnSpMkLst>
            <pc:docMk/>
            <pc:sldMk cId="4281376939" sldId="262"/>
            <ac:cxnSpMk id="132" creationId="{9D6F340D-E62B-9647-5A75-ACF789CAC32E}"/>
          </ac:cxnSpMkLst>
        </pc:cxnChg>
        <pc:cxnChg chg="add mod">
          <ac:chgData name="Carlos Hidalgo García" userId="5e0decdd4a0d9a7e" providerId="LiveId" clId="{445CEDCD-A374-434E-A321-765DEA3D5149}" dt="2024-09-17T09:49:17.717" v="4069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add mod">
          <ac:chgData name="Carlos Hidalgo García" userId="5e0decdd4a0d9a7e" providerId="LiveId" clId="{445CEDCD-A374-434E-A321-765DEA3D5149}" dt="2024-09-17T09:49:28.302" v="4072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445CEDCD-A374-434E-A321-765DEA3D5149}" dt="2024-09-17T09:49:34.375" v="4074" actId="1076"/>
          <ac:cxnSpMkLst>
            <pc:docMk/>
            <pc:sldMk cId="4281376939" sldId="262"/>
            <ac:cxnSpMk id="141" creationId="{6FA926FA-493A-8DEF-152D-39866F5EBC2E}"/>
          </ac:cxnSpMkLst>
        </pc:cxnChg>
        <pc:cxnChg chg="add mod">
          <ac:chgData name="Carlos Hidalgo García" userId="5e0decdd4a0d9a7e" providerId="LiveId" clId="{445CEDCD-A374-434E-A321-765DEA3D5149}" dt="2024-09-17T09:49:48.312" v="4077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add mod">
          <ac:chgData name="Carlos Hidalgo García" userId="5e0decdd4a0d9a7e" providerId="LiveId" clId="{445CEDCD-A374-434E-A321-765DEA3D5149}" dt="2024-09-17T09:49:52.327" v="4079" actId="1076"/>
          <ac:cxnSpMkLst>
            <pc:docMk/>
            <pc:sldMk cId="4281376939" sldId="262"/>
            <ac:cxnSpMk id="145" creationId="{EC9057A9-18BF-F079-1E5A-F66409D5561C}"/>
          </ac:cxnSpMkLst>
        </pc:cxnChg>
        <pc:cxnChg chg="add mod">
          <ac:chgData name="Carlos Hidalgo García" userId="5e0decdd4a0d9a7e" providerId="LiveId" clId="{445CEDCD-A374-434E-A321-765DEA3D5149}" dt="2024-09-17T09:50:01.289" v="4083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445CEDCD-A374-434E-A321-765DEA3D5149}" dt="2024-09-17T09:50:11.175" v="4087" actId="14100"/>
          <ac:cxnSpMkLst>
            <pc:docMk/>
            <pc:sldMk cId="4281376939" sldId="262"/>
            <ac:cxnSpMk id="149" creationId="{A7C5B014-0DA8-F7C4-6894-606E5434B783}"/>
          </ac:cxnSpMkLst>
        </pc:cxnChg>
        <pc:cxnChg chg="add mod">
          <ac:chgData name="Carlos Hidalgo García" userId="5e0decdd4a0d9a7e" providerId="LiveId" clId="{445CEDCD-A374-434E-A321-765DEA3D5149}" dt="2024-09-17T09:50:21.471" v="4091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add mod">
          <ac:chgData name="Carlos Hidalgo García" userId="5e0decdd4a0d9a7e" providerId="LiveId" clId="{445CEDCD-A374-434E-A321-765DEA3D5149}" dt="2024-09-17T09:50:27.878" v="4093" actId="1076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6.307" v="27286" actId="20577"/>
        <pc:sldMkLst>
          <pc:docMk/>
          <pc:sldMk cId="3135424710" sldId="263"/>
        </pc:sldMkLst>
        <pc:spChg chg="add mod">
          <ac:chgData name="Carlos Hidalgo García" userId="5e0decdd4a0d9a7e" providerId="LiveId" clId="{445CEDCD-A374-434E-A321-765DEA3D5149}" dt="2024-09-23T09:37:26.307" v="27286" actId="20577"/>
          <ac:spMkLst>
            <pc:docMk/>
            <pc:sldMk cId="3135424710" sldId="263"/>
            <ac:spMk id="2" creationId="{FC5503B7-E4C6-A04A-FF6A-A99CE8A9A4D2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17T09:54:12.101" v="4146" actId="478"/>
          <ac:spMkLst>
            <pc:docMk/>
            <pc:sldMk cId="3135424710" sldId="263"/>
            <ac:spMk id="16" creationId="{E7FE4357-6D09-55E9-137D-BFF424FF15AD}"/>
          </ac:spMkLst>
        </pc:spChg>
        <pc:spChg chg="mod">
          <ac:chgData name="Carlos Hidalgo García" userId="5e0decdd4a0d9a7e" providerId="LiveId" clId="{445CEDCD-A374-434E-A321-765DEA3D5149}" dt="2024-09-19T08:46:28.882" v="9896" actId="6549"/>
          <ac:spMkLst>
            <pc:docMk/>
            <pc:sldMk cId="3135424710" sldId="26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7T09:54:16.933" v="4151" actId="478"/>
          <ac:spMkLst>
            <pc:docMk/>
            <pc:sldMk cId="3135424710" sldId="263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17T09:54:15.914" v="4150" actId="478"/>
          <ac:spMkLst>
            <pc:docMk/>
            <pc:sldMk cId="3135424710" sldId="263"/>
            <ac:spMk id="30" creationId="{E56F8564-3D7F-0E9D-BBC4-C7FE9DECEE91}"/>
          </ac:spMkLst>
        </pc:spChg>
        <pc:spChg chg="del">
          <ac:chgData name="Carlos Hidalgo García" userId="5e0decdd4a0d9a7e" providerId="LiveId" clId="{445CEDCD-A374-434E-A321-765DEA3D5149}" dt="2024-09-17T09:54:09.953" v="4145" actId="478"/>
          <ac:spMkLst>
            <pc:docMk/>
            <pc:sldMk cId="3135424710" sldId="263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17T09:54:13.737" v="4148" actId="478"/>
          <ac:spMkLst>
            <pc:docMk/>
            <pc:sldMk cId="3135424710" sldId="263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17T09:54:06.776" v="4143" actId="478"/>
          <ac:spMkLst>
            <pc:docMk/>
            <pc:sldMk cId="3135424710" sldId="263"/>
            <ac:spMk id="54" creationId="{A7AE98C0-F92A-C902-5337-C817F9639934}"/>
          </ac:spMkLst>
        </pc:spChg>
        <pc:spChg chg="del">
          <ac:chgData name="Carlos Hidalgo García" userId="5e0decdd4a0d9a7e" providerId="LiveId" clId="{445CEDCD-A374-434E-A321-765DEA3D5149}" dt="2024-09-17T09:54:08.158" v="4144" actId="478"/>
          <ac:spMkLst>
            <pc:docMk/>
            <pc:sldMk cId="3135424710" sldId="263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8" creationId="{9928249C-1557-250E-94EC-BDCC2B4920D3}"/>
          </ac:picMkLst>
        </pc:picChg>
        <pc:picChg chg="del">
          <ac:chgData name="Carlos Hidalgo García" userId="5e0decdd4a0d9a7e" providerId="LiveId" clId="{445CEDCD-A374-434E-A321-765DEA3D5149}" dt="2024-09-17T09:54:12.101" v="4146" actId="478"/>
          <ac:picMkLst>
            <pc:docMk/>
            <pc:sldMk cId="3135424710" sldId="263"/>
            <ac:picMk id="34" creationId="{1A995D84-4F47-46FD-AE8A-0427B138DD15}"/>
          </ac:picMkLst>
        </pc:pic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25" creationId="{EF32F8DE-36EB-A941-7BCF-1FD344846610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17T09:54:14.516" v="4149" actId="478"/>
          <ac:cxnSpMkLst>
            <pc:docMk/>
            <pc:sldMk cId="3135424710" sldId="263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17T09:54:12.937" v="4147" actId="478"/>
          <ac:cxnSpMkLst>
            <pc:docMk/>
            <pc:sldMk cId="3135424710" sldId="263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17T09:54:12.101" v="4146" actId="478"/>
          <ac:cxnSpMkLst>
            <pc:docMk/>
            <pc:sldMk cId="3135424710" sldId="263"/>
            <ac:cxnSpMk id="49" creationId="{DD8548C6-07A5-EC85-C407-528BCC242103}"/>
          </ac:cxnSpMkLst>
        </pc:cxnChg>
      </pc:sldChg>
      <pc:sldChg chg="addSp modSp add del mod ord">
        <pc:chgData name="Carlos Hidalgo García" userId="5e0decdd4a0d9a7e" providerId="LiveId" clId="{445CEDCD-A374-434E-A321-765DEA3D5149}" dt="2024-09-18T10:19:46.021" v="6555" actId="47"/>
        <pc:sldMkLst>
          <pc:docMk/>
          <pc:sldMk cId="1616940975" sldId="264"/>
        </pc:sldMkLst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5" creationId="{449CAE8C-72E1-1F6E-05EE-41C94DEA0E67}"/>
          </ac:spMkLst>
        </pc:spChg>
        <pc:spChg chg="add mod">
          <ac:chgData name="Carlos Hidalgo García" userId="5e0decdd4a0d9a7e" providerId="LiveId" clId="{445CEDCD-A374-434E-A321-765DEA3D5149}" dt="2024-09-17T10:23:55.376" v="4803" actId="207"/>
          <ac:spMkLst>
            <pc:docMk/>
            <pc:sldMk cId="1616940975" sldId="264"/>
            <ac:spMk id="7" creationId="{885B4792-8831-40C3-1215-3303CCD9394A}"/>
          </ac:spMkLst>
        </pc:spChg>
        <pc:spChg chg="add mod">
          <ac:chgData name="Carlos Hidalgo García" userId="5e0decdd4a0d9a7e" providerId="LiveId" clId="{445CEDCD-A374-434E-A321-765DEA3D5149}" dt="2024-09-17T10:23:41.060" v="4783" actId="1076"/>
          <ac:spMkLst>
            <pc:docMk/>
            <pc:sldMk cId="1616940975" sldId="264"/>
            <ac:spMk id="8" creationId="{315B108E-E473-0DB5-58D7-C78EEC7AA117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3" creationId="{90532289-5BAA-7EDE-0F35-ECCB3B81BB6E}"/>
          </ac:spMkLst>
        </pc:spChg>
        <pc:spChg chg="add mod">
          <ac:chgData name="Carlos Hidalgo García" userId="5e0decdd4a0d9a7e" providerId="LiveId" clId="{445CEDCD-A374-434E-A321-765DEA3D5149}" dt="2024-09-17T10:37:13.272" v="5137" actId="1076"/>
          <ac:spMkLst>
            <pc:docMk/>
            <pc:sldMk cId="1616940975" sldId="264"/>
            <ac:spMk id="14" creationId="{DC32CDCE-AD82-1DBA-57A3-9CB1839AAF89}"/>
          </ac:spMkLst>
        </pc:spChg>
        <pc:spChg chg="mod">
          <ac:chgData name="Carlos Hidalgo García" userId="5e0decdd4a0d9a7e" providerId="LiveId" clId="{445CEDCD-A374-434E-A321-765DEA3D5149}" dt="2024-09-17T10:01:00.628" v="4429" actId="122"/>
          <ac:spMkLst>
            <pc:docMk/>
            <pc:sldMk cId="1616940975" sldId="26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7T10:15:04.933" v="4472" actId="20577"/>
          <ac:spMkLst>
            <pc:docMk/>
            <pc:sldMk cId="1616940975" sldId="264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9.080" v="27321" actId="20577"/>
        <pc:sldMkLst>
          <pc:docMk/>
          <pc:sldMk cId="3591035694" sldId="265"/>
        </pc:sldMkLst>
        <pc:spChg chg="add mod">
          <ac:chgData name="Carlos Hidalgo García" userId="5e0decdd4a0d9a7e" providerId="LiveId" clId="{445CEDCD-A374-434E-A321-765DEA3D5149}" dt="2024-09-17T10:41:25.336" v="5279" actId="20577"/>
          <ac:spMkLst>
            <pc:docMk/>
            <pc:sldMk cId="3591035694" sldId="265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32.860" v="13421" actId="20577"/>
          <ac:spMkLst>
            <pc:docMk/>
            <pc:sldMk cId="3591035694" sldId="265"/>
            <ac:spMk id="7" creationId="{885B4792-8831-40C3-1215-3303CCD9394A}"/>
          </ac:spMkLst>
        </pc:spChg>
        <pc:spChg chg="mod">
          <ac:chgData name="Carlos Hidalgo García" userId="5e0decdd4a0d9a7e" providerId="LiveId" clId="{445CEDCD-A374-434E-A321-765DEA3D5149}" dt="2024-09-17T10:40:59.135" v="5170" actId="20577"/>
          <ac:spMkLst>
            <pc:docMk/>
            <pc:sldMk cId="3591035694" sldId="265"/>
            <ac:spMk id="13" creationId="{90532289-5BAA-7EDE-0F35-ECCB3B81BB6E}"/>
          </ac:spMkLst>
        </pc:spChg>
        <pc:spChg chg="mod">
          <ac:chgData name="Carlos Hidalgo García" userId="5e0decdd4a0d9a7e" providerId="LiveId" clId="{445CEDCD-A374-434E-A321-765DEA3D5149}" dt="2024-09-17T10:41:03.509" v="5171" actId="1076"/>
          <ac:spMkLst>
            <pc:docMk/>
            <pc:sldMk cId="3591035694" sldId="265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1:37.597" v="5283" actId="22"/>
          <ac:spMkLst>
            <pc:docMk/>
            <pc:sldMk cId="3591035694" sldId="265"/>
            <ac:spMk id="15" creationId="{46F37226-FBF5-4270-8542-09357C978518}"/>
          </ac:spMkLst>
        </pc:spChg>
        <pc:spChg chg="add del mod">
          <ac:chgData name="Carlos Hidalgo García" userId="5e0decdd4a0d9a7e" providerId="LiveId" clId="{445CEDCD-A374-434E-A321-765DEA3D5149}" dt="2024-09-17T10:41:39.896" v="5286" actId="478"/>
          <ac:spMkLst>
            <pc:docMk/>
            <pc:sldMk cId="3591035694" sldId="265"/>
            <ac:spMk id="17" creationId="{4FB39423-7D8E-C592-EC89-31112CA18BE6}"/>
          </ac:spMkLst>
        </pc:spChg>
        <pc:spChg chg="add mod">
          <ac:chgData name="Carlos Hidalgo García" userId="5e0decdd4a0d9a7e" providerId="LiveId" clId="{445CEDCD-A374-434E-A321-765DEA3D5149}" dt="2024-09-17T10:42:07.077" v="5338" actId="20577"/>
          <ac:spMkLst>
            <pc:docMk/>
            <pc:sldMk cId="3591035694" sldId="265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23T09:38:19.080" v="27321" actId="20577"/>
          <ac:spMkLst>
            <pc:docMk/>
            <pc:sldMk cId="3591035694" sldId="265"/>
            <ac:spMk id="19" creationId="{093120EF-049C-5AAF-F99B-C42233613DB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23.471" v="27324" actId="20577"/>
        <pc:sldMkLst>
          <pc:docMk/>
          <pc:sldMk cId="2126286794" sldId="266"/>
        </pc:sldMkLst>
        <pc:spChg chg="del">
          <ac:chgData name="Carlos Hidalgo García" userId="5e0decdd4a0d9a7e" providerId="LiveId" clId="{445CEDCD-A374-434E-A321-765DEA3D5149}" dt="2024-09-17T10:42:40.252" v="5342" actId="478"/>
          <ac:spMkLst>
            <pc:docMk/>
            <pc:sldMk cId="2126286794" sldId="266"/>
            <ac:spMk id="2" creationId="{2C4F9B7E-58B4-D178-077F-696368E8D698}"/>
          </ac:spMkLst>
        </pc:spChg>
        <pc:spChg chg="mod">
          <ac:chgData name="Carlos Hidalgo García" userId="5e0decdd4a0d9a7e" providerId="LiveId" clId="{445CEDCD-A374-434E-A321-765DEA3D5149}" dt="2024-09-19T12:45:21.371" v="13420" actId="13926"/>
          <ac:spMkLst>
            <pc:docMk/>
            <pc:sldMk cId="2126286794" sldId="26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7T10:42:50.013" v="5348" actId="478"/>
          <ac:spMkLst>
            <pc:docMk/>
            <pc:sldMk cId="2126286794" sldId="266"/>
            <ac:spMk id="5" creationId="{449CAE8C-72E1-1F6E-05EE-41C94DEA0E67}"/>
          </ac:spMkLst>
        </pc:spChg>
        <pc:spChg chg="del">
          <ac:chgData name="Carlos Hidalgo García" userId="5e0decdd4a0d9a7e" providerId="LiveId" clId="{445CEDCD-A374-434E-A321-765DEA3D5149}" dt="2024-09-17T10:42:48.568" v="5347" actId="478"/>
          <ac:spMkLst>
            <pc:docMk/>
            <pc:sldMk cId="2126286794" sldId="266"/>
            <ac:spMk id="7" creationId="{885B4792-8831-40C3-1215-3303CCD9394A}"/>
          </ac:spMkLst>
        </pc:spChg>
        <pc:spChg chg="del">
          <ac:chgData name="Carlos Hidalgo García" userId="5e0decdd4a0d9a7e" providerId="LiveId" clId="{445CEDCD-A374-434E-A321-765DEA3D5149}" dt="2024-09-17T10:42:39.283" v="5341" actId="478"/>
          <ac:spMkLst>
            <pc:docMk/>
            <pc:sldMk cId="2126286794" sldId="266"/>
            <ac:spMk id="8" creationId="{315B108E-E473-0DB5-58D7-C78EEC7AA117}"/>
          </ac:spMkLst>
        </pc:spChg>
        <pc:spChg chg="del">
          <ac:chgData name="Carlos Hidalgo García" userId="5e0decdd4a0d9a7e" providerId="LiveId" clId="{445CEDCD-A374-434E-A321-765DEA3D5149}" dt="2024-09-17T10:42:47.288" v="5346" actId="478"/>
          <ac:spMkLst>
            <pc:docMk/>
            <pc:sldMk cId="2126286794" sldId="266"/>
            <ac:spMk id="13" creationId="{90532289-5BAA-7EDE-0F35-ECCB3B81BB6E}"/>
          </ac:spMkLst>
        </pc:spChg>
        <pc:spChg chg="del">
          <ac:chgData name="Carlos Hidalgo García" userId="5e0decdd4a0d9a7e" providerId="LiveId" clId="{445CEDCD-A374-434E-A321-765DEA3D5149}" dt="2024-09-17T10:42:38.338" v="5340" actId="478"/>
          <ac:spMkLst>
            <pc:docMk/>
            <pc:sldMk cId="2126286794" sldId="266"/>
            <ac:spMk id="14" creationId="{DC32CDCE-AD82-1DBA-57A3-9CB1839AAF89}"/>
          </ac:spMkLst>
        </pc:spChg>
        <pc:spChg chg="add del">
          <ac:chgData name="Carlos Hidalgo García" userId="5e0decdd4a0d9a7e" providerId="LiveId" clId="{445CEDCD-A374-434E-A321-765DEA3D5149}" dt="2024-09-17T10:44:31.426" v="5567" actId="22"/>
          <ac:spMkLst>
            <pc:docMk/>
            <pc:sldMk cId="2126286794" sldId="266"/>
            <ac:spMk id="15" creationId="{43D9CF39-1877-7673-8563-F8BAB46F98B0}"/>
          </ac:spMkLst>
        </pc:spChg>
        <pc:spChg chg="add mod">
          <ac:chgData name="Carlos Hidalgo García" userId="5e0decdd4a0d9a7e" providerId="LiveId" clId="{445CEDCD-A374-434E-A321-765DEA3D5149}" dt="2024-09-17T10:47:39.557" v="5747" actId="20577"/>
          <ac:spMkLst>
            <pc:docMk/>
            <pc:sldMk cId="2126286794" sldId="266"/>
            <ac:spMk id="17" creationId="{8E866DC9-F8D7-58E1-6D6D-DA3CCCAA29E0}"/>
          </ac:spMkLst>
        </pc:spChg>
        <pc:spChg chg="del">
          <ac:chgData name="Carlos Hidalgo García" userId="5e0decdd4a0d9a7e" providerId="LiveId" clId="{445CEDCD-A374-434E-A321-765DEA3D5149}" dt="2024-09-17T10:42:41.059" v="5343" actId="478"/>
          <ac:spMkLst>
            <pc:docMk/>
            <pc:sldMk cId="2126286794" sldId="266"/>
            <ac:spMk id="18" creationId="{D1184CDF-ABC1-541D-60E9-17BB1C4F7875}"/>
          </ac:spMkLst>
        </pc:spChg>
        <pc:spChg chg="add mod">
          <ac:chgData name="Carlos Hidalgo García" userId="5e0decdd4a0d9a7e" providerId="LiveId" clId="{445CEDCD-A374-434E-A321-765DEA3D5149}" dt="2024-09-17T11:17:07.032" v="6547" actId="14100"/>
          <ac:spMkLst>
            <pc:docMk/>
            <pc:sldMk cId="2126286794" sldId="266"/>
            <ac:spMk id="19" creationId="{25A31B0D-9C23-65A4-8BBD-810AA0556946}"/>
          </ac:spMkLst>
        </pc:spChg>
        <pc:spChg chg="add mod">
          <ac:chgData name="Carlos Hidalgo García" userId="5e0decdd4a0d9a7e" providerId="LiveId" clId="{445CEDCD-A374-434E-A321-765DEA3D5149}" dt="2024-09-23T09:38:23.471" v="27324" actId="20577"/>
          <ac:spMkLst>
            <pc:docMk/>
            <pc:sldMk cId="2126286794" sldId="266"/>
            <ac:spMk id="20" creationId="{86B3C544-FB17-A382-F02E-519FD5DD61A1}"/>
          </ac:spMkLst>
        </pc:spChg>
        <pc:spChg chg="add del">
          <ac:chgData name="Carlos Hidalgo García" userId="5e0decdd4a0d9a7e" providerId="LiveId" clId="{445CEDCD-A374-434E-A321-765DEA3D5149}" dt="2024-09-17T10:42:43.401" v="5345" actId="478"/>
          <ac:spMkLst>
            <pc:docMk/>
            <pc:sldMk cId="2126286794" sldId="266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10:28:30.843" v="27432" actId="20577"/>
        <pc:sldMkLst>
          <pc:docMk/>
          <pc:sldMk cId="978156688" sldId="267"/>
        </pc:sldMkLst>
        <pc:spChg chg="mod">
          <ac:chgData name="Carlos Hidalgo García" userId="5e0decdd4a0d9a7e" providerId="LiveId" clId="{445CEDCD-A374-434E-A321-765DEA3D5149}" dt="2024-09-19T12:45:48.036" v="13422" actId="13926"/>
          <ac:spMkLst>
            <pc:docMk/>
            <pc:sldMk cId="978156688" sldId="26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10:28:30.843" v="27432" actId="20577"/>
          <ac:spMkLst>
            <pc:docMk/>
            <pc:sldMk cId="978156688" sldId="267"/>
            <ac:spMk id="8" creationId="{0F2DA031-5C9C-4B73-3DFE-B6AAE9BEB88D}"/>
          </ac:spMkLst>
        </pc:spChg>
        <pc:spChg chg="add mod">
          <ac:chgData name="Carlos Hidalgo García" userId="5e0decdd4a0d9a7e" providerId="LiveId" clId="{445CEDCD-A374-434E-A321-765DEA3D5149}" dt="2024-09-23T09:38:27.278" v="27327" actId="20577"/>
          <ac:spMkLst>
            <pc:docMk/>
            <pc:sldMk cId="978156688" sldId="267"/>
            <ac:spMk id="13" creationId="{90497F3A-1BA9-193A-D145-D7B8F2815E79}"/>
          </ac:spMkLst>
        </pc:spChg>
        <pc:spChg chg="del">
          <ac:chgData name="Carlos Hidalgo García" userId="5e0decdd4a0d9a7e" providerId="LiveId" clId="{445CEDCD-A374-434E-A321-765DEA3D5149}" dt="2024-09-17T10:47:51.333" v="5749" actId="478"/>
          <ac:spMkLst>
            <pc:docMk/>
            <pc:sldMk cId="978156688" sldId="267"/>
            <ac:spMk id="17" creationId="{8E866DC9-F8D7-58E1-6D6D-DA3CCCAA29E0}"/>
          </ac:spMkLst>
        </pc:spChg>
        <pc:spChg chg="mod">
          <ac:chgData name="Carlos Hidalgo García" userId="5e0decdd4a0d9a7e" providerId="LiveId" clId="{445CEDCD-A374-434E-A321-765DEA3D5149}" dt="2024-09-17T11:10:09.629" v="6026" actId="20577"/>
          <ac:spMkLst>
            <pc:docMk/>
            <pc:sldMk cId="978156688" sldId="267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17T11:08:29.832" v="6019" actId="478"/>
          <ac:picMkLst>
            <pc:docMk/>
            <pc:sldMk cId="978156688" sldId="267"/>
            <ac:picMk id="4" creationId="{D51F8FB1-7FD5-5464-6A02-691F8F95CEC7}"/>
          </ac:picMkLst>
        </pc:picChg>
        <pc:picChg chg="add mod">
          <ac:chgData name="Carlos Hidalgo García" userId="5e0decdd4a0d9a7e" providerId="LiveId" clId="{445CEDCD-A374-434E-A321-765DEA3D5149}" dt="2024-09-17T11:08:39.251" v="6022" actId="1076"/>
          <ac:picMkLst>
            <pc:docMk/>
            <pc:sldMk cId="978156688" sldId="267"/>
            <ac:picMk id="7" creationId="{C5654491-0754-5575-BEC4-0832F8587A6D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31.501" v="27330" actId="20577"/>
        <pc:sldMkLst>
          <pc:docMk/>
          <pc:sldMk cId="2528621605" sldId="268"/>
        </pc:sldMkLst>
        <pc:spChg chg="mod">
          <ac:chgData name="Carlos Hidalgo García" userId="5e0decdd4a0d9a7e" providerId="LiveId" clId="{445CEDCD-A374-434E-A321-765DEA3D5149}" dt="2024-09-19T12:45:53.575" v="13423" actId="13926"/>
          <ac:spMkLst>
            <pc:docMk/>
            <pc:sldMk cId="2528621605" sldId="26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7T11:17:13.651" v="6548" actId="1076"/>
          <ac:spMkLst>
            <pc:docMk/>
            <pc:sldMk cId="2528621605" sldId="268"/>
            <ac:spMk id="4" creationId="{7D5A627C-C439-064B-8C94-F2F0E029732F}"/>
          </ac:spMkLst>
        </pc:spChg>
        <pc:spChg chg="add mod">
          <ac:chgData name="Carlos Hidalgo García" userId="5e0decdd4a0d9a7e" providerId="LiveId" clId="{445CEDCD-A374-434E-A321-765DEA3D5149}" dt="2024-09-23T09:38:31.501" v="27330" actId="20577"/>
          <ac:spMkLst>
            <pc:docMk/>
            <pc:sldMk cId="2528621605" sldId="268"/>
            <ac:spMk id="15" creationId="{0E49DF3F-FD72-FA47-D1A8-A503EFC58A80}"/>
          </ac:spMkLst>
        </pc:spChg>
        <pc:spChg chg="mod">
          <ac:chgData name="Carlos Hidalgo García" userId="5e0decdd4a0d9a7e" providerId="LiveId" clId="{445CEDCD-A374-434E-A321-765DEA3D5149}" dt="2024-09-17T11:10:24.692" v="6067" actId="20577"/>
          <ac:spMkLst>
            <pc:docMk/>
            <pc:sldMk cId="2528621605" sldId="268"/>
            <ac:spMk id="24" creationId="{77AC952E-FE1E-3C99-9DBC-A0774DAFAAAE}"/>
          </ac:spMkLst>
        </pc:spChg>
        <pc:picChg chg="del">
          <ac:chgData name="Carlos Hidalgo García" userId="5e0decdd4a0d9a7e" providerId="LiveId" clId="{445CEDCD-A374-434E-A321-765DEA3D5149}" dt="2024-09-17T11:10:00.886" v="6024" actId="478"/>
          <ac:picMkLst>
            <pc:docMk/>
            <pc:sldMk cId="2528621605" sldId="268"/>
            <ac:picMk id="7" creationId="{C5654491-0754-5575-BEC4-0832F8587A6D}"/>
          </ac:picMkLst>
        </pc:picChg>
        <pc:picChg chg="add mod">
          <ac:chgData name="Carlos Hidalgo García" userId="5e0decdd4a0d9a7e" providerId="LiveId" clId="{445CEDCD-A374-434E-A321-765DEA3D5149}" dt="2024-09-17T11:17:45.332" v="6550" actId="1076"/>
          <ac:picMkLst>
            <pc:docMk/>
            <pc:sldMk cId="2528621605" sldId="268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17T11:18:07.909" v="6554" actId="1076"/>
          <ac:picMkLst>
            <pc:docMk/>
            <pc:sldMk cId="2528621605" sldId="268"/>
            <ac:picMk id="14" creationId="{5DB44DAE-06BE-D6B6-B82E-98DA992CADB8}"/>
          </ac:picMkLst>
        </pc:picChg>
      </pc:sldChg>
      <pc:sldChg chg="addSp delSp modSp add mod">
        <pc:chgData name="Carlos Hidalgo García" userId="5e0decdd4a0d9a7e" providerId="LiveId" clId="{445CEDCD-A374-434E-A321-765DEA3D5149}" dt="2024-09-23T10:56:37.021" v="27483" actId="1076"/>
        <pc:sldMkLst>
          <pc:docMk/>
          <pc:sldMk cId="842837014" sldId="269"/>
        </pc:sldMkLst>
        <pc:spChg chg="mod">
          <ac:chgData name="Carlos Hidalgo García" userId="5e0decdd4a0d9a7e" providerId="LiveId" clId="{445CEDCD-A374-434E-A321-765DEA3D5149}" dt="2024-09-23T10:39:02.543" v="27478" actId="20577"/>
          <ac:spMkLst>
            <pc:docMk/>
            <pc:sldMk cId="842837014" sldId="26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0:26:49.764" v="6559" actId="478"/>
          <ac:spMkLst>
            <pc:docMk/>
            <pc:sldMk cId="842837014" sldId="269"/>
            <ac:spMk id="4" creationId="{7D5A627C-C439-064B-8C94-F2F0E029732F}"/>
          </ac:spMkLst>
        </pc:spChg>
        <pc:spChg chg="mod">
          <ac:chgData name="Carlos Hidalgo García" userId="5e0decdd4a0d9a7e" providerId="LiveId" clId="{445CEDCD-A374-434E-A321-765DEA3D5149}" dt="2024-09-18T10:29:16.818" v="6657" actId="20577"/>
          <ac:spMkLst>
            <pc:docMk/>
            <pc:sldMk cId="842837014" sldId="269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8T11:06:53.006" v="6978" actId="1076"/>
          <ac:spMkLst>
            <pc:docMk/>
            <pc:sldMk cId="842837014" sldId="269"/>
            <ac:spMk id="39" creationId="{0CEB3F64-6018-A01D-54C6-31DD344F7ED9}"/>
          </ac:spMkLst>
        </pc:spChg>
        <pc:spChg chg="add mod">
          <ac:chgData name="Carlos Hidalgo García" userId="5e0decdd4a0d9a7e" providerId="LiveId" clId="{445CEDCD-A374-434E-A321-765DEA3D5149}" dt="2024-09-19T12:46:42.728" v="13439" actId="33524"/>
          <ac:spMkLst>
            <pc:docMk/>
            <pc:sldMk cId="842837014" sldId="269"/>
            <ac:spMk id="41" creationId="{98FFB113-7B1D-1A13-E119-FDAAD822B3EF}"/>
          </ac:spMkLst>
        </pc:spChg>
        <pc:spChg chg="add mod">
          <ac:chgData name="Carlos Hidalgo García" userId="5e0decdd4a0d9a7e" providerId="LiveId" clId="{445CEDCD-A374-434E-A321-765DEA3D5149}" dt="2024-09-23T09:38:34.734" v="27333" actId="20577"/>
          <ac:spMkLst>
            <pc:docMk/>
            <pc:sldMk cId="842837014" sldId="269"/>
            <ac:spMk id="42" creationId="{C46185E4-EEEC-0359-E535-7D08F82EBDD0}"/>
          </ac:spMkLst>
        </pc:sp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0:26:47.049" v="6557" actId="478"/>
          <ac:picMkLst>
            <pc:docMk/>
            <pc:sldMk cId="842837014" sldId="269"/>
            <ac:picMk id="8" creationId="{13018142-CB1C-0082-194C-D65998A15F25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0:26:47.717" v="6558" actId="478"/>
          <ac:picMkLst>
            <pc:docMk/>
            <pc:sldMk cId="842837014" sldId="269"/>
            <ac:picMk id="14" creationId="{5DB44DAE-06BE-D6B6-B82E-98DA992CADB8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5" creationId="{714CC6C3-6C42-3C8F-0A59-E6BED2849A8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7" creationId="{0C1B8F3A-D1A7-BDF5-9DC5-C3560412201A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19" creationId="{FB9DAA37-948E-3E5B-7897-9725DD5450A0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1" creationId="{1F27EC74-618C-FF0E-348F-2250AD4AAA34}"/>
          </ac:picMkLst>
        </pc:picChg>
        <pc:picChg chg="add mod">
          <ac:chgData name="Carlos Hidalgo García" userId="5e0decdd4a0d9a7e" providerId="LiveId" clId="{445CEDCD-A374-434E-A321-765DEA3D5149}" dt="2024-09-23T10:56:37.021" v="27483" actId="1076"/>
          <ac:picMkLst>
            <pc:docMk/>
            <pc:sldMk cId="842837014" sldId="269"/>
            <ac:picMk id="2050" creationId="{F56C8202-EC2E-81AD-CB6A-D2E7E84C54EC}"/>
          </ac:picMkLst>
        </pc:pic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3" creationId="{B1428DFE-C51C-658A-896A-7839FE857A3C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8" creationId="{72BC1450-F8F0-B6B7-66BD-AFEFC03B723C}"/>
          </ac:cxnSpMkLst>
        </pc:cxnChg>
        <pc:cxnChg chg="add del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29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1" creationId="{6F3FE22E-FC3D-BB5A-A8E4-13C678D079C8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3" creationId="{849FF973-997B-6277-5872-BC62BDF931AF}"/>
          </ac:cxnSpMkLst>
        </pc:cxnChg>
        <pc:cxnChg chg="add mod">
          <ac:chgData name="Carlos Hidalgo García" userId="5e0decdd4a0d9a7e" providerId="LiveId" clId="{445CEDCD-A374-434E-A321-765DEA3D5149}" dt="2024-09-23T10:56:37.021" v="27483" actId="1076"/>
          <ac:cxnSpMkLst>
            <pc:docMk/>
            <pc:sldMk cId="842837014" sldId="269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38.546" v="27336" actId="20577"/>
        <pc:sldMkLst>
          <pc:docMk/>
          <pc:sldMk cId="1967643160" sldId="270"/>
        </pc:sldMkLst>
        <pc:spChg chg="add mod">
          <ac:chgData name="Carlos Hidalgo García" userId="5e0decdd4a0d9a7e" providerId="LiveId" clId="{445CEDCD-A374-434E-A321-765DEA3D5149}" dt="2024-09-23T09:38:38.546" v="27336" actId="20577"/>
          <ac:spMkLst>
            <pc:docMk/>
            <pc:sldMk cId="1967643160" sldId="270"/>
            <ac:spMk id="2" creationId="{AF1CA0DF-8CC9-A3E8-B871-12ADA2C74BEC}"/>
          </ac:spMkLst>
        </pc:spChg>
        <pc:spChg chg="mod">
          <ac:chgData name="Carlos Hidalgo García" userId="5e0decdd4a0d9a7e" providerId="LiveId" clId="{445CEDCD-A374-434E-A321-765DEA3D5149}" dt="2024-09-19T12:47:49.515" v="13457" actId="20577"/>
          <ac:spMkLst>
            <pc:docMk/>
            <pc:sldMk cId="1967643160" sldId="27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06:58.705" v="6980" actId="478"/>
          <ac:spMkLst>
            <pc:docMk/>
            <pc:sldMk cId="1967643160" sldId="270"/>
            <ac:spMk id="39" creationId="{0CEB3F64-6018-A01D-54C6-31DD344F7ED9}"/>
          </ac:spMkLst>
        </pc:spChg>
        <pc:picChg chg="del">
          <ac:chgData name="Carlos Hidalgo García" userId="5e0decdd4a0d9a7e" providerId="LiveId" clId="{445CEDCD-A374-434E-A321-765DEA3D5149}" dt="2024-09-18T11:07:01.746" v="6983" actId="478"/>
          <ac:picMkLst>
            <pc:docMk/>
            <pc:sldMk cId="1967643160" sldId="270"/>
            <ac:picMk id="5" creationId="{1239934B-0F54-B7D0-A1C3-CE3A817DBEE4}"/>
          </ac:picMkLst>
        </pc:picChg>
        <pc:picChg chg="del">
          <ac:chgData name="Carlos Hidalgo García" userId="5e0decdd4a0d9a7e" providerId="LiveId" clId="{445CEDCD-A374-434E-A321-765DEA3D5149}" dt="2024-09-18T11:07:00.600" v="6981" actId="478"/>
          <ac:picMkLst>
            <pc:docMk/>
            <pc:sldMk cId="1967643160" sldId="270"/>
            <ac:picMk id="13" creationId="{82EA0B39-42E6-D80D-D268-EA323B5C10A3}"/>
          </ac:picMkLst>
        </pc:picChg>
        <pc:picChg chg="del">
          <ac:chgData name="Carlos Hidalgo García" userId="5e0decdd4a0d9a7e" providerId="LiveId" clId="{445CEDCD-A374-434E-A321-765DEA3D5149}" dt="2024-09-18T11:07:01.150" v="6982" actId="478"/>
          <ac:picMkLst>
            <pc:docMk/>
            <pc:sldMk cId="1967643160" sldId="270"/>
            <ac:picMk id="15" creationId="{714CC6C3-6C42-3C8F-0A59-E6BED2849A84}"/>
          </ac:picMkLst>
        </pc:picChg>
        <pc:picChg chg="del">
          <ac:chgData name="Carlos Hidalgo García" userId="5e0decdd4a0d9a7e" providerId="LiveId" clId="{445CEDCD-A374-434E-A321-765DEA3D5149}" dt="2024-09-18T11:07:02.284" v="6984" actId="478"/>
          <ac:picMkLst>
            <pc:docMk/>
            <pc:sldMk cId="1967643160" sldId="270"/>
            <ac:picMk id="17" creationId="{0C1B8F3A-D1A7-BDF5-9DC5-C3560412201A}"/>
          </ac:picMkLst>
        </pc:picChg>
        <pc:picChg chg="del">
          <ac:chgData name="Carlos Hidalgo García" userId="5e0decdd4a0d9a7e" providerId="LiveId" clId="{445CEDCD-A374-434E-A321-765DEA3D5149}" dt="2024-09-18T11:07:05.773" v="6990" actId="478"/>
          <ac:picMkLst>
            <pc:docMk/>
            <pc:sldMk cId="1967643160" sldId="270"/>
            <ac:picMk id="19" creationId="{FB9DAA37-948E-3E5B-7897-9725DD5450A0}"/>
          </ac:picMkLst>
        </pc:picChg>
        <pc:picChg chg="del">
          <ac:chgData name="Carlos Hidalgo García" userId="5e0decdd4a0d9a7e" providerId="LiveId" clId="{445CEDCD-A374-434E-A321-765DEA3D5149}" dt="2024-09-18T11:07:02.800" v="6985" actId="478"/>
          <ac:picMkLst>
            <pc:docMk/>
            <pc:sldMk cId="1967643160" sldId="270"/>
            <ac:picMk id="21" creationId="{1F27EC74-618C-FF0E-348F-2250AD4AAA34}"/>
          </ac:picMkLst>
        </pc:picChg>
        <pc:picChg chg="del">
          <ac:chgData name="Carlos Hidalgo García" userId="5e0decdd4a0d9a7e" providerId="LiveId" clId="{445CEDCD-A374-434E-A321-765DEA3D5149}" dt="2024-09-18T11:07:03.312" v="6986" actId="478"/>
          <ac:picMkLst>
            <pc:docMk/>
            <pc:sldMk cId="1967643160" sldId="270"/>
            <ac:picMk id="2050" creationId="{F56C8202-EC2E-81AD-CB6A-D2E7E84C54EC}"/>
          </ac:picMkLst>
        </pc:picChg>
        <pc:cxnChg chg="del">
          <ac:chgData name="Carlos Hidalgo García" userId="5e0decdd4a0d9a7e" providerId="LiveId" clId="{445CEDCD-A374-434E-A321-765DEA3D5149}" dt="2024-09-18T11:07:08.286" v="6993" actId="478"/>
          <ac:cxnSpMkLst>
            <pc:docMk/>
            <pc:sldMk cId="1967643160" sldId="270"/>
            <ac:cxnSpMk id="23" creationId="{B1428DFE-C51C-658A-896A-7839FE857A3C}"/>
          </ac:cxnSpMkLst>
        </pc:cxnChg>
        <pc:cxnChg chg="del">
          <ac:chgData name="Carlos Hidalgo García" userId="5e0decdd4a0d9a7e" providerId="LiveId" clId="{445CEDCD-A374-434E-A321-765DEA3D5149}" dt="2024-09-18T11:07:06.669" v="6991" actId="478"/>
          <ac:cxnSpMkLst>
            <pc:docMk/>
            <pc:sldMk cId="1967643160" sldId="270"/>
            <ac:cxnSpMk id="28" creationId="{72BC1450-F8F0-B6B7-66BD-AFEFC03B723C}"/>
          </ac:cxnSpMkLst>
        </pc:cxnChg>
        <pc:cxnChg chg="del">
          <ac:chgData name="Carlos Hidalgo García" userId="5e0decdd4a0d9a7e" providerId="LiveId" clId="{445CEDCD-A374-434E-A321-765DEA3D5149}" dt="2024-09-18T11:07:07.456" v="6992" actId="478"/>
          <ac:cxnSpMkLst>
            <pc:docMk/>
            <pc:sldMk cId="1967643160" sldId="270"/>
            <ac:cxnSpMk id="29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5.249" v="6989" actId="478"/>
          <ac:cxnSpMkLst>
            <pc:docMk/>
            <pc:sldMk cId="1967643160" sldId="270"/>
            <ac:cxnSpMk id="31" creationId="{6F3FE22E-FC3D-BB5A-A8E4-13C678D079C8}"/>
          </ac:cxnSpMkLst>
        </pc:cxnChg>
        <pc:cxnChg chg="del">
          <ac:chgData name="Carlos Hidalgo García" userId="5e0decdd4a0d9a7e" providerId="LiveId" clId="{445CEDCD-A374-434E-A321-765DEA3D5149}" dt="2024-09-18T11:07:04.021" v="6987" actId="478"/>
          <ac:cxnSpMkLst>
            <pc:docMk/>
            <pc:sldMk cId="1967643160" sldId="270"/>
            <ac:cxnSpMk id="33" creationId="{849FF973-997B-6277-5872-BC62BDF931AF}"/>
          </ac:cxnSpMkLst>
        </pc:cxnChg>
        <pc:cxnChg chg="del">
          <ac:chgData name="Carlos Hidalgo García" userId="5e0decdd4a0d9a7e" providerId="LiveId" clId="{445CEDCD-A374-434E-A321-765DEA3D5149}" dt="2024-09-18T11:07:04.658" v="6988" actId="478"/>
          <ac:cxnSpMkLst>
            <pc:docMk/>
            <pc:sldMk cId="1967643160" sldId="270"/>
            <ac:cxnSpMk id="36" creationId="{C33EAD45-F4EB-42A5-CF0D-6D48621951E6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0:56:56.563" v="27487" actId="478"/>
        <pc:sldMkLst>
          <pc:docMk/>
          <pc:sldMk cId="429395768" sldId="271"/>
        </pc:sldMkLst>
        <pc:spChg chg="add mod">
          <ac:chgData name="Carlos Hidalgo García" userId="5e0decdd4a0d9a7e" providerId="LiveId" clId="{445CEDCD-A374-434E-A321-765DEA3D5149}" dt="2024-09-23T09:38:41.963" v="27339" actId="20577"/>
          <ac:spMkLst>
            <pc:docMk/>
            <pc:sldMk cId="429395768" sldId="271"/>
            <ac:spMk id="2" creationId="{A6710E67-8717-B71F-92CA-E6A719BEC280}"/>
          </ac:spMkLst>
        </pc:spChg>
        <pc:spChg chg="mod">
          <ac:chgData name="Carlos Hidalgo García" userId="5e0decdd4a0d9a7e" providerId="LiveId" clId="{445CEDCD-A374-434E-A321-765DEA3D5149}" dt="2024-09-23T10:56:37.462" v="27484" actId="14100"/>
          <ac:spMkLst>
            <pc:docMk/>
            <pc:sldMk cId="429395768" sldId="27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8T11:25:17.520" v="7967" actId="20577"/>
          <ac:spMkLst>
            <pc:docMk/>
            <pc:sldMk cId="429395768" sldId="271"/>
            <ac:spMk id="24" creationId="{77AC952E-FE1E-3C99-9DBC-A0774DAFAAAE}"/>
          </ac:spMkLst>
        </pc:spChg>
        <pc:picChg chg="add del mod">
          <ac:chgData name="Carlos Hidalgo García" userId="5e0decdd4a0d9a7e" providerId="LiveId" clId="{445CEDCD-A374-434E-A321-765DEA3D5149}" dt="2024-09-23T10:56:56.563" v="27487" actId="478"/>
          <ac:picMkLst>
            <pc:docMk/>
            <pc:sldMk cId="429395768" sldId="271"/>
            <ac:picMk id="8194" creationId="{BB1151F6-70B8-6282-578D-984CF14DB24A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46.708" v="27342" actId="20577"/>
        <pc:sldMkLst>
          <pc:docMk/>
          <pc:sldMk cId="1320642209" sldId="272"/>
        </pc:sldMkLst>
        <pc:spChg chg="mod">
          <ac:chgData name="Carlos Hidalgo García" userId="5e0decdd4a0d9a7e" providerId="LiveId" clId="{445CEDCD-A374-434E-A321-765DEA3D5149}" dt="2024-09-19T12:48:30.751" v="13477" actId="13926"/>
          <ac:spMkLst>
            <pc:docMk/>
            <pc:sldMk cId="1320642209" sldId="27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7" creationId="{6CAD60C3-7E03-9879-4764-092E25A0A241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8" creationId="{99D7FE86-1E57-49F9-2F93-818566EDD6DA}"/>
          </ac:spMkLst>
        </pc:spChg>
        <pc:spChg chg="add mod">
          <ac:chgData name="Carlos Hidalgo García" userId="5e0decdd4a0d9a7e" providerId="LiveId" clId="{445CEDCD-A374-434E-A321-765DEA3D5149}" dt="2024-09-18T11:32:41.314" v="8885" actId="1076"/>
          <ac:spMkLst>
            <pc:docMk/>
            <pc:sldMk cId="1320642209" sldId="272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18T11:36:18.344" v="8957" actId="1076"/>
          <ac:spMkLst>
            <pc:docMk/>
            <pc:sldMk cId="1320642209" sldId="272"/>
            <ac:spMk id="31" creationId="{6043EFF4-C155-670E-15E1-0107A260051A}"/>
          </ac:spMkLst>
        </pc:spChg>
        <pc:spChg chg="add mod">
          <ac:chgData name="Carlos Hidalgo García" userId="5e0decdd4a0d9a7e" providerId="LiveId" clId="{445CEDCD-A374-434E-A321-765DEA3D5149}" dt="2024-09-18T11:36:59.530" v="8981" actId="6549"/>
          <ac:spMkLst>
            <pc:docMk/>
            <pc:sldMk cId="1320642209" sldId="272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23T09:38:46.708" v="27342" actId="20577"/>
          <ac:spMkLst>
            <pc:docMk/>
            <pc:sldMk cId="1320642209" sldId="272"/>
            <ac:spMk id="33" creationId="{D2619DC8-6C27-61E5-9536-8C7332F56577}"/>
          </ac:spMkLst>
        </pc:sp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2" creationId="{61A56488-6A95-41E4-89EA-3C75A44B5F9A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4" creationId="{0E8BB74B-156C-90F6-8C12-A0645F249738}"/>
          </ac:picMkLst>
        </pc:picChg>
        <pc:picChg chg="add mod">
          <ac:chgData name="Carlos Hidalgo García" userId="5e0decdd4a0d9a7e" providerId="LiveId" clId="{445CEDCD-A374-434E-A321-765DEA3D5149}" dt="2024-09-18T11:32:41.314" v="8885" actId="1076"/>
          <ac:picMkLst>
            <pc:docMk/>
            <pc:sldMk cId="1320642209" sldId="272"/>
            <ac:picMk id="5" creationId="{6512374C-75C0-6847-0F52-9D97A131540B}"/>
          </ac:picMkLst>
        </pc:picChg>
        <pc:picChg chg="add mod">
          <ac:chgData name="Carlos Hidalgo García" userId="5e0decdd4a0d9a7e" providerId="LiveId" clId="{445CEDCD-A374-434E-A321-765DEA3D5149}" dt="2024-09-18T11:34:16.712" v="8915" actId="1076"/>
          <ac:picMkLst>
            <pc:docMk/>
            <pc:sldMk cId="1320642209" sldId="272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8T11:34:49.549" v="8921" actId="1076"/>
          <ac:picMkLst>
            <pc:docMk/>
            <pc:sldMk cId="1320642209" sldId="272"/>
            <ac:picMk id="17" creationId="{40B5FE0D-6F25-DC0D-0199-7D3DC1460358}"/>
          </ac:picMkLst>
        </pc:picChg>
        <pc:picChg chg="add del mod">
          <ac:chgData name="Carlos Hidalgo García" userId="5e0decdd4a0d9a7e" providerId="LiveId" clId="{445CEDCD-A374-434E-A321-765DEA3D5149}" dt="2024-09-18T11:34:46.220" v="8920" actId="478"/>
          <ac:picMkLst>
            <pc:docMk/>
            <pc:sldMk cId="1320642209" sldId="272"/>
            <ac:picMk id="19" creationId="{36D9D9A0-26EF-17D4-E6A7-2A917B7D34CC}"/>
          </ac:picMkLst>
        </pc:picChg>
        <pc:cxnChg chg="add mod">
          <ac:chgData name="Carlos Hidalgo García" userId="5e0decdd4a0d9a7e" providerId="LiveId" clId="{445CEDCD-A374-434E-A321-765DEA3D5149}" dt="2024-09-18T11:35:20.303" v="8925" actId="1076"/>
          <ac:cxnSpMkLst>
            <pc:docMk/>
            <pc:sldMk cId="1320642209" sldId="272"/>
            <ac:cxnSpMk id="21" creationId="{2A710AC6-045F-4ABD-EE0A-F2B7C6F754B0}"/>
          </ac:cxnSpMkLst>
        </pc:cxnChg>
        <pc:cxnChg chg="add mod">
          <ac:chgData name="Carlos Hidalgo García" userId="5e0decdd4a0d9a7e" providerId="LiveId" clId="{445CEDCD-A374-434E-A321-765DEA3D5149}" dt="2024-09-18T11:35:45.001" v="8936" actId="1036"/>
          <ac:cxnSpMkLst>
            <pc:docMk/>
            <pc:sldMk cId="1320642209" sldId="272"/>
            <ac:cxnSpMk id="23" creationId="{683A30B2-B275-7A18-7FAE-D0F184B8126E}"/>
          </ac:cxnSpMkLst>
        </pc:cxnChg>
        <pc:cxnChg chg="add mod">
          <ac:chgData name="Carlos Hidalgo García" userId="5e0decdd4a0d9a7e" providerId="LiveId" clId="{445CEDCD-A374-434E-A321-765DEA3D5149}" dt="2024-09-18T11:35:40.412" v="8931" actId="14100"/>
          <ac:cxnSpMkLst>
            <pc:docMk/>
            <pc:sldMk cId="1320642209" sldId="272"/>
            <ac:cxnSpMk id="27" creationId="{AC73A629-1F3E-A620-68DE-E0242230A784}"/>
          </ac:cxnSpMkLst>
        </pc:cxnChg>
        <pc:cxnChg chg="add mod">
          <ac:chgData name="Carlos Hidalgo García" userId="5e0decdd4a0d9a7e" providerId="LiveId" clId="{445CEDCD-A374-434E-A321-765DEA3D5149}" dt="2024-09-18T11:35:50.027" v="8938" actId="1076"/>
          <ac:cxnSpMkLst>
            <pc:docMk/>
            <pc:sldMk cId="1320642209" sldId="272"/>
            <ac:cxnSpMk id="30" creationId="{6F7D10F5-E4AE-28B9-4E45-D6EE80DD779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8:50.170" v="27345" actId="20577"/>
        <pc:sldMkLst>
          <pc:docMk/>
          <pc:sldMk cId="968099541" sldId="273"/>
        </pc:sldMkLst>
        <pc:spChg chg="mod">
          <ac:chgData name="Carlos Hidalgo García" userId="5e0decdd4a0d9a7e" providerId="LiveId" clId="{445CEDCD-A374-434E-A321-765DEA3D5149}" dt="2024-09-18T22:27:38.350" v="9832" actId="6549"/>
          <ac:spMkLst>
            <pc:docMk/>
            <pc:sldMk cId="968099541" sldId="273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13" creationId="{5B49C469-97D2-567D-BD63-363205440AB3}"/>
          </ac:spMkLst>
        </pc:spChg>
        <pc:spChg chg="add mod">
          <ac:chgData name="Carlos Hidalgo García" userId="5e0decdd4a0d9a7e" providerId="LiveId" clId="{445CEDCD-A374-434E-A321-765DEA3D5149}" dt="2024-09-23T09:38:50.170" v="27345" actId="20577"/>
          <ac:spMkLst>
            <pc:docMk/>
            <pc:sldMk cId="968099541" sldId="27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19T14:53:19.246" v="16490" actId="20577"/>
          <ac:spMkLst>
            <pc:docMk/>
            <pc:sldMk cId="968099541" sldId="273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11:37:24.045" v="8983" actId="478"/>
          <ac:spMkLst>
            <pc:docMk/>
            <pc:sldMk cId="968099541" sldId="273"/>
            <ac:spMk id="32" creationId="{99A3A63A-614A-572D-41C4-ACB94DB384CD}"/>
          </ac:spMkLst>
        </pc:sp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5" creationId="{4FD11D7F-034B-7D1D-3439-59E2F38F1BC0}"/>
          </ac:picMkLst>
        </pc:picChg>
        <pc:picChg chg="del">
          <ac:chgData name="Carlos Hidalgo García" userId="5e0decdd4a0d9a7e" providerId="LiveId" clId="{445CEDCD-A374-434E-A321-765DEA3D5149}" dt="2024-09-18T11:37:24.045" v="8983" actId="478"/>
          <ac:picMkLst>
            <pc:docMk/>
            <pc:sldMk cId="968099541" sldId="273"/>
            <ac:picMk id="17" creationId="{40B5FE0D-6F25-DC0D-0199-7D3DC1460358}"/>
          </ac:picMkLst>
        </pc:pic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11:37:24.045" v="8983" actId="478"/>
          <ac:cxnSpMkLst>
            <pc:docMk/>
            <pc:sldMk cId="968099541" sldId="273"/>
            <ac:cxnSpMk id="30" creationId="{6F7D10F5-E4AE-28B9-4E45-D6EE80DD7793}"/>
          </ac:cxnSpMkLst>
        </pc:cxnChg>
      </pc:sldChg>
      <pc:sldChg chg="addSp delSp modSp add mod ord">
        <pc:chgData name="Carlos Hidalgo García" userId="5e0decdd4a0d9a7e" providerId="LiveId" clId="{445CEDCD-A374-434E-A321-765DEA3D5149}" dt="2024-09-23T09:37:40.742" v="27295" actId="20577"/>
        <pc:sldMkLst>
          <pc:docMk/>
          <pc:sldMk cId="2552669650" sldId="274"/>
        </pc:sldMkLst>
        <pc:spChg chg="mod">
          <ac:chgData name="Carlos Hidalgo García" userId="5e0decdd4a0d9a7e" providerId="LiveId" clId="{445CEDCD-A374-434E-A321-765DEA3D5149}" dt="2024-09-19T12:44:58.308" v="13416" actId="13926"/>
          <ac:spMkLst>
            <pc:docMk/>
            <pc:sldMk cId="2552669650" sldId="274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7" creationId="{6CAD60C3-7E03-9879-4764-092E25A0A241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8" creationId="{99D7FE86-1E57-49F9-2F93-818566EDD6D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13" creationId="{5B49C469-97D2-567D-BD63-363205440AB3}"/>
          </ac:spMkLst>
        </pc:spChg>
        <pc:spChg chg="mod">
          <ac:chgData name="Carlos Hidalgo García" userId="5e0decdd4a0d9a7e" providerId="LiveId" clId="{445CEDCD-A374-434E-A321-765DEA3D5149}" dt="2024-09-18T22:29:06.420" v="9856" actId="20577"/>
          <ac:spMkLst>
            <pc:docMk/>
            <pc:sldMk cId="2552669650" sldId="274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2:03:44.565" v="10516" actId="20577"/>
          <ac:spMkLst>
            <pc:docMk/>
            <pc:sldMk cId="2552669650" sldId="274"/>
            <ac:spMk id="24" creationId="{77AC952E-FE1E-3C99-9DBC-A0774DAFAAAE}"/>
          </ac:spMkLst>
        </pc:spChg>
        <pc:spChg chg="add mod">
          <ac:chgData name="Carlos Hidalgo García" userId="5e0decdd4a0d9a7e" providerId="LiveId" clId="{445CEDCD-A374-434E-A321-765DEA3D5149}" dt="2024-09-19T12:00:54.488" v="10423" actId="1076"/>
          <ac:spMkLst>
            <pc:docMk/>
            <pc:sldMk cId="2552669650" sldId="274"/>
            <ac:spMk id="25" creationId="{F7D97B69-F780-04A3-C04F-69D495E4900C}"/>
          </ac:spMkLst>
        </pc:spChg>
        <pc:spChg chg="add mod">
          <ac:chgData name="Carlos Hidalgo García" userId="5e0decdd4a0d9a7e" providerId="LiveId" clId="{445CEDCD-A374-434E-A321-765DEA3D5149}" dt="2024-09-19T12:00:37.649" v="10412" actId="1076"/>
          <ac:spMkLst>
            <pc:docMk/>
            <pc:sldMk cId="2552669650" sldId="274"/>
            <ac:spMk id="26" creationId="{F1DA070E-353E-91B1-CFCC-8018ECDF2DAD}"/>
          </ac:spMkLst>
        </pc:spChg>
        <pc:spChg chg="add mod">
          <ac:chgData name="Carlos Hidalgo García" userId="5e0decdd4a0d9a7e" providerId="LiveId" clId="{445CEDCD-A374-434E-A321-765DEA3D5149}" dt="2024-09-19T12:00:43.322" v="10417" actId="1076"/>
          <ac:spMkLst>
            <pc:docMk/>
            <pc:sldMk cId="2552669650" sldId="274"/>
            <ac:spMk id="28" creationId="{BB6731FD-C660-2853-A466-9A1571527E07}"/>
          </ac:spMkLst>
        </pc:spChg>
        <pc:spChg chg="add mod">
          <ac:chgData name="Carlos Hidalgo García" userId="5e0decdd4a0d9a7e" providerId="LiveId" clId="{445CEDCD-A374-434E-A321-765DEA3D5149}" dt="2024-09-19T12:01:19.915" v="10440" actId="1076"/>
          <ac:spMkLst>
            <pc:docMk/>
            <pc:sldMk cId="2552669650" sldId="274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1" creationId="{6043EFF4-C155-670E-15E1-0107A260051A}"/>
          </ac:spMkLst>
        </pc:spChg>
        <pc:spChg chg="del">
          <ac:chgData name="Carlos Hidalgo García" userId="5e0decdd4a0d9a7e" providerId="LiveId" clId="{445CEDCD-A374-434E-A321-765DEA3D5149}" dt="2024-09-18T22:30:17.254" v="9889" actId="478"/>
          <ac:spMkLst>
            <pc:docMk/>
            <pc:sldMk cId="2552669650" sldId="274"/>
            <ac:spMk id="32" creationId="{99A3A63A-614A-572D-41C4-ACB94DB384CD}"/>
          </ac:spMkLst>
        </pc:spChg>
        <pc:spChg chg="add mod">
          <ac:chgData name="Carlos Hidalgo García" userId="5e0decdd4a0d9a7e" providerId="LiveId" clId="{445CEDCD-A374-434E-A321-765DEA3D5149}" dt="2024-09-19T12:01:35.036" v="10467" actId="14100"/>
          <ac:spMkLst>
            <pc:docMk/>
            <pc:sldMk cId="2552669650" sldId="274"/>
            <ac:spMk id="33" creationId="{26E7D06E-49EE-F84E-F378-F758334B7524}"/>
          </ac:spMkLst>
        </pc:spChg>
        <pc:spChg chg="add mod">
          <ac:chgData name="Carlos Hidalgo García" userId="5e0decdd4a0d9a7e" providerId="LiveId" clId="{445CEDCD-A374-434E-A321-765DEA3D5149}" dt="2024-09-19T12:01:58.882" v="10490" actId="1076"/>
          <ac:spMkLst>
            <pc:docMk/>
            <pc:sldMk cId="2552669650" sldId="274"/>
            <ac:spMk id="34" creationId="{232FC4EF-1AC6-66E5-FA9C-C8E9F08CD5F5}"/>
          </ac:spMkLst>
        </pc:spChg>
        <pc:spChg chg="add mod">
          <ac:chgData name="Carlos Hidalgo García" userId="5e0decdd4a0d9a7e" providerId="LiveId" clId="{445CEDCD-A374-434E-A321-765DEA3D5149}" dt="2024-09-23T09:37:40.742" v="27295" actId="20577"/>
          <ac:spMkLst>
            <pc:docMk/>
            <pc:sldMk cId="2552669650" sldId="274"/>
            <ac:spMk id="42" creationId="{F18A2B67-E2FD-E24A-9973-087B72182A3A}"/>
          </ac:spMkLst>
        </pc:sp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2" creationId="{61A56488-6A95-41E4-89EA-3C75A44B5F9A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4" creationId="{0E8BB74B-156C-90F6-8C12-A0645F249738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5" creationId="{6512374C-75C0-6847-0F52-9D97A131540B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5" creationId="{4FD11D7F-034B-7D1D-3439-59E2F38F1BC0}"/>
          </ac:picMkLst>
        </pc:picChg>
        <pc:picChg chg="add mod">
          <ac:chgData name="Carlos Hidalgo García" userId="5e0decdd4a0d9a7e" providerId="LiveId" clId="{445CEDCD-A374-434E-A321-765DEA3D5149}" dt="2024-09-19T12:00:03.561" v="10373" actId="1076"/>
          <ac:picMkLst>
            <pc:docMk/>
            <pc:sldMk cId="2552669650" sldId="274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8T22:30:17.254" v="9889" actId="478"/>
          <ac:picMkLst>
            <pc:docMk/>
            <pc:sldMk cId="2552669650" sldId="274"/>
            <ac:picMk id="17" creationId="{40B5FE0D-6F25-DC0D-0199-7D3DC1460358}"/>
          </ac:picMkLst>
        </pc:picChg>
        <pc:picChg chg="add mod">
          <ac:chgData name="Carlos Hidalgo García" userId="5e0decdd4a0d9a7e" providerId="LiveId" clId="{445CEDCD-A374-434E-A321-765DEA3D5149}" dt="2024-09-19T12:00:49.263" v="10422" actId="1038"/>
          <ac:picMkLst>
            <pc:docMk/>
            <pc:sldMk cId="2552669650" sldId="274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1" creationId="{2A710AC6-045F-4ABD-EE0A-F2B7C6F754B0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3" creationId="{683A30B2-B275-7A18-7FAE-D0F184B8126E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27" creationId="{AC73A629-1F3E-A620-68DE-E0242230A784}"/>
          </ac:cxnSpMkLst>
        </pc:cxnChg>
        <pc:cxnChg chg="del">
          <ac:chgData name="Carlos Hidalgo García" userId="5e0decdd4a0d9a7e" providerId="LiveId" clId="{445CEDCD-A374-434E-A321-765DEA3D5149}" dt="2024-09-18T22:30:17.254" v="9889" actId="478"/>
          <ac:cxnSpMkLst>
            <pc:docMk/>
            <pc:sldMk cId="2552669650" sldId="274"/>
            <ac:cxnSpMk id="30" creationId="{6F7D10F5-E4AE-28B9-4E45-D6EE80DD7793}"/>
          </ac:cxnSpMkLst>
        </pc:cxnChg>
        <pc:cxnChg chg="add mod">
          <ac:chgData name="Carlos Hidalgo García" userId="5e0decdd4a0d9a7e" providerId="LiveId" clId="{445CEDCD-A374-434E-A321-765DEA3D5149}" dt="2024-09-19T12:02:11.756" v="10493" actId="14100"/>
          <ac:cxnSpMkLst>
            <pc:docMk/>
            <pc:sldMk cId="2552669650" sldId="274"/>
            <ac:cxnSpMk id="35" creationId="{94937F0B-8350-0FFD-5AC0-234914D47365}"/>
          </ac:cxnSpMkLst>
        </pc:cxnChg>
        <pc:cxnChg chg="add mod">
          <ac:chgData name="Carlos Hidalgo García" userId="5e0decdd4a0d9a7e" providerId="LiveId" clId="{445CEDCD-A374-434E-A321-765DEA3D5149}" dt="2024-09-19T12:02:18.386" v="10496" actId="14100"/>
          <ac:cxnSpMkLst>
            <pc:docMk/>
            <pc:sldMk cId="2552669650" sldId="274"/>
            <ac:cxnSpMk id="37" creationId="{D24FE11D-9B53-CEBA-5A3D-15C90366524C}"/>
          </ac:cxnSpMkLst>
        </pc:cxnChg>
        <pc:cxnChg chg="add mod">
          <ac:chgData name="Carlos Hidalgo García" userId="5e0decdd4a0d9a7e" providerId="LiveId" clId="{445CEDCD-A374-434E-A321-765DEA3D5149}" dt="2024-09-19T12:02:24.309" v="10498" actId="1076"/>
          <ac:cxnSpMkLst>
            <pc:docMk/>
            <pc:sldMk cId="2552669650" sldId="274"/>
            <ac:cxnSpMk id="39" creationId="{8500A496-E3F4-35A3-8C7D-C23E86401355}"/>
          </ac:cxnSpMkLst>
        </pc:cxnChg>
        <pc:cxnChg chg="add mod">
          <ac:chgData name="Carlos Hidalgo García" userId="5e0decdd4a0d9a7e" providerId="LiveId" clId="{445CEDCD-A374-434E-A321-765DEA3D5149}" dt="2024-09-19T12:02:31.698" v="10500" actId="1076"/>
          <ac:cxnSpMkLst>
            <pc:docMk/>
            <pc:sldMk cId="2552669650" sldId="274"/>
            <ac:cxnSpMk id="40" creationId="{B1D9686D-D033-A5B3-2A27-52CF61408DBE}"/>
          </ac:cxnSpMkLst>
        </pc:cxnChg>
        <pc:cxnChg chg="add mod">
          <ac:chgData name="Carlos Hidalgo García" userId="5e0decdd4a0d9a7e" providerId="LiveId" clId="{445CEDCD-A374-434E-A321-765DEA3D5149}" dt="2024-09-19T12:02:37.798" v="10502" actId="1076"/>
          <ac:cxnSpMkLst>
            <pc:docMk/>
            <pc:sldMk cId="2552669650" sldId="274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3.980" v="27298" actId="20577"/>
        <pc:sldMkLst>
          <pc:docMk/>
          <pc:sldMk cId="733999770" sldId="275"/>
        </pc:sldMkLst>
        <pc:spChg chg="mod">
          <ac:chgData name="Carlos Hidalgo García" userId="5e0decdd4a0d9a7e" providerId="LiveId" clId="{445CEDCD-A374-434E-A321-765DEA3D5149}" dt="2024-09-19T12:08:19.537" v="10901" actId="20577"/>
          <ac:spMkLst>
            <pc:docMk/>
            <pc:sldMk cId="733999770" sldId="27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3.980" v="27298" actId="20577"/>
          <ac:spMkLst>
            <pc:docMk/>
            <pc:sldMk cId="733999770" sldId="275"/>
            <ac:spMk id="5" creationId="{75E780B1-03FC-E374-92C8-E05A2E355B38}"/>
          </ac:spMkLst>
        </pc:spChg>
        <pc:spChg chg="mod">
          <ac:chgData name="Carlos Hidalgo García" userId="5e0decdd4a0d9a7e" providerId="LiveId" clId="{445CEDCD-A374-434E-A321-765DEA3D5149}" dt="2024-09-19T12:03:50.145" v="10525" actId="20577"/>
          <ac:spMkLst>
            <pc:docMk/>
            <pc:sldMk cId="733999770" sldId="27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5" creationId="{F7D97B69-F780-04A3-C04F-69D495E4900C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6" creationId="{F1DA070E-353E-91B1-CFCC-8018ECDF2DAD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8" creationId="{BB6731FD-C660-2853-A466-9A1571527E07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29" creationId="{9620CCC2-65C7-E43E-17E0-ED3E2CB5F459}"/>
          </ac:spMkLst>
        </pc:spChg>
        <pc:spChg chg="del">
          <ac:chgData name="Carlos Hidalgo García" userId="5e0decdd4a0d9a7e" providerId="LiveId" clId="{445CEDCD-A374-434E-A321-765DEA3D5149}" dt="2024-09-19T12:03:09.466" v="10506" actId="478"/>
          <ac:spMkLst>
            <pc:docMk/>
            <pc:sldMk cId="733999770" sldId="275"/>
            <ac:spMk id="33" creationId="{26E7D06E-49EE-F84E-F378-F758334B7524}"/>
          </ac:spMkLst>
        </pc:spChg>
        <pc:spChg chg="del">
          <ac:chgData name="Carlos Hidalgo García" userId="5e0decdd4a0d9a7e" providerId="LiveId" clId="{445CEDCD-A374-434E-A321-765DEA3D5149}" dt="2024-09-19T12:03:11.046" v="10507" actId="478"/>
          <ac:spMkLst>
            <pc:docMk/>
            <pc:sldMk cId="733999770" sldId="275"/>
            <ac:spMk id="34" creationId="{232FC4EF-1AC6-66E5-FA9C-C8E9F08CD5F5}"/>
          </ac:spMkLst>
        </pc:spChg>
        <pc:picChg chg="add mod">
          <ac:chgData name="Carlos Hidalgo García" userId="5e0decdd4a0d9a7e" providerId="LiveId" clId="{445CEDCD-A374-434E-A321-765DEA3D5149}" dt="2024-09-19T12:08:47.183" v="10904" actId="14100"/>
          <ac:picMkLst>
            <pc:docMk/>
            <pc:sldMk cId="733999770" sldId="275"/>
            <ac:picMk id="4" creationId="{5A8E1AB2-3BD5-1777-EE00-91CC3FF2447C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6" creationId="{76DB93F7-DDDF-14D0-67C5-0AECCC1F8EA0}"/>
          </ac:picMkLst>
        </pc:picChg>
        <pc:picChg chg="del">
          <ac:chgData name="Carlos Hidalgo García" userId="5e0decdd4a0d9a7e" providerId="LiveId" clId="{445CEDCD-A374-434E-A321-765DEA3D5149}" dt="2024-09-19T12:03:09.466" v="10506" actId="478"/>
          <ac:picMkLst>
            <pc:docMk/>
            <pc:sldMk cId="733999770" sldId="275"/>
            <ac:picMk id="19" creationId="{AF937EDE-F311-182B-0184-885BF4D98A8C}"/>
          </ac:picMkLst>
        </pc:pic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5" creationId="{94937F0B-8350-0FFD-5AC0-234914D47365}"/>
          </ac:cxnSpMkLst>
        </pc:cxnChg>
        <pc:cxnChg chg="del mod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7" creationId="{D24FE11D-9B53-CEBA-5A3D-15C90366524C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39" creationId="{8500A496-E3F4-35A3-8C7D-C23E86401355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0" creationId="{B1D9686D-D033-A5B3-2A27-52CF61408DBE}"/>
          </ac:cxnSpMkLst>
        </pc:cxnChg>
        <pc:cxnChg chg="del">
          <ac:chgData name="Carlos Hidalgo García" userId="5e0decdd4a0d9a7e" providerId="LiveId" clId="{445CEDCD-A374-434E-A321-765DEA3D5149}" dt="2024-09-19T12:03:09.466" v="10506" actId="478"/>
          <ac:cxnSpMkLst>
            <pc:docMk/>
            <pc:sldMk cId="733999770" sldId="275"/>
            <ac:cxnSpMk id="41" creationId="{B8F0D108-365D-FE30-6D73-10F91FBDDDB5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47.184" v="27301" actId="20577"/>
        <pc:sldMkLst>
          <pc:docMk/>
          <pc:sldMk cId="1616068038" sldId="276"/>
        </pc:sldMkLst>
        <pc:spChg chg="mod">
          <ac:chgData name="Carlos Hidalgo García" userId="5e0decdd4a0d9a7e" providerId="LiveId" clId="{445CEDCD-A374-434E-A321-765DEA3D5149}" dt="2024-09-19T12:44:22.213" v="13407" actId="13926"/>
          <ac:spMkLst>
            <pc:docMk/>
            <pc:sldMk cId="1616068038" sldId="276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47.184" v="27301" actId="20577"/>
          <ac:spMkLst>
            <pc:docMk/>
            <pc:sldMk cId="1616068038" sldId="276"/>
            <ac:spMk id="13" creationId="{1E0585D7-4C99-6FC0-5923-6CB042964522}"/>
          </ac:spMkLst>
        </pc:spChg>
        <pc:picChg chg="del">
          <ac:chgData name="Carlos Hidalgo García" userId="5e0decdd4a0d9a7e" providerId="LiveId" clId="{445CEDCD-A374-434E-A321-765DEA3D5149}" dt="2024-09-19T12:09:43.687" v="10906" actId="478"/>
          <ac:picMkLst>
            <pc:docMk/>
            <pc:sldMk cId="1616068038" sldId="276"/>
            <ac:picMk id="4" creationId="{5A8E1AB2-3BD5-1777-EE00-91CC3FF2447C}"/>
          </ac:picMkLst>
        </pc:picChg>
        <pc:picChg chg="add mod modCrop">
          <ac:chgData name="Carlos Hidalgo García" userId="5e0decdd4a0d9a7e" providerId="LiveId" clId="{445CEDCD-A374-434E-A321-765DEA3D5149}" dt="2024-09-19T12:15:48.904" v="11751" actId="1076"/>
          <ac:picMkLst>
            <pc:docMk/>
            <pc:sldMk cId="1616068038" sldId="276"/>
            <ac:picMk id="5" creationId="{B50DB61E-3F02-3031-F4D6-FA8B653E2B6C}"/>
          </ac:picMkLst>
        </pc:picChg>
        <pc:picChg chg="add mod">
          <ac:chgData name="Carlos Hidalgo García" userId="5e0decdd4a0d9a7e" providerId="LiveId" clId="{445CEDCD-A374-434E-A321-765DEA3D5149}" dt="2024-09-19T12:16:08.430" v="11754" actId="1076"/>
          <ac:picMkLst>
            <pc:docMk/>
            <pc:sldMk cId="1616068038" sldId="276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2.237" v="27304" actId="20577"/>
        <pc:sldMkLst>
          <pc:docMk/>
          <pc:sldMk cId="2911665825" sldId="277"/>
        </pc:sldMkLst>
        <pc:spChg chg="mod">
          <ac:chgData name="Carlos Hidalgo García" userId="5e0decdd4a0d9a7e" providerId="LiveId" clId="{445CEDCD-A374-434E-A321-765DEA3D5149}" dt="2024-09-19T12:44:14.509" v="13405" actId="13926"/>
          <ac:spMkLst>
            <pc:docMk/>
            <pc:sldMk cId="2911665825" sldId="277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7:52.237" v="27304" actId="20577"/>
          <ac:spMkLst>
            <pc:docMk/>
            <pc:sldMk cId="2911665825" sldId="277"/>
            <ac:spMk id="7" creationId="{A87D7389-9877-7E9A-C4DE-9A34DDEE8F3A}"/>
          </ac:spMkLst>
        </pc:spChg>
        <pc:picChg chg="add mod">
          <ac:chgData name="Carlos Hidalgo García" userId="5e0decdd4a0d9a7e" providerId="LiveId" clId="{445CEDCD-A374-434E-A321-765DEA3D5149}" dt="2024-09-19T12:19:48.235" v="12038" actId="1440"/>
          <ac:picMkLst>
            <pc:docMk/>
            <pc:sldMk cId="2911665825" sldId="277"/>
            <ac:picMk id="4" creationId="{E8E0395F-415B-FC94-6219-80999901063D}"/>
          </ac:picMkLst>
        </pc:picChg>
        <pc:picChg chg="del">
          <ac:chgData name="Carlos Hidalgo García" userId="5e0decdd4a0d9a7e" providerId="LiveId" clId="{445CEDCD-A374-434E-A321-765DEA3D5149}" dt="2024-09-19T12:16:30.646" v="11756" actId="478"/>
          <ac:picMkLst>
            <pc:docMk/>
            <pc:sldMk cId="2911665825" sldId="277"/>
            <ac:picMk id="5" creationId="{B50DB61E-3F02-3031-F4D6-FA8B653E2B6C}"/>
          </ac:picMkLst>
        </pc:picChg>
        <pc:picChg chg="del">
          <ac:chgData name="Carlos Hidalgo García" userId="5e0decdd4a0d9a7e" providerId="LiveId" clId="{445CEDCD-A374-434E-A321-765DEA3D5149}" dt="2024-09-19T12:16:31.237" v="11757" actId="478"/>
          <ac:picMkLst>
            <pc:docMk/>
            <pc:sldMk cId="2911665825" sldId="277"/>
            <ac:picMk id="8" creationId="{D5E53D92-CD7C-2AEF-9F2A-9F6B47BEAEC3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6.857" v="27307" actId="20577"/>
        <pc:sldMkLst>
          <pc:docMk/>
          <pc:sldMk cId="184895562" sldId="278"/>
        </pc:sldMkLst>
        <pc:spChg chg="mod">
          <ac:chgData name="Carlos Hidalgo García" userId="5e0decdd4a0d9a7e" providerId="LiveId" clId="{445CEDCD-A374-434E-A321-765DEA3D5149}" dt="2024-09-19T12:26:24.083" v="12409" actId="20577"/>
          <ac:spMkLst>
            <pc:docMk/>
            <pc:sldMk cId="184895562" sldId="278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2:28:00.425" v="12420" actId="1582"/>
          <ac:spMkLst>
            <pc:docMk/>
            <pc:sldMk cId="184895562" sldId="278"/>
            <ac:spMk id="7" creationId="{3EFA353A-9692-07B5-1BCE-BA236121D9DA}"/>
          </ac:spMkLst>
        </pc:spChg>
        <pc:spChg chg="add mod">
          <ac:chgData name="Carlos Hidalgo García" userId="5e0decdd4a0d9a7e" providerId="LiveId" clId="{445CEDCD-A374-434E-A321-765DEA3D5149}" dt="2024-09-19T12:28:10.877" v="12424" actId="14100"/>
          <ac:spMkLst>
            <pc:docMk/>
            <pc:sldMk cId="184895562" sldId="278"/>
            <ac:spMk id="8" creationId="{43542E33-4D8F-67AB-22D0-27FB7B721F06}"/>
          </ac:spMkLst>
        </pc:spChg>
        <pc:spChg chg="add mod">
          <ac:chgData name="Carlos Hidalgo García" userId="5e0decdd4a0d9a7e" providerId="LiveId" clId="{445CEDCD-A374-434E-A321-765DEA3D5149}" dt="2024-09-19T12:28:20.486" v="12427" actId="14100"/>
          <ac:spMkLst>
            <pc:docMk/>
            <pc:sldMk cId="184895562" sldId="278"/>
            <ac:spMk id="13" creationId="{A022D209-ABE7-84E3-6C51-62BFCEA73237}"/>
          </ac:spMkLst>
        </pc:spChg>
        <pc:spChg chg="add mod">
          <ac:chgData name="Carlos Hidalgo García" userId="5e0decdd4a0d9a7e" providerId="LiveId" clId="{445CEDCD-A374-434E-A321-765DEA3D5149}" dt="2024-09-19T12:28:29.127" v="12430" actId="14100"/>
          <ac:spMkLst>
            <pc:docMk/>
            <pc:sldMk cId="184895562" sldId="278"/>
            <ac:spMk id="14" creationId="{36B836D9-3E08-E6F2-6A67-B1B795B2CFF6}"/>
          </ac:spMkLst>
        </pc:spChg>
        <pc:spChg chg="add mod">
          <ac:chgData name="Carlos Hidalgo García" userId="5e0decdd4a0d9a7e" providerId="LiveId" clId="{445CEDCD-A374-434E-A321-765DEA3D5149}" dt="2024-09-19T12:29:18.643" v="12491" actId="108"/>
          <ac:spMkLst>
            <pc:docMk/>
            <pc:sldMk cId="184895562" sldId="278"/>
            <ac:spMk id="16" creationId="{3A6D6FB5-7EFC-7EDB-07DE-AC8B73EB0805}"/>
          </ac:spMkLst>
        </pc:spChg>
        <pc:spChg chg="add mod">
          <ac:chgData name="Carlos Hidalgo García" userId="5e0decdd4a0d9a7e" providerId="LiveId" clId="{445CEDCD-A374-434E-A321-765DEA3D5149}" dt="2024-09-19T12:29:15.101" v="12490" actId="207"/>
          <ac:spMkLst>
            <pc:docMk/>
            <pc:sldMk cId="184895562" sldId="278"/>
            <ac:spMk id="17" creationId="{CB62802A-D02F-FA40-07C3-98BC62D16E50}"/>
          </ac:spMkLst>
        </pc:spChg>
        <pc:spChg chg="add mod">
          <ac:chgData name="Carlos Hidalgo García" userId="5e0decdd4a0d9a7e" providerId="LiveId" clId="{445CEDCD-A374-434E-A321-765DEA3D5149}" dt="2024-09-19T12:29:32.407" v="12532" actId="1076"/>
          <ac:spMkLst>
            <pc:docMk/>
            <pc:sldMk cId="184895562" sldId="278"/>
            <ac:spMk id="18" creationId="{49B9BE29-4B3D-E162-FBC8-A4F160DAAA59}"/>
          </ac:spMkLst>
        </pc:spChg>
        <pc:spChg chg="add mod">
          <ac:chgData name="Carlos Hidalgo García" userId="5e0decdd4a0d9a7e" providerId="LiveId" clId="{445CEDCD-A374-434E-A321-765DEA3D5149}" dt="2024-09-19T12:29:48.784" v="12553" actId="1076"/>
          <ac:spMkLst>
            <pc:docMk/>
            <pc:sldMk cId="184895562" sldId="278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6.857" v="27307" actId="20577"/>
          <ac:spMkLst>
            <pc:docMk/>
            <pc:sldMk cId="184895562" sldId="278"/>
            <ac:spMk id="20" creationId="{F4FE6FFD-8B94-B9BE-EB27-5C460939DD4B}"/>
          </ac:spMkLst>
        </pc:spChg>
        <pc:picChg chg="del">
          <ac:chgData name="Carlos Hidalgo García" userId="5e0decdd4a0d9a7e" providerId="LiveId" clId="{445CEDCD-A374-434E-A321-765DEA3D5149}" dt="2024-09-19T12:26:00.530" v="12298" actId="478"/>
          <ac:picMkLst>
            <pc:docMk/>
            <pc:sldMk cId="184895562" sldId="278"/>
            <ac:picMk id="4" creationId="{E8E0395F-415B-FC94-6219-80999901063D}"/>
          </ac:picMkLst>
        </pc:picChg>
        <pc:picChg chg="add mod">
          <ac:chgData name="Carlos Hidalgo García" userId="5e0decdd4a0d9a7e" providerId="LiveId" clId="{445CEDCD-A374-434E-A321-765DEA3D5149}" dt="2024-09-19T12:27:39.598" v="12415" actId="1076"/>
          <ac:picMkLst>
            <pc:docMk/>
            <pc:sldMk cId="184895562" sldId="278"/>
            <ac:picMk id="5" creationId="{7DD27024-9E57-5392-B09C-F49D40EE6DE6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7:59.983" v="27310" actId="20577"/>
        <pc:sldMkLst>
          <pc:docMk/>
          <pc:sldMk cId="1184766693" sldId="279"/>
        </pc:sldMkLst>
        <pc:spChg chg="mod">
          <ac:chgData name="Carlos Hidalgo García" userId="5e0decdd4a0d9a7e" providerId="LiveId" clId="{445CEDCD-A374-434E-A321-765DEA3D5149}" dt="2024-09-19T12:44:04.350" v="13403" actId="13926"/>
          <ac:spMkLst>
            <pc:docMk/>
            <pc:sldMk cId="1184766693" sldId="27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19T12:30:57.252" v="12560" actId="478"/>
          <ac:spMkLst>
            <pc:docMk/>
            <pc:sldMk cId="1184766693" sldId="279"/>
            <ac:spMk id="7" creationId="{3EFA353A-9692-07B5-1BCE-BA236121D9DA}"/>
          </ac:spMkLst>
        </pc:spChg>
        <pc:spChg chg="del">
          <ac:chgData name="Carlos Hidalgo García" userId="5e0decdd4a0d9a7e" providerId="LiveId" clId="{445CEDCD-A374-434E-A321-765DEA3D5149}" dt="2024-09-19T12:30:57.825" v="12561" actId="478"/>
          <ac:spMkLst>
            <pc:docMk/>
            <pc:sldMk cId="1184766693" sldId="279"/>
            <ac:spMk id="8" creationId="{43542E33-4D8F-67AB-22D0-27FB7B721F06}"/>
          </ac:spMkLst>
        </pc:spChg>
        <pc:spChg chg="del">
          <ac:chgData name="Carlos Hidalgo García" userId="5e0decdd4a0d9a7e" providerId="LiveId" clId="{445CEDCD-A374-434E-A321-765DEA3D5149}" dt="2024-09-19T12:30:52.632" v="12557" actId="478"/>
          <ac:spMkLst>
            <pc:docMk/>
            <pc:sldMk cId="1184766693" sldId="279"/>
            <ac:spMk id="13" creationId="{A022D209-ABE7-84E3-6C51-62BFCEA73237}"/>
          </ac:spMkLst>
        </pc:spChg>
        <pc:spChg chg="del">
          <ac:chgData name="Carlos Hidalgo García" userId="5e0decdd4a0d9a7e" providerId="LiveId" clId="{445CEDCD-A374-434E-A321-765DEA3D5149}" dt="2024-09-19T12:30:52.072" v="12556" actId="478"/>
          <ac:spMkLst>
            <pc:docMk/>
            <pc:sldMk cId="1184766693" sldId="279"/>
            <ac:spMk id="14" creationId="{36B836D9-3E08-E6F2-6A67-B1B795B2CFF6}"/>
          </ac:spMkLst>
        </pc:spChg>
        <pc:spChg chg="del">
          <ac:chgData name="Carlos Hidalgo García" userId="5e0decdd4a0d9a7e" providerId="LiveId" clId="{445CEDCD-A374-434E-A321-765DEA3D5149}" dt="2024-09-19T12:30:59.239" v="12562" actId="478"/>
          <ac:spMkLst>
            <pc:docMk/>
            <pc:sldMk cId="1184766693" sldId="279"/>
            <ac:spMk id="16" creationId="{3A6D6FB5-7EFC-7EDB-07DE-AC8B73EB0805}"/>
          </ac:spMkLst>
        </pc:spChg>
        <pc:spChg chg="del">
          <ac:chgData name="Carlos Hidalgo García" userId="5e0decdd4a0d9a7e" providerId="LiveId" clId="{445CEDCD-A374-434E-A321-765DEA3D5149}" dt="2024-09-19T12:30:55.185" v="12559" actId="478"/>
          <ac:spMkLst>
            <pc:docMk/>
            <pc:sldMk cId="1184766693" sldId="279"/>
            <ac:spMk id="17" creationId="{CB62802A-D02F-FA40-07C3-98BC62D16E50}"/>
          </ac:spMkLst>
        </pc:spChg>
        <pc:spChg chg="del">
          <ac:chgData name="Carlos Hidalgo García" userId="5e0decdd4a0d9a7e" providerId="LiveId" clId="{445CEDCD-A374-434E-A321-765DEA3D5149}" dt="2024-09-19T12:31:00.544" v="12563" actId="478"/>
          <ac:spMkLst>
            <pc:docMk/>
            <pc:sldMk cId="1184766693" sldId="279"/>
            <ac:spMk id="18" creationId="{49B9BE29-4B3D-E162-FBC8-A4F160DAAA59}"/>
          </ac:spMkLst>
        </pc:spChg>
        <pc:spChg chg="del">
          <ac:chgData name="Carlos Hidalgo García" userId="5e0decdd4a0d9a7e" providerId="LiveId" clId="{445CEDCD-A374-434E-A321-765DEA3D5149}" dt="2024-09-19T12:30:54.120" v="12558" actId="478"/>
          <ac:spMkLst>
            <pc:docMk/>
            <pc:sldMk cId="1184766693" sldId="279"/>
            <ac:spMk id="19" creationId="{9483F600-DA0E-F4C5-85A8-DFC4F94BC9F0}"/>
          </ac:spMkLst>
        </pc:spChg>
        <pc:spChg chg="add mod">
          <ac:chgData name="Carlos Hidalgo García" userId="5e0decdd4a0d9a7e" providerId="LiveId" clId="{445CEDCD-A374-434E-A321-765DEA3D5149}" dt="2024-09-23T09:37:59.983" v="27310" actId="20577"/>
          <ac:spMkLst>
            <pc:docMk/>
            <pc:sldMk cId="1184766693" sldId="279"/>
            <ac:spMk id="31" creationId="{9C644842-B8B1-3678-9613-A86DD017DC94}"/>
          </ac:spMkLst>
        </pc:spChg>
        <pc:picChg chg="add mod">
          <ac:chgData name="Carlos Hidalgo García" userId="5e0decdd4a0d9a7e" providerId="LiveId" clId="{445CEDCD-A374-434E-A321-765DEA3D5149}" dt="2024-09-19T12:41:41.046" v="13181" actId="1076"/>
          <ac:picMkLst>
            <pc:docMk/>
            <pc:sldMk cId="1184766693" sldId="279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2:30:50.681" v="12555" actId="478"/>
          <ac:picMkLst>
            <pc:docMk/>
            <pc:sldMk cId="1184766693" sldId="279"/>
            <ac:picMk id="5" creationId="{7DD27024-9E57-5392-B09C-F49D40EE6DE6}"/>
          </ac:picMkLst>
        </pc:picChg>
        <pc:picChg chg="add mod">
          <ac:chgData name="Carlos Hidalgo García" userId="5e0decdd4a0d9a7e" providerId="LiveId" clId="{445CEDCD-A374-434E-A321-765DEA3D5149}" dt="2024-09-19T12:41:47.482" v="13182" actId="1076"/>
          <ac:picMkLst>
            <pc:docMk/>
            <pc:sldMk cId="1184766693" sldId="279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2:43:33.131" v="13386" actId="1035"/>
          <ac:picMkLst>
            <pc:docMk/>
            <pc:sldMk cId="1184766693" sldId="279"/>
            <ac:picMk id="23" creationId="{4A01D9AF-9297-0C0B-D95A-528ACF3F67B0}"/>
          </ac:picMkLst>
        </pc:picChg>
        <pc:picChg chg="add mod">
          <ac:chgData name="Carlos Hidalgo García" userId="5e0decdd4a0d9a7e" providerId="LiveId" clId="{445CEDCD-A374-434E-A321-765DEA3D5149}" dt="2024-09-19T12:43:36.257" v="13391" actId="1035"/>
          <ac:picMkLst>
            <pc:docMk/>
            <pc:sldMk cId="1184766693" sldId="279"/>
            <ac:picMk id="26" creationId="{D4F4202E-8581-32FD-0A11-4FBEA6754554}"/>
          </ac:picMkLst>
        </pc:picChg>
        <pc:picChg chg="add mod">
          <ac:chgData name="Carlos Hidalgo García" userId="5e0decdd4a0d9a7e" providerId="LiveId" clId="{445CEDCD-A374-434E-A321-765DEA3D5149}" dt="2024-09-19T12:43:39.575" v="13395" actId="1035"/>
          <ac:picMkLst>
            <pc:docMk/>
            <pc:sldMk cId="1184766693" sldId="279"/>
            <ac:picMk id="28" creationId="{11AF3F48-FCF2-E248-6DD4-7B0295A456E1}"/>
          </ac:picMkLst>
        </pc:picChg>
        <pc:picChg chg="add mod">
          <ac:chgData name="Carlos Hidalgo García" userId="5e0decdd4a0d9a7e" providerId="LiveId" clId="{445CEDCD-A374-434E-A321-765DEA3D5149}" dt="2024-09-19T12:43:19.432" v="13381" actId="1035"/>
          <ac:picMkLst>
            <pc:docMk/>
            <pc:sldMk cId="1184766693" sldId="279"/>
            <ac:picMk id="30" creationId="{346C49D9-E9D8-A87B-EAE7-FCD79CA05CE4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07.913" v="27312" actId="20577"/>
        <pc:sldMkLst>
          <pc:docMk/>
          <pc:sldMk cId="2586218610" sldId="280"/>
        </pc:sldMkLst>
        <pc:spChg chg="mod">
          <ac:chgData name="Carlos Hidalgo García" userId="5e0decdd4a0d9a7e" providerId="LiveId" clId="{445CEDCD-A374-434E-A321-765DEA3D5149}" dt="2024-09-19T12:57:18.546" v="14356" actId="13926"/>
          <ac:spMkLst>
            <pc:docMk/>
            <pc:sldMk cId="2586218610" sldId="28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8:07.913" v="27312" actId="20577"/>
          <ac:spMkLst>
            <pc:docMk/>
            <pc:sldMk cId="2586218610" sldId="280"/>
            <ac:spMk id="15" creationId="{4F6D608C-A391-A193-3E59-76831FA09CCC}"/>
          </ac:spMkLst>
        </pc:spChg>
        <pc:picChg chg="add mod">
          <ac:chgData name="Carlos Hidalgo García" userId="5e0decdd4a0d9a7e" providerId="LiveId" clId="{445CEDCD-A374-434E-A321-765DEA3D5149}" dt="2024-09-19T12:50:23.674" v="13606" actId="1076"/>
          <ac:picMkLst>
            <pc:docMk/>
            <pc:sldMk cId="2586218610" sldId="280"/>
            <ac:picMk id="5" creationId="{CFFD6F11-6B1E-0AF8-A7CF-801A75D23EF8}"/>
          </ac:picMkLst>
        </pc:picChg>
        <pc:picChg chg="add mod">
          <ac:chgData name="Carlos Hidalgo García" userId="5e0decdd4a0d9a7e" providerId="LiveId" clId="{445CEDCD-A374-434E-A321-765DEA3D5149}" dt="2024-09-19T12:53:44.082" v="13981" actId="1076"/>
          <ac:picMkLst>
            <pc:docMk/>
            <pc:sldMk cId="2586218610" sldId="280"/>
            <ac:picMk id="8" creationId="{588D4B88-BEE6-089E-EEDF-2B7804BFAC17}"/>
          </ac:picMkLst>
        </pc:picChg>
        <pc:picChg chg="add mod">
          <ac:chgData name="Carlos Hidalgo García" userId="5e0decdd4a0d9a7e" providerId="LiveId" clId="{445CEDCD-A374-434E-A321-765DEA3D5149}" dt="2024-09-19T12:57:10.754" v="14354" actId="1035"/>
          <ac:picMkLst>
            <pc:docMk/>
            <pc:sldMk cId="2586218610" sldId="280"/>
            <ac:picMk id="14" creationId="{E1AF2883-3D4B-CFB9-4104-83E01919ED89}"/>
          </ac:picMkLst>
        </pc:picChg>
        <pc:picChg chg="del">
          <ac:chgData name="Carlos Hidalgo García" userId="5e0decdd4a0d9a7e" providerId="LiveId" clId="{445CEDCD-A374-434E-A321-765DEA3D5149}" dt="2024-09-19T12:49:16.468" v="13486" actId="478"/>
          <ac:picMkLst>
            <pc:docMk/>
            <pc:sldMk cId="2586218610" sldId="280"/>
            <ac:picMk id="23" creationId="{4A01D9AF-9297-0C0B-D95A-528ACF3F67B0}"/>
          </ac:picMkLst>
        </pc:picChg>
        <pc:picChg chg="del">
          <ac:chgData name="Carlos Hidalgo García" userId="5e0decdd4a0d9a7e" providerId="LiveId" clId="{445CEDCD-A374-434E-A321-765DEA3D5149}" dt="2024-09-19T12:49:16.970" v="13487" actId="478"/>
          <ac:picMkLst>
            <pc:docMk/>
            <pc:sldMk cId="2586218610" sldId="280"/>
            <ac:picMk id="26" creationId="{D4F4202E-8581-32FD-0A11-4FBEA6754554}"/>
          </ac:picMkLst>
        </pc:picChg>
        <pc:picChg chg="del">
          <ac:chgData name="Carlos Hidalgo García" userId="5e0decdd4a0d9a7e" providerId="LiveId" clId="{445CEDCD-A374-434E-A321-765DEA3D5149}" dt="2024-09-19T12:49:17.718" v="13488" actId="478"/>
          <ac:picMkLst>
            <pc:docMk/>
            <pc:sldMk cId="2586218610" sldId="280"/>
            <ac:picMk id="28" creationId="{11AF3F48-FCF2-E248-6DD4-7B0295A456E1}"/>
          </ac:picMkLst>
        </pc:picChg>
        <pc:picChg chg="del">
          <ac:chgData name="Carlos Hidalgo García" userId="5e0decdd4a0d9a7e" providerId="LiveId" clId="{445CEDCD-A374-434E-A321-765DEA3D5149}" dt="2024-09-19T12:49:14.861" v="13485" actId="478"/>
          <ac:picMkLst>
            <pc:docMk/>
            <pc:sldMk cId="2586218610" sldId="280"/>
            <ac:picMk id="30" creationId="{346C49D9-E9D8-A87B-EAE7-FCD79CA05CE4}"/>
          </ac:picMkLst>
        </pc:picChg>
      </pc:sldChg>
      <pc:sldChg chg="add del">
        <pc:chgData name="Carlos Hidalgo García" userId="5e0decdd4a0d9a7e" providerId="LiveId" clId="{445CEDCD-A374-434E-A321-765DEA3D5149}" dt="2024-09-19T13:05:50.550" v="14358" actId="47"/>
        <pc:sldMkLst>
          <pc:docMk/>
          <pc:sldMk cId="1094024739" sldId="281"/>
        </pc:sldMkLst>
      </pc:sldChg>
      <pc:sldChg chg="addSp modSp add mod ord">
        <pc:chgData name="Carlos Hidalgo García" userId="5e0decdd4a0d9a7e" providerId="LiveId" clId="{445CEDCD-A374-434E-A321-765DEA3D5149}" dt="2024-09-23T09:38:54.056" v="27348" actId="20577"/>
        <pc:sldMkLst>
          <pc:docMk/>
          <pc:sldMk cId="1555376499" sldId="281"/>
        </pc:sldMkLst>
        <pc:spChg chg="add mod">
          <ac:chgData name="Carlos Hidalgo García" userId="5e0decdd4a0d9a7e" providerId="LiveId" clId="{445CEDCD-A374-434E-A321-765DEA3D5149}" dt="2024-09-23T09:38:54.056" v="27348" actId="20577"/>
          <ac:spMkLst>
            <pc:docMk/>
            <pc:sldMk cId="1555376499" sldId="281"/>
            <ac:spMk id="2" creationId="{DF8860D9-F286-6400-5197-7CBDBFA5FA81}"/>
          </ac:spMkLst>
        </pc:spChg>
        <pc:spChg chg="mod">
          <ac:chgData name="Carlos Hidalgo García" userId="5e0decdd4a0d9a7e" providerId="LiveId" clId="{445CEDCD-A374-434E-A321-765DEA3D5149}" dt="2024-09-22T10:58:23.080" v="21249"/>
          <ac:spMkLst>
            <pc:docMk/>
            <pc:sldMk cId="1555376499" sldId="28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3:06:03.651" v="14380" actId="20577"/>
          <ac:spMkLst>
            <pc:docMk/>
            <pc:sldMk cId="1555376499" sldId="281"/>
            <ac:spMk id="22" creationId="{CB78F33F-6F03-39DA-D2DC-62BFF9F3DF27}"/>
          </ac:spMkLst>
        </pc:spChg>
        <pc:spChg chg="mod">
          <ac:chgData name="Carlos Hidalgo García" userId="5e0decdd4a0d9a7e" providerId="LiveId" clId="{445CEDCD-A374-434E-A321-765DEA3D5149}" dt="2024-09-19T13:06:44.315" v="14444" actId="6549"/>
          <ac:spMkLst>
            <pc:docMk/>
            <pc:sldMk cId="1555376499" sldId="281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445CEDCD-A374-434E-A321-765DEA3D5149}" dt="2024-09-23T09:38:12.063" v="27315" actId="20577"/>
        <pc:sldMkLst>
          <pc:docMk/>
          <pc:sldMk cId="2309678574" sldId="282"/>
        </pc:sldMkLst>
        <pc:spChg chg="mod">
          <ac:chgData name="Carlos Hidalgo García" userId="5e0decdd4a0d9a7e" providerId="LiveId" clId="{445CEDCD-A374-434E-A321-765DEA3D5149}" dt="2024-09-19T13:10:03.810" v="14560" actId="20577"/>
          <ac:spMkLst>
            <pc:docMk/>
            <pc:sldMk cId="2309678574" sldId="28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5:06.523" v="15225" actId="13926"/>
          <ac:spMkLst>
            <pc:docMk/>
            <pc:sldMk cId="2309678574" sldId="282"/>
            <ac:spMk id="17" creationId="{C33F90AF-9E3C-F5B6-D8E8-9D43A70AB940}"/>
          </ac:spMkLst>
        </pc:spChg>
        <pc:spChg chg="add del mod">
          <ac:chgData name="Carlos Hidalgo García" userId="5e0decdd4a0d9a7e" providerId="LiveId" clId="{445CEDCD-A374-434E-A321-765DEA3D5149}" dt="2024-09-19T13:16:28.638" v="15323" actId="478"/>
          <ac:spMkLst>
            <pc:docMk/>
            <pc:sldMk cId="2309678574" sldId="282"/>
            <ac:spMk id="28" creationId="{E45A2969-60A5-4857-D685-BAF6B1ACA0A7}"/>
          </ac:spMkLst>
        </pc:spChg>
        <pc:spChg chg="add mod">
          <ac:chgData name="Carlos Hidalgo García" userId="5e0decdd4a0d9a7e" providerId="LiveId" clId="{445CEDCD-A374-434E-A321-765DEA3D5149}" dt="2024-09-23T09:38:12.063" v="27315" actId="20577"/>
          <ac:spMkLst>
            <pc:docMk/>
            <pc:sldMk cId="2309678574" sldId="282"/>
            <ac:spMk id="29" creationId="{4B51FA77-F57C-751C-E800-159202DED30A}"/>
          </ac:spMkLst>
        </pc:spChg>
        <pc:picChg chg="del">
          <ac:chgData name="Carlos Hidalgo García" userId="5e0decdd4a0d9a7e" providerId="LiveId" clId="{445CEDCD-A374-434E-A321-765DEA3D5149}" dt="2024-09-19T13:07:32.309" v="14451" actId="478"/>
          <ac:picMkLst>
            <pc:docMk/>
            <pc:sldMk cId="2309678574" sldId="282"/>
            <ac:picMk id="4" creationId="{08731A5F-37D4-9CA3-178F-7BFE9A74B3E9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5" creationId="{CFFD6F11-6B1E-0AF8-A7CF-801A75D23EF8}"/>
          </ac:picMkLst>
        </pc:picChg>
        <pc:picChg chg="add del">
          <ac:chgData name="Carlos Hidalgo García" userId="5e0decdd4a0d9a7e" providerId="LiveId" clId="{445CEDCD-A374-434E-A321-765DEA3D5149}" dt="2024-09-19T13:08:38.601" v="14496" actId="22"/>
          <ac:picMkLst>
            <pc:docMk/>
            <pc:sldMk cId="2309678574" sldId="282"/>
            <ac:picMk id="7" creationId="{A896E1E6-5411-DBE5-5109-4C9BC699A416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8" creationId="{588D4B88-BEE6-089E-EEDF-2B7804BFAC17}"/>
          </ac:picMkLst>
        </pc:picChg>
        <pc:picChg chg="del">
          <ac:chgData name="Carlos Hidalgo García" userId="5e0decdd4a0d9a7e" providerId="LiveId" clId="{445CEDCD-A374-434E-A321-765DEA3D5149}" dt="2024-09-19T13:07:27.412" v="14448" actId="478"/>
          <ac:picMkLst>
            <pc:docMk/>
            <pc:sldMk cId="2309678574" sldId="282"/>
            <ac:picMk id="14" creationId="{E1AF2883-3D4B-CFB9-4104-83E01919ED89}"/>
          </ac:picMkLst>
        </pc:picChg>
        <pc:picChg chg="add mod">
          <ac:chgData name="Carlos Hidalgo García" userId="5e0decdd4a0d9a7e" providerId="LiveId" clId="{445CEDCD-A374-434E-A321-765DEA3D5149}" dt="2024-09-19T13:08:54.090" v="14498" actId="1076"/>
          <ac:picMkLst>
            <pc:docMk/>
            <pc:sldMk cId="2309678574" sldId="282"/>
            <ac:picMk id="15" creationId="{2BF59BB5-73A1-1B10-4E72-72F53288961C}"/>
          </ac:picMkLst>
        </pc:picChg>
        <pc:picChg chg="add mod">
          <ac:chgData name="Carlos Hidalgo García" userId="5e0decdd4a0d9a7e" providerId="LiveId" clId="{445CEDCD-A374-434E-A321-765DEA3D5149}" dt="2024-09-19T13:11:26.058" v="14713" actId="1038"/>
          <ac:picMkLst>
            <pc:docMk/>
            <pc:sldMk cId="2309678574" sldId="282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07:23.003" v="14446" actId="478"/>
          <ac:picMkLst>
            <pc:docMk/>
            <pc:sldMk cId="2309678574" sldId="282"/>
            <ac:picMk id="20" creationId="{5DA4DAE4-00B6-EB9E-D807-DCE6BDA3A3CD}"/>
          </ac:picMkLst>
        </pc:picChg>
        <pc:picChg chg="add mod">
          <ac:chgData name="Carlos Hidalgo García" userId="5e0decdd4a0d9a7e" providerId="LiveId" clId="{445CEDCD-A374-434E-A321-765DEA3D5149}" dt="2024-09-19T13:12:59.455" v="14966" actId="1076"/>
          <ac:picMkLst>
            <pc:docMk/>
            <pc:sldMk cId="2309678574" sldId="282"/>
            <ac:picMk id="23" creationId="{BC97BC4D-7AD1-B356-D2FC-656487846D12}"/>
          </ac:picMkLst>
        </pc:picChg>
        <pc:picChg chg="add mod">
          <ac:chgData name="Carlos Hidalgo García" userId="5e0decdd4a0d9a7e" providerId="LiveId" clId="{445CEDCD-A374-434E-A321-765DEA3D5149}" dt="2024-09-19T13:14:56.792" v="15217" actId="1076"/>
          <ac:picMkLst>
            <pc:docMk/>
            <pc:sldMk cId="2309678574" sldId="282"/>
            <ac:picMk id="26" creationId="{EA1CFF2E-02E0-1537-F0BD-8656C4B7DAE5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8:15.224" v="27318" actId="20577"/>
        <pc:sldMkLst>
          <pc:docMk/>
          <pc:sldMk cId="3471324827" sldId="283"/>
        </pc:sldMkLst>
        <pc:spChg chg="mod">
          <ac:chgData name="Carlos Hidalgo García" userId="5e0decdd4a0d9a7e" providerId="LiveId" clId="{445CEDCD-A374-434E-A321-765DEA3D5149}" dt="2024-09-19T13:26:46.226" v="15929" actId="1076"/>
          <ac:spMkLst>
            <pc:docMk/>
            <pc:sldMk cId="3471324827" sldId="28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19T13:19:32.321" v="15520" actId="13926"/>
          <ac:spMkLst>
            <pc:docMk/>
            <pc:sldMk cId="3471324827" sldId="283"/>
            <ac:spMk id="5" creationId="{342B8768-9DC6-2DB8-E211-71C2EE952429}"/>
          </ac:spMkLst>
        </pc:spChg>
        <pc:spChg chg="add mod">
          <ac:chgData name="Carlos Hidalgo García" userId="5e0decdd4a0d9a7e" providerId="LiveId" clId="{445CEDCD-A374-434E-A321-765DEA3D5149}" dt="2024-09-19T13:27:11.558" v="15936" actId="1076"/>
          <ac:spMkLst>
            <pc:docMk/>
            <pc:sldMk cId="3471324827" sldId="283"/>
            <ac:spMk id="7" creationId="{4062F65B-61F0-A4BE-82D2-12DA443B2C81}"/>
          </ac:spMkLst>
        </pc:spChg>
        <pc:spChg chg="add mod">
          <ac:chgData name="Carlos Hidalgo García" userId="5e0decdd4a0d9a7e" providerId="LiveId" clId="{445CEDCD-A374-434E-A321-765DEA3D5149}" dt="2024-09-19T13:26:51.502" v="15930" actId="1076"/>
          <ac:spMkLst>
            <pc:docMk/>
            <pc:sldMk cId="3471324827" sldId="283"/>
            <ac:spMk id="8" creationId="{896656B5-CC6E-954F-C8A0-72EFF1F745DD}"/>
          </ac:spMkLst>
        </pc:spChg>
        <pc:spChg chg="add mod">
          <ac:chgData name="Carlos Hidalgo García" userId="5e0decdd4a0d9a7e" providerId="LiveId" clId="{445CEDCD-A374-434E-A321-765DEA3D5149}" dt="2024-09-19T13:26:40.947" v="15927" actId="14100"/>
          <ac:spMkLst>
            <pc:docMk/>
            <pc:sldMk cId="3471324827" sldId="283"/>
            <ac:spMk id="16" creationId="{96999AED-7492-0DE8-04A1-5708D8FF3E64}"/>
          </ac:spMkLst>
        </pc:spChg>
        <pc:spChg chg="del">
          <ac:chgData name="Carlos Hidalgo García" userId="5e0decdd4a0d9a7e" providerId="LiveId" clId="{445CEDCD-A374-434E-A321-765DEA3D5149}" dt="2024-09-19T13:16:39.733" v="15327" actId="478"/>
          <ac:spMkLst>
            <pc:docMk/>
            <pc:sldMk cId="3471324827" sldId="283"/>
            <ac:spMk id="17" creationId="{C33F90AF-9E3C-F5B6-D8E8-9D43A70AB940}"/>
          </ac:spMkLst>
        </pc:spChg>
        <pc:spChg chg="add mod">
          <ac:chgData name="Carlos Hidalgo García" userId="5e0decdd4a0d9a7e" providerId="LiveId" clId="{445CEDCD-A374-434E-A321-765DEA3D5149}" dt="2024-09-23T09:38:15.224" v="27318" actId="20577"/>
          <ac:spMkLst>
            <pc:docMk/>
            <pc:sldMk cId="3471324827" sldId="283"/>
            <ac:spMk id="18" creationId="{E461086F-5E5C-882E-3DB1-FEC75F8A9097}"/>
          </ac:spMkLst>
        </pc:spChg>
        <pc:spChg chg="mod">
          <ac:chgData name="Carlos Hidalgo García" userId="5e0decdd4a0d9a7e" providerId="LiveId" clId="{445CEDCD-A374-434E-A321-765DEA3D5149}" dt="2024-09-19T13:27:04.141" v="15934" actId="123"/>
          <ac:spMkLst>
            <pc:docMk/>
            <pc:sldMk cId="3471324827" sldId="283"/>
            <ac:spMk id="28" creationId="{E45A2969-60A5-4857-D685-BAF6B1ACA0A7}"/>
          </ac:spMkLst>
        </pc:spChg>
        <pc:picChg chg="add mod">
          <ac:chgData name="Carlos Hidalgo García" userId="5e0decdd4a0d9a7e" providerId="LiveId" clId="{445CEDCD-A374-434E-A321-765DEA3D5149}" dt="2024-09-19T13:17:17.103" v="15353" actId="1076"/>
          <ac:picMkLst>
            <pc:docMk/>
            <pc:sldMk cId="3471324827" sldId="283"/>
            <ac:picMk id="4" creationId="{4E6D4463-6185-DBE8-03CD-B2796966CC24}"/>
          </ac:picMkLst>
        </pc:picChg>
        <pc:picChg chg="add del mod">
          <ac:chgData name="Carlos Hidalgo García" userId="5e0decdd4a0d9a7e" providerId="LiveId" clId="{445CEDCD-A374-434E-A321-765DEA3D5149}" dt="2024-09-19T13:25:11.102" v="15830" actId="478"/>
          <ac:picMkLst>
            <pc:docMk/>
            <pc:sldMk cId="3471324827" sldId="283"/>
            <ac:picMk id="14" creationId="{D66F9020-3269-D785-6DE9-B587A80337E2}"/>
          </ac:picMkLst>
        </pc:picChg>
        <pc:picChg chg="del">
          <ac:chgData name="Carlos Hidalgo García" userId="5e0decdd4a0d9a7e" providerId="LiveId" clId="{445CEDCD-A374-434E-A321-765DEA3D5149}" dt="2024-09-19T13:16:40.582" v="15328" actId="478"/>
          <ac:picMkLst>
            <pc:docMk/>
            <pc:sldMk cId="3471324827" sldId="283"/>
            <ac:picMk id="15" creationId="{2BF59BB5-73A1-1B10-4E72-72F53288961C}"/>
          </ac:picMkLst>
        </pc:picChg>
        <pc:picChg chg="del">
          <ac:chgData name="Carlos Hidalgo García" userId="5e0decdd4a0d9a7e" providerId="LiveId" clId="{445CEDCD-A374-434E-A321-765DEA3D5149}" dt="2024-09-19T13:16:33.882" v="15326" actId="478"/>
          <ac:picMkLst>
            <pc:docMk/>
            <pc:sldMk cId="3471324827" sldId="283"/>
            <ac:picMk id="19" creationId="{844F8575-DF9A-0784-FB13-08CAB60F64E2}"/>
          </ac:picMkLst>
        </pc:picChg>
        <pc:picChg chg="del">
          <ac:chgData name="Carlos Hidalgo García" userId="5e0decdd4a0d9a7e" providerId="LiveId" clId="{445CEDCD-A374-434E-A321-765DEA3D5149}" dt="2024-09-19T13:16:33.218" v="15325" actId="478"/>
          <ac:picMkLst>
            <pc:docMk/>
            <pc:sldMk cId="3471324827" sldId="283"/>
            <ac:picMk id="23" creationId="{BC97BC4D-7AD1-B356-D2FC-656487846D12}"/>
          </ac:picMkLst>
        </pc:picChg>
        <pc:picChg chg="del">
          <ac:chgData name="Carlos Hidalgo García" userId="5e0decdd4a0d9a7e" providerId="LiveId" clId="{445CEDCD-A374-434E-A321-765DEA3D5149}" dt="2024-09-19T13:16:32.533" v="15324" actId="478"/>
          <ac:picMkLst>
            <pc:docMk/>
            <pc:sldMk cId="3471324827" sldId="283"/>
            <ac:picMk id="26" creationId="{EA1CFF2E-02E0-1537-F0BD-8656C4B7DAE5}"/>
          </ac:picMkLst>
        </pc:picChg>
      </pc:sldChg>
      <pc:sldChg chg="addSp modSp add mod ord">
        <pc:chgData name="Carlos Hidalgo García" userId="5e0decdd4a0d9a7e" providerId="LiveId" clId="{445CEDCD-A374-434E-A321-765DEA3D5149}" dt="2024-09-23T09:38:57.133" v="27351" actId="20577"/>
        <pc:sldMkLst>
          <pc:docMk/>
          <pc:sldMk cId="3061980582" sldId="284"/>
        </pc:sldMkLst>
        <pc:spChg chg="add mod">
          <ac:chgData name="Carlos Hidalgo García" userId="5e0decdd4a0d9a7e" providerId="LiveId" clId="{445CEDCD-A374-434E-A321-765DEA3D5149}" dt="2024-09-23T09:38:57.133" v="27351" actId="20577"/>
          <ac:spMkLst>
            <pc:docMk/>
            <pc:sldMk cId="3061980582" sldId="284"/>
            <ac:spMk id="2" creationId="{6EF23393-837D-B4B0-8DA4-281B1999F6E1}"/>
          </ac:spMkLst>
        </pc:spChg>
        <pc:spChg chg="mod">
          <ac:chgData name="Carlos Hidalgo García" userId="5e0decdd4a0d9a7e" providerId="LiveId" clId="{445CEDCD-A374-434E-A321-765DEA3D5149}" dt="2024-09-19T14:53:31.468" v="16494" actId="20577"/>
          <ac:spMkLst>
            <pc:docMk/>
            <pc:sldMk cId="3061980582" sldId="284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19T14:53:22.334" v="16492" actId="20577"/>
          <ac:spMkLst>
            <pc:docMk/>
            <pc:sldMk cId="3061980582" sldId="284"/>
            <ac:spMk id="24" creationId="{77AC952E-FE1E-3C99-9DBC-A0774DAFAAAE}"/>
          </ac:spMkLst>
        </pc:spChg>
      </pc:sldChg>
      <pc:sldChg chg="addSp modSp add mod">
        <pc:chgData name="Carlos Hidalgo García" userId="5e0decdd4a0d9a7e" providerId="LiveId" clId="{445CEDCD-A374-434E-A321-765DEA3D5149}" dt="2024-09-23T09:39:01.024" v="27354" actId="20577"/>
        <pc:sldMkLst>
          <pc:docMk/>
          <pc:sldMk cId="2617576076" sldId="285"/>
        </pc:sldMkLst>
        <pc:spChg chg="mod">
          <ac:chgData name="Carlos Hidalgo García" userId="5e0decdd4a0d9a7e" providerId="LiveId" clId="{445CEDCD-A374-434E-A321-765DEA3D5149}" dt="2024-09-20T21:01:16.097" v="17057" actId="20577"/>
          <ac:spMkLst>
            <pc:docMk/>
            <pc:sldMk cId="2617576076" sldId="285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0:50:43.351" v="20891" actId="1076"/>
          <ac:spMkLst>
            <pc:docMk/>
            <pc:sldMk cId="2617576076" sldId="285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9.621" v="20690" actId="13926"/>
          <ac:spMkLst>
            <pc:docMk/>
            <pc:sldMk cId="2617576076" sldId="285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2:14:27.563" v="23094" actId="1037"/>
          <ac:spMkLst>
            <pc:docMk/>
            <pc:sldMk cId="2617576076" sldId="285"/>
            <ac:spMk id="8" creationId="{472C7D7C-3AA0-1514-B974-D3B04AEF9E6B}"/>
          </ac:spMkLst>
        </pc:spChg>
        <pc:spChg chg="add mod">
          <ac:chgData name="Carlos Hidalgo García" userId="5e0decdd4a0d9a7e" providerId="LiveId" clId="{445CEDCD-A374-434E-A321-765DEA3D5149}" dt="2024-09-23T09:39:01.024" v="27354" actId="20577"/>
          <ac:spMkLst>
            <pc:docMk/>
            <pc:sldMk cId="2617576076" sldId="285"/>
            <ac:spMk id="13" creationId="{56A5C1EA-2759-9C94-E7A8-EC2185221268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5.918" v="27357" actId="20577"/>
        <pc:sldMkLst>
          <pc:docMk/>
          <pc:sldMk cId="3260384421" sldId="286"/>
        </pc:sldMkLst>
        <pc:spChg chg="add mod">
          <ac:chgData name="Carlos Hidalgo García" userId="5e0decdd4a0d9a7e" providerId="LiveId" clId="{445CEDCD-A374-434E-A321-765DEA3D5149}" dt="2024-09-22T10:39:55.077" v="20688" actId="13926"/>
          <ac:spMkLst>
            <pc:docMk/>
            <pc:sldMk cId="3260384421" sldId="286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1:09:06.518" v="17585" actId="404"/>
          <ac:spMkLst>
            <pc:docMk/>
            <pc:sldMk cId="3260384421" sldId="286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1.264" v="20892" actId="478"/>
          <ac:spMkLst>
            <pc:docMk/>
            <pc:sldMk cId="3260384421" sldId="286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0:39:56.858" v="20689" actId="13926"/>
          <ac:spMkLst>
            <pc:docMk/>
            <pc:sldMk cId="3260384421" sldId="286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53.429" v="20687" actId="13926"/>
          <ac:spMkLst>
            <pc:docMk/>
            <pc:sldMk cId="3260384421" sldId="286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0T21:10:30.795" v="17652"/>
          <ac:spMkLst>
            <pc:docMk/>
            <pc:sldMk cId="3260384421" sldId="286"/>
            <ac:spMk id="8" creationId="{37643FA2-282E-E70D-761F-8C9B2B53B089}"/>
          </ac:spMkLst>
        </pc:spChg>
        <pc:spChg chg="add mod">
          <ac:chgData name="Carlos Hidalgo García" userId="5e0decdd4a0d9a7e" providerId="LiveId" clId="{445CEDCD-A374-434E-A321-765DEA3D5149}" dt="2024-09-22T10:50:55.821" v="20893"/>
          <ac:spMkLst>
            <pc:docMk/>
            <pc:sldMk cId="3260384421" sldId="286"/>
            <ac:spMk id="13" creationId="{609F7920-958A-93DF-4855-CE6F087EFD29}"/>
          </ac:spMkLst>
        </pc:spChg>
        <pc:spChg chg="add mod">
          <ac:chgData name="Carlos Hidalgo García" userId="5e0decdd4a0d9a7e" providerId="LiveId" clId="{445CEDCD-A374-434E-A321-765DEA3D5149}" dt="2024-09-23T09:39:05.918" v="27357" actId="20577"/>
          <ac:spMkLst>
            <pc:docMk/>
            <pc:sldMk cId="3260384421" sldId="286"/>
            <ac:spMk id="14" creationId="{F176FD74-AC25-AE1A-9B0A-9309E19F6354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09.794" v="27360" actId="20577"/>
        <pc:sldMkLst>
          <pc:docMk/>
          <pc:sldMk cId="1524151281" sldId="287"/>
        </pc:sldMkLst>
        <pc:spChg chg="del">
          <ac:chgData name="Carlos Hidalgo García" userId="5e0decdd4a0d9a7e" providerId="LiveId" clId="{445CEDCD-A374-434E-A321-765DEA3D5149}" dt="2024-09-20T22:12:36.479" v="17974" actId="478"/>
          <ac:spMkLst>
            <pc:docMk/>
            <pc:sldMk cId="1524151281" sldId="287"/>
            <ac:spMk id="2" creationId="{3DACCA9B-7B3F-271E-B1B6-C781C24DAD7E}"/>
          </ac:spMkLst>
        </pc:spChg>
        <pc:spChg chg="mod">
          <ac:chgData name="Carlos Hidalgo García" userId="5e0decdd4a0d9a7e" providerId="LiveId" clId="{445CEDCD-A374-434E-A321-765DEA3D5149}" dt="2024-09-20T22:12:56.014" v="18089" actId="6549"/>
          <ac:spMkLst>
            <pc:docMk/>
            <pc:sldMk cId="1524151281" sldId="28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0:58.628" v="20894" actId="478"/>
          <ac:spMkLst>
            <pc:docMk/>
            <pc:sldMk cId="1524151281" sldId="287"/>
            <ac:spMk id="4" creationId="{AFDC5735-67EF-078D-9772-DDAFA6ECE7DF}"/>
          </ac:spMkLst>
        </pc:spChg>
        <pc:spChg chg="del">
          <ac:chgData name="Carlos Hidalgo García" userId="5e0decdd4a0d9a7e" providerId="LiveId" clId="{445CEDCD-A374-434E-A321-765DEA3D5149}" dt="2024-09-20T22:10:40.175" v="17655" actId="478"/>
          <ac:spMkLst>
            <pc:docMk/>
            <pc:sldMk cId="1524151281" sldId="287"/>
            <ac:spMk id="5" creationId="{405EBD6B-E4D2-B956-FED0-777798C5A0E7}"/>
          </ac:spMkLst>
        </pc:spChg>
        <pc:spChg chg="mod">
          <ac:chgData name="Carlos Hidalgo García" userId="5e0decdd4a0d9a7e" providerId="LiveId" clId="{445CEDCD-A374-434E-A321-765DEA3D5149}" dt="2024-09-22T10:39:49.466" v="20686" actId="13926"/>
          <ac:spMkLst>
            <pc:docMk/>
            <pc:sldMk cId="1524151281" sldId="287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50:58.892" v="20895"/>
          <ac:spMkLst>
            <pc:docMk/>
            <pc:sldMk cId="1524151281" sldId="28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3T09:39:09.794" v="27360" actId="20577"/>
          <ac:spMkLst>
            <pc:docMk/>
            <pc:sldMk cId="1524151281" sldId="287"/>
            <ac:spMk id="13" creationId="{C647568E-C09E-AFAC-3C15-E0581380DA0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2.952" v="27363" actId="20577"/>
        <pc:sldMkLst>
          <pc:docMk/>
          <pc:sldMk cId="524744888" sldId="288"/>
        </pc:sldMkLst>
        <pc:spChg chg="mod">
          <ac:chgData name="Carlos Hidalgo García" userId="5e0decdd4a0d9a7e" providerId="LiveId" clId="{445CEDCD-A374-434E-A321-765DEA3D5149}" dt="2024-09-20T22:32:11.279" v="18888" actId="20577"/>
          <ac:spMkLst>
            <pc:docMk/>
            <pc:sldMk cId="524744888" sldId="28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07.265" v="20896" actId="478"/>
          <ac:spMkLst>
            <pc:docMk/>
            <pc:sldMk cId="524744888" sldId="288"/>
            <ac:spMk id="4" creationId="{AFDC5735-67EF-078D-9772-DDAFA6ECE7DF}"/>
          </ac:spMkLst>
        </pc:spChg>
        <pc:spChg chg="add del">
          <ac:chgData name="Carlos Hidalgo García" userId="5e0decdd4a0d9a7e" providerId="LiveId" clId="{445CEDCD-A374-434E-A321-765DEA3D5149}" dt="2024-09-20T22:17:23.896" v="18808" actId="22"/>
          <ac:spMkLst>
            <pc:docMk/>
            <pc:sldMk cId="524744888" sldId="288"/>
            <ac:spMk id="5" creationId="{0BA688C8-CFBF-4C9E-2C56-2B303F6648DF}"/>
          </ac:spMkLst>
        </pc:spChg>
        <pc:spChg chg="mod">
          <ac:chgData name="Carlos Hidalgo García" userId="5e0decdd4a0d9a7e" providerId="LiveId" clId="{445CEDCD-A374-434E-A321-765DEA3D5149}" dt="2024-09-22T10:39:41.496" v="20684" actId="13926"/>
          <ac:spMkLst>
            <pc:docMk/>
            <pc:sldMk cId="524744888" sldId="288"/>
            <ac:spMk id="7" creationId="{0D1FF90D-8DE5-B1EC-4B0A-EEE707256758}"/>
          </ac:spMkLst>
        </pc:spChg>
        <pc:spChg chg="add mod">
          <ac:chgData name="Carlos Hidalgo García" userId="5e0decdd4a0d9a7e" providerId="LiveId" clId="{445CEDCD-A374-434E-A321-765DEA3D5149}" dt="2024-09-22T10:39:43.637" v="20685" actId="13926"/>
          <ac:spMkLst>
            <pc:docMk/>
            <pc:sldMk cId="524744888" sldId="288"/>
            <ac:spMk id="8" creationId="{DDDE58A3-2487-67DD-2175-E68E28B0A21D}"/>
          </ac:spMkLst>
        </pc:spChg>
        <pc:spChg chg="add mod">
          <ac:chgData name="Carlos Hidalgo García" userId="5e0decdd4a0d9a7e" providerId="LiveId" clId="{445CEDCD-A374-434E-A321-765DEA3D5149}" dt="2024-09-22T10:51:07.431" v="20897"/>
          <ac:spMkLst>
            <pc:docMk/>
            <pc:sldMk cId="524744888" sldId="288"/>
            <ac:spMk id="13" creationId="{6BCEBCE9-8CE4-2C01-4139-A676910349E2}"/>
          </ac:spMkLst>
        </pc:spChg>
        <pc:spChg chg="add mod">
          <ac:chgData name="Carlos Hidalgo García" userId="5e0decdd4a0d9a7e" providerId="LiveId" clId="{445CEDCD-A374-434E-A321-765DEA3D5149}" dt="2024-09-23T09:39:12.952" v="27363" actId="20577"/>
          <ac:spMkLst>
            <pc:docMk/>
            <pc:sldMk cId="524744888" sldId="288"/>
            <ac:spMk id="14" creationId="{4DA947C1-2040-1500-D1BF-B6E7AB445E56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6.729" v="27366" actId="20577"/>
        <pc:sldMkLst>
          <pc:docMk/>
          <pc:sldMk cId="235831302" sldId="289"/>
        </pc:sldMkLst>
        <pc:spChg chg="add mod">
          <ac:chgData name="Carlos Hidalgo García" userId="5e0decdd4a0d9a7e" providerId="LiveId" clId="{445CEDCD-A374-434E-A321-765DEA3D5149}" dt="2024-09-22T10:51:15.906" v="20899"/>
          <ac:spMkLst>
            <pc:docMk/>
            <pc:sldMk cId="235831302" sldId="289"/>
            <ac:spMk id="2" creationId="{A746A6A5-A163-1198-7510-9C41397D32EE}"/>
          </ac:spMkLst>
        </pc:spChg>
        <pc:spChg chg="mod">
          <ac:chgData name="Carlos Hidalgo García" userId="5e0decdd4a0d9a7e" providerId="LiveId" clId="{445CEDCD-A374-434E-A321-765DEA3D5149}" dt="2024-09-22T10:22:48.695" v="19849" actId="20577"/>
          <ac:spMkLst>
            <pc:docMk/>
            <pc:sldMk cId="235831302" sldId="289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51:15.716" v="20898" actId="478"/>
          <ac:spMkLst>
            <pc:docMk/>
            <pc:sldMk cId="235831302" sldId="289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3T09:39:16.729" v="27366" actId="20577"/>
          <ac:spMkLst>
            <pc:docMk/>
            <pc:sldMk cId="235831302" sldId="289"/>
            <ac:spMk id="5" creationId="{B201ACD9-C7FC-21EC-E2C3-DDA4A640089B}"/>
          </ac:spMkLst>
        </pc:spChg>
        <pc:spChg chg="del mod">
          <ac:chgData name="Carlos Hidalgo García" userId="5e0decdd4a0d9a7e" providerId="LiveId" clId="{445CEDCD-A374-434E-A321-765DEA3D5149}" dt="2024-09-20T22:42:21.598" v="19303" actId="478"/>
          <ac:spMkLst>
            <pc:docMk/>
            <pc:sldMk cId="235831302" sldId="289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0T22:37:24.349" v="18895" actId="478"/>
          <ac:spMkLst>
            <pc:docMk/>
            <pc:sldMk cId="235831302" sldId="289"/>
            <ac:spMk id="8" creationId="{DDDE58A3-2487-67DD-2175-E68E28B0A21D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19.948" v="27369" actId="20577"/>
        <pc:sldMkLst>
          <pc:docMk/>
          <pc:sldMk cId="1747698385" sldId="290"/>
        </pc:sldMkLst>
        <pc:spChg chg="add mod">
          <ac:chgData name="Carlos Hidalgo García" userId="5e0decdd4a0d9a7e" providerId="LiveId" clId="{445CEDCD-A374-434E-A321-765DEA3D5149}" dt="2024-09-22T10:39:34.824" v="20682" actId="13926"/>
          <ac:spMkLst>
            <pc:docMk/>
            <pc:sldMk cId="1747698385" sldId="290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2:22.220" v="20300" actId="13926"/>
          <ac:spMkLst>
            <pc:docMk/>
            <pc:sldMk cId="1747698385" sldId="290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0:26:46.463" v="19869" actId="478"/>
          <ac:spMkLst>
            <pc:docMk/>
            <pc:sldMk cId="1747698385" sldId="290"/>
            <ac:spMk id="4" creationId="{AFDC5735-67EF-078D-9772-DDAFA6ECE7DF}"/>
          </ac:spMkLst>
        </pc:spChg>
        <pc:spChg chg="add mod">
          <ac:chgData name="Carlos Hidalgo García" userId="5e0decdd4a0d9a7e" providerId="LiveId" clId="{445CEDCD-A374-434E-A321-765DEA3D5149}" dt="2024-09-22T12:10:47.282" v="23073" actId="1076"/>
          <ac:spMkLst>
            <pc:docMk/>
            <pc:sldMk cId="1747698385" sldId="290"/>
            <ac:spMk id="5" creationId="{E217C236-390D-94B4-99C8-7D3B0D45FFE5}"/>
          </ac:spMkLst>
        </pc:spChg>
        <pc:spChg chg="add mod">
          <ac:chgData name="Carlos Hidalgo García" userId="5e0decdd4a0d9a7e" providerId="LiveId" clId="{445CEDCD-A374-434E-A321-765DEA3D5149}" dt="2024-09-22T10:51:20.218" v="20900" actId="20577"/>
          <ac:spMkLst>
            <pc:docMk/>
            <pc:sldMk cId="1747698385" sldId="290"/>
            <ac:spMk id="7" creationId="{6BCAE3A4-8D5C-3601-DBA6-B32562EFD9AC}"/>
          </ac:spMkLst>
        </pc:spChg>
        <pc:spChg chg="add mod">
          <ac:chgData name="Carlos Hidalgo García" userId="5e0decdd4a0d9a7e" providerId="LiveId" clId="{445CEDCD-A374-434E-A321-765DEA3D5149}" dt="2024-09-22T12:10:44.740" v="23072" actId="1076"/>
          <ac:spMkLst>
            <pc:docMk/>
            <pc:sldMk cId="1747698385" sldId="290"/>
            <ac:spMk id="8" creationId="{B1F6ABFD-F968-29A9-4FA5-3B9AC4E65749}"/>
          </ac:spMkLst>
        </pc:spChg>
        <pc:spChg chg="add mod">
          <ac:chgData name="Carlos Hidalgo García" userId="5e0decdd4a0d9a7e" providerId="LiveId" clId="{445CEDCD-A374-434E-A321-765DEA3D5149}" dt="2024-09-23T09:39:19.948" v="27369" actId="20577"/>
          <ac:spMkLst>
            <pc:docMk/>
            <pc:sldMk cId="1747698385" sldId="290"/>
            <ac:spMk id="13" creationId="{CEE61DC9-8A93-7E6C-65BC-B2DA48B74245}"/>
          </ac:spMkLst>
        </pc:spChg>
      </pc:sldChg>
      <pc:sldChg chg="addSp delSp modSp add del mod">
        <pc:chgData name="Carlos Hidalgo García" userId="5e0decdd4a0d9a7e" providerId="LiveId" clId="{445CEDCD-A374-434E-A321-765DEA3D5149}" dt="2024-09-22T21:32:04.130" v="26704" actId="47"/>
        <pc:sldMkLst>
          <pc:docMk/>
          <pc:sldMk cId="3030905562" sldId="291"/>
        </pc:sldMkLst>
        <pc:spChg chg="add del mod">
          <ac:chgData name="Carlos Hidalgo García" userId="5e0decdd4a0d9a7e" providerId="LiveId" clId="{445CEDCD-A374-434E-A321-765DEA3D5149}" dt="2024-09-22T10:29:15.306" v="20083" actId="21"/>
          <ac:spMkLst>
            <pc:docMk/>
            <pc:sldMk cId="3030905562" sldId="291"/>
            <ac:spMk id="2" creationId="{8137A792-9BEB-A653-472E-A00964816060}"/>
          </ac:spMkLst>
        </pc:spChg>
        <pc:spChg chg="del">
          <ac:chgData name="Carlos Hidalgo García" userId="5e0decdd4a0d9a7e" providerId="LiveId" clId="{445CEDCD-A374-434E-A321-765DEA3D5149}" dt="2024-09-22T10:51:28.589" v="20901" actId="478"/>
          <ac:spMkLst>
            <pc:docMk/>
            <pc:sldMk cId="3030905562" sldId="291"/>
            <ac:spMk id="4" creationId="{AFDC5735-67EF-078D-9772-DDAFA6ECE7DF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23.126" v="27372" actId="20577"/>
        <pc:sldMkLst>
          <pc:docMk/>
          <pc:sldMk cId="123039621" sldId="292"/>
        </pc:sldMkLst>
        <pc:spChg chg="mod">
          <ac:chgData name="Carlos Hidalgo García" userId="5e0decdd4a0d9a7e" providerId="LiveId" clId="{445CEDCD-A374-434E-A321-765DEA3D5149}" dt="2024-09-22T10:44:06.663" v="20700" actId="1076"/>
          <ac:spMkLst>
            <pc:docMk/>
            <pc:sldMk cId="123039621" sldId="292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0:37:02.151" v="20500" actId="20577"/>
          <ac:spMkLst>
            <pc:docMk/>
            <pc:sldMk cId="123039621" sldId="292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3T09:39:23.126" v="27372" actId="20577"/>
          <ac:spMkLst>
            <pc:docMk/>
            <pc:sldMk cId="123039621" sldId="292"/>
            <ac:spMk id="4" creationId="{B3AAB2DE-2872-22D1-33E4-4B6447468D32}"/>
          </ac:spMkLst>
        </pc:spChg>
        <pc:spChg chg="add del">
          <ac:chgData name="Carlos Hidalgo García" userId="5e0decdd4a0d9a7e" providerId="LiveId" clId="{445CEDCD-A374-434E-A321-765DEA3D5149}" dt="2024-09-22T10:33:05.266" v="20312" actId="478"/>
          <ac:spMkLst>
            <pc:docMk/>
            <pc:sldMk cId="123039621" sldId="292"/>
            <ac:spMk id="5" creationId="{E217C236-390D-94B4-99C8-7D3B0D45FFE5}"/>
          </ac:spMkLst>
        </pc:spChg>
      </pc:sldChg>
      <pc:sldChg chg="addSp modSp add mod">
        <pc:chgData name="Carlos Hidalgo García" userId="5e0decdd4a0d9a7e" providerId="LiveId" clId="{445CEDCD-A374-434E-A321-765DEA3D5149}" dt="2024-09-23T09:39:27.985" v="27375" actId="20577"/>
        <pc:sldMkLst>
          <pc:docMk/>
          <pc:sldMk cId="3696767221" sldId="293"/>
        </pc:sldMkLst>
        <pc:spChg chg="mod">
          <ac:chgData name="Carlos Hidalgo García" userId="5e0decdd4a0d9a7e" providerId="LiveId" clId="{445CEDCD-A374-434E-A321-765DEA3D5149}" dt="2024-09-22T10:54:34.767" v="21046" actId="13926"/>
          <ac:spMkLst>
            <pc:docMk/>
            <pc:sldMk cId="3696767221" sldId="293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06:56.414" v="21522" actId="207"/>
          <ac:spMkLst>
            <pc:docMk/>
            <pc:sldMk cId="3696767221" sldId="29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1:14:41.889" v="21524" actId="1076"/>
          <ac:spMkLst>
            <pc:docMk/>
            <pc:sldMk cId="3696767221" sldId="293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14:54.025" v="21546" actId="20577"/>
          <ac:spMkLst>
            <pc:docMk/>
            <pc:sldMk cId="3696767221" sldId="293"/>
            <ac:spMk id="5" creationId="{77329363-B747-7A85-092F-B2448E836E5F}"/>
          </ac:spMkLst>
        </pc:spChg>
        <pc:spChg chg="add mod">
          <ac:chgData name="Carlos Hidalgo García" userId="5e0decdd4a0d9a7e" providerId="LiveId" clId="{445CEDCD-A374-434E-A321-765DEA3D5149}" dt="2024-09-23T09:39:27.985" v="27375" actId="20577"/>
          <ac:spMkLst>
            <pc:docMk/>
            <pc:sldMk cId="3696767221" sldId="293"/>
            <ac:spMk id="7" creationId="{BFD61F81-0684-D6C3-BD4F-DA05B0C2E8B0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1.631" v="27378" actId="20577"/>
        <pc:sldMkLst>
          <pc:docMk/>
          <pc:sldMk cId="3729356763" sldId="294"/>
        </pc:sldMkLst>
        <pc:spChg chg="mod">
          <ac:chgData name="Carlos Hidalgo García" userId="5e0decdd4a0d9a7e" providerId="LiveId" clId="{445CEDCD-A374-434E-A321-765DEA3D5149}" dt="2024-09-22T11:58:38.675" v="22225" actId="20577"/>
          <ac:spMkLst>
            <pc:docMk/>
            <pc:sldMk cId="3729356763" sldId="294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1:56:31.057" v="22122" actId="20577"/>
          <ac:spMkLst>
            <pc:docMk/>
            <pc:sldMk cId="3729356763" sldId="294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37.701" v="23033" actId="478"/>
          <ac:spMkLst>
            <pc:docMk/>
            <pc:sldMk cId="3729356763" sldId="294"/>
            <ac:spMk id="4" creationId="{CD344272-59EB-B8D8-239A-69428618EC34}"/>
          </ac:spMkLst>
        </pc:spChg>
        <pc:spChg chg="add mod">
          <ac:chgData name="Carlos Hidalgo García" userId="5e0decdd4a0d9a7e" providerId="LiveId" clId="{445CEDCD-A374-434E-A321-765DEA3D5149}" dt="2024-09-22T11:58:41.417" v="22228" actId="20577"/>
          <ac:spMkLst>
            <pc:docMk/>
            <pc:sldMk cId="3729356763" sldId="294"/>
            <ac:spMk id="5" creationId="{C3FE5117-98F1-4C76-6C6E-A7F6767FB43C}"/>
          </ac:spMkLst>
        </pc:spChg>
        <pc:spChg chg="add mod">
          <ac:chgData name="Carlos Hidalgo García" userId="5e0decdd4a0d9a7e" providerId="LiveId" clId="{445CEDCD-A374-434E-A321-765DEA3D5149}" dt="2024-09-22T11:57:57.192" v="22222" actId="1076"/>
          <ac:spMkLst>
            <pc:docMk/>
            <pc:sldMk cId="3729356763" sldId="294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8" creationId="{FD9658B7-F0BF-EDA5-3A7B-D62BE9267B2C}"/>
          </ac:spMkLst>
        </pc:spChg>
        <pc:spChg chg="add mod">
          <ac:chgData name="Carlos Hidalgo García" userId="5e0decdd4a0d9a7e" providerId="LiveId" clId="{445CEDCD-A374-434E-A321-765DEA3D5149}" dt="2024-09-22T12:09:37.946" v="23034"/>
          <ac:spMkLst>
            <pc:docMk/>
            <pc:sldMk cId="3729356763" sldId="294"/>
            <ac:spMk id="13" creationId="{CED62E8D-BE0E-1C3C-B694-B8CB1FB7694D}"/>
          </ac:spMkLst>
        </pc:spChg>
        <pc:spChg chg="add mod">
          <ac:chgData name="Carlos Hidalgo García" userId="5e0decdd4a0d9a7e" providerId="LiveId" clId="{445CEDCD-A374-434E-A321-765DEA3D5149}" dt="2024-09-23T09:39:31.631" v="27378" actId="20577"/>
          <ac:spMkLst>
            <pc:docMk/>
            <pc:sldMk cId="3729356763" sldId="294"/>
            <ac:spMk id="14" creationId="{A783A520-9A32-8CDE-F4C7-277B973F3DCC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34.789" v="27381" actId="20577"/>
        <pc:sldMkLst>
          <pc:docMk/>
          <pc:sldMk cId="3063361098" sldId="295"/>
        </pc:sldMkLst>
        <pc:spChg chg="del">
          <ac:chgData name="Carlos Hidalgo García" userId="5e0decdd4a0d9a7e" providerId="LiveId" clId="{445CEDCD-A374-434E-A321-765DEA3D5149}" dt="2024-09-22T11:59:31.347" v="22231" actId="478"/>
          <ac:spMkLst>
            <pc:docMk/>
            <pc:sldMk cId="3063361098" sldId="295"/>
            <ac:spMk id="2" creationId="{8137A792-9BEB-A653-472E-A00964816060}"/>
          </ac:spMkLst>
        </pc:spChg>
        <pc:spChg chg="mod">
          <ac:chgData name="Carlos Hidalgo García" userId="5e0decdd4a0d9a7e" providerId="LiveId" clId="{445CEDCD-A374-434E-A321-765DEA3D5149}" dt="2024-09-22T12:08:55.595" v="23004" actId="13926"/>
          <ac:spMkLst>
            <pc:docMk/>
            <pc:sldMk cId="3063361098" sldId="295"/>
            <ac:spMk id="3" creationId="{E14534E9-0538-FB88-49AA-FF4F54BC08A9}"/>
          </ac:spMkLst>
        </pc:spChg>
        <pc:spChg chg="del mod">
          <ac:chgData name="Carlos Hidalgo García" userId="5e0decdd4a0d9a7e" providerId="LiveId" clId="{445CEDCD-A374-434E-A321-765DEA3D5149}" dt="2024-09-22T12:09:41.645" v="23035" actId="478"/>
          <ac:spMkLst>
            <pc:docMk/>
            <pc:sldMk cId="3063361098" sldId="295"/>
            <ac:spMk id="4" creationId="{CD344272-59EB-B8D8-239A-69428618EC34}"/>
          </ac:spMkLst>
        </pc:spChg>
        <pc:spChg chg="mod">
          <ac:chgData name="Carlos Hidalgo García" userId="5e0decdd4a0d9a7e" providerId="LiveId" clId="{445CEDCD-A374-434E-A321-765DEA3D5149}" dt="2024-09-22T12:07:48.019" v="22910" actId="20577"/>
          <ac:spMkLst>
            <pc:docMk/>
            <pc:sldMk cId="3063361098" sldId="295"/>
            <ac:spMk id="5" creationId="{C3FE5117-98F1-4C76-6C6E-A7F6767FB43C}"/>
          </ac:spMkLst>
        </pc:spChg>
        <pc:spChg chg="del">
          <ac:chgData name="Carlos Hidalgo García" userId="5e0decdd4a0d9a7e" providerId="LiveId" clId="{445CEDCD-A374-434E-A321-765DEA3D5149}" dt="2024-09-22T11:59:30.179" v="22230" actId="478"/>
          <ac:spMkLst>
            <pc:docMk/>
            <pc:sldMk cId="3063361098" sldId="295"/>
            <ac:spMk id="7" creationId="{68CA62CE-5536-C670-FCDF-6F76E5AD0084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8" creationId="{6C7B5192-E4E0-A1EC-4671-A1A611AE4C46}"/>
          </ac:spMkLst>
        </pc:spChg>
        <pc:spChg chg="add mod">
          <ac:chgData name="Carlos Hidalgo García" userId="5e0decdd4a0d9a7e" providerId="LiveId" clId="{445CEDCD-A374-434E-A321-765DEA3D5149}" dt="2024-09-22T12:09:41.821" v="23036"/>
          <ac:spMkLst>
            <pc:docMk/>
            <pc:sldMk cId="3063361098" sldId="295"/>
            <ac:spMk id="13" creationId="{839EAAB7-4324-E2A2-F165-2A10CB0E6A0C}"/>
          </ac:spMkLst>
        </pc:spChg>
        <pc:spChg chg="add mod">
          <ac:chgData name="Carlos Hidalgo García" userId="5e0decdd4a0d9a7e" providerId="LiveId" clId="{445CEDCD-A374-434E-A321-765DEA3D5149}" dt="2024-09-23T09:39:34.789" v="27381" actId="20577"/>
          <ac:spMkLst>
            <pc:docMk/>
            <pc:sldMk cId="3063361098" sldId="295"/>
            <ac:spMk id="14" creationId="{657B44DC-8440-9E39-AE9C-F36810FED655}"/>
          </ac:spMkLst>
        </pc:spChg>
      </pc:sldChg>
      <pc:sldChg chg="addSp modSp add mod ord">
        <pc:chgData name="Carlos Hidalgo García" userId="5e0decdd4a0d9a7e" providerId="LiveId" clId="{445CEDCD-A374-434E-A321-765DEA3D5149}" dt="2024-09-23T09:39:38.056" v="27384" actId="20577"/>
        <pc:sldMkLst>
          <pc:docMk/>
          <pc:sldMk cId="1412261969" sldId="296"/>
        </pc:sldMkLst>
        <pc:spChg chg="add mod">
          <ac:chgData name="Carlos Hidalgo García" userId="5e0decdd4a0d9a7e" providerId="LiveId" clId="{445CEDCD-A374-434E-A321-765DEA3D5149}" dt="2024-09-23T09:39:38.056" v="27384" actId="20577"/>
          <ac:spMkLst>
            <pc:docMk/>
            <pc:sldMk cId="1412261969" sldId="296"/>
            <ac:spMk id="2" creationId="{141601E3-AF49-B49E-5C6A-12050C318A2E}"/>
          </ac:spMkLst>
        </pc:spChg>
        <pc:spChg chg="mod">
          <ac:chgData name="Carlos Hidalgo García" userId="5e0decdd4a0d9a7e" providerId="LiveId" clId="{445CEDCD-A374-434E-A321-765DEA3D5149}" dt="2024-09-22T16:03:42.469" v="23101" actId="20577"/>
          <ac:spMkLst>
            <pc:docMk/>
            <pc:sldMk cId="1412261969" sldId="29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2T16:03:39.519" v="23099" actId="20577"/>
          <ac:spMkLst>
            <pc:docMk/>
            <pc:sldMk cId="1412261969" sldId="296"/>
            <ac:spMk id="24" creationId="{77AC952E-FE1E-3C99-9DBC-A0774DAFAAAE}"/>
          </ac:spMkLst>
        </pc:spChg>
      </pc:sldChg>
      <pc:sldChg chg="add del">
        <pc:chgData name="Carlos Hidalgo García" userId="5e0decdd4a0d9a7e" providerId="LiveId" clId="{445CEDCD-A374-434E-A321-765DEA3D5149}" dt="2024-09-22T16:05:05.962" v="23103" actId="47"/>
        <pc:sldMkLst>
          <pc:docMk/>
          <pc:sldMk cId="831505929" sldId="297"/>
        </pc:sldMkLst>
      </pc:sldChg>
      <pc:sldChg chg="addSp delSp modSp add mod ord">
        <pc:chgData name="Carlos Hidalgo García" userId="5e0decdd4a0d9a7e" providerId="LiveId" clId="{445CEDCD-A374-434E-A321-765DEA3D5149}" dt="2024-09-23T09:39:42.348" v="27387" actId="20577"/>
        <pc:sldMkLst>
          <pc:docMk/>
          <pc:sldMk cId="2623355501" sldId="297"/>
        </pc:sldMkLst>
        <pc:spChg chg="mod">
          <ac:chgData name="Carlos Hidalgo García" userId="5e0decdd4a0d9a7e" providerId="LiveId" clId="{445CEDCD-A374-434E-A321-765DEA3D5149}" dt="2024-09-22T16:11:48.147" v="23566" actId="13926"/>
          <ac:spMkLst>
            <pc:docMk/>
            <pc:sldMk cId="2623355501" sldId="297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06:14.649" v="23196" actId="478"/>
          <ac:spMkLst>
            <pc:docMk/>
            <pc:sldMk cId="2623355501" sldId="297"/>
            <ac:spMk id="7" creationId="{0D1FF90D-8DE5-B1EC-4B0A-EEE707256758}"/>
          </ac:spMkLst>
        </pc:spChg>
        <pc:spChg chg="del">
          <ac:chgData name="Carlos Hidalgo García" userId="5e0decdd4a0d9a7e" providerId="LiveId" clId="{445CEDCD-A374-434E-A321-765DEA3D5149}" dt="2024-09-22T16:05:20.948" v="23107" actId="478"/>
          <ac:spMkLst>
            <pc:docMk/>
            <pc:sldMk cId="2623355501" sldId="297"/>
            <ac:spMk id="8" creationId="{F40E4C6D-ABFD-B84E-49CF-ECBCE14A0742}"/>
          </ac:spMkLst>
        </pc:spChg>
        <pc:spChg chg="add mod">
          <ac:chgData name="Carlos Hidalgo García" userId="5e0decdd4a0d9a7e" providerId="LiveId" clId="{445CEDCD-A374-434E-A321-765DEA3D5149}" dt="2024-09-22T16:10:43.777" v="23518" actId="20577"/>
          <ac:spMkLst>
            <pc:docMk/>
            <pc:sldMk cId="2623355501" sldId="297"/>
            <ac:spMk id="13" creationId="{8009DD3C-7697-757D-C504-F23BEF7B6F91}"/>
          </ac:spMkLst>
        </pc:spChg>
        <pc:spChg chg="add mod">
          <ac:chgData name="Carlos Hidalgo García" userId="5e0decdd4a0d9a7e" providerId="LiveId" clId="{445CEDCD-A374-434E-A321-765DEA3D5149}" dt="2024-09-22T16:11:18.527" v="23564" actId="1076"/>
          <ac:spMkLst>
            <pc:docMk/>
            <pc:sldMk cId="2623355501" sldId="297"/>
            <ac:spMk id="14" creationId="{82023D2A-6EBB-C933-FBE8-DF3EB8264736}"/>
          </ac:spMkLst>
        </pc:spChg>
        <pc:spChg chg="add mod">
          <ac:chgData name="Carlos Hidalgo García" userId="5e0decdd4a0d9a7e" providerId="LiveId" clId="{445CEDCD-A374-434E-A321-765DEA3D5149}" dt="2024-09-22T17:44:08.218" v="25760" actId="1076"/>
          <ac:spMkLst>
            <pc:docMk/>
            <pc:sldMk cId="2623355501" sldId="297"/>
            <ac:spMk id="15" creationId="{4468BDE8-3597-7DD0-B754-6B0F43766911}"/>
          </ac:spMkLst>
        </pc:spChg>
        <pc:spChg chg="add mod">
          <ac:chgData name="Carlos Hidalgo García" userId="5e0decdd4a0d9a7e" providerId="LiveId" clId="{445CEDCD-A374-434E-A321-765DEA3D5149}" dt="2024-09-23T09:39:42.348" v="27387" actId="20577"/>
          <ac:spMkLst>
            <pc:docMk/>
            <pc:sldMk cId="2623355501" sldId="297"/>
            <ac:spMk id="16" creationId="{EA0789BE-C7A9-CC6A-B067-AD049328104D}"/>
          </ac:spMkLst>
        </pc:spChg>
        <pc:spChg chg="mod">
          <ac:chgData name="Carlos Hidalgo García" userId="5e0decdd4a0d9a7e" providerId="LiveId" clId="{445CEDCD-A374-434E-A321-765DEA3D5149}" dt="2024-09-22T16:06:00.001" v="23168" actId="20577"/>
          <ac:spMkLst>
            <pc:docMk/>
            <pc:sldMk cId="2623355501" sldId="297"/>
            <ac:spMk id="24" creationId="{77AC952E-FE1E-3C99-9DBC-A0774DAFAAAE}"/>
          </ac:spMkLst>
        </pc:spChg>
        <pc:picChg chg="add mod">
          <ac:chgData name="Carlos Hidalgo García" userId="5e0decdd4a0d9a7e" providerId="LiveId" clId="{445CEDCD-A374-434E-A321-765DEA3D5149}" dt="2024-09-22T16:10:46.744" v="23519" actId="1076"/>
          <ac:picMkLst>
            <pc:docMk/>
            <pc:sldMk cId="2623355501" sldId="297"/>
            <ac:picMk id="4" creationId="{0EAC20FF-60DC-AAA6-B9CA-37D3A914D33E}"/>
          </ac:picMkLst>
        </pc:picChg>
      </pc:sldChg>
      <pc:sldChg chg="addSp delSp modSp add mod">
        <pc:chgData name="Carlos Hidalgo García" userId="5e0decdd4a0d9a7e" providerId="LiveId" clId="{445CEDCD-A374-434E-A321-765DEA3D5149}" dt="2024-09-23T09:39:45.985" v="27390" actId="20577"/>
        <pc:sldMkLst>
          <pc:docMk/>
          <pc:sldMk cId="3615321731" sldId="298"/>
        </pc:sldMkLst>
        <pc:spChg chg="add mod">
          <ac:chgData name="Carlos Hidalgo García" userId="5e0decdd4a0d9a7e" providerId="LiveId" clId="{445CEDCD-A374-434E-A321-765DEA3D5149}" dt="2024-09-23T09:39:45.985" v="27390" actId="20577"/>
          <ac:spMkLst>
            <pc:docMk/>
            <pc:sldMk cId="3615321731" sldId="298"/>
            <ac:spMk id="2" creationId="{5ED85C59-349E-D415-B08E-CC4DA377A3B9}"/>
          </ac:spMkLst>
        </pc:spChg>
        <pc:spChg chg="mod">
          <ac:chgData name="Carlos Hidalgo García" userId="5e0decdd4a0d9a7e" providerId="LiveId" clId="{445CEDCD-A374-434E-A321-765DEA3D5149}" dt="2024-09-22T16:18:34.837" v="24316" actId="13926"/>
          <ac:spMkLst>
            <pc:docMk/>
            <pc:sldMk cId="3615321731" sldId="298"/>
            <ac:spMk id="3" creationId="{E14534E9-0538-FB88-49AA-FF4F54BC08A9}"/>
          </ac:spMkLst>
        </pc:spChg>
        <pc:spChg chg="del">
          <ac:chgData name="Carlos Hidalgo García" userId="5e0decdd4a0d9a7e" providerId="LiveId" clId="{445CEDCD-A374-434E-A321-765DEA3D5149}" dt="2024-09-22T16:12:11.940" v="23569" actId="478"/>
          <ac:spMkLst>
            <pc:docMk/>
            <pc:sldMk cId="3615321731" sldId="298"/>
            <ac:spMk id="13" creationId="{8009DD3C-7697-757D-C504-F23BEF7B6F91}"/>
          </ac:spMkLst>
        </pc:spChg>
        <pc:spChg chg="del">
          <ac:chgData name="Carlos Hidalgo García" userId="5e0decdd4a0d9a7e" providerId="LiveId" clId="{445CEDCD-A374-434E-A321-765DEA3D5149}" dt="2024-09-22T16:12:10.510" v="23568" actId="478"/>
          <ac:spMkLst>
            <pc:docMk/>
            <pc:sldMk cId="3615321731" sldId="298"/>
            <ac:spMk id="14" creationId="{82023D2A-6EBB-C933-FBE8-DF3EB8264736}"/>
          </ac:spMkLst>
        </pc:spChg>
        <pc:picChg chg="del">
          <ac:chgData name="Carlos Hidalgo García" userId="5e0decdd4a0d9a7e" providerId="LiveId" clId="{445CEDCD-A374-434E-A321-765DEA3D5149}" dt="2024-09-22T16:12:12.415" v="23570" actId="478"/>
          <ac:picMkLst>
            <pc:docMk/>
            <pc:sldMk cId="3615321731" sldId="298"/>
            <ac:picMk id="4" creationId="{0EAC20FF-60DC-AAA6-B9CA-37D3A914D33E}"/>
          </ac:picMkLst>
        </pc:picChg>
      </pc:sldChg>
      <pc:sldChg chg="addSp modSp add mod">
        <pc:chgData name="Carlos Hidalgo García" userId="5e0decdd4a0d9a7e" providerId="LiveId" clId="{445CEDCD-A374-434E-A321-765DEA3D5149}" dt="2024-09-25T10:05:51.739" v="31438" actId="20577"/>
        <pc:sldMkLst>
          <pc:docMk/>
          <pc:sldMk cId="1659616611" sldId="299"/>
        </pc:sldMkLst>
        <pc:spChg chg="add mod">
          <ac:chgData name="Carlos Hidalgo García" userId="5e0decdd4a0d9a7e" providerId="LiveId" clId="{445CEDCD-A374-434E-A321-765DEA3D5149}" dt="2024-09-23T09:39:49.678" v="27393" actId="20577"/>
          <ac:spMkLst>
            <pc:docMk/>
            <pc:sldMk cId="1659616611" sldId="299"/>
            <ac:spMk id="2" creationId="{AB2FE0E9-E0AA-615C-883F-BD5DB8172EE1}"/>
          </ac:spMkLst>
        </pc:spChg>
        <pc:spChg chg="mod">
          <ac:chgData name="Carlos Hidalgo García" userId="5e0decdd4a0d9a7e" providerId="LiveId" clId="{445CEDCD-A374-434E-A321-765DEA3D5149}" dt="2024-09-25T10:05:51.739" v="31438" actId="20577"/>
          <ac:spMkLst>
            <pc:docMk/>
            <pc:sldMk cId="1659616611" sldId="299"/>
            <ac:spMk id="3" creationId="{E14534E9-0538-FB88-49AA-FF4F54BC08A9}"/>
          </ac:spMkLst>
        </pc:spChg>
      </pc:sldChg>
      <pc:sldChg chg="addSp delSp modSp add mod">
        <pc:chgData name="Carlos Hidalgo García" userId="5e0decdd4a0d9a7e" providerId="LiveId" clId="{445CEDCD-A374-434E-A321-765DEA3D5149}" dt="2024-09-23T09:39:58.182" v="27399" actId="20577"/>
        <pc:sldMkLst>
          <pc:docMk/>
          <pc:sldMk cId="3886829252" sldId="300"/>
        </pc:sldMkLst>
        <pc:spChg chg="mod">
          <ac:chgData name="Carlos Hidalgo García" userId="5e0decdd4a0d9a7e" providerId="LiveId" clId="{445CEDCD-A374-434E-A321-765DEA3D5149}" dt="2024-09-22T16:36:54.277" v="24963" actId="13926"/>
          <ac:spMkLst>
            <pc:docMk/>
            <pc:sldMk cId="3886829252" sldId="300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28:46.764" v="25396" actId="1076"/>
          <ac:spMkLst>
            <pc:docMk/>
            <pc:sldMk cId="3886829252" sldId="300"/>
            <ac:spMk id="16" creationId="{24EE2075-DAF2-2F9A-6F97-48A1919210B1}"/>
          </ac:spMkLst>
        </pc:spChg>
        <pc:spChg chg="add mod">
          <ac:chgData name="Carlos Hidalgo García" userId="5e0decdd4a0d9a7e" providerId="LiveId" clId="{445CEDCD-A374-434E-A321-765DEA3D5149}" dt="2024-09-22T17:26:54.598" v="25345" actId="14100"/>
          <ac:spMkLst>
            <pc:docMk/>
            <pc:sldMk cId="3886829252" sldId="300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2T17:27:23.061" v="25365" actId="1076"/>
          <ac:spMkLst>
            <pc:docMk/>
            <pc:sldMk cId="3886829252" sldId="300"/>
            <ac:spMk id="19" creationId="{0BA0DF3A-D56B-9C18-E0EF-EFF4F31FE6FD}"/>
          </ac:spMkLst>
        </pc:spChg>
        <pc:spChg chg="add mod">
          <ac:chgData name="Carlos Hidalgo García" userId="5e0decdd4a0d9a7e" providerId="LiveId" clId="{445CEDCD-A374-434E-A321-765DEA3D5149}" dt="2024-09-22T17:27:29.024" v="25370" actId="20577"/>
          <ac:spMkLst>
            <pc:docMk/>
            <pc:sldMk cId="3886829252" sldId="300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27:48.982" v="25380" actId="1076"/>
          <ac:spMkLst>
            <pc:docMk/>
            <pc:sldMk cId="3886829252" sldId="300"/>
            <ac:spMk id="23" creationId="{65ED1DC5-3A38-A651-145B-5596C226BD37}"/>
          </ac:spMkLst>
        </pc:spChg>
        <pc:spChg chg="add mod">
          <ac:chgData name="Carlos Hidalgo García" userId="5e0decdd4a0d9a7e" providerId="LiveId" clId="{445CEDCD-A374-434E-A321-765DEA3D5149}" dt="2024-09-22T17:27:52.508" v="25382" actId="1076"/>
          <ac:spMkLst>
            <pc:docMk/>
            <pc:sldMk cId="3886829252" sldId="300"/>
            <ac:spMk id="25" creationId="{C46A5BF0-ADA4-FC5E-FCDC-6EE8D1CDB667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29" creationId="{FA1D7A64-9E73-37C4-86E2-FB0DECB0392A}"/>
          </ac:spMkLst>
        </pc:spChg>
        <pc:spChg chg="add mod">
          <ac:chgData name="Carlos Hidalgo García" userId="5e0decdd4a0d9a7e" providerId="LiveId" clId="{445CEDCD-A374-434E-A321-765DEA3D5149}" dt="2024-09-22T17:28:08.666" v="25384" actId="1076"/>
          <ac:spMkLst>
            <pc:docMk/>
            <pc:sldMk cId="3886829252" sldId="300"/>
            <ac:spMk id="30" creationId="{B3124948-0CB0-7483-0E41-BC74EA06C111}"/>
          </ac:spMkLst>
        </pc:spChg>
        <pc:spChg chg="add mod">
          <ac:chgData name="Carlos Hidalgo García" userId="5e0decdd4a0d9a7e" providerId="LiveId" clId="{445CEDCD-A374-434E-A321-765DEA3D5149}" dt="2024-09-22T17:29:12.680" v="25406" actId="1076"/>
          <ac:spMkLst>
            <pc:docMk/>
            <pc:sldMk cId="3886829252" sldId="300"/>
            <ac:spMk id="35" creationId="{183E2530-7083-E4A5-3E93-6F08E0CBCAF8}"/>
          </ac:spMkLst>
        </pc:spChg>
        <pc:spChg chg="add mod">
          <ac:chgData name="Carlos Hidalgo García" userId="5e0decdd4a0d9a7e" providerId="LiveId" clId="{445CEDCD-A374-434E-A321-765DEA3D5149}" dt="2024-09-22T17:29:02.546" v="25400" actId="14100"/>
          <ac:spMkLst>
            <pc:docMk/>
            <pc:sldMk cId="3886829252" sldId="300"/>
            <ac:spMk id="36" creationId="{B38C6702-8FB7-782D-4640-F6ED6F80FBED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7" creationId="{058E49C8-957D-8480-AFFE-0C7C0E1CF3A0}"/>
          </ac:spMkLst>
        </pc:spChg>
        <pc:spChg chg="add mod">
          <ac:chgData name="Carlos Hidalgo García" userId="5e0decdd4a0d9a7e" providerId="LiveId" clId="{445CEDCD-A374-434E-A321-765DEA3D5149}" dt="2024-09-22T17:28:51.385" v="25397"/>
          <ac:spMkLst>
            <pc:docMk/>
            <pc:sldMk cId="3886829252" sldId="300"/>
            <ac:spMk id="38" creationId="{54B92FA0-5A1D-F637-BEB2-47F74AA23BF9}"/>
          </ac:spMkLst>
        </pc:spChg>
        <pc:spChg chg="add mod">
          <ac:chgData name="Carlos Hidalgo García" userId="5e0decdd4a0d9a7e" providerId="LiveId" clId="{445CEDCD-A374-434E-A321-765DEA3D5149}" dt="2024-09-22T17:29:59.438" v="25415" actId="1076"/>
          <ac:spMkLst>
            <pc:docMk/>
            <pc:sldMk cId="3886829252" sldId="300"/>
            <ac:spMk id="40" creationId="{34DD43AA-C539-0918-E366-5E5C9B54B491}"/>
          </ac:spMkLst>
        </pc:spChg>
        <pc:spChg chg="add mod">
          <ac:chgData name="Carlos Hidalgo García" userId="5e0decdd4a0d9a7e" providerId="LiveId" clId="{445CEDCD-A374-434E-A321-765DEA3D5149}" dt="2024-09-22T17:30:09.129" v="25418" actId="1076"/>
          <ac:spMkLst>
            <pc:docMk/>
            <pc:sldMk cId="3886829252" sldId="300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3T09:39:58.182" v="27399" actId="20577"/>
          <ac:spMkLst>
            <pc:docMk/>
            <pc:sldMk cId="3886829252" sldId="300"/>
            <ac:spMk id="42" creationId="{9E9FCF95-DDD7-77E0-C7C5-610D7452D16B}"/>
          </ac:spMkLst>
        </pc:spChg>
        <pc:picChg chg="add del mod">
          <ac:chgData name="Carlos Hidalgo García" userId="5e0decdd4a0d9a7e" providerId="LiveId" clId="{445CEDCD-A374-434E-A321-765DEA3D5149}" dt="2024-09-22T17:25:18.342" v="25294" actId="478"/>
          <ac:picMkLst>
            <pc:docMk/>
            <pc:sldMk cId="3886829252" sldId="300"/>
            <ac:picMk id="4" creationId="{2070C50D-C4B4-26CD-7D55-14F33978B0D4}"/>
          </ac:picMkLst>
        </pc:picChg>
        <pc:picChg chg="add mod">
          <ac:chgData name="Carlos Hidalgo García" userId="5e0decdd4a0d9a7e" providerId="LiveId" clId="{445CEDCD-A374-434E-A321-765DEA3D5149}" dt="2024-09-22T17:26:07.136" v="25310" actId="1076"/>
          <ac:picMkLst>
            <pc:docMk/>
            <pc:sldMk cId="3886829252" sldId="300"/>
            <ac:picMk id="7" creationId="{94BD1857-D91E-F4F7-00CB-AB883CE571B3}"/>
          </ac:picMkLst>
        </pc:picChg>
        <pc:picChg chg="add mod">
          <ac:chgData name="Carlos Hidalgo García" userId="5e0decdd4a0d9a7e" providerId="LiveId" clId="{445CEDCD-A374-434E-A321-765DEA3D5149}" dt="2024-09-22T17:26:03.253" v="25309" actId="207"/>
          <ac:picMkLst>
            <pc:docMk/>
            <pc:sldMk cId="3886829252" sldId="300"/>
            <ac:picMk id="8" creationId="{9CADFF8D-5DFA-E926-F62A-5B0F6D09A536}"/>
          </ac:picMkLst>
        </pc:picChg>
        <pc:picChg chg="add mod">
          <ac:chgData name="Carlos Hidalgo García" userId="5e0decdd4a0d9a7e" providerId="LiveId" clId="{445CEDCD-A374-434E-A321-765DEA3D5149}" dt="2024-09-22T17:25:59.274" v="25307" actId="207"/>
          <ac:picMkLst>
            <pc:docMk/>
            <pc:sldMk cId="3886829252" sldId="300"/>
            <ac:picMk id="14" creationId="{F8EEB275-0D7D-72FE-9FC3-B1FBA4B72890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6" creationId="{369EFD11-FFFE-C1C2-2B19-AD3E016EDB61}"/>
          </ac:picMkLst>
        </pc:picChg>
        <pc:picChg chg="add mod">
          <ac:chgData name="Carlos Hidalgo García" userId="5e0decdd4a0d9a7e" providerId="LiveId" clId="{445CEDCD-A374-434E-A321-765DEA3D5149}" dt="2024-09-22T17:28:08.666" v="25384" actId="1076"/>
          <ac:picMkLst>
            <pc:docMk/>
            <pc:sldMk cId="3886829252" sldId="300"/>
            <ac:picMk id="27" creationId="{2059D2FD-EFBC-B095-839E-28E0D95310FF}"/>
          </ac:picMkLst>
        </pc:picChg>
        <pc:picChg chg="add mod">
          <ac:chgData name="Carlos Hidalgo García" userId="5e0decdd4a0d9a7e" providerId="LiveId" clId="{445CEDCD-A374-434E-A321-765DEA3D5149}" dt="2024-09-22T17:28:58.905" v="25399" actId="1076"/>
          <ac:picMkLst>
            <pc:docMk/>
            <pc:sldMk cId="3886829252" sldId="300"/>
            <ac:picMk id="28" creationId="{3274BBF3-1077-6639-42BD-AA54EABF00C5}"/>
          </ac:picMkLst>
        </pc:picChg>
        <pc:picChg chg="add mod">
          <ac:chgData name="Carlos Hidalgo García" userId="5e0decdd4a0d9a7e" providerId="LiveId" clId="{445CEDCD-A374-434E-A321-765DEA3D5149}" dt="2024-09-22T17:28:41.570" v="25393" actId="1076"/>
          <ac:picMkLst>
            <pc:docMk/>
            <pc:sldMk cId="3886829252" sldId="300"/>
            <ac:picMk id="34" creationId="{22AB09E0-487E-5C1B-B8EF-DE8C59E1078E}"/>
          </ac:picMkLst>
        </pc:picChg>
        <pc:cxnChg chg="add mod">
          <ac:chgData name="Carlos Hidalgo García" userId="5e0decdd4a0d9a7e" providerId="LiveId" clId="{445CEDCD-A374-434E-A321-765DEA3D5149}" dt="2024-09-22T17:28:19.721" v="25387" actId="1582"/>
          <ac:cxnSpMkLst>
            <pc:docMk/>
            <pc:sldMk cId="3886829252" sldId="300"/>
            <ac:cxnSpMk id="32" creationId="{950E9034-4113-DAF2-E015-35912557CAA7}"/>
          </ac:cxnSpMkLst>
        </pc:cxnChg>
      </pc:sldChg>
      <pc:sldChg chg="addSp modSp add mod">
        <pc:chgData name="Carlos Hidalgo García" userId="5e0decdd4a0d9a7e" providerId="LiveId" clId="{445CEDCD-A374-434E-A321-765DEA3D5149}" dt="2024-09-23T09:39:54.347" v="27396" actId="20577"/>
        <pc:sldMkLst>
          <pc:docMk/>
          <pc:sldMk cId="2365069266" sldId="301"/>
        </pc:sldMkLst>
        <pc:spChg chg="add mod">
          <ac:chgData name="Carlos Hidalgo García" userId="5e0decdd4a0d9a7e" providerId="LiveId" clId="{445CEDCD-A374-434E-A321-765DEA3D5149}" dt="2024-09-22T16:42:28.073" v="24973" actId="1582"/>
          <ac:spMkLst>
            <pc:docMk/>
            <pc:sldMk cId="2365069266" sldId="301"/>
            <ac:spMk id="2" creationId="{B35A12F7-8309-98AA-4570-882D4B1CBBB6}"/>
          </ac:spMkLst>
        </pc:spChg>
        <pc:spChg chg="mod">
          <ac:chgData name="Carlos Hidalgo García" userId="5e0decdd4a0d9a7e" providerId="LiveId" clId="{445CEDCD-A374-434E-A321-765DEA3D5149}" dt="2024-09-22T16:41:39.543" v="24965" actId="20577"/>
          <ac:spMkLst>
            <pc:docMk/>
            <pc:sldMk cId="2365069266" sldId="301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6:42:48.966" v="24978" actId="14100"/>
          <ac:spMkLst>
            <pc:docMk/>
            <pc:sldMk cId="2365069266" sldId="301"/>
            <ac:spMk id="4" creationId="{47852C66-584C-8B03-72E2-703C6BC0DB18}"/>
          </ac:spMkLst>
        </pc:spChg>
        <pc:spChg chg="add mod">
          <ac:chgData name="Carlos Hidalgo García" userId="5e0decdd4a0d9a7e" providerId="LiveId" clId="{445CEDCD-A374-434E-A321-765DEA3D5149}" dt="2024-09-22T16:42:55.708" v="24981" actId="14100"/>
          <ac:spMkLst>
            <pc:docMk/>
            <pc:sldMk cId="2365069266" sldId="301"/>
            <ac:spMk id="5" creationId="{DE28E285-DC75-6E61-4BFE-675513DBC4FF}"/>
          </ac:spMkLst>
        </pc:spChg>
        <pc:spChg chg="add mod">
          <ac:chgData name="Carlos Hidalgo García" userId="5e0decdd4a0d9a7e" providerId="LiveId" clId="{445CEDCD-A374-434E-A321-765DEA3D5149}" dt="2024-09-22T16:43:20.987" v="24997" actId="1076"/>
          <ac:spMkLst>
            <pc:docMk/>
            <pc:sldMk cId="2365069266" sldId="301"/>
            <ac:spMk id="8" creationId="{A4747CCA-503B-B8A3-3824-85C57EA1A963}"/>
          </ac:spMkLst>
        </pc:spChg>
        <pc:spChg chg="add mod">
          <ac:chgData name="Carlos Hidalgo García" userId="5e0decdd4a0d9a7e" providerId="LiveId" clId="{445CEDCD-A374-434E-A321-765DEA3D5149}" dt="2024-09-22T16:43:36.346" v="25004" actId="1076"/>
          <ac:spMkLst>
            <pc:docMk/>
            <pc:sldMk cId="2365069266" sldId="301"/>
            <ac:spMk id="13" creationId="{192C4B9C-706D-60E4-E200-3F0BCCB8B09C}"/>
          </ac:spMkLst>
        </pc:spChg>
        <pc:spChg chg="add mod">
          <ac:chgData name="Carlos Hidalgo García" userId="5e0decdd4a0d9a7e" providerId="LiveId" clId="{445CEDCD-A374-434E-A321-765DEA3D5149}" dt="2024-09-22T16:44:36.349" v="25038" actId="1076"/>
          <ac:spMkLst>
            <pc:docMk/>
            <pc:sldMk cId="2365069266" sldId="301"/>
            <ac:spMk id="14" creationId="{99297113-AC74-6777-FEFA-649CF014B90E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5" creationId="{A67FC613-7C4E-CA0C-20DE-1729833904E4}"/>
          </ac:spMkLst>
        </pc:spChg>
        <pc:spChg chg="add mod">
          <ac:chgData name="Carlos Hidalgo García" userId="5e0decdd4a0d9a7e" providerId="LiveId" clId="{445CEDCD-A374-434E-A321-765DEA3D5149}" dt="2024-09-22T16:44:28.254" v="25037" actId="1037"/>
          <ac:spMkLst>
            <pc:docMk/>
            <pc:sldMk cId="2365069266" sldId="301"/>
            <ac:spMk id="16" creationId="{C0B987DC-933A-4EBB-463E-D167D350A2E3}"/>
          </ac:spMkLst>
        </pc:spChg>
        <pc:spChg chg="add mod">
          <ac:chgData name="Carlos Hidalgo García" userId="5e0decdd4a0d9a7e" providerId="LiveId" clId="{445CEDCD-A374-434E-A321-765DEA3D5149}" dt="2024-09-22T16:45:27.824" v="25084" actId="1035"/>
          <ac:spMkLst>
            <pc:docMk/>
            <pc:sldMk cId="2365069266" sldId="301"/>
            <ac:spMk id="17" creationId="{9808C652-7709-9291-AE6E-2ED5AE4C4647}"/>
          </ac:spMkLst>
        </pc:spChg>
        <pc:spChg chg="add mod">
          <ac:chgData name="Carlos Hidalgo García" userId="5e0decdd4a0d9a7e" providerId="LiveId" clId="{445CEDCD-A374-434E-A321-765DEA3D5149}" dt="2024-09-22T16:45:34.307" v="25087"/>
          <ac:spMkLst>
            <pc:docMk/>
            <pc:sldMk cId="2365069266" sldId="301"/>
            <ac:spMk id="19" creationId="{184C77CB-B235-8298-6A0F-FF427C9D53CC}"/>
          </ac:spMkLst>
        </pc:spChg>
        <pc:spChg chg="add mod">
          <ac:chgData name="Carlos Hidalgo García" userId="5e0decdd4a0d9a7e" providerId="LiveId" clId="{445CEDCD-A374-434E-A321-765DEA3D5149}" dt="2024-09-22T16:45:08.948" v="25069" actId="1076"/>
          <ac:spMkLst>
            <pc:docMk/>
            <pc:sldMk cId="2365069266" sldId="301"/>
            <ac:spMk id="20" creationId="{02C9C6E4-AB5B-7BDF-E012-2EB618A47D90}"/>
          </ac:spMkLst>
        </pc:spChg>
        <pc:spChg chg="add mod">
          <ac:chgData name="Carlos Hidalgo García" userId="5e0decdd4a0d9a7e" providerId="LiveId" clId="{445CEDCD-A374-434E-A321-765DEA3D5149}" dt="2024-09-22T16:44:56.639" v="25053" actId="571"/>
          <ac:spMkLst>
            <pc:docMk/>
            <pc:sldMk cId="2365069266" sldId="301"/>
            <ac:spMk id="21" creationId="{89F7760A-474A-5014-43C7-10EF46518116}"/>
          </ac:spMkLst>
        </pc:spChg>
        <pc:spChg chg="add mod">
          <ac:chgData name="Carlos Hidalgo García" userId="5e0decdd4a0d9a7e" providerId="LiveId" clId="{445CEDCD-A374-434E-A321-765DEA3D5149}" dt="2024-09-22T16:45:15.371" v="25080" actId="1076"/>
          <ac:spMkLst>
            <pc:docMk/>
            <pc:sldMk cId="2365069266" sldId="301"/>
            <ac:spMk id="23" creationId="{CAC1EAB7-4E4F-0A6B-9DDC-D81B0455360B}"/>
          </ac:spMkLst>
        </pc:spChg>
        <pc:spChg chg="add mod">
          <ac:chgData name="Carlos Hidalgo García" userId="5e0decdd4a0d9a7e" providerId="LiveId" clId="{445CEDCD-A374-434E-A321-765DEA3D5149}" dt="2024-09-22T16:46:14.792" v="25148" actId="1076"/>
          <ac:spMkLst>
            <pc:docMk/>
            <pc:sldMk cId="2365069266" sldId="301"/>
            <ac:spMk id="26" creationId="{7F18EACE-EF90-F9C3-F1D9-52429F5FECF2}"/>
          </ac:spMkLst>
        </pc:spChg>
        <pc:spChg chg="add mod">
          <ac:chgData name="Carlos Hidalgo García" userId="5e0decdd4a0d9a7e" providerId="LiveId" clId="{445CEDCD-A374-434E-A321-765DEA3D5149}" dt="2024-09-22T16:46:46.991" v="25177" actId="1076"/>
          <ac:spMkLst>
            <pc:docMk/>
            <pc:sldMk cId="2365069266" sldId="301"/>
            <ac:spMk id="27" creationId="{B22960E6-D30C-8927-6BB9-1F631A153C0F}"/>
          </ac:spMkLst>
        </pc:spChg>
        <pc:spChg chg="add mod">
          <ac:chgData name="Carlos Hidalgo García" userId="5e0decdd4a0d9a7e" providerId="LiveId" clId="{445CEDCD-A374-434E-A321-765DEA3D5149}" dt="2024-09-22T17:09:20.156" v="25214" actId="1076"/>
          <ac:spMkLst>
            <pc:docMk/>
            <pc:sldMk cId="2365069266" sldId="301"/>
            <ac:spMk id="28" creationId="{80BF6987-4E6D-3D7B-269F-16D27607F60F}"/>
          </ac:spMkLst>
        </pc:spChg>
        <pc:spChg chg="add mod">
          <ac:chgData name="Carlos Hidalgo García" userId="5e0decdd4a0d9a7e" providerId="LiveId" clId="{445CEDCD-A374-434E-A321-765DEA3D5149}" dt="2024-09-22T17:14:48.680" v="25286" actId="20577"/>
          <ac:spMkLst>
            <pc:docMk/>
            <pc:sldMk cId="2365069266" sldId="301"/>
            <ac:spMk id="29" creationId="{F122C813-58BE-4EFA-4B81-45E95CAB6861}"/>
          </ac:spMkLst>
        </pc:spChg>
        <pc:spChg chg="add mod">
          <ac:chgData name="Carlos Hidalgo García" userId="5e0decdd4a0d9a7e" providerId="LiveId" clId="{445CEDCD-A374-434E-A321-765DEA3D5149}" dt="2024-09-23T09:39:54.347" v="27396" actId="20577"/>
          <ac:spMkLst>
            <pc:docMk/>
            <pc:sldMk cId="2365069266" sldId="301"/>
            <ac:spMk id="30" creationId="{DE0D8AF8-A687-1BA0-7053-3508BE36249F}"/>
          </ac:spMkLst>
        </pc:spChg>
      </pc:sldChg>
      <pc:sldChg chg="addSp delSp modSp add mod">
        <pc:chgData name="Carlos Hidalgo García" userId="5e0decdd4a0d9a7e" providerId="LiveId" clId="{445CEDCD-A374-434E-A321-765DEA3D5149}" dt="2024-09-25T10:07:56.709" v="31448" actId="20577"/>
        <pc:sldMkLst>
          <pc:docMk/>
          <pc:sldMk cId="1959435940" sldId="302"/>
        </pc:sldMkLst>
        <pc:spChg chg="mod">
          <ac:chgData name="Carlos Hidalgo García" userId="5e0decdd4a0d9a7e" providerId="LiveId" clId="{445CEDCD-A374-434E-A321-765DEA3D5149}" dt="2024-09-22T17:30:48.859" v="25427" actId="1076"/>
          <ac:spMkLst>
            <pc:docMk/>
            <pc:sldMk cId="1959435940" sldId="302"/>
            <ac:spMk id="3" creationId="{E14534E9-0538-FB88-49AA-FF4F54BC08A9}"/>
          </ac:spMkLst>
        </pc:spChg>
        <pc:spChg chg="add del">
          <ac:chgData name="Carlos Hidalgo García" userId="5e0decdd4a0d9a7e" providerId="LiveId" clId="{445CEDCD-A374-434E-A321-765DEA3D5149}" dt="2024-09-22T17:30:43.065" v="25424" actId="22"/>
          <ac:spMkLst>
            <pc:docMk/>
            <pc:sldMk cId="1959435940" sldId="302"/>
            <ac:spMk id="4" creationId="{B5A49A6A-5F6E-65F2-52E8-25EE6CA9BF70}"/>
          </ac:spMkLst>
        </pc:spChg>
        <pc:spChg chg="add mod">
          <ac:chgData name="Carlos Hidalgo García" userId="5e0decdd4a0d9a7e" providerId="LiveId" clId="{445CEDCD-A374-434E-A321-765DEA3D5149}" dt="2024-09-22T17:35:26.759" v="25725" actId="13926"/>
          <ac:spMkLst>
            <pc:docMk/>
            <pc:sldMk cId="1959435940" sldId="302"/>
            <ac:spMk id="13" creationId="{B73D16DB-50E1-E2C3-6FC4-810292E07885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6" creationId="{24EE2075-DAF2-2F9A-6F97-48A1919210B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7" creationId="{68BE77B2-9023-8372-0D58-1755E2744C6E}"/>
          </ac:spMkLst>
        </pc:spChg>
        <pc:spChg chg="add mod">
          <ac:chgData name="Carlos Hidalgo García" userId="5e0decdd4a0d9a7e" providerId="LiveId" clId="{445CEDCD-A374-434E-A321-765DEA3D5149}" dt="2024-09-25T10:07:56.709" v="31448" actId="20577"/>
          <ac:spMkLst>
            <pc:docMk/>
            <pc:sldMk cId="1959435940" sldId="302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19" creationId="{0BA0DF3A-D56B-9C18-E0EF-EFF4F31FE6FD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0" creationId="{660B2ADE-C607-3587-305C-55D552965DDA}"/>
          </ac:spMkLst>
        </pc:spChg>
        <pc:spChg chg="add mod">
          <ac:chgData name="Carlos Hidalgo García" userId="5e0decdd4a0d9a7e" providerId="LiveId" clId="{445CEDCD-A374-434E-A321-765DEA3D5149}" dt="2024-09-22T17:35:18.457" v="25724" actId="13926"/>
          <ac:spMkLst>
            <pc:docMk/>
            <pc:sldMk cId="1959435940" sldId="302"/>
            <ac:spMk id="21" creationId="{0DE5C9A5-8A47-9183-D6E4-F803ACF7868F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3" creationId="{65ED1DC5-3A38-A651-145B-5596C226BD3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5" creationId="{C46A5BF0-ADA4-FC5E-FCDC-6EE8D1CDB667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29" creationId="{FA1D7A64-9E73-37C4-86E2-FB0DECB0392A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0" creationId="{B3124948-0CB0-7483-0E41-BC74EA06C11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35" creationId="{183E2530-7083-E4A5-3E93-6F08E0CBCAF8}"/>
          </ac:spMkLst>
        </pc:spChg>
        <pc:spChg chg="del">
          <ac:chgData name="Carlos Hidalgo García" userId="5e0decdd4a0d9a7e" providerId="LiveId" clId="{445CEDCD-A374-434E-A321-765DEA3D5149}" dt="2024-09-22T17:30:34.213" v="25421" actId="478"/>
          <ac:spMkLst>
            <pc:docMk/>
            <pc:sldMk cId="1959435940" sldId="302"/>
            <ac:spMk id="36" creationId="{B38C6702-8FB7-782D-4640-F6ED6F80FBED}"/>
          </ac:spMkLst>
        </pc:spChg>
        <pc:spChg chg="del">
          <ac:chgData name="Carlos Hidalgo García" userId="5e0decdd4a0d9a7e" providerId="LiveId" clId="{445CEDCD-A374-434E-A321-765DEA3D5149}" dt="2024-09-22T17:30:35.681" v="25422" actId="478"/>
          <ac:spMkLst>
            <pc:docMk/>
            <pc:sldMk cId="1959435940" sldId="302"/>
            <ac:spMk id="40" creationId="{34DD43AA-C539-0918-E366-5E5C9B54B491}"/>
          </ac:spMkLst>
        </pc:spChg>
        <pc:spChg chg="del">
          <ac:chgData name="Carlos Hidalgo García" userId="5e0decdd4a0d9a7e" providerId="LiveId" clId="{445CEDCD-A374-434E-A321-765DEA3D5149}" dt="2024-09-22T17:30:33.264" v="25420" actId="478"/>
          <ac:spMkLst>
            <pc:docMk/>
            <pc:sldMk cId="1959435940" sldId="302"/>
            <ac:spMk id="41" creationId="{2FC68A32-1633-F8E0-BA0B-441447284A53}"/>
          </ac:spMkLst>
        </pc:spChg>
        <pc:spChg chg="add mod">
          <ac:chgData name="Carlos Hidalgo García" userId="5e0decdd4a0d9a7e" providerId="LiveId" clId="{445CEDCD-A374-434E-A321-765DEA3D5149}" dt="2024-09-22T17:35:11.001" v="25722" actId="13926"/>
          <ac:spMkLst>
            <pc:docMk/>
            <pc:sldMk cId="1959435940" sldId="302"/>
            <ac:spMk id="48" creationId="{BF78FB50-B821-86CA-8F21-7BCE146946CC}"/>
          </ac:spMkLst>
        </pc:spChg>
        <pc:spChg chg="add mod">
          <ac:chgData name="Carlos Hidalgo García" userId="5e0decdd4a0d9a7e" providerId="LiveId" clId="{445CEDCD-A374-434E-A321-765DEA3D5149}" dt="2024-09-23T09:40:04.519" v="27402" actId="20577"/>
          <ac:spMkLst>
            <pc:docMk/>
            <pc:sldMk cId="1959435940" sldId="302"/>
            <ac:spMk id="50" creationId="{FC4A42EC-723E-9F80-8BA4-B8A9079514DD}"/>
          </ac:spMkLst>
        </pc:sp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7" creationId="{94BD1857-D91E-F4F7-00CB-AB883CE571B3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8" creationId="{9CADFF8D-5DFA-E926-F62A-5B0F6D09A536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14" creationId="{F8EEB275-0D7D-72FE-9FC3-B1FBA4B72890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6" creationId="{369EFD11-FFFE-C1C2-2B19-AD3E016EDB61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7" creationId="{2059D2FD-EFBC-B095-839E-28E0D95310FF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28" creationId="{3274BBF3-1077-6639-42BD-AA54EABF00C5}"/>
          </ac:picMkLst>
        </pc:picChg>
        <pc:picChg chg="del">
          <ac:chgData name="Carlos Hidalgo García" userId="5e0decdd4a0d9a7e" providerId="LiveId" clId="{445CEDCD-A374-434E-A321-765DEA3D5149}" dt="2024-09-22T17:30:33.264" v="25420" actId="478"/>
          <ac:picMkLst>
            <pc:docMk/>
            <pc:sldMk cId="1959435940" sldId="302"/>
            <ac:picMk id="34" creationId="{22AB09E0-487E-5C1B-B8EF-DE8C59E1078E}"/>
          </ac:picMkLst>
        </pc:picChg>
        <pc:cxnChg chg="del">
          <ac:chgData name="Carlos Hidalgo García" userId="5e0decdd4a0d9a7e" providerId="LiveId" clId="{445CEDCD-A374-434E-A321-765DEA3D5149}" dt="2024-09-22T17:30:33.264" v="25420" actId="478"/>
          <ac:cxnSpMkLst>
            <pc:docMk/>
            <pc:sldMk cId="1959435940" sldId="302"/>
            <ac:cxnSpMk id="32" creationId="{950E9034-4113-DAF2-E015-35912557CAA7}"/>
          </ac:cxnSpMkLst>
        </pc:cxnChg>
        <pc:cxnChg chg="add mod">
          <ac:chgData name="Carlos Hidalgo García" userId="5e0decdd4a0d9a7e" providerId="LiveId" clId="{445CEDCD-A374-434E-A321-765DEA3D5149}" dt="2024-09-22T17:33:07.714" v="25594" actId="14100"/>
          <ac:cxnSpMkLst>
            <pc:docMk/>
            <pc:sldMk cId="1959435940" sldId="302"/>
            <ac:cxnSpMk id="33" creationId="{4EE88940-4C57-E51A-8DD3-91214530A3AD}"/>
          </ac:cxnSpMkLst>
        </pc:cxnChg>
        <pc:cxnChg chg="add mod">
          <ac:chgData name="Carlos Hidalgo García" userId="5e0decdd4a0d9a7e" providerId="LiveId" clId="{445CEDCD-A374-434E-A321-765DEA3D5149}" dt="2024-09-22T17:34:12.437" v="25601" actId="14100"/>
          <ac:cxnSpMkLst>
            <pc:docMk/>
            <pc:sldMk cId="1959435940" sldId="302"/>
            <ac:cxnSpMk id="39" creationId="{EE365A20-ED98-C729-6472-B5980170A630}"/>
          </ac:cxnSpMkLst>
        </pc:cxnChg>
        <pc:cxnChg chg="add mod">
          <ac:chgData name="Carlos Hidalgo García" userId="5e0decdd4a0d9a7e" providerId="LiveId" clId="{445CEDCD-A374-434E-A321-765DEA3D5149}" dt="2024-09-22T17:34:57.994" v="25709" actId="14100"/>
          <ac:cxnSpMkLst>
            <pc:docMk/>
            <pc:sldMk cId="1959435940" sldId="302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08.096" v="27405" actId="20577"/>
        <pc:sldMkLst>
          <pc:docMk/>
          <pc:sldMk cId="3119378740" sldId="303"/>
        </pc:sldMkLst>
        <pc:spChg chg="mod">
          <ac:chgData name="Carlos Hidalgo García" userId="5e0decdd4a0d9a7e" providerId="LiveId" clId="{445CEDCD-A374-434E-A321-765DEA3D5149}" dt="2024-09-22T17:50:48.721" v="26311" actId="13926"/>
          <ac:spMkLst>
            <pc:docMk/>
            <pc:sldMk cId="3119378740" sldId="303"/>
            <ac:spMk id="3" creationId="{E14534E9-0538-FB88-49AA-FF4F54BC08A9}"/>
          </ac:spMkLst>
        </pc:spChg>
        <pc:spChg chg="add mod">
          <ac:chgData name="Carlos Hidalgo García" userId="5e0decdd4a0d9a7e" providerId="LiveId" clId="{445CEDCD-A374-434E-A321-765DEA3D5149}" dt="2024-09-22T17:55:56.559" v="26664" actId="20577"/>
          <ac:spMkLst>
            <pc:docMk/>
            <pc:sldMk cId="3119378740" sldId="303"/>
            <ac:spMk id="5" creationId="{06572354-0B69-857A-541B-768E76139DF4}"/>
          </ac:spMkLst>
        </pc:spChg>
        <pc:spChg chg="add mod">
          <ac:chgData name="Carlos Hidalgo García" userId="5e0decdd4a0d9a7e" providerId="LiveId" clId="{445CEDCD-A374-434E-A321-765DEA3D5149}" dt="2024-09-22T17:52:40.571" v="26423" actId="1076"/>
          <ac:spMkLst>
            <pc:docMk/>
            <pc:sldMk cId="3119378740" sldId="303"/>
            <ac:spMk id="7" creationId="{07C2D237-32AE-99AD-CBFA-B37AECFCD1F1}"/>
          </ac:spMkLst>
        </pc:spChg>
        <pc:spChg chg="add mod">
          <ac:chgData name="Carlos Hidalgo García" userId="5e0decdd4a0d9a7e" providerId="LiveId" clId="{445CEDCD-A374-434E-A321-765DEA3D5149}" dt="2024-09-22T17:50:30.149" v="26306" actId="14100"/>
          <ac:spMkLst>
            <pc:docMk/>
            <pc:sldMk cId="3119378740" sldId="303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3" creationId="{B73D16DB-50E1-E2C3-6FC4-810292E07885}"/>
          </ac:spMkLst>
        </pc:spChg>
        <pc:spChg chg="add mod">
          <ac:chgData name="Carlos Hidalgo García" userId="5e0decdd4a0d9a7e" providerId="LiveId" clId="{445CEDCD-A374-434E-A321-765DEA3D5149}" dt="2024-09-22T17:52:56.912" v="26433" actId="1076"/>
          <ac:spMkLst>
            <pc:docMk/>
            <pc:sldMk cId="3119378740" sldId="303"/>
            <ac:spMk id="15" creationId="{B24CA327-7063-FDAA-3AE7-E4A7E1A6C32E}"/>
          </ac:spMkLst>
        </pc:spChg>
        <pc:spChg chg="add mod">
          <ac:chgData name="Carlos Hidalgo García" userId="5e0decdd4a0d9a7e" providerId="LiveId" clId="{445CEDCD-A374-434E-A321-765DEA3D5149}" dt="2024-09-22T17:52:34.891" v="26421" actId="20577"/>
          <ac:spMkLst>
            <pc:docMk/>
            <pc:sldMk cId="3119378740" sldId="303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2T17:45:55.092" v="25762" actId="478"/>
          <ac:spMkLst>
            <pc:docMk/>
            <pc:sldMk cId="3119378740" sldId="303"/>
            <ac:spMk id="18" creationId="{11104F4B-0276-05AA-3BA9-6C846F9234D8}"/>
          </ac:spMkLst>
        </pc:spChg>
        <pc:spChg chg="del">
          <ac:chgData name="Carlos Hidalgo García" userId="5e0decdd4a0d9a7e" providerId="LiveId" clId="{445CEDCD-A374-434E-A321-765DEA3D5149}" dt="2024-09-22T17:45:58.781" v="25764" actId="478"/>
          <ac:spMkLst>
            <pc:docMk/>
            <pc:sldMk cId="3119378740" sldId="303"/>
            <ac:spMk id="21" creationId="{0DE5C9A5-8A47-9183-D6E4-F803ACF7868F}"/>
          </ac:spMkLst>
        </pc:spChg>
        <pc:spChg chg="add mod">
          <ac:chgData name="Carlos Hidalgo García" userId="5e0decdd4a0d9a7e" providerId="LiveId" clId="{445CEDCD-A374-434E-A321-765DEA3D5149}" dt="2024-09-22T17:53:00.126" v="26434" actId="1076"/>
          <ac:spMkLst>
            <pc:docMk/>
            <pc:sldMk cId="3119378740" sldId="303"/>
            <ac:spMk id="23" creationId="{CE513073-3780-6621-A065-BA0A31D1E69A}"/>
          </ac:spMkLst>
        </pc:spChg>
        <pc:spChg chg="add mod">
          <ac:chgData name="Carlos Hidalgo García" userId="5e0decdd4a0d9a7e" providerId="LiveId" clId="{445CEDCD-A374-434E-A321-765DEA3D5149}" dt="2024-09-22T17:56:23.980" v="26676" actId="20577"/>
          <ac:spMkLst>
            <pc:docMk/>
            <pc:sldMk cId="3119378740" sldId="303"/>
            <ac:spMk id="25" creationId="{DD8F75FB-A7C1-552C-FD02-293CDF8779FD}"/>
          </ac:spMkLst>
        </pc:spChg>
        <pc:spChg chg="add mod">
          <ac:chgData name="Carlos Hidalgo García" userId="5e0decdd4a0d9a7e" providerId="LiveId" clId="{445CEDCD-A374-434E-A321-765DEA3D5149}" dt="2024-09-23T09:40:08.096" v="27405" actId="20577"/>
          <ac:spMkLst>
            <pc:docMk/>
            <pc:sldMk cId="3119378740" sldId="303"/>
            <ac:spMk id="26" creationId="{255D946C-8194-618F-5DEF-EA44F2780774}"/>
          </ac:spMkLst>
        </pc:spChg>
        <pc:spChg chg="del">
          <ac:chgData name="Carlos Hidalgo García" userId="5e0decdd4a0d9a7e" providerId="LiveId" clId="{445CEDCD-A374-434E-A321-765DEA3D5149}" dt="2024-09-22T17:45:59.650" v="25765" actId="478"/>
          <ac:spMkLst>
            <pc:docMk/>
            <pc:sldMk cId="3119378740" sldId="303"/>
            <ac:spMk id="48" creationId="{BF78FB50-B821-86CA-8F21-7BCE146946CC}"/>
          </ac:spMkLst>
        </pc:spChg>
        <pc:picChg chg="add mod">
          <ac:chgData name="Carlos Hidalgo García" userId="5e0decdd4a0d9a7e" providerId="LiveId" clId="{445CEDCD-A374-434E-A321-765DEA3D5149}" dt="2024-09-22T17:48:39.426" v="26215" actId="1076"/>
          <ac:picMkLst>
            <pc:docMk/>
            <pc:sldMk cId="3119378740" sldId="303"/>
            <ac:picMk id="2" creationId="{18F253D2-7A69-DF80-C4BF-9BE78734C3F1}"/>
          </ac:picMkLst>
        </pc:picChg>
        <pc:cxnChg chg="add mod">
          <ac:chgData name="Carlos Hidalgo García" userId="5e0decdd4a0d9a7e" providerId="LiveId" clId="{445CEDCD-A374-434E-A321-765DEA3D5149}" dt="2024-09-22T17:51:02.766" v="26314" actId="14100"/>
          <ac:cxnSpMkLst>
            <pc:docMk/>
            <pc:sldMk cId="3119378740" sldId="303"/>
            <ac:cxnSpMk id="17" creationId="{603FEA35-74A0-EBD5-2FE6-24A5D20B2D44}"/>
          </ac:cxnSpMkLst>
        </pc:cxnChg>
        <pc:cxnChg chg="del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33" creationId="{4EE88940-4C57-E51A-8DD3-91214530A3AD}"/>
          </ac:cxnSpMkLst>
        </pc:cxnChg>
        <pc:cxnChg chg="del">
          <ac:chgData name="Carlos Hidalgo García" userId="5e0decdd4a0d9a7e" providerId="LiveId" clId="{445CEDCD-A374-434E-A321-765DEA3D5149}" dt="2024-09-22T17:45:57.481" v="25763" actId="478"/>
          <ac:cxnSpMkLst>
            <pc:docMk/>
            <pc:sldMk cId="3119378740" sldId="303"/>
            <ac:cxnSpMk id="39" creationId="{EE365A20-ED98-C729-6472-B5980170A630}"/>
          </ac:cxnSpMkLst>
        </pc:cxnChg>
        <pc:cxnChg chg="del mod">
          <ac:chgData name="Carlos Hidalgo García" userId="5e0decdd4a0d9a7e" providerId="LiveId" clId="{445CEDCD-A374-434E-A321-765DEA3D5149}" dt="2024-09-22T17:45:55.092" v="25762" actId="478"/>
          <ac:cxnSpMkLst>
            <pc:docMk/>
            <pc:sldMk cId="3119378740" sldId="303"/>
            <ac:cxnSpMk id="44" creationId="{5D3AB326-3D28-BED6-8CCC-06E0140A200D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40:11.614" v="27408" actId="20577"/>
        <pc:sldMkLst>
          <pc:docMk/>
          <pc:sldMk cId="3656321410" sldId="304"/>
        </pc:sldMkLst>
        <pc:spChg chg="add mod">
          <ac:chgData name="Carlos Hidalgo García" userId="5e0decdd4a0d9a7e" providerId="LiveId" clId="{445CEDCD-A374-434E-A321-765DEA3D5149}" dt="2024-09-23T09:40:11.614" v="27408" actId="20577"/>
          <ac:spMkLst>
            <pc:docMk/>
            <pc:sldMk cId="3656321410" sldId="304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2T17:55:21.765" v="26639" actId="1076"/>
          <ac:spMkLst>
            <pc:docMk/>
            <pc:sldMk cId="3656321410" sldId="304"/>
            <ac:spMk id="5" creationId="{06572354-0B69-857A-541B-768E76139DF4}"/>
          </ac:spMkLst>
        </pc:spChg>
        <pc:spChg chg="add del mod">
          <ac:chgData name="Carlos Hidalgo García" userId="5e0decdd4a0d9a7e" providerId="LiveId" clId="{445CEDCD-A374-434E-A321-765DEA3D5149}" dt="2024-09-22T17:55:28.268" v="26643" actId="20577"/>
          <ac:spMkLst>
            <pc:docMk/>
            <pc:sldMk cId="3656321410" sldId="304"/>
            <ac:spMk id="7" creationId="{07C2D237-32AE-99AD-CBFA-B37AECFCD1F1}"/>
          </ac:spMkLst>
        </pc:spChg>
        <pc:spChg chg="mod">
          <ac:chgData name="Carlos Hidalgo García" userId="5e0decdd4a0d9a7e" providerId="LiveId" clId="{445CEDCD-A374-434E-A321-765DEA3D5149}" dt="2024-09-22T17:53:41.292" v="26447" actId="14100"/>
          <ac:spMkLst>
            <pc:docMk/>
            <pc:sldMk cId="3656321410" sldId="304"/>
            <ac:spMk id="8" creationId="{40F8CE23-5472-D4B0-3F1F-6D17BE0CFB7C}"/>
          </ac:spMkLst>
        </pc:spChg>
        <pc:spChg chg="mod">
          <ac:chgData name="Carlos Hidalgo García" userId="5e0decdd4a0d9a7e" providerId="LiveId" clId="{445CEDCD-A374-434E-A321-765DEA3D5149}" dt="2024-09-22T17:53:34.989" v="26446" actId="1076"/>
          <ac:spMkLst>
            <pc:docMk/>
            <pc:sldMk cId="3656321410" sldId="304"/>
            <ac:spMk id="15" creationId="{B24CA327-7063-FDAA-3AE7-E4A7E1A6C32E}"/>
          </ac:spMkLst>
        </pc:spChg>
        <pc:spChg chg="mod">
          <ac:chgData name="Carlos Hidalgo García" userId="5e0decdd4a0d9a7e" providerId="LiveId" clId="{445CEDCD-A374-434E-A321-765DEA3D5149}" dt="2024-09-22T17:54:11.604" v="26519" actId="1076"/>
          <ac:spMkLst>
            <pc:docMk/>
            <pc:sldMk cId="3656321410" sldId="304"/>
            <ac:spMk id="16" creationId="{C2E587F3-322B-FA77-ABE6-09E5AFB15582}"/>
          </ac:spMkLst>
        </pc:spChg>
        <pc:spChg chg="mod">
          <ac:chgData name="Carlos Hidalgo García" userId="5e0decdd4a0d9a7e" providerId="LiveId" clId="{445CEDCD-A374-434E-A321-765DEA3D5149}" dt="2024-09-22T17:57:04.090" v="26703" actId="1076"/>
          <ac:spMkLst>
            <pc:docMk/>
            <pc:sldMk cId="3656321410" sldId="304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2T17:57:01.038" v="26701" actId="1076"/>
          <ac:spMkLst>
            <pc:docMk/>
            <pc:sldMk cId="3656321410" sldId="304"/>
            <ac:spMk id="25" creationId="{DD8F75FB-A7C1-552C-FD02-293CDF8779FD}"/>
          </ac:spMkLst>
        </pc:spChg>
        <pc:picChg chg="mod">
          <ac:chgData name="Carlos Hidalgo García" userId="5e0decdd4a0d9a7e" providerId="LiveId" clId="{445CEDCD-A374-434E-A321-765DEA3D5149}" dt="2024-09-22T17:53:30.716" v="26445" actId="1076"/>
          <ac:picMkLst>
            <pc:docMk/>
            <pc:sldMk cId="3656321410" sldId="304"/>
            <ac:picMk id="2" creationId="{18F253D2-7A69-DF80-C4BF-9BE78734C3F1}"/>
          </ac:picMkLst>
        </pc:picChg>
        <pc:cxnChg chg="mod">
          <ac:chgData name="Carlos Hidalgo García" userId="5e0decdd4a0d9a7e" providerId="LiveId" clId="{445CEDCD-A374-434E-A321-765DEA3D5149}" dt="2024-09-22T17:55:38.533" v="26646" actId="1076"/>
          <ac:cxnSpMkLst>
            <pc:docMk/>
            <pc:sldMk cId="3656321410" sldId="304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09:37:21.052" v="27284" actId="20577"/>
        <pc:sldMkLst>
          <pc:docMk/>
          <pc:sldMk cId="2850132121" sldId="305"/>
        </pc:sldMkLst>
        <pc:spChg chg="add mod">
          <ac:chgData name="Carlos Hidalgo García" userId="5e0decdd4a0d9a7e" providerId="LiveId" clId="{445CEDCD-A374-434E-A321-765DEA3D5149}" dt="2024-09-23T09:10:14.375" v="27265" actId="13926"/>
          <ac:spMkLst>
            <pc:docMk/>
            <pc:sldMk cId="2850132121" sldId="305"/>
            <ac:spMk id="7" creationId="{96F85718-36DC-608C-5F6E-10235894EFDE}"/>
          </ac:spMkLst>
        </pc:spChg>
        <pc:spChg chg="add mod">
          <ac:chgData name="Carlos Hidalgo García" userId="5e0decdd4a0d9a7e" providerId="LiveId" clId="{445CEDCD-A374-434E-A321-765DEA3D5149}" dt="2024-09-23T09:37:21.052" v="27284" actId="20577"/>
          <ac:spMkLst>
            <pc:docMk/>
            <pc:sldMk cId="2850132121" sldId="305"/>
            <ac:spMk id="8" creationId="{2B79CE14-8933-1DD2-8D87-07BB77EE85A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4" creationId="{609D99AC-2A0A-8EEA-AEFF-B9979ED2755F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5" creationId="{C46C4519-6109-0FE3-D9C2-DD872FA19780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16" creationId="{E7FE4357-6D09-55E9-137D-BFF424FF15AD}"/>
          </ac:spMkLst>
        </pc:spChg>
        <pc:spChg chg="add mod">
          <ac:chgData name="Carlos Hidalgo García" userId="5e0decdd4a0d9a7e" providerId="LiveId" clId="{445CEDCD-A374-434E-A321-765DEA3D5149}" dt="2024-09-23T09:05:05.248" v="27130" actId="1076"/>
          <ac:spMkLst>
            <pc:docMk/>
            <pc:sldMk cId="2850132121" sldId="305"/>
            <ac:spMk id="20" creationId="{BF6A1310-457D-D3B0-3E6D-44A2F8EEABBE}"/>
          </ac:spMkLst>
        </pc:spChg>
        <pc:spChg chg="add mod">
          <ac:chgData name="Carlos Hidalgo García" userId="5e0decdd4a0d9a7e" providerId="LiveId" clId="{445CEDCD-A374-434E-A321-765DEA3D5149}" dt="2024-09-23T09:10:16.672" v="27266" actId="13926"/>
          <ac:spMkLst>
            <pc:docMk/>
            <pc:sldMk cId="2850132121" sldId="305"/>
            <ac:spMk id="21" creationId="{A11A4A40-2AC2-6EB6-CA4A-CC60D2067663}"/>
          </ac:spMkLst>
        </pc:spChg>
        <pc:spChg chg="mod">
          <ac:chgData name="Carlos Hidalgo García" userId="5e0decdd4a0d9a7e" providerId="LiveId" clId="{445CEDCD-A374-434E-A321-765DEA3D5149}" dt="2024-09-23T09:09:57.129" v="27249"/>
          <ac:spMkLst>
            <pc:docMk/>
            <pc:sldMk cId="2850132121" sldId="305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09:03:03.691" v="27021" actId="478"/>
          <ac:spMkLst>
            <pc:docMk/>
            <pc:sldMk cId="2850132121" sldId="305"/>
            <ac:spMk id="29" creationId="{4D1403C1-9FCA-4829-8E0E-49429E77D37E}"/>
          </ac:spMkLst>
        </pc:spChg>
        <pc:spChg chg="del">
          <ac:chgData name="Carlos Hidalgo García" userId="5e0decdd4a0d9a7e" providerId="LiveId" clId="{445CEDCD-A374-434E-A321-765DEA3D5149}" dt="2024-09-23T09:03:02.631" v="27020" actId="478"/>
          <ac:spMkLst>
            <pc:docMk/>
            <pc:sldMk cId="2850132121" sldId="305"/>
            <ac:spMk id="30" creationId="{E56F8564-3D7F-0E9D-BBC4-C7FE9DECEE91}"/>
          </ac:spMkLst>
        </pc:spChg>
        <pc:spChg chg="add mod">
          <ac:chgData name="Carlos Hidalgo García" userId="5e0decdd4a0d9a7e" providerId="LiveId" clId="{445CEDCD-A374-434E-A321-765DEA3D5149}" dt="2024-09-23T09:10:19.127" v="27267" actId="13926"/>
          <ac:spMkLst>
            <pc:docMk/>
            <pc:sldMk cId="2850132121" sldId="305"/>
            <ac:spMk id="32" creationId="{05E7FB83-A1E9-C420-5C8F-9AC139454DF2}"/>
          </ac:spMkLst>
        </pc:spChg>
        <pc:spChg chg="add mod">
          <ac:chgData name="Carlos Hidalgo García" userId="5e0decdd4a0d9a7e" providerId="LiveId" clId="{445CEDCD-A374-434E-A321-765DEA3D5149}" dt="2024-09-23T09:10:21.251" v="27268" actId="13926"/>
          <ac:spMkLst>
            <pc:docMk/>
            <pc:sldMk cId="2850132121" sldId="305"/>
            <ac:spMk id="33" creationId="{349FF615-0876-4F86-8523-BCA606927C39}"/>
          </ac:spMkLst>
        </pc:spChg>
        <pc:spChg chg="del">
          <ac:chgData name="Carlos Hidalgo García" userId="5e0decdd4a0d9a7e" providerId="LiveId" clId="{445CEDCD-A374-434E-A321-765DEA3D5149}" dt="2024-09-23T09:02:59.611" v="27019" actId="478"/>
          <ac:spMkLst>
            <pc:docMk/>
            <pc:sldMk cId="2850132121" sldId="305"/>
            <ac:spMk id="43" creationId="{B7ADDA7E-1AB8-8AA7-B497-31670F8FEB49}"/>
          </ac:spMkLst>
        </pc:spChg>
        <pc:spChg chg="del">
          <ac:chgData name="Carlos Hidalgo García" userId="5e0decdd4a0d9a7e" providerId="LiveId" clId="{445CEDCD-A374-434E-A321-765DEA3D5149}" dt="2024-09-23T09:03:09.648" v="27025" actId="478"/>
          <ac:spMkLst>
            <pc:docMk/>
            <pc:sldMk cId="2850132121" sldId="305"/>
            <ac:spMk id="52" creationId="{9A928FBD-7984-2C80-D66A-B3995D208FBE}"/>
          </ac:spMkLst>
        </pc:spChg>
        <pc:spChg chg="del">
          <ac:chgData name="Carlos Hidalgo García" userId="5e0decdd4a0d9a7e" providerId="LiveId" clId="{445CEDCD-A374-434E-A321-765DEA3D5149}" dt="2024-09-23T09:03:11.650" v="27026" actId="478"/>
          <ac:spMkLst>
            <pc:docMk/>
            <pc:sldMk cId="2850132121" sldId="305"/>
            <ac:spMk id="54" creationId="{A7AE98C0-F92A-C902-5337-C817F9639934}"/>
          </ac:spMkLst>
        </pc:spChg>
        <pc:spChg chg="add del mod">
          <ac:chgData name="Carlos Hidalgo García" userId="5e0decdd4a0d9a7e" providerId="LiveId" clId="{445CEDCD-A374-434E-A321-765DEA3D5149}" dt="2024-09-23T09:12:01.974" v="27271" actId="1076"/>
          <ac:spMkLst>
            <pc:docMk/>
            <pc:sldMk cId="2850132121" sldId="305"/>
            <ac:spMk id="56" creationId="{16DC3E70-0D28-DEF4-317A-F86CF21BBA7B}"/>
          </ac:spMkLst>
        </pc:spChg>
        <pc:picChg chg="del">
          <ac:chgData name="Carlos Hidalgo García" userId="5e0decdd4a0d9a7e" providerId="LiveId" clId="{445CEDCD-A374-434E-A321-765DEA3D5149}" dt="2024-09-23T09:03:06.277" v="27024" actId="478"/>
          <ac:picMkLst>
            <pc:docMk/>
            <pc:sldMk cId="2850132121" sldId="305"/>
            <ac:picMk id="3" creationId="{6DF036A7-97E5-DE39-4C03-C172A072ECC0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5" creationId="{09E85FD3-19AD-E528-4477-906C0D4FB967}"/>
          </ac:picMkLst>
        </pc:picChg>
        <pc:picChg chg="del">
          <ac:chgData name="Carlos Hidalgo García" userId="5e0decdd4a0d9a7e" providerId="LiveId" clId="{445CEDCD-A374-434E-A321-765DEA3D5149}" dt="2024-09-23T09:03:05.258" v="27023" actId="478"/>
          <ac:picMkLst>
            <pc:docMk/>
            <pc:sldMk cId="2850132121" sldId="305"/>
            <ac:picMk id="7" creationId="{68990798-3F42-AB15-367C-9177AA46979A}"/>
          </ac:picMkLst>
        </pc:picChg>
        <pc:picChg chg="del">
          <ac:chgData name="Carlos Hidalgo García" userId="5e0decdd4a0d9a7e" providerId="LiveId" clId="{445CEDCD-A374-434E-A321-765DEA3D5149}" dt="2024-09-23T09:03:04.309" v="27022" actId="478"/>
          <ac:picMkLst>
            <pc:docMk/>
            <pc:sldMk cId="2850132121" sldId="305"/>
            <ac:picMk id="8" creationId="{9928249C-1557-250E-94EC-BDCC2B4920D3}"/>
          </ac:picMkLst>
        </pc:picChg>
        <pc:picChg chg="add mod">
          <ac:chgData name="Carlos Hidalgo García" userId="5e0decdd4a0d9a7e" providerId="LiveId" clId="{445CEDCD-A374-434E-A321-765DEA3D5149}" dt="2024-09-23T09:05:54.273" v="27143" actId="1076"/>
          <ac:picMkLst>
            <pc:docMk/>
            <pc:sldMk cId="2850132121" sldId="305"/>
            <ac:picMk id="26" creationId="{7CB46FEF-06AE-0459-1FA3-4626936421D9}"/>
          </ac:picMkLst>
        </pc:picChg>
        <pc:picChg chg="add mod">
          <ac:chgData name="Carlos Hidalgo García" userId="5e0decdd4a0d9a7e" providerId="LiveId" clId="{445CEDCD-A374-434E-A321-765DEA3D5149}" dt="2024-09-23T09:08:00.739" v="27198" actId="1076"/>
          <ac:picMkLst>
            <pc:docMk/>
            <pc:sldMk cId="2850132121" sldId="305"/>
            <ac:picMk id="28" creationId="{82BA0D99-A43B-5E7C-F213-A2BDC04C0D05}"/>
          </ac:picMkLst>
        </pc:picChg>
        <pc:picChg chg="del">
          <ac:chgData name="Carlos Hidalgo García" userId="5e0decdd4a0d9a7e" providerId="LiveId" clId="{445CEDCD-A374-434E-A321-765DEA3D5149}" dt="2024-09-23T09:03:09.648" v="27025" actId="478"/>
          <ac:picMkLst>
            <pc:docMk/>
            <pc:sldMk cId="2850132121" sldId="305"/>
            <ac:picMk id="34" creationId="{1A995D84-4F47-46FD-AE8A-0427B138DD15}"/>
          </ac:picMkLst>
        </pc:picChg>
        <pc:picChg chg="del">
          <ac:chgData name="Carlos Hidalgo García" userId="5e0decdd4a0d9a7e" providerId="LiveId" clId="{445CEDCD-A374-434E-A321-765DEA3D5149}" dt="2024-09-23T09:02:57.164" v="27017" actId="478"/>
          <ac:picMkLst>
            <pc:docMk/>
            <pc:sldMk cId="2850132121" sldId="305"/>
            <ac:picMk id="58" creationId="{BFE867E9-261C-531B-237C-2DC02AA9E109}"/>
          </ac:picMkLst>
        </pc:picChg>
        <pc:picChg chg="add mod">
          <ac:chgData name="Carlos Hidalgo García" userId="5e0decdd4a0d9a7e" providerId="LiveId" clId="{445CEDCD-A374-434E-A321-765DEA3D5149}" dt="2024-09-23T09:04:37.439" v="27114" actId="1076"/>
          <ac:picMkLst>
            <pc:docMk/>
            <pc:sldMk cId="2850132121" sldId="305"/>
            <ac:picMk id="3074" creationId="{2130375B-9CF5-63CE-6D67-76DD2778E3D4}"/>
          </ac:picMkLst>
        </pc:picChg>
        <pc:cxnChg chg="add mod">
          <ac:chgData name="Carlos Hidalgo García" userId="5e0decdd4a0d9a7e" providerId="LiveId" clId="{445CEDCD-A374-434E-A321-765DEA3D5149}" dt="2024-09-23T09:09:30.504" v="27246" actId="1076"/>
          <ac:cxnSpMkLst>
            <pc:docMk/>
            <pc:sldMk cId="2850132121" sldId="305"/>
            <ac:cxnSpMk id="3" creationId="{7DF9E68B-FD42-0C6B-0435-569EDBE3228D}"/>
          </ac:cxnSpMkLst>
        </pc:cxnChg>
        <pc:cxnChg chg="add mod">
          <ac:chgData name="Carlos Hidalgo García" userId="5e0decdd4a0d9a7e" providerId="LiveId" clId="{445CEDCD-A374-434E-A321-765DEA3D5149}" dt="2024-09-23T09:04:55.921" v="27118" actId="14100"/>
          <ac:cxnSpMkLst>
            <pc:docMk/>
            <pc:sldMk cId="2850132121" sldId="305"/>
            <ac:cxnSpMk id="4" creationId="{827A8616-0C43-7031-A972-75E2C18917C3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8" creationId="{9FED79E6-271B-9940-AB46-5D18D59D7A0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19" creationId="{C3FA92F2-E92F-4512-D8F0-7742A6E2D2F6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25" creationId="{EF32F8DE-36EB-A941-7BCF-1FD344846610}"/>
          </ac:cxnSpMkLst>
        </pc:cxnChg>
        <pc:cxnChg chg="add mod">
          <ac:chgData name="Carlos Hidalgo García" userId="5e0decdd4a0d9a7e" providerId="LiveId" clId="{445CEDCD-A374-434E-A321-765DEA3D5149}" dt="2024-09-23T09:09:24.148" v="27244" actId="14100"/>
          <ac:cxnSpMkLst>
            <pc:docMk/>
            <pc:sldMk cId="2850132121" sldId="305"/>
            <ac:cxnSpMk id="31" creationId="{978E6DF9-F204-4C47-6ADF-861731959B9C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39" creationId="{B6DA1680-A46E-A526-A13B-CE06D0F9717B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6" creationId="{6AA60B1C-20E2-8387-CD0A-2D4ADFA7AD48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7" creationId="{CA65F765-3FA9-5809-4552-86CC2969672D}"/>
          </ac:cxnSpMkLst>
        </pc:cxnChg>
        <pc:cxnChg chg="del">
          <ac:chgData name="Carlos Hidalgo García" userId="5e0decdd4a0d9a7e" providerId="LiveId" clId="{445CEDCD-A374-434E-A321-765DEA3D5149}" dt="2024-09-23T09:03:09.648" v="27025" actId="478"/>
          <ac:cxnSpMkLst>
            <pc:docMk/>
            <pc:sldMk cId="2850132121" sldId="305"/>
            <ac:cxnSpMk id="49" creationId="{DD8548C6-07A5-EC85-C407-528BCC242103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6:26:55.492" v="27989" actId="20577"/>
        <pc:sldMkLst>
          <pc:docMk/>
          <pc:sldMk cId="660223929" sldId="306"/>
        </pc:sldMkLst>
        <pc:spChg chg="mod">
          <ac:chgData name="Carlos Hidalgo García" userId="5e0decdd4a0d9a7e" providerId="LiveId" clId="{445CEDCD-A374-434E-A321-765DEA3D5149}" dt="2024-09-23T16:26:55.492" v="27989" actId="20577"/>
          <ac:spMkLst>
            <pc:docMk/>
            <pc:sldMk cId="660223929" sldId="306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3:38.434" v="27957" actId="20577"/>
          <ac:spMkLst>
            <pc:docMk/>
            <pc:sldMk cId="660223929" sldId="306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6:23:42.384" v="27958" actId="478"/>
          <ac:spMkLst>
            <pc:docMk/>
            <pc:sldMk cId="660223929" sldId="306"/>
            <ac:spMk id="5" creationId="{06572354-0B69-857A-541B-768E76139DF4}"/>
          </ac:spMkLst>
        </pc:spChg>
        <pc:spChg chg="del">
          <ac:chgData name="Carlos Hidalgo García" userId="5e0decdd4a0d9a7e" providerId="LiveId" clId="{445CEDCD-A374-434E-A321-765DEA3D5149}" dt="2024-09-23T16:23:45.132" v="27959" actId="478"/>
          <ac:spMkLst>
            <pc:docMk/>
            <pc:sldMk cId="660223929" sldId="306"/>
            <ac:spMk id="7" creationId="{07C2D237-32AE-99AD-CBFA-B37AECFCD1F1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8" creationId="{40F8CE23-5472-D4B0-3F1F-6D17BE0CFB7C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5" creationId="{B24CA327-7063-FDAA-3AE7-E4A7E1A6C32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16" creationId="{C2E587F3-322B-FA77-ABE6-09E5AFB15582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3" creationId="{CE513073-3780-6621-A065-BA0A31D1E69A}"/>
          </ac:spMkLst>
        </pc:spChg>
        <pc:spChg chg="mod">
          <ac:chgData name="Carlos Hidalgo García" userId="5e0decdd4a0d9a7e" providerId="LiveId" clId="{445CEDCD-A374-434E-A321-765DEA3D5149}" dt="2024-09-23T16:21:10.935" v="27652" actId="20577"/>
          <ac:spMkLst>
            <pc:docMk/>
            <pc:sldMk cId="660223929" sldId="306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6:23:35.415" v="27955" actId="478"/>
          <ac:spMkLst>
            <pc:docMk/>
            <pc:sldMk cId="660223929" sldId="306"/>
            <ac:spMk id="25" creationId="{DD8F75FB-A7C1-552C-FD02-293CDF8779FD}"/>
          </ac:spMkLst>
        </pc:spChg>
        <pc:picChg chg="del">
          <ac:chgData name="Carlos Hidalgo García" userId="5e0decdd4a0d9a7e" providerId="LiveId" clId="{445CEDCD-A374-434E-A321-765DEA3D5149}" dt="2024-09-23T16:23:35.415" v="27955" actId="478"/>
          <ac:picMkLst>
            <pc:docMk/>
            <pc:sldMk cId="660223929" sldId="306"/>
            <ac:picMk id="2" creationId="{18F253D2-7A69-DF80-C4BF-9BE78734C3F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4" creationId="{0F5C1D31-083F-006E-02FA-1C455D60C75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18" creationId="{54D255FD-7EDA-FD5E-2C57-442F6C71E5CE}"/>
          </ac:picMkLst>
        </pc:picChg>
        <pc:picChg chg="add mod">
          <ac:chgData name="Carlos Hidalgo García" userId="5e0decdd4a0d9a7e" providerId="LiveId" clId="{445CEDCD-A374-434E-A321-765DEA3D5149}" dt="2024-09-23T16:26:37.314" v="27980" actId="1036"/>
          <ac:picMkLst>
            <pc:docMk/>
            <pc:sldMk cId="660223929" sldId="306"/>
            <ac:picMk id="19" creationId="{CBB133CB-FDEA-CEE7-430C-0F8DBC53FBA2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0" creationId="{42F57EB7-ADBA-9224-B833-3292F9F90C11}"/>
          </ac:picMkLst>
        </pc:picChg>
        <pc:picChg chg="add mod">
          <ac:chgData name="Carlos Hidalgo García" userId="5e0decdd4a0d9a7e" providerId="LiveId" clId="{445CEDCD-A374-434E-A321-765DEA3D5149}" dt="2024-09-23T16:26:33.336" v="27977" actId="1076"/>
          <ac:picMkLst>
            <pc:docMk/>
            <pc:sldMk cId="660223929" sldId="306"/>
            <ac:picMk id="21" creationId="{56ACB24E-C261-1051-5BF3-4A6635999930}"/>
          </ac:picMkLst>
        </pc:picChg>
        <pc:picChg chg="add mod">
          <ac:chgData name="Carlos Hidalgo García" userId="5e0decdd4a0d9a7e" providerId="LiveId" clId="{445CEDCD-A374-434E-A321-765DEA3D5149}" dt="2024-09-23T16:26:41.887" v="27985" actId="1035"/>
          <ac:picMkLst>
            <pc:docMk/>
            <pc:sldMk cId="660223929" sldId="306"/>
            <ac:picMk id="26" creationId="{7959EA98-B595-5814-8607-EC6865D5509E}"/>
          </ac:picMkLst>
        </pc:picChg>
        <pc:cxnChg chg="del">
          <ac:chgData name="Carlos Hidalgo García" userId="5e0decdd4a0d9a7e" providerId="LiveId" clId="{445CEDCD-A374-434E-A321-765DEA3D5149}" dt="2024-09-23T16:23:35.415" v="27955" actId="478"/>
          <ac:cxnSpMkLst>
            <pc:docMk/>
            <pc:sldMk cId="660223929" sldId="306"/>
            <ac:cxnSpMk id="17" creationId="{603FEA35-74A0-EBD5-2FE6-24A5D20B2D44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31:03.196" v="28885" actId="20577"/>
        <pc:sldMkLst>
          <pc:docMk/>
          <pc:sldMk cId="2421375029" sldId="307"/>
        </pc:sldMkLst>
        <pc:spChg chg="add mod">
          <ac:chgData name="Carlos Hidalgo García" userId="5e0decdd4a0d9a7e" providerId="LiveId" clId="{445CEDCD-A374-434E-A321-765DEA3D5149}" dt="2024-09-23T16:31:33.789" v="28309" actId="14100"/>
          <ac:spMkLst>
            <pc:docMk/>
            <pc:sldMk cId="2421375029" sldId="307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6:27:53.932" v="28145" actId="20577"/>
          <ac:spMkLst>
            <pc:docMk/>
            <pc:sldMk cId="2421375029" sldId="307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6:27:09.250" v="27992" actId="20577"/>
          <ac:spMkLst>
            <pc:docMk/>
            <pc:sldMk cId="2421375029" sldId="307"/>
            <ac:spMk id="4" creationId="{A603AB3A-AB4F-D46B-9EE5-0A4CDDE54C9B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5" creationId="{4C1DFB94-6E2B-5F96-5F2B-AFA4A585CCF6}"/>
          </ac:spMkLst>
        </pc:spChg>
        <pc:spChg chg="add mod">
          <ac:chgData name="Carlos Hidalgo García" userId="5e0decdd4a0d9a7e" providerId="LiveId" clId="{445CEDCD-A374-434E-A321-765DEA3D5149}" dt="2024-09-23T16:30:02.373" v="28172" actId="1076"/>
          <ac:spMkLst>
            <pc:docMk/>
            <pc:sldMk cId="2421375029" sldId="307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6:30:31.472" v="28226" actId="1076"/>
          <ac:spMkLst>
            <pc:docMk/>
            <pc:sldMk cId="2421375029" sldId="307"/>
            <ac:spMk id="16" creationId="{3F87536C-0AB9-EAA3-1194-79737DECCCD8}"/>
          </ac:spMkLst>
        </pc:spChg>
        <pc:spChg chg="add mod">
          <ac:chgData name="Carlos Hidalgo García" userId="5e0decdd4a0d9a7e" providerId="LiveId" clId="{445CEDCD-A374-434E-A321-765DEA3D5149}" dt="2024-09-23T16:31:38.616" v="28310" actId="1076"/>
          <ac:spMkLst>
            <pc:docMk/>
            <pc:sldMk cId="2421375029" sldId="307"/>
            <ac:spMk id="23" creationId="{54301A6E-74CF-B773-4B01-FB1220DA71C6}"/>
          </ac:spMkLst>
        </pc:spChg>
        <pc:spChg chg="add mod">
          <ac:chgData name="Carlos Hidalgo García" userId="5e0decdd4a0d9a7e" providerId="LiveId" clId="{445CEDCD-A374-434E-A321-765DEA3D5149}" dt="2024-09-23T16:31:43.559" v="28311"/>
          <ac:spMkLst>
            <pc:docMk/>
            <pc:sldMk cId="2421375029" sldId="307"/>
            <ac:spMk id="27" creationId="{51504B49-B7D8-055B-7F83-3063670850E1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8" creationId="{84BA02EA-73D6-8CFD-3956-E5144CA2C6E7}"/>
          </ac:spMkLst>
        </pc:spChg>
        <pc:spChg chg="add mod">
          <ac:chgData name="Carlos Hidalgo García" userId="5e0decdd4a0d9a7e" providerId="LiveId" clId="{445CEDCD-A374-434E-A321-765DEA3D5149}" dt="2024-09-23T16:32:17.596" v="28327" actId="1037"/>
          <ac:spMkLst>
            <pc:docMk/>
            <pc:sldMk cId="2421375029" sldId="307"/>
            <ac:spMk id="29" creationId="{8AB5D69D-4CE5-88CE-813C-8929DDC774C1}"/>
          </ac:spMkLst>
        </pc:spChg>
        <pc:spChg chg="add del mod">
          <ac:chgData name="Carlos Hidalgo García" userId="5e0decdd4a0d9a7e" providerId="LiveId" clId="{445CEDCD-A374-434E-A321-765DEA3D5149}" dt="2024-09-23T16:32:07.214" v="28322" actId="478"/>
          <ac:spMkLst>
            <pc:docMk/>
            <pc:sldMk cId="2421375029" sldId="307"/>
            <ac:spMk id="30" creationId="{CD4A0F44-F72E-EB7B-7A1D-380657146490}"/>
          </ac:spMkLst>
        </pc:spChg>
        <pc:spChg chg="add mod">
          <ac:chgData name="Carlos Hidalgo García" userId="5e0decdd4a0d9a7e" providerId="LiveId" clId="{445CEDCD-A374-434E-A321-765DEA3D5149}" dt="2024-09-23T16:32:49.710" v="28415" actId="1076"/>
          <ac:spMkLst>
            <pc:docMk/>
            <pc:sldMk cId="2421375029" sldId="307"/>
            <ac:spMk id="31" creationId="{29E916AF-78D6-0F16-F451-A870461F881A}"/>
          </ac:spMkLst>
        </pc:spChg>
        <pc:spChg chg="add mod">
          <ac:chgData name="Carlos Hidalgo García" userId="5e0decdd4a0d9a7e" providerId="LiveId" clId="{445CEDCD-A374-434E-A321-765DEA3D5149}" dt="2024-09-23T17:02:43.585" v="28432" actId="1076"/>
          <ac:spMkLst>
            <pc:docMk/>
            <pc:sldMk cId="2421375029" sldId="307"/>
            <ac:spMk id="35" creationId="{C23C147B-5959-3A44-B0AE-F3A451D6954A}"/>
          </ac:spMkLst>
        </pc:spChg>
        <pc:spChg chg="add mod">
          <ac:chgData name="Carlos Hidalgo García" userId="5e0decdd4a0d9a7e" providerId="LiveId" clId="{445CEDCD-A374-434E-A321-765DEA3D5149}" dt="2024-09-23T17:03:55.753" v="28535" actId="1076"/>
          <ac:spMkLst>
            <pc:docMk/>
            <pc:sldMk cId="2421375029" sldId="307"/>
            <ac:spMk id="36" creationId="{3B61A904-1346-B836-7094-E512812849A5}"/>
          </ac:spMkLst>
        </pc:spChg>
        <pc:spChg chg="add del mod">
          <ac:chgData name="Carlos Hidalgo García" userId="5e0decdd4a0d9a7e" providerId="LiveId" clId="{445CEDCD-A374-434E-A321-765DEA3D5149}" dt="2024-09-23T17:04:13.914" v="28537" actId="478"/>
          <ac:spMkLst>
            <pc:docMk/>
            <pc:sldMk cId="2421375029" sldId="307"/>
            <ac:spMk id="37" creationId="{FADA3BF8-8F87-D787-AD36-D4C4D4BDFA51}"/>
          </ac:spMkLst>
        </pc:spChg>
        <pc:spChg chg="add mod">
          <ac:chgData name="Carlos Hidalgo García" userId="5e0decdd4a0d9a7e" providerId="LiveId" clId="{445CEDCD-A374-434E-A321-765DEA3D5149}" dt="2024-09-23T17:04:22.571" v="28539" actId="1076"/>
          <ac:spMkLst>
            <pc:docMk/>
            <pc:sldMk cId="2421375029" sldId="307"/>
            <ac:spMk id="38" creationId="{E5D79C1C-EF0A-CAAA-153A-F0CDF5C8EDE0}"/>
          </ac:spMkLst>
        </pc:spChg>
        <pc:spChg chg="add mod">
          <ac:chgData name="Carlos Hidalgo García" userId="5e0decdd4a0d9a7e" providerId="LiveId" clId="{445CEDCD-A374-434E-A321-765DEA3D5149}" dt="2024-09-23T17:04:32.408" v="28547" actId="20577"/>
          <ac:spMkLst>
            <pc:docMk/>
            <pc:sldMk cId="2421375029" sldId="307"/>
            <ac:spMk id="39" creationId="{7016D532-821A-CC69-0C6A-D836142E54F1}"/>
          </ac:spMkLst>
        </pc:spChg>
        <pc:spChg chg="add mod">
          <ac:chgData name="Carlos Hidalgo García" userId="5e0decdd4a0d9a7e" providerId="LiveId" clId="{445CEDCD-A374-434E-A321-765DEA3D5149}" dt="2024-09-23T17:06:03.907" v="28670" actId="1076"/>
          <ac:spMkLst>
            <pc:docMk/>
            <pc:sldMk cId="2421375029" sldId="307"/>
            <ac:spMk id="40" creationId="{860A8F4C-D2F5-101C-31B2-3E9E614F6A49}"/>
          </ac:spMkLst>
        </pc:spChg>
        <pc:spChg chg="add mod">
          <ac:chgData name="Carlos Hidalgo García" userId="5e0decdd4a0d9a7e" providerId="LiveId" clId="{445CEDCD-A374-434E-A321-765DEA3D5149}" dt="2024-09-23T18:31:03.196" v="28885" actId="20577"/>
          <ac:spMkLst>
            <pc:docMk/>
            <pc:sldMk cId="2421375029" sldId="307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4" creationId="{0F5C1D31-083F-006E-02FA-1C455D60C75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8" creationId="{54D255FD-7EDA-FD5E-2C57-442F6C71E5CE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19" creationId="{CBB133CB-FDEA-CEE7-430C-0F8DBC53FBA2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0" creationId="{42F57EB7-ADBA-9224-B833-3292F9F90C11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1" creationId="{56ACB24E-C261-1051-5BF3-4A6635999930}"/>
          </ac:picMkLst>
        </pc:picChg>
        <pc:picChg chg="del">
          <ac:chgData name="Carlos Hidalgo García" userId="5e0decdd4a0d9a7e" providerId="LiveId" clId="{445CEDCD-A374-434E-A321-765DEA3D5149}" dt="2024-09-23T16:27:12.290" v="27993" actId="478"/>
          <ac:picMkLst>
            <pc:docMk/>
            <pc:sldMk cId="2421375029" sldId="307"/>
            <ac:picMk id="26" creationId="{7959EA98-B595-5814-8607-EC6865D5509E}"/>
          </ac:picMkLst>
        </pc:picChg>
        <pc:picChg chg="add mod">
          <ac:chgData name="Carlos Hidalgo García" userId="5e0decdd4a0d9a7e" providerId="LiveId" clId="{445CEDCD-A374-434E-A321-765DEA3D5149}" dt="2024-09-23T17:00:00.153" v="28425" actId="1076"/>
          <ac:picMkLst>
            <pc:docMk/>
            <pc:sldMk cId="2421375029" sldId="307"/>
            <ac:picMk id="1026" creationId="{96000513-05CC-57E5-6138-1B4F2BFC95EB}"/>
          </ac:picMkLst>
        </pc:picChg>
        <pc:picChg chg="add mod">
          <ac:chgData name="Carlos Hidalgo García" userId="5e0decdd4a0d9a7e" providerId="LiveId" clId="{445CEDCD-A374-434E-A321-765DEA3D5149}" dt="2024-09-23T17:05:23.099" v="28552" actId="1076"/>
          <ac:picMkLst>
            <pc:docMk/>
            <pc:sldMk cId="2421375029" sldId="307"/>
            <ac:picMk id="1028" creationId="{9B15DDA3-6D32-C06A-17E4-F28CB8985FD6}"/>
          </ac:picMkLst>
        </pc:picChg>
        <pc:cxnChg chg="add mod">
          <ac:chgData name="Carlos Hidalgo García" userId="5e0decdd4a0d9a7e" providerId="LiveId" clId="{445CEDCD-A374-434E-A321-765DEA3D5149}" dt="2024-09-23T16:31:12.641" v="28300" actId="14100"/>
          <ac:cxnSpMkLst>
            <pc:docMk/>
            <pc:sldMk cId="2421375029" sldId="307"/>
            <ac:cxnSpMk id="8" creationId="{9472C321-B751-5E88-D20D-B4761F41FB62}"/>
          </ac:cxnSpMkLst>
        </pc:cxnChg>
        <pc:cxnChg chg="add del mod">
          <ac:chgData name="Carlos Hidalgo García" userId="5e0decdd4a0d9a7e" providerId="LiveId" clId="{445CEDCD-A374-434E-A321-765DEA3D5149}" dt="2024-09-23T16:59:31.698" v="28423" actId="478"/>
          <ac:cxnSpMkLst>
            <pc:docMk/>
            <pc:sldMk cId="2421375029" sldId="307"/>
            <ac:cxnSpMk id="32" creationId="{8C607AB3-FB18-053B-0E73-CE7EC238BF86}"/>
          </ac:cxnSpMkLst>
        </pc:cxnChg>
      </pc:sldChg>
      <pc:sldChg chg="delSp modSp add mod">
        <pc:chgData name="Carlos Hidalgo García" userId="5e0decdd4a0d9a7e" providerId="LiveId" clId="{445CEDCD-A374-434E-A321-765DEA3D5149}" dt="2024-09-24T14:10:39.676" v="29891" actId="20577"/>
        <pc:sldMkLst>
          <pc:docMk/>
          <pc:sldMk cId="1649656822" sldId="308"/>
        </pc:sldMkLst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4T12:31:13.311" v="29358" actId="13926"/>
          <ac:spMkLst>
            <pc:docMk/>
            <pc:sldMk cId="1649656822" sldId="308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39.676" v="29891" actId="20577"/>
          <ac:spMkLst>
            <pc:docMk/>
            <pc:sldMk cId="1649656822" sldId="308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7" creationId="{F1812A07-22F7-FBD2-6F21-9EE3E05B5ED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3" creationId="{54301A6E-74CF-B773-4B01-FB1220DA71C6}"/>
          </ac:spMkLst>
        </pc:spChg>
        <pc:spChg chg="mod">
          <ac:chgData name="Carlos Hidalgo García" userId="5e0decdd4a0d9a7e" providerId="LiveId" clId="{445CEDCD-A374-434E-A321-765DEA3D5149}" dt="2024-09-24T12:28:56.979" v="28936" actId="20577"/>
          <ac:spMkLst>
            <pc:docMk/>
            <pc:sldMk cId="1649656822" sldId="308"/>
            <ac:spMk id="24" creationId="{77AC952E-FE1E-3C99-9DBC-A0774DAFAAAE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06:15.970" v="28672" actId="478"/>
          <ac:spMkLst>
            <pc:docMk/>
            <pc:sldMk cId="1649656822" sldId="308"/>
            <ac:spMk id="40" creationId="{860A8F4C-D2F5-101C-31B2-3E9E614F6A49}"/>
          </ac:spMkLst>
        </pc:sp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06:15.970" v="28672" actId="478"/>
          <ac:picMkLst>
            <pc:docMk/>
            <pc:sldMk cId="1649656822" sldId="308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06:15.970" v="28672" actId="478"/>
          <ac:cxnSpMkLst>
            <pc:docMk/>
            <pc:sldMk cId="1649656822" sldId="308"/>
            <ac:cxnSpMk id="8" creationId="{9472C321-B751-5E88-D20D-B4761F41FB62}"/>
          </ac:cxnSpMkLst>
        </pc:cxnChg>
      </pc:sldChg>
      <pc:sldChg chg="addSp delSp modSp add mod">
        <pc:chgData name="Carlos Hidalgo García" userId="5e0decdd4a0d9a7e" providerId="LiveId" clId="{445CEDCD-A374-434E-A321-765DEA3D5149}" dt="2024-09-23T18:24:18.361" v="28863" actId="20577"/>
        <pc:sldMkLst>
          <pc:docMk/>
          <pc:sldMk cId="3763470942" sldId="309"/>
        </pc:sldMkLst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" creationId="{A8E06972-6F78-6F91-3E0D-DA679EF1FFFF}"/>
          </ac:spMkLst>
        </pc:spChg>
        <pc:spChg chg="mod">
          <ac:chgData name="Carlos Hidalgo García" userId="5e0decdd4a0d9a7e" providerId="LiveId" clId="{445CEDCD-A374-434E-A321-765DEA3D5149}" dt="2024-09-23T17:46:09.935" v="28712" actId="20577"/>
          <ac:spMkLst>
            <pc:docMk/>
            <pc:sldMk cId="3763470942" sldId="309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3T17:44:47.864" v="28709" actId="20577"/>
          <ac:spMkLst>
            <pc:docMk/>
            <pc:sldMk cId="3763470942" sldId="309"/>
            <ac:spMk id="4" creationId="{A603AB3A-AB4F-D46B-9EE5-0A4CDDE54C9B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5" creationId="{4C1DFB94-6E2B-5F96-5F2B-AFA4A585CCF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7" creationId="{F1812A07-22F7-FBD2-6F21-9EE3E05B5ED0}"/>
          </ac:spMkLst>
        </pc:spChg>
        <pc:spChg chg="add mod">
          <ac:chgData name="Carlos Hidalgo García" userId="5e0decdd4a0d9a7e" providerId="LiveId" clId="{445CEDCD-A374-434E-A321-765DEA3D5149}" dt="2024-09-23T18:24:18.361" v="28863" actId="20577"/>
          <ac:spMkLst>
            <pc:docMk/>
            <pc:sldMk cId="3763470942" sldId="309"/>
            <ac:spMk id="14" creationId="{8155D52F-0D32-F64E-324A-F3E7B93D41B0}"/>
          </ac:spMkLst>
        </pc:spChg>
        <pc:spChg chg="del">
          <ac:chgData name="Carlos Hidalgo García" userId="5e0decdd4a0d9a7e" providerId="LiveId" clId="{445CEDCD-A374-434E-A321-765DEA3D5149}" dt="2024-09-23T17:44:56.762" v="28711" actId="478"/>
          <ac:spMkLst>
            <pc:docMk/>
            <pc:sldMk cId="3763470942" sldId="309"/>
            <ac:spMk id="16" creationId="{3F87536C-0AB9-EAA3-1194-79737DECCCD8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3" creationId="{54301A6E-74CF-B773-4B01-FB1220DA71C6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8" creationId="{84BA02EA-73D6-8CFD-3956-E5144CA2C6E7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29" creationId="{8AB5D69D-4CE5-88CE-813C-8929DDC774C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1" creationId="{29E916AF-78D6-0F16-F451-A870461F881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5" creationId="{C23C147B-5959-3A44-B0AE-F3A451D6954A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6" creationId="{3B61A904-1346-B836-7094-E512812849A5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8" creationId="{E5D79C1C-EF0A-CAAA-153A-F0CDF5C8EDE0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39" creationId="{7016D532-821A-CC69-0C6A-D836142E54F1}"/>
          </ac:spMkLst>
        </pc:spChg>
        <pc:spChg chg="del">
          <ac:chgData name="Carlos Hidalgo García" userId="5e0decdd4a0d9a7e" providerId="LiveId" clId="{445CEDCD-A374-434E-A321-765DEA3D5149}" dt="2024-09-23T17:44:55" v="28710" actId="478"/>
          <ac:spMkLst>
            <pc:docMk/>
            <pc:sldMk cId="3763470942" sldId="309"/>
            <ac:spMk id="40" creationId="{860A8F4C-D2F5-101C-31B2-3E9E614F6A49}"/>
          </ac:spMkLst>
        </pc:spChg>
        <pc:spChg chg="del">
          <ac:chgData name="Carlos Hidalgo García" userId="5e0decdd4a0d9a7e" providerId="LiveId" clId="{445CEDCD-A374-434E-A321-765DEA3D5149}" dt="2024-09-23T17:44:45.647" v="28707" actId="478"/>
          <ac:spMkLst>
            <pc:docMk/>
            <pc:sldMk cId="3763470942" sldId="309"/>
            <ac:spMk id="41" creationId="{B0A5BE8D-10B0-9627-1BF9-62C73F247DCA}"/>
          </ac:spMkLst>
        </pc:sp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6" creationId="{96000513-05CC-57E5-6138-1B4F2BFC95EB}"/>
          </ac:picMkLst>
        </pc:picChg>
        <pc:picChg chg="del">
          <ac:chgData name="Carlos Hidalgo García" userId="5e0decdd4a0d9a7e" providerId="LiveId" clId="{445CEDCD-A374-434E-A321-765DEA3D5149}" dt="2024-09-23T17:44:55" v="28710" actId="478"/>
          <ac:picMkLst>
            <pc:docMk/>
            <pc:sldMk cId="3763470942" sldId="309"/>
            <ac:picMk id="1028" creationId="{9B15DDA3-6D32-C06A-17E4-F28CB8985FD6}"/>
          </ac:picMkLst>
        </pc:picChg>
        <pc:cxnChg chg="del">
          <ac:chgData name="Carlos Hidalgo García" userId="5e0decdd4a0d9a7e" providerId="LiveId" clId="{445CEDCD-A374-434E-A321-765DEA3D5149}" dt="2024-09-23T17:44:55" v="28710" actId="478"/>
          <ac:cxnSpMkLst>
            <pc:docMk/>
            <pc:sldMk cId="3763470942" sldId="309"/>
            <ac:cxnSpMk id="8" creationId="{9472C321-B751-5E88-D20D-B4761F41FB62}"/>
          </ac:cxnSpMkLst>
        </pc:cxnChg>
      </pc:sldChg>
      <pc:sldChg chg="addSp modSp add mod">
        <pc:chgData name="Carlos Hidalgo García" userId="5e0decdd4a0d9a7e" providerId="LiveId" clId="{445CEDCD-A374-434E-A321-765DEA3D5149}" dt="2024-09-24T14:10:44.492" v="29893" actId="20577"/>
        <pc:sldMkLst>
          <pc:docMk/>
          <pc:sldMk cId="917038502" sldId="310"/>
        </pc:sldMkLst>
        <pc:spChg chg="add mod">
          <ac:chgData name="Carlos Hidalgo García" userId="5e0decdd4a0d9a7e" providerId="LiveId" clId="{445CEDCD-A374-434E-A321-765DEA3D5149}" dt="2024-09-24T14:06:10.400" v="29739" actId="1076"/>
          <ac:spMkLst>
            <pc:docMk/>
            <pc:sldMk cId="917038502" sldId="310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4T14:10:26.036" v="29887" actId="13926"/>
          <ac:spMkLst>
            <pc:docMk/>
            <pc:sldMk cId="917038502" sldId="310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4T14:10:44.492" v="29893" actId="20577"/>
          <ac:spMkLst>
            <pc:docMk/>
            <pc:sldMk cId="917038502" sldId="310"/>
            <ac:spMk id="4" creationId="{A603AB3A-AB4F-D46B-9EE5-0A4CDDE54C9B}"/>
          </ac:spMkLst>
        </pc:spChg>
      </pc:sldChg>
      <pc:sldChg chg="delSp modSp add mod">
        <pc:chgData name="Carlos Hidalgo García" userId="5e0decdd4a0d9a7e" providerId="LiveId" clId="{445CEDCD-A374-434E-A321-765DEA3D5149}" dt="2024-09-25T07:59:18.509" v="30642" actId="20577"/>
        <pc:sldMkLst>
          <pc:docMk/>
          <pc:sldMk cId="284678808" sldId="311"/>
        </pc:sldMkLst>
        <pc:spChg chg="del">
          <ac:chgData name="Carlos Hidalgo García" userId="5e0decdd4a0d9a7e" providerId="LiveId" clId="{445CEDCD-A374-434E-A321-765DEA3D5149}" dt="2024-09-25T07:42:11.410" v="29895" actId="478"/>
          <ac:spMkLst>
            <pc:docMk/>
            <pc:sldMk cId="284678808" sldId="311"/>
            <ac:spMk id="2" creationId="{DE767E18-1836-6AE0-BF64-8AC91E37FFDC}"/>
          </ac:spMkLst>
        </pc:spChg>
        <pc:spChg chg="mod">
          <ac:chgData name="Carlos Hidalgo García" userId="5e0decdd4a0d9a7e" providerId="LiveId" clId="{445CEDCD-A374-434E-A321-765DEA3D5149}" dt="2024-09-25T07:59:05.548" v="30640" actId="13926"/>
          <ac:spMkLst>
            <pc:docMk/>
            <pc:sldMk cId="284678808" sldId="311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7:59:18.509" v="30642" actId="20577"/>
          <ac:spMkLst>
            <pc:docMk/>
            <pc:sldMk cId="284678808" sldId="311"/>
            <ac:spMk id="4" creationId="{A603AB3A-AB4F-D46B-9EE5-0A4CDDE54C9B}"/>
          </ac:spMkLst>
        </pc:spChg>
        <pc:spChg chg="mod">
          <ac:chgData name="Carlos Hidalgo García" userId="5e0decdd4a0d9a7e" providerId="LiveId" clId="{445CEDCD-A374-434E-A321-765DEA3D5149}" dt="2024-09-25T07:42:19.227" v="29928" actId="5793"/>
          <ac:spMkLst>
            <pc:docMk/>
            <pc:sldMk cId="284678808" sldId="311"/>
            <ac:spMk id="24" creationId="{77AC952E-FE1E-3C99-9DBC-A0774DAFAAAE}"/>
          </ac:spMkLst>
        </pc:spChg>
      </pc:sldChg>
      <pc:sldChg chg="add">
        <pc:chgData name="Carlos Hidalgo García" userId="5e0decdd4a0d9a7e" providerId="LiveId" clId="{445CEDCD-A374-434E-A321-765DEA3D5149}" dt="2024-09-25T07:59:21.054" v="30643" actId="2890"/>
        <pc:sldMkLst>
          <pc:docMk/>
          <pc:sldMk cId="1560794408" sldId="312"/>
        </pc:sldMkLst>
      </pc:sldChg>
      <pc:sldChg chg="modSp add mod">
        <pc:chgData name="Carlos Hidalgo García" userId="5e0decdd4a0d9a7e" providerId="LiveId" clId="{445CEDCD-A374-434E-A321-765DEA3D5149}" dt="2024-09-25T08:17:10.889" v="31437" actId="20577"/>
        <pc:sldMkLst>
          <pc:docMk/>
          <pc:sldMk cId="3287953416" sldId="313"/>
        </pc:sldMkLst>
        <pc:spChg chg="mod">
          <ac:chgData name="Carlos Hidalgo García" userId="5e0decdd4a0d9a7e" providerId="LiveId" clId="{445CEDCD-A374-434E-A321-765DEA3D5149}" dt="2024-09-25T08:17:04.832" v="31435" actId="13926"/>
          <ac:spMkLst>
            <pc:docMk/>
            <pc:sldMk cId="3287953416" sldId="313"/>
            <ac:spMk id="3" creationId="{E14534E9-0538-FB88-49AA-FF4F54BC08A9}"/>
          </ac:spMkLst>
        </pc:spChg>
        <pc:spChg chg="mod">
          <ac:chgData name="Carlos Hidalgo García" userId="5e0decdd4a0d9a7e" providerId="LiveId" clId="{445CEDCD-A374-434E-A321-765DEA3D5149}" dt="2024-09-25T08:17:10.889" v="31437" actId="20577"/>
          <ac:spMkLst>
            <pc:docMk/>
            <pc:sldMk cId="3287953416" sldId="313"/>
            <ac:spMk id="14" creationId="{6A09AACF-B4C4-E995-D30D-86246EA0CD62}"/>
          </ac:spMkLst>
        </pc:spChg>
        <pc:spChg chg="mod">
          <ac:chgData name="Carlos Hidalgo García" userId="5e0decdd4a0d9a7e" providerId="LiveId" clId="{445CEDCD-A374-434E-A321-765DEA3D5149}" dt="2024-09-25T08:16:56.290" v="31432" actId="13926"/>
          <ac:spMkLst>
            <pc:docMk/>
            <pc:sldMk cId="3287953416" sldId="313"/>
            <ac:spMk id="24" creationId="{77AC952E-FE1E-3C99-9DBC-A0774DAFAAAE}"/>
          </ac:spMkLst>
        </pc:spChg>
      </pc:sldChg>
    </pc:docChg>
  </pc:docChgLst>
  <pc:docChgLst>
    <pc:chgData name="Carlos Hidalgo García" userId="5e0decdd4a0d9a7e" providerId="LiveId" clId="{1065FD49-5046-40BF-B769-BFD9410617C2}"/>
    <pc:docChg chg="custSel addSld modSld">
      <pc:chgData name="Carlos Hidalgo García" userId="5e0decdd4a0d9a7e" providerId="LiveId" clId="{1065FD49-5046-40BF-B769-BFD9410617C2}" dt="2024-10-04T13:43:43.539" v="218" actId="20577"/>
      <pc:docMkLst>
        <pc:docMk/>
      </pc:docMkLst>
      <pc:sldChg chg="delSp modSp add mod">
        <pc:chgData name="Carlos Hidalgo García" userId="5e0decdd4a0d9a7e" providerId="LiveId" clId="{1065FD49-5046-40BF-B769-BFD9410617C2}" dt="2024-10-04T13:43:43.539" v="218" actId="20577"/>
        <pc:sldMkLst>
          <pc:docMk/>
          <pc:sldMk cId="2116809283" sldId="320"/>
        </pc:sldMkLst>
        <pc:spChg chg="mod">
          <ac:chgData name="Carlos Hidalgo García" userId="5e0decdd4a0d9a7e" providerId="LiveId" clId="{1065FD49-5046-40BF-B769-BFD9410617C2}" dt="2024-10-04T13:42:00.592" v="4" actId="20577"/>
          <ac:spMkLst>
            <pc:docMk/>
            <pc:sldMk cId="2116809283" sldId="320"/>
            <ac:spMk id="2" creationId="{7F9F07BE-1DDC-E18E-7266-8619704EC24D}"/>
          </ac:spMkLst>
        </pc:spChg>
        <pc:spChg chg="mod">
          <ac:chgData name="Carlos Hidalgo García" userId="5e0decdd4a0d9a7e" providerId="LiveId" clId="{1065FD49-5046-40BF-B769-BFD9410617C2}" dt="2024-10-04T13:43:43.539" v="218" actId="20577"/>
          <ac:spMkLst>
            <pc:docMk/>
            <pc:sldMk cId="2116809283" sldId="320"/>
            <ac:spMk id="24" creationId="{77AC952E-FE1E-3C99-9DBC-A0774DAFAAAE}"/>
          </ac:spMkLst>
        </pc:spChg>
        <pc:picChg chg="del">
          <ac:chgData name="Carlos Hidalgo García" userId="5e0decdd4a0d9a7e" providerId="LiveId" clId="{1065FD49-5046-40BF-B769-BFD9410617C2}" dt="2024-10-04T13:41:58.680" v="2" actId="478"/>
          <ac:picMkLst>
            <pc:docMk/>
            <pc:sldMk cId="2116809283" sldId="320"/>
            <ac:picMk id="8" creationId="{F0ABCF66-DFBB-1D6D-1E1C-781B1F44B6CF}"/>
          </ac:picMkLst>
        </pc:picChg>
        <pc:picChg chg="del">
          <ac:chgData name="Carlos Hidalgo García" userId="5e0decdd4a0d9a7e" providerId="LiveId" clId="{1065FD49-5046-40BF-B769-BFD9410617C2}" dt="2024-10-04T13:41:58.186" v="1" actId="478"/>
          <ac:picMkLst>
            <pc:docMk/>
            <pc:sldMk cId="2116809283" sldId="320"/>
            <ac:picMk id="12" creationId="{819E6441-A429-4CD3-AAF8-ED9ED84A5306}"/>
          </ac:picMkLst>
        </pc:picChg>
      </pc:sldChg>
    </pc:docChg>
  </pc:docChgLst>
  <pc:docChgLst>
    <pc:chgData name="Carlos Hidalgo García" userId="5e0decdd4a0d9a7e" providerId="LiveId" clId="{928F0310-DDBC-46F4-B920-64FE6E89D42E}"/>
    <pc:docChg chg="undo redo custSel addSld delSld modSld sldOrd">
      <pc:chgData name="Carlos Hidalgo García" userId="5e0decdd4a0d9a7e" providerId="LiveId" clId="{928F0310-DDBC-46F4-B920-64FE6E89D42E}" dt="2024-09-29T18:42:12.373" v="2951" actId="20577"/>
      <pc:docMkLst>
        <pc:docMk/>
      </pc:docMkLst>
      <pc:sldChg chg="delSp modSp mod">
        <pc:chgData name="Carlos Hidalgo García" userId="5e0decdd4a0d9a7e" providerId="LiveId" clId="{928F0310-DDBC-46F4-B920-64FE6E89D42E}" dt="2024-09-29T16:38:51.318" v="177" actId="14734"/>
        <pc:sldMkLst>
          <pc:docMk/>
          <pc:sldMk cId="2304578531" sldId="257"/>
        </pc:sldMkLst>
        <pc:graphicFrameChg chg="mod modGraphic">
          <ac:chgData name="Carlos Hidalgo García" userId="5e0decdd4a0d9a7e" providerId="LiveId" clId="{928F0310-DDBC-46F4-B920-64FE6E89D42E}" dt="2024-09-29T16:38:51.318" v="177" actId="14734"/>
          <ac:graphicFrameMkLst>
            <pc:docMk/>
            <pc:sldMk cId="2304578531" sldId="257"/>
            <ac:graphicFrameMk id="37" creationId="{C069C1E1-10B1-7993-6ABA-D62D0EDFA57C}"/>
          </ac:graphicFrameMkLst>
        </pc:graphicFrameChg>
        <pc:picChg chg="del">
          <ac:chgData name="Carlos Hidalgo García" userId="5e0decdd4a0d9a7e" providerId="LiveId" clId="{928F0310-DDBC-46F4-B920-64FE6E89D42E}" dt="2024-09-29T16:35:57.545" v="81" actId="478"/>
          <ac:picMkLst>
            <pc:docMk/>
            <pc:sldMk cId="2304578531" sldId="257"/>
            <ac:picMk id="33" creationId="{4599B117-C1F1-B027-3085-5F3E5DA8CC8E}"/>
          </ac:picMkLst>
        </pc:picChg>
        <pc:picChg chg="del">
          <ac:chgData name="Carlos Hidalgo García" userId="5e0decdd4a0d9a7e" providerId="LiveId" clId="{928F0310-DDBC-46F4-B920-64FE6E89D42E}" dt="2024-09-29T16:35:58.424" v="82" actId="478"/>
          <ac:picMkLst>
            <pc:docMk/>
            <pc:sldMk cId="2304578531" sldId="257"/>
            <ac:picMk id="35" creationId="{E01A63C9-C8AD-3A68-3AFC-F1190BBEA096}"/>
          </ac:picMkLst>
        </pc:picChg>
        <pc:picChg chg="mod">
          <ac:chgData name="Carlos Hidalgo García" userId="5e0decdd4a0d9a7e" providerId="LiveId" clId="{928F0310-DDBC-46F4-B920-64FE6E89D42E}" dt="2024-09-29T16:35:59.943" v="83" actId="1076"/>
          <ac:picMkLst>
            <pc:docMk/>
            <pc:sldMk cId="2304578531" sldId="257"/>
            <ac:picMk id="38" creationId="{B3630EC2-EA92-7EE5-167A-FB6209A71561}"/>
          </ac:picMkLst>
        </pc:picChg>
      </pc:sldChg>
      <pc:sldChg chg="modSp mod">
        <pc:chgData name="Carlos Hidalgo García" userId="5e0decdd4a0d9a7e" providerId="LiveId" clId="{928F0310-DDBC-46F4-B920-64FE6E89D42E}" dt="2024-09-29T16:35:20.691" v="80" actId="20577"/>
        <pc:sldMkLst>
          <pc:docMk/>
          <pc:sldMk cId="4002938689" sldId="259"/>
        </pc:sldMkLst>
        <pc:spChg chg="mod">
          <ac:chgData name="Carlos Hidalgo García" userId="5e0decdd4a0d9a7e" providerId="LiveId" clId="{928F0310-DDBC-46F4-B920-64FE6E89D42E}" dt="2024-09-29T16:35:05.282" v="38" actId="20577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928F0310-DDBC-46F4-B920-64FE6E89D42E}" dt="2024-09-29T16:35:20.691" v="80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 modNotesTx">
        <pc:chgData name="Carlos Hidalgo García" userId="5e0decdd4a0d9a7e" providerId="LiveId" clId="{928F0310-DDBC-46F4-B920-64FE6E89D42E}" dt="2024-09-29T17:26:08.082" v="714" actId="1076"/>
        <pc:sldMkLst>
          <pc:docMk/>
          <pc:sldMk cId="406243451" sldId="261"/>
        </pc:sldMkLst>
        <pc:spChg chg="add mod">
          <ac:chgData name="Carlos Hidalgo García" userId="5e0decdd4a0d9a7e" providerId="LiveId" clId="{928F0310-DDBC-46F4-B920-64FE6E89D42E}" dt="2024-09-29T17:08:51.530" v="494" actId="13926"/>
          <ac:spMkLst>
            <pc:docMk/>
            <pc:sldMk cId="406243451" sldId="261"/>
            <ac:spMk id="3" creationId="{BEF5B560-6205-8957-6D08-3F690D05240A}"/>
          </ac:spMkLst>
        </pc:spChg>
        <pc:spChg chg="add mod">
          <ac:chgData name="Carlos Hidalgo García" userId="5e0decdd4a0d9a7e" providerId="LiveId" clId="{928F0310-DDBC-46F4-B920-64FE6E89D42E}" dt="2024-09-29T17:14:00.675" v="655" actId="13926"/>
          <ac:spMkLst>
            <pc:docMk/>
            <pc:sldMk cId="406243451" sldId="261"/>
            <ac:spMk id="5" creationId="{090D2CC5-0E4B-7E9E-9E5B-CCD1F07BE76A}"/>
          </ac:spMkLst>
        </pc:spChg>
        <pc:spChg chg="add mod">
          <ac:chgData name="Carlos Hidalgo García" userId="5e0decdd4a0d9a7e" providerId="LiveId" clId="{928F0310-DDBC-46F4-B920-64FE6E89D42E}" dt="2024-09-29T17:14:13.011" v="658" actId="1076"/>
          <ac:spMkLst>
            <pc:docMk/>
            <pc:sldMk cId="406243451" sldId="261"/>
            <ac:spMk id="7" creationId="{C73A1B35-F076-2D2E-D181-5E11FCB4B2ED}"/>
          </ac:spMkLst>
        </pc:spChg>
        <pc:spChg chg="add mod">
          <ac:chgData name="Carlos Hidalgo García" userId="5e0decdd4a0d9a7e" providerId="LiveId" clId="{928F0310-DDBC-46F4-B920-64FE6E89D42E}" dt="2024-09-29T17:14:09.133" v="657" actId="13926"/>
          <ac:spMkLst>
            <pc:docMk/>
            <pc:sldMk cId="406243451" sldId="261"/>
            <ac:spMk id="8" creationId="{4BBEC482-5AC6-A12A-7F3A-7BE11C697C19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0" creationId="{DB4E70F9-D786-A4E5-C371-93A83419776A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928F0310-DDBC-46F4-B920-64FE6E89D42E}" dt="2024-09-29T17:09:01.754" v="496" actId="13926"/>
          <ac:spMkLst>
            <pc:docMk/>
            <pc:sldMk cId="406243451" sldId="261"/>
            <ac:spMk id="24" creationId="{77AC952E-FE1E-3C99-9DBC-A0774DAFAA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32" creationId="{38DF2793-AB14-E280-401F-B55F7A32E061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44" creationId="{128CB9CB-8701-3264-1356-5EBE84C3AE72}"/>
          </ac:spMkLst>
        </pc:spChg>
        <pc:spChg chg="del">
          <ac:chgData name="Carlos Hidalgo García" userId="5e0decdd4a0d9a7e" providerId="LiveId" clId="{928F0310-DDBC-46F4-B920-64FE6E89D42E}" dt="2024-09-29T17:06:49.322" v="179" actId="478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55" creationId="{D8BB3024-4543-549B-0D84-55F1EFEE643C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1" creationId="{2325EEC7-DC61-A3F4-8352-8F6F1B9C88AE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63" creationId="{243D1AF9-12AF-0EAD-AF5E-D5BC0364CDC3}"/>
          </ac:spMkLst>
        </pc:spChg>
        <pc:spChg chg="del">
          <ac:chgData name="Carlos Hidalgo García" userId="5e0decdd4a0d9a7e" providerId="LiveId" clId="{928F0310-DDBC-46F4-B920-64FE6E89D42E}" dt="2024-09-29T17:06:47.105" v="178" actId="478"/>
          <ac:spMkLst>
            <pc:docMk/>
            <pc:sldMk cId="406243451" sldId="261"/>
            <ac:spMk id="1024" creationId="{8628472A-C03E-5B84-3CE3-E5AC2F687FC0}"/>
          </ac:spMkLst>
        </pc:spChg>
        <pc:picChg chg="add mod">
          <ac:chgData name="Carlos Hidalgo García" userId="5e0decdd4a0d9a7e" providerId="LiveId" clId="{928F0310-DDBC-46F4-B920-64FE6E89D42E}" dt="2024-09-29T17:12:47.144" v="643" actId="1076"/>
          <ac:picMkLst>
            <pc:docMk/>
            <pc:sldMk cId="406243451" sldId="261"/>
            <ac:picMk id="13" creationId="{A0786DDA-7CF1-73F7-4A42-A9F3E91BFBB6}"/>
          </ac:picMkLst>
        </pc:picChg>
        <pc:picChg chg="add mod">
          <ac:chgData name="Carlos Hidalgo García" userId="5e0decdd4a0d9a7e" providerId="LiveId" clId="{928F0310-DDBC-46F4-B920-64FE6E89D42E}" dt="2024-09-29T17:12:33.596" v="639" actId="1076"/>
          <ac:picMkLst>
            <pc:docMk/>
            <pc:sldMk cId="406243451" sldId="261"/>
            <ac:picMk id="14" creationId="{9AA2D22A-B12F-0CBB-3410-D0F6335BC2F1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38" creationId="{64AC3A48-9A6A-85D5-F454-3B0135BD70BD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62" creationId="{784730EA-359D-3904-03CA-0FEA2DC405F5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928F0310-DDBC-46F4-B920-64FE6E89D42E}" dt="2024-09-29T17:12:44.749" v="642" actId="1076"/>
          <ac:picMkLst>
            <pc:docMk/>
            <pc:sldMk cId="406243451" sldId="261"/>
            <ac:picMk id="1028" creationId="{6E844C14-2BF5-AEC4-A291-BBCF83E5776F}"/>
          </ac:picMkLst>
        </pc:picChg>
        <pc:picChg chg="del">
          <ac:chgData name="Carlos Hidalgo García" userId="5e0decdd4a0d9a7e" providerId="LiveId" clId="{928F0310-DDBC-46F4-B920-64FE6E89D42E}" dt="2024-09-29T17:06:47.105" v="178" actId="478"/>
          <ac:picMkLst>
            <pc:docMk/>
            <pc:sldMk cId="406243451" sldId="261"/>
            <ac:picMk id="1030" creationId="{A7E439B5-38BE-85D6-8C27-E06C5E8F9393}"/>
          </ac:picMkLst>
        </pc:picChg>
        <pc:picChg chg="add mod">
          <ac:chgData name="Carlos Hidalgo García" userId="5e0decdd4a0d9a7e" providerId="LiveId" clId="{928F0310-DDBC-46F4-B920-64FE6E89D42E}" dt="2024-09-29T17:12:36.238" v="641" actId="1076"/>
          <ac:picMkLst>
            <pc:docMk/>
            <pc:sldMk cId="406243451" sldId="261"/>
            <ac:picMk id="1032" creationId="{4F373041-A142-587E-48EE-4E87FA7CC0E8}"/>
          </ac:picMkLst>
        </pc:picChg>
        <pc:picChg chg="add mod">
          <ac:chgData name="Carlos Hidalgo García" userId="5e0decdd4a0d9a7e" providerId="LiveId" clId="{928F0310-DDBC-46F4-B920-64FE6E89D42E}" dt="2024-09-29T17:13:11.343" v="648" actId="1076"/>
          <ac:picMkLst>
            <pc:docMk/>
            <pc:sldMk cId="406243451" sldId="261"/>
            <ac:picMk id="1034" creationId="{69710AAE-E175-ACD3-2982-F0046BA60B43}"/>
          </ac:picMkLst>
        </pc:picChg>
        <pc:picChg chg="add mod">
          <ac:chgData name="Carlos Hidalgo García" userId="5e0decdd4a0d9a7e" providerId="LiveId" clId="{928F0310-DDBC-46F4-B920-64FE6E89D42E}" dt="2024-09-29T17:16:58.426" v="692" actId="1076"/>
          <ac:picMkLst>
            <pc:docMk/>
            <pc:sldMk cId="406243451" sldId="261"/>
            <ac:picMk id="1036" creationId="{E58F4260-C686-1107-0370-11114663439F}"/>
          </ac:picMkLst>
        </pc:picChg>
        <pc:picChg chg="add mod">
          <ac:chgData name="Carlos Hidalgo García" userId="5e0decdd4a0d9a7e" providerId="LiveId" clId="{928F0310-DDBC-46F4-B920-64FE6E89D42E}" dt="2024-09-29T17:16:08.033" v="687" actId="1076"/>
          <ac:picMkLst>
            <pc:docMk/>
            <pc:sldMk cId="406243451" sldId="261"/>
            <ac:picMk id="1038" creationId="{FD7E7324-B9DC-F2DF-7F2A-F0EFD4CD0F5C}"/>
          </ac:picMkLst>
        </pc:picChg>
        <pc:picChg chg="add mod">
          <ac:chgData name="Carlos Hidalgo García" userId="5e0decdd4a0d9a7e" providerId="LiveId" clId="{928F0310-DDBC-46F4-B920-64FE6E89D42E}" dt="2024-09-29T17:16:04.737" v="685" actId="1076"/>
          <ac:picMkLst>
            <pc:docMk/>
            <pc:sldMk cId="406243451" sldId="261"/>
            <ac:picMk id="1040" creationId="{171187D4-1B07-41FA-E24A-AF01991A61DB}"/>
          </ac:picMkLst>
        </pc:picChg>
        <pc:picChg chg="add mod">
          <ac:chgData name="Carlos Hidalgo García" userId="5e0decdd4a0d9a7e" providerId="LiveId" clId="{928F0310-DDBC-46F4-B920-64FE6E89D42E}" dt="2024-09-29T17:15:53.485" v="680" actId="1076"/>
          <ac:picMkLst>
            <pc:docMk/>
            <pc:sldMk cId="406243451" sldId="261"/>
            <ac:picMk id="1042" creationId="{E1CB6F78-4D89-E688-0FD2-ACD182A919B0}"/>
          </ac:picMkLst>
        </pc:picChg>
        <pc:picChg chg="add mod">
          <ac:chgData name="Carlos Hidalgo García" userId="5e0decdd4a0d9a7e" providerId="LiveId" clId="{928F0310-DDBC-46F4-B920-64FE6E89D42E}" dt="2024-09-29T17:18:04.041" v="695" actId="1076"/>
          <ac:picMkLst>
            <pc:docMk/>
            <pc:sldMk cId="406243451" sldId="261"/>
            <ac:picMk id="1044" creationId="{F3273E1A-15E5-74C7-0B43-5EAC895E41CA}"/>
          </ac:picMkLst>
        </pc:picChg>
        <pc:picChg chg="add mod">
          <ac:chgData name="Carlos Hidalgo García" userId="5e0decdd4a0d9a7e" providerId="LiveId" clId="{928F0310-DDBC-46F4-B920-64FE6E89D42E}" dt="2024-09-29T17:23:12.412" v="702" actId="1076"/>
          <ac:picMkLst>
            <pc:docMk/>
            <pc:sldMk cId="406243451" sldId="261"/>
            <ac:picMk id="1046" creationId="{AFE6C142-33B1-B9AD-D6EA-9B7E8B501BCC}"/>
          </ac:picMkLst>
        </pc:picChg>
        <pc:picChg chg="add mod">
          <ac:chgData name="Carlos Hidalgo García" userId="5e0decdd4a0d9a7e" providerId="LiveId" clId="{928F0310-DDBC-46F4-B920-64FE6E89D42E}" dt="2024-09-29T17:26:08.082" v="714" actId="1076"/>
          <ac:picMkLst>
            <pc:docMk/>
            <pc:sldMk cId="406243451" sldId="261"/>
            <ac:picMk id="1048" creationId="{A4BCA3FC-2969-45A9-B02D-D6F565C237F9}"/>
          </ac:picMkLst>
        </pc:pic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26" creationId="{3F534E15-3012-47CE-B78F-8939EA9DE8BE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0" creationId="{369892CC-0627-747D-F0B2-E0D3CDEA023C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928F0310-DDBC-46F4-B920-64FE6E89D42E}" dt="2024-09-29T17:06:47.105" v="178" actId="478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del">
        <pc:chgData name="Carlos Hidalgo García" userId="5e0decdd4a0d9a7e" providerId="LiveId" clId="{928F0310-DDBC-46F4-B920-64FE6E89D42E}" dt="2024-09-29T18:11:17.467" v="1781" actId="47"/>
        <pc:sldMkLst>
          <pc:docMk/>
          <pc:sldMk cId="4281376939" sldId="262"/>
        </pc:sldMkLst>
      </pc:sldChg>
      <pc:sldChg chg="modSp mod">
        <pc:chgData name="Carlos Hidalgo García" userId="5e0decdd4a0d9a7e" providerId="LiveId" clId="{928F0310-DDBC-46F4-B920-64FE6E89D42E}" dt="2024-09-29T18:29:00.956" v="2796" actId="20577"/>
        <pc:sldMkLst>
          <pc:docMk/>
          <pc:sldMk cId="3135424710" sldId="263"/>
        </pc:sldMkLst>
        <pc:spChg chg="mod">
          <ac:chgData name="Carlos Hidalgo García" userId="5e0decdd4a0d9a7e" providerId="LiveId" clId="{928F0310-DDBC-46F4-B920-64FE6E89D42E}" dt="2024-09-29T18:29:00.956" v="2796" actId="20577"/>
          <ac:spMkLst>
            <pc:docMk/>
            <pc:sldMk cId="3135424710" sldId="263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1:49.790" v="1831" actId="20577"/>
          <ac:spMkLst>
            <pc:docMk/>
            <pc:sldMk cId="3135424710" sldId="263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0:21.012" v="1775" actId="13926"/>
          <ac:spMkLst>
            <pc:docMk/>
            <pc:sldMk cId="3135424710" sldId="263"/>
            <ac:spMk id="24" creationId="{77AC952E-FE1E-3C99-9DBC-A0774DAFAAAE}"/>
          </ac:spMkLst>
        </pc:spChg>
      </pc:sldChg>
      <pc:sldChg chg="modSp add del mod">
        <pc:chgData name="Carlos Hidalgo García" userId="5e0decdd4a0d9a7e" providerId="LiveId" clId="{928F0310-DDBC-46F4-B920-64FE6E89D42E}" dt="2024-09-29T17:52:17.693" v="1158" actId="47"/>
        <pc:sldMkLst>
          <pc:docMk/>
          <pc:sldMk cId="1528102849" sldId="264"/>
        </pc:sldMkLst>
        <pc:spChg chg="mod">
          <ac:chgData name="Carlos Hidalgo García" userId="5e0decdd4a0d9a7e" providerId="LiveId" clId="{928F0310-DDBC-46F4-B920-64FE6E89D42E}" dt="2024-09-29T17:44:27.304" v="882" actId="20577"/>
          <ac:spMkLst>
            <pc:docMk/>
            <pc:sldMk cId="1528102849" sldId="264"/>
            <ac:spMk id="24" creationId="{77AC952E-FE1E-3C99-9DBC-A0774DAFAAAE}"/>
          </ac:spMkLst>
        </pc:spChg>
      </pc:sldChg>
      <pc:sldChg chg="modSp add mod">
        <pc:chgData name="Carlos Hidalgo García" userId="5e0decdd4a0d9a7e" providerId="LiveId" clId="{928F0310-DDBC-46F4-B920-64FE6E89D42E}" dt="2024-09-29T18:11:53.616" v="1832"/>
        <pc:sldMkLst>
          <pc:docMk/>
          <pc:sldMk cId="2730415882" sldId="264"/>
        </pc:sldMkLst>
        <pc:spChg chg="mod">
          <ac:chgData name="Carlos Hidalgo García" userId="5e0decdd4a0d9a7e" providerId="LiveId" clId="{928F0310-DDBC-46F4-B920-64FE6E89D42E}" dt="2024-09-29T18:11:53.616" v="1832"/>
          <ac:spMkLst>
            <pc:docMk/>
            <pc:sldMk cId="2730415882" sldId="264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11:02.075" v="1780" actId="13926"/>
          <ac:spMkLst>
            <pc:docMk/>
            <pc:sldMk cId="2730415882" sldId="264"/>
            <ac:spMk id="24" creationId="{77AC952E-FE1E-3C99-9DBC-A0774DAFAAAE}"/>
          </ac:spMkLst>
        </pc:spChg>
      </pc:sldChg>
      <pc:sldChg chg="addSp modSp add mod ord">
        <pc:chgData name="Carlos Hidalgo García" userId="5e0decdd4a0d9a7e" providerId="LiveId" clId="{928F0310-DDBC-46F4-B920-64FE6E89D42E}" dt="2024-09-29T18:42:01.774" v="2946" actId="20577"/>
        <pc:sldMkLst>
          <pc:docMk/>
          <pc:sldMk cId="3060515682" sldId="265"/>
        </pc:sldMkLst>
        <pc:spChg chg="mod">
          <ac:chgData name="Carlos Hidalgo García" userId="5e0decdd4a0d9a7e" providerId="LiveId" clId="{928F0310-DDBC-46F4-B920-64FE6E89D42E}" dt="2024-09-29T18:42:01.774" v="2946" actId="20577"/>
          <ac:spMkLst>
            <pc:docMk/>
            <pc:sldMk cId="3060515682" sldId="265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07:25.352" v="1762" actId="403"/>
          <ac:spMkLst>
            <pc:docMk/>
            <pc:sldMk cId="3060515682" sldId="265"/>
            <ac:spMk id="24" creationId="{77AC952E-FE1E-3C99-9DBC-A0774DAFAAAE}"/>
          </ac:spMkLst>
        </pc:spChg>
        <pc:picChg chg="add mod modCrop">
          <ac:chgData name="Carlos Hidalgo García" userId="5e0decdd4a0d9a7e" providerId="LiveId" clId="{928F0310-DDBC-46F4-B920-64FE6E89D42E}" dt="2024-09-29T18:09:22.173" v="1772" actId="1076"/>
          <ac:picMkLst>
            <pc:docMk/>
            <pc:sldMk cId="3060515682" sldId="265"/>
            <ac:picMk id="4" creationId="{B79D6329-C41B-95C1-B680-7AA554EF669A}"/>
          </ac:picMkLst>
        </pc:picChg>
      </pc:sldChg>
      <pc:sldChg chg="addSp delSp modSp add mod">
        <pc:chgData name="Carlos Hidalgo García" userId="5e0decdd4a0d9a7e" providerId="LiveId" clId="{928F0310-DDBC-46F4-B920-64FE6E89D42E}" dt="2024-09-29T18:42:06.654" v="2947" actId="20577"/>
        <pc:sldMkLst>
          <pc:docMk/>
          <pc:sldMk cId="2439482290" sldId="266"/>
        </pc:sldMkLst>
        <pc:spChg chg="mod">
          <ac:chgData name="Carlos Hidalgo García" userId="5e0decdd4a0d9a7e" providerId="LiveId" clId="{928F0310-DDBC-46F4-B920-64FE6E89D42E}" dt="2024-09-29T18:42:06.654" v="2947" actId="20577"/>
          <ac:spMkLst>
            <pc:docMk/>
            <pc:sldMk cId="2439482290" sldId="266"/>
            <ac:spMk id="2" creationId="{FC5503B7-E4C6-A04A-FF6A-A99CE8A9A4D2}"/>
          </ac:spMkLst>
        </pc:spChg>
        <pc:spChg chg="add del mod">
          <ac:chgData name="Carlos Hidalgo García" userId="5e0decdd4a0d9a7e" providerId="LiveId" clId="{928F0310-DDBC-46F4-B920-64FE6E89D42E}" dt="2024-09-29T18:21:32.482" v="2615" actId="13926"/>
          <ac:spMkLst>
            <pc:docMk/>
            <pc:sldMk cId="2439482290" sldId="266"/>
            <ac:spMk id="15" creationId="{3BF811AD-A1F3-1EF4-AE5A-E8ECE0A4269D}"/>
          </ac:spMkLst>
        </pc:spChg>
        <pc:spChg chg="add mod">
          <ac:chgData name="Carlos Hidalgo García" userId="5e0decdd4a0d9a7e" providerId="LiveId" clId="{928F0310-DDBC-46F4-B920-64FE6E89D42E}" dt="2024-09-29T18:21:06.959" v="2608" actId="1076"/>
          <ac:spMkLst>
            <pc:docMk/>
            <pc:sldMk cId="2439482290" sldId="266"/>
            <ac:spMk id="17" creationId="{98729B7C-8D16-EFD1-67A9-872847FC6F26}"/>
          </ac:spMkLst>
        </pc:spChg>
        <pc:spChg chg="add mod">
          <ac:chgData name="Carlos Hidalgo García" userId="5e0decdd4a0d9a7e" providerId="LiveId" clId="{928F0310-DDBC-46F4-B920-64FE6E89D42E}" dt="2024-09-29T18:28:21.865" v="2778" actId="1076"/>
          <ac:spMkLst>
            <pc:docMk/>
            <pc:sldMk cId="2439482290" sldId="266"/>
            <ac:spMk id="21" creationId="{C34E4971-D7EA-3E34-460E-C5DC279FD6A4}"/>
          </ac:spMkLst>
        </pc:spChg>
        <pc:spChg chg="mod">
          <ac:chgData name="Carlos Hidalgo García" userId="5e0decdd4a0d9a7e" providerId="LiveId" clId="{928F0310-DDBC-46F4-B920-64FE6E89D42E}" dt="2024-09-29T18:30:24.569" v="2817" actId="20577"/>
          <ac:spMkLst>
            <pc:docMk/>
            <pc:sldMk cId="2439482290" sldId="266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17.414" v="2776" actId="14100"/>
          <ac:spMkLst>
            <pc:docMk/>
            <pc:sldMk cId="2439482290" sldId="266"/>
            <ac:spMk id="24" creationId="{77AC952E-FE1E-3C99-9DBC-A0774DAFAAAE}"/>
          </ac:spMkLst>
        </pc:spChg>
        <pc:picChg chg="add mod">
          <ac:chgData name="Carlos Hidalgo García" userId="5e0decdd4a0d9a7e" providerId="LiveId" clId="{928F0310-DDBC-46F4-B920-64FE6E89D42E}" dt="2024-09-29T18:20:45.843" v="2587" actId="1440"/>
          <ac:picMkLst>
            <pc:docMk/>
            <pc:sldMk cId="2439482290" sldId="266"/>
            <ac:picMk id="4" creationId="{4589A98E-F3ED-98AA-AF9A-1838E358A40B}"/>
          </ac:picMkLst>
        </pc:picChg>
        <pc:picChg chg="add del mod">
          <ac:chgData name="Carlos Hidalgo García" userId="5e0decdd4a0d9a7e" providerId="LiveId" clId="{928F0310-DDBC-46F4-B920-64FE6E89D42E}" dt="2024-09-29T18:18:04.655" v="2508" actId="478"/>
          <ac:picMkLst>
            <pc:docMk/>
            <pc:sldMk cId="2439482290" sldId="266"/>
            <ac:picMk id="7" creationId="{BB064227-CB5A-8120-9B87-9FCF91806E57}"/>
          </ac:picMkLst>
        </pc:picChg>
        <pc:picChg chg="add mod">
          <ac:chgData name="Carlos Hidalgo García" userId="5e0decdd4a0d9a7e" providerId="LiveId" clId="{928F0310-DDBC-46F4-B920-64FE6E89D42E}" dt="2024-09-29T18:21:12.390" v="2609" actId="1076"/>
          <ac:picMkLst>
            <pc:docMk/>
            <pc:sldMk cId="2439482290" sldId="266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1:22.007" v="2612" actId="1076"/>
          <ac:picMkLst>
            <pc:docMk/>
            <pc:sldMk cId="2439482290" sldId="266"/>
            <ac:picMk id="18" creationId="{2B046B20-A2D1-66ED-E70D-03221D88424F}"/>
          </ac:picMkLst>
        </pc:picChg>
        <pc:picChg chg="add mod">
          <ac:chgData name="Carlos Hidalgo García" userId="5e0decdd4a0d9a7e" providerId="LiveId" clId="{928F0310-DDBC-46F4-B920-64FE6E89D42E}" dt="2024-09-29T18:21:22.914" v="2613" actId="1076"/>
          <ac:picMkLst>
            <pc:docMk/>
            <pc:sldMk cId="2439482290" sldId="266"/>
            <ac:picMk id="19" creationId="{27C37228-8EB4-5E00-FF15-ECA0DA14AB7C}"/>
          </ac:picMkLst>
        </pc:picChg>
      </pc:sldChg>
      <pc:sldChg chg="modSp add del mod">
        <pc:chgData name="Carlos Hidalgo García" userId="5e0decdd4a0d9a7e" providerId="LiveId" clId="{928F0310-DDBC-46F4-B920-64FE6E89D42E}" dt="2024-09-29T18:30:05.607" v="2802" actId="47"/>
        <pc:sldMkLst>
          <pc:docMk/>
          <pc:sldMk cId="759010210" sldId="267"/>
        </pc:sldMkLst>
        <pc:spChg chg="mod">
          <ac:chgData name="Carlos Hidalgo García" userId="5e0decdd4a0d9a7e" providerId="LiveId" clId="{928F0310-DDBC-46F4-B920-64FE6E89D42E}" dt="2024-09-29T18:29:50.748" v="2799" actId="20577"/>
          <ac:spMkLst>
            <pc:docMk/>
            <pc:sldMk cId="759010210" sldId="267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14:41.912" v="2487" actId="20577"/>
          <ac:spMkLst>
            <pc:docMk/>
            <pc:sldMk cId="759010210" sldId="267"/>
            <ac:spMk id="24" creationId="{77AC952E-FE1E-3C99-9DBC-A0774DAFAAAE}"/>
          </ac:spMkLst>
        </pc:spChg>
      </pc:sldChg>
      <pc:sldChg chg="addSp delSp modSp add mod">
        <pc:chgData name="Carlos Hidalgo García" userId="5e0decdd4a0d9a7e" providerId="LiveId" clId="{928F0310-DDBC-46F4-B920-64FE6E89D42E}" dt="2024-09-29T18:42:09.666" v="2949" actId="20577"/>
        <pc:sldMkLst>
          <pc:docMk/>
          <pc:sldMk cId="2816911736" sldId="268"/>
        </pc:sldMkLst>
        <pc:spChg chg="mod">
          <ac:chgData name="Carlos Hidalgo García" userId="5e0decdd4a0d9a7e" providerId="LiveId" clId="{928F0310-DDBC-46F4-B920-64FE6E89D42E}" dt="2024-09-29T18:42:09.666" v="2949" actId="20577"/>
          <ac:spMkLst>
            <pc:docMk/>
            <pc:sldMk cId="2816911736" sldId="268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28:42.325" v="2785" actId="13926"/>
          <ac:spMkLst>
            <pc:docMk/>
            <pc:sldMk cId="2816911736" sldId="268"/>
            <ac:spMk id="15" creationId="{3BF811AD-A1F3-1EF4-AE5A-E8ECE0A4269D}"/>
          </ac:spMkLst>
        </pc:spChg>
        <pc:spChg chg="del">
          <ac:chgData name="Carlos Hidalgo García" userId="5e0decdd4a0d9a7e" providerId="LiveId" clId="{928F0310-DDBC-46F4-B920-64FE6E89D42E}" dt="2024-09-29T18:22:07.787" v="2633" actId="478"/>
          <ac:spMkLst>
            <pc:docMk/>
            <pc:sldMk cId="2816911736" sldId="268"/>
            <ac:spMk id="17" creationId="{98729B7C-8D16-EFD1-67A9-872847FC6F26}"/>
          </ac:spMkLst>
        </pc:spChg>
        <pc:spChg chg="mod">
          <ac:chgData name="Carlos Hidalgo García" userId="5e0decdd4a0d9a7e" providerId="LiveId" clId="{928F0310-DDBC-46F4-B920-64FE6E89D42E}" dt="2024-09-29T18:30:28.788" v="2830" actId="20577"/>
          <ac:spMkLst>
            <pc:docMk/>
            <pc:sldMk cId="2816911736" sldId="268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28:30.239" v="2780" actId="14100"/>
          <ac:spMkLst>
            <pc:docMk/>
            <pc:sldMk cId="2816911736" sldId="268"/>
            <ac:spMk id="24" creationId="{77AC952E-FE1E-3C99-9DBC-A0774DAFAAAE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5" creationId="{DE570ACE-538F-107A-C68C-855BE20A7704}"/>
          </ac:spMkLst>
        </pc:spChg>
        <pc:spChg chg="add mod">
          <ac:chgData name="Carlos Hidalgo García" userId="5e0decdd4a0d9a7e" providerId="LiveId" clId="{928F0310-DDBC-46F4-B920-64FE6E89D42E}" dt="2024-09-29T18:28:51.421" v="2793" actId="1036"/>
          <ac:spMkLst>
            <pc:docMk/>
            <pc:sldMk cId="2816911736" sldId="268"/>
            <ac:spMk id="26" creationId="{FBFEFCF9-1753-3179-E57D-BE3D4C183443}"/>
          </ac:spMkLst>
        </pc:spChg>
        <pc:spChg chg="add mod">
          <ac:chgData name="Carlos Hidalgo García" userId="5e0decdd4a0d9a7e" providerId="LiveId" clId="{928F0310-DDBC-46F4-B920-64FE6E89D42E}" dt="2024-09-29T18:25:37.463" v="2728" actId="1076"/>
          <ac:spMkLst>
            <pc:docMk/>
            <pc:sldMk cId="2816911736" sldId="268"/>
            <ac:spMk id="28" creationId="{1F4208E4-9412-8B9E-CAFE-FA6AADB28F5A}"/>
          </ac:spMkLst>
        </pc:spChg>
        <pc:spChg chg="add mod">
          <ac:chgData name="Carlos Hidalgo García" userId="5e0decdd4a0d9a7e" providerId="LiveId" clId="{928F0310-DDBC-46F4-B920-64FE6E89D42E}" dt="2024-09-29T18:26:29.657" v="2747" actId="1076"/>
          <ac:spMkLst>
            <pc:docMk/>
            <pc:sldMk cId="2816911736" sldId="268"/>
            <ac:spMk id="31" creationId="{595805EC-7751-8201-8D77-3B1C89CFEA4C}"/>
          </ac:spMkLst>
        </pc:spChg>
        <pc:spChg chg="add mod">
          <ac:chgData name="Carlos Hidalgo García" userId="5e0decdd4a0d9a7e" providerId="LiveId" clId="{928F0310-DDBC-46F4-B920-64FE6E89D42E}" dt="2024-09-29T18:26:46.170" v="2749" actId="1076"/>
          <ac:spMkLst>
            <pc:docMk/>
            <pc:sldMk cId="2816911736" sldId="268"/>
            <ac:spMk id="32" creationId="{C85B0A1B-087E-5F23-2B22-432671C8143F}"/>
          </ac:spMkLst>
        </pc:spChg>
        <pc:spChg chg="add mod">
          <ac:chgData name="Carlos Hidalgo García" userId="5e0decdd4a0d9a7e" providerId="LiveId" clId="{928F0310-DDBC-46F4-B920-64FE6E89D42E}" dt="2024-09-29T18:27:56.510" v="2774" actId="1076"/>
          <ac:spMkLst>
            <pc:docMk/>
            <pc:sldMk cId="2816911736" sldId="268"/>
            <ac:spMk id="36" creationId="{198221D5-FAD4-7AD0-F89E-F78FA793E837}"/>
          </ac:spMkLst>
        </pc:spChg>
        <pc:spChg chg="add mod">
          <ac:chgData name="Carlos Hidalgo García" userId="5e0decdd4a0d9a7e" providerId="LiveId" clId="{928F0310-DDBC-46F4-B920-64FE6E89D42E}" dt="2024-09-29T18:28:40.818" v="2784" actId="13926"/>
          <ac:spMkLst>
            <pc:docMk/>
            <pc:sldMk cId="2816911736" sldId="268"/>
            <ac:spMk id="38" creationId="{06BB69F9-1A6F-00AC-AF74-0BE36306EB19}"/>
          </ac:spMkLst>
        </pc:sp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4" creationId="{4589A98E-F3ED-98AA-AF9A-1838E358A40B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5" creationId="{AC368BE4-413A-17F3-974B-328B4C48CCD4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8" creationId="{2ADA41D5-D8D1-9ABF-8D74-E08F2D43DBA9}"/>
          </ac:picMkLst>
        </pc:picChg>
        <pc:picChg chg="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3" creationId="{4F4173F7-9DD3-549B-F8B1-B10B5F4CE663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16" creationId="{9D4DDA49-F254-3DB0-CB24-9A99AB1BDB94}"/>
          </ac:picMkLst>
        </pc:picChg>
        <pc:picChg chg="del mod">
          <ac:chgData name="Carlos Hidalgo García" userId="5e0decdd4a0d9a7e" providerId="LiveId" clId="{928F0310-DDBC-46F4-B920-64FE6E89D42E}" dt="2024-09-29T18:22:04.697" v="2631" actId="478"/>
          <ac:picMkLst>
            <pc:docMk/>
            <pc:sldMk cId="2816911736" sldId="268"/>
            <ac:picMk id="18" creationId="{2B046B20-A2D1-66ED-E70D-03221D88424F}"/>
          </ac:picMkLst>
        </pc:picChg>
        <pc:picChg chg="del">
          <ac:chgData name="Carlos Hidalgo García" userId="5e0decdd4a0d9a7e" providerId="LiveId" clId="{928F0310-DDBC-46F4-B920-64FE6E89D42E}" dt="2024-09-29T18:22:05.136" v="2632" actId="478"/>
          <ac:picMkLst>
            <pc:docMk/>
            <pc:sldMk cId="2816911736" sldId="268"/>
            <ac:picMk id="19" creationId="{27C37228-8EB4-5E00-FF15-ECA0DA14AB7C}"/>
          </ac:picMkLst>
        </pc:picChg>
        <pc:picChg chg="add mod">
          <ac:chgData name="Carlos Hidalgo García" userId="5e0decdd4a0d9a7e" providerId="LiveId" clId="{928F0310-DDBC-46F4-B920-64FE6E89D42E}" dt="2024-09-29T18:28:51.421" v="2793" actId="1036"/>
          <ac:picMkLst>
            <pc:docMk/>
            <pc:sldMk cId="2816911736" sldId="268"/>
            <ac:picMk id="21" creationId="{A60CE8B9-3358-906B-2192-932A9D8AFD16}"/>
          </ac:picMkLst>
        </pc:picChg>
        <pc:picChg chg="add del mod">
          <ac:chgData name="Carlos Hidalgo García" userId="5e0decdd4a0d9a7e" providerId="LiveId" clId="{928F0310-DDBC-46F4-B920-64FE6E89D42E}" dt="2024-09-29T18:25:38.640" v="2729" actId="478"/>
          <ac:picMkLst>
            <pc:docMk/>
            <pc:sldMk cId="2816911736" sldId="268"/>
            <ac:picMk id="27" creationId="{693175BC-D0CD-E86A-66B8-8256C5E6A3F2}"/>
          </ac:picMkLst>
        </pc:picChg>
        <pc:picChg chg="add mod">
          <ac:chgData name="Carlos Hidalgo García" userId="5e0decdd4a0d9a7e" providerId="LiveId" clId="{928F0310-DDBC-46F4-B920-64FE6E89D42E}" dt="2024-09-29T18:26:15.786" v="2734" actId="1076"/>
          <ac:picMkLst>
            <pc:docMk/>
            <pc:sldMk cId="2816911736" sldId="268"/>
            <ac:picMk id="30" creationId="{8947C386-FCAB-353C-CC9D-0FDDD0101FC2}"/>
          </ac:picMkLst>
        </pc:picChg>
        <pc:picChg chg="add del mod">
          <ac:chgData name="Carlos Hidalgo García" userId="5e0decdd4a0d9a7e" providerId="LiveId" clId="{928F0310-DDBC-46F4-B920-64FE6E89D42E}" dt="2024-09-29T18:27:31.575" v="2757" actId="478"/>
          <ac:picMkLst>
            <pc:docMk/>
            <pc:sldMk cId="2816911736" sldId="268"/>
            <ac:picMk id="34" creationId="{5AECBB3C-6FAF-A386-0A26-5D0477FCCCD4}"/>
          </ac:picMkLst>
        </pc:picChg>
        <pc:picChg chg="add mod">
          <ac:chgData name="Carlos Hidalgo García" userId="5e0decdd4a0d9a7e" providerId="LiveId" clId="{928F0310-DDBC-46F4-B920-64FE6E89D42E}" dt="2024-09-29T18:29:41.833" v="2798" actId="1076"/>
          <ac:picMkLst>
            <pc:docMk/>
            <pc:sldMk cId="2816911736" sldId="268"/>
            <ac:picMk id="39" creationId="{037E33DC-D1E8-11AC-C0C3-3C71BAAC36DE}"/>
          </ac:picMkLst>
        </pc:picChg>
      </pc:sldChg>
      <pc:sldChg chg="delSp modSp add mod ord">
        <pc:chgData name="Carlos Hidalgo García" userId="5e0decdd4a0d9a7e" providerId="LiveId" clId="{928F0310-DDBC-46F4-B920-64FE6E89D42E}" dt="2024-09-29T18:42:12.373" v="2951" actId="20577"/>
        <pc:sldMkLst>
          <pc:docMk/>
          <pc:sldMk cId="3098369328" sldId="269"/>
        </pc:sldMkLst>
        <pc:spChg chg="mod">
          <ac:chgData name="Carlos Hidalgo García" userId="5e0decdd4a0d9a7e" providerId="LiveId" clId="{928F0310-DDBC-46F4-B920-64FE6E89D42E}" dt="2024-09-29T18:42:12.373" v="2951" actId="20577"/>
          <ac:spMkLst>
            <pc:docMk/>
            <pc:sldMk cId="3098369328" sldId="269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0:38.377" v="2836" actId="20577"/>
          <ac:spMkLst>
            <pc:docMk/>
            <pc:sldMk cId="3098369328" sldId="269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31:16.174" v="2875" actId="1076"/>
          <ac:spMkLst>
            <pc:docMk/>
            <pc:sldMk cId="3098369328" sldId="269"/>
            <ac:spMk id="24" creationId="{77AC952E-FE1E-3C99-9DBC-A0774DAFAAAE}"/>
          </ac:spMkLst>
        </pc:spChg>
        <pc:picChg chg="del">
          <ac:chgData name="Carlos Hidalgo García" userId="5e0decdd4a0d9a7e" providerId="LiveId" clId="{928F0310-DDBC-46F4-B920-64FE6E89D42E}" dt="2024-09-29T18:30:40.194" v="2837" actId="478"/>
          <ac:picMkLst>
            <pc:docMk/>
            <pc:sldMk cId="3098369328" sldId="269"/>
            <ac:picMk id="4" creationId="{B79D6329-C41B-95C1-B680-7AA554EF669A}"/>
          </ac:picMkLst>
        </pc:picChg>
      </pc:sldChg>
      <pc:sldChg chg="modSp add mod">
        <pc:chgData name="Carlos Hidalgo García" userId="5e0decdd4a0d9a7e" providerId="LiveId" clId="{928F0310-DDBC-46F4-B920-64FE6E89D42E}" dt="2024-09-29T18:41:56.511" v="2945" actId="20577"/>
        <pc:sldMkLst>
          <pc:docMk/>
          <pc:sldMk cId="332416211" sldId="270"/>
        </pc:sldMkLst>
        <pc:spChg chg="mod">
          <ac:chgData name="Carlos Hidalgo García" userId="5e0decdd4a0d9a7e" providerId="LiveId" clId="{928F0310-DDBC-46F4-B920-64FE6E89D42E}" dt="2024-09-29T18:41:56.511" v="2945" actId="20577"/>
          <ac:spMkLst>
            <pc:docMk/>
            <pc:sldMk cId="332416211" sldId="270"/>
            <ac:spMk id="2" creationId="{FC5503B7-E4C6-A04A-FF6A-A99CE8A9A4D2}"/>
          </ac:spMkLst>
        </pc:spChg>
        <pc:spChg chg="mod">
          <ac:chgData name="Carlos Hidalgo García" userId="5e0decdd4a0d9a7e" providerId="LiveId" clId="{928F0310-DDBC-46F4-B920-64FE6E89D42E}" dt="2024-09-29T18:38:38.892" v="2884" actId="20577"/>
          <ac:spMkLst>
            <pc:docMk/>
            <pc:sldMk cId="332416211" sldId="270"/>
            <ac:spMk id="22" creationId="{CB78F33F-6F03-39DA-D2DC-62BFF9F3DF27}"/>
          </ac:spMkLst>
        </pc:spChg>
        <pc:spChg chg="mod">
          <ac:chgData name="Carlos Hidalgo García" userId="5e0decdd4a0d9a7e" providerId="LiveId" clId="{928F0310-DDBC-46F4-B920-64FE6E89D42E}" dt="2024-09-29T18:41:48.088" v="2944" actId="5793"/>
          <ac:spMkLst>
            <pc:docMk/>
            <pc:sldMk cId="332416211" sldId="270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928F0310-DDBC-46F4-B920-64FE6E89D42E}" dt="2024-09-29T17:28:11.657" v="715" actId="47"/>
        <pc:sldMkLst>
          <pc:docMk/>
          <pc:sldMk cId="3334786893" sldId="314"/>
        </pc:sldMkLst>
      </pc:sldChg>
    </pc:docChg>
  </pc:docChgLst>
  <pc:docChgLst>
    <pc:chgData name="Carlos Hidalgo García" userId="5e0decdd4a0d9a7e" providerId="LiveId" clId="{200199DE-DAC5-49E2-A726-6FA7B10664D2}"/>
    <pc:docChg chg="undo redo custSel addSld delSld modSld sldOrd">
      <pc:chgData name="Carlos Hidalgo García" userId="5e0decdd4a0d9a7e" providerId="LiveId" clId="{200199DE-DAC5-49E2-A726-6FA7B10664D2}" dt="2024-09-26T09:34:12.394" v="1824" actId="20577"/>
      <pc:docMkLst>
        <pc:docMk/>
      </pc:docMkLst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07267861" sldId="256"/>
        </pc:sldMkLst>
      </pc:sldChg>
      <pc:sldChg chg="modSp mod">
        <pc:chgData name="Carlos Hidalgo García" userId="5e0decdd4a0d9a7e" providerId="LiveId" clId="{200199DE-DAC5-49E2-A726-6FA7B10664D2}" dt="2024-09-26T08:42:16.332" v="69" actId="20577"/>
        <pc:sldMkLst>
          <pc:docMk/>
          <pc:sldMk cId="2304578531" sldId="257"/>
        </pc:sldMkLst>
        <pc:graphicFrameChg chg="mod modGraphic">
          <ac:chgData name="Carlos Hidalgo García" userId="5e0decdd4a0d9a7e" providerId="LiveId" clId="{200199DE-DAC5-49E2-A726-6FA7B10664D2}" dt="2024-09-26T08:42:16.332" v="69" actId="20577"/>
          <ac:graphicFrameMkLst>
            <pc:docMk/>
            <pc:sldMk cId="2304578531" sldId="257"/>
            <ac:graphicFrameMk id="37" creationId="{C069C1E1-10B1-7993-6ABA-D62D0EDFA57C}"/>
          </ac:graphicFrameMkLst>
        </pc:graphicFrame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23119973" sldId="258"/>
        </pc:sldMkLst>
      </pc:sldChg>
      <pc:sldChg chg="modSp mod">
        <pc:chgData name="Carlos Hidalgo García" userId="5e0decdd4a0d9a7e" providerId="LiveId" clId="{200199DE-DAC5-49E2-A726-6FA7B10664D2}" dt="2024-09-26T08:41:00.526" v="37" actId="20577"/>
        <pc:sldMkLst>
          <pc:docMk/>
          <pc:sldMk cId="4002938689" sldId="259"/>
        </pc:sldMkLst>
        <pc:spChg chg="mod">
          <ac:chgData name="Carlos Hidalgo García" userId="5e0decdd4a0d9a7e" providerId="LiveId" clId="{200199DE-DAC5-49E2-A726-6FA7B10664D2}" dt="2024-09-26T08:40:54.126" v="35" actId="120"/>
          <ac:spMkLst>
            <pc:docMk/>
            <pc:sldMk cId="4002938689" sldId="259"/>
            <ac:spMk id="2" creationId="{3F67850C-C4CA-058A-7E2C-F61F48F83F92}"/>
          </ac:spMkLst>
        </pc:spChg>
        <pc:spChg chg="mod">
          <ac:chgData name="Carlos Hidalgo García" userId="5e0decdd4a0d9a7e" providerId="LiveId" clId="{200199DE-DAC5-49E2-A726-6FA7B10664D2}" dt="2024-09-26T08:41:00.526" v="37" actId="20577"/>
          <ac:spMkLst>
            <pc:docMk/>
            <pc:sldMk cId="4002938689" sldId="259"/>
            <ac:spMk id="3" creationId="{0F43A6D6-948E-91E0-C41F-55A538F9CF8F}"/>
          </ac:spMkLst>
        </pc:spChg>
      </pc:sldChg>
      <pc:sldChg chg="addSp delSp modSp mod">
        <pc:chgData name="Carlos Hidalgo García" userId="5e0decdd4a0d9a7e" providerId="LiveId" clId="{200199DE-DAC5-49E2-A726-6FA7B10664D2}" dt="2024-09-26T09:13:09.049" v="959" actId="1076"/>
        <pc:sldMkLst>
          <pc:docMk/>
          <pc:sldMk cId="406243451" sldId="261"/>
        </pc:sldMkLst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4" creationId="{609D99AC-2A0A-8EEA-AEFF-B9979ED2755F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5" creationId="{C46C4519-6109-0FE3-D9C2-DD872FA19780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16" creationId="{E7FE4357-6D09-55E9-137D-BFF424FF15AD}"/>
          </ac:spMkLst>
        </pc:spChg>
        <pc:spChg chg="add mod">
          <ac:chgData name="Carlos Hidalgo García" userId="5e0decdd4a0d9a7e" providerId="LiveId" clId="{200199DE-DAC5-49E2-A726-6FA7B10664D2}" dt="2024-09-26T09:01:14.733" v="808" actId="207"/>
          <ac:spMkLst>
            <pc:docMk/>
            <pc:sldMk cId="406243451" sldId="261"/>
            <ac:spMk id="20" creationId="{DB4E70F9-D786-A4E5-C371-93A83419776A}"/>
          </ac:spMkLst>
        </pc:spChg>
        <pc:spChg chg="add mod">
          <ac:chgData name="Carlos Hidalgo García" userId="5e0decdd4a0d9a7e" providerId="LiveId" clId="{200199DE-DAC5-49E2-A726-6FA7B10664D2}" dt="2024-09-26T09:02:03.346" v="841" actId="1076"/>
          <ac:spMkLst>
            <pc:docMk/>
            <pc:sldMk cId="406243451" sldId="261"/>
            <ac:spMk id="23" creationId="{3883112D-0290-E353-C945-DA9BB8A9A2A9}"/>
          </ac:spMkLst>
        </pc:spChg>
        <pc:spChg chg="mod">
          <ac:chgData name="Carlos Hidalgo García" userId="5e0decdd4a0d9a7e" providerId="LiveId" clId="{200199DE-DAC5-49E2-A726-6FA7B10664D2}" dt="2024-09-26T08:55:14.640" v="788" actId="20577"/>
          <ac:spMkLst>
            <pc:docMk/>
            <pc:sldMk cId="406243451" sldId="261"/>
            <ac:spMk id="24" creationId="{77AC952E-FE1E-3C99-9DBC-A0774DAFAAAE}"/>
          </ac:spMkLst>
        </pc:spChg>
        <pc:spChg chg="add mod ord">
          <ac:chgData name="Carlos Hidalgo García" userId="5e0decdd4a0d9a7e" providerId="LiveId" clId="{200199DE-DAC5-49E2-A726-6FA7B10664D2}" dt="2024-09-26T09:12:25.370" v="951" actId="166"/>
          <ac:spMkLst>
            <pc:docMk/>
            <pc:sldMk cId="406243451" sldId="261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29" creationId="{4D1403C1-9FCA-4829-8E0E-49429E77D37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30" creationId="{E56F8564-3D7F-0E9D-BBC4-C7FE9DECEE91}"/>
          </ac:spMkLst>
        </pc:spChg>
        <pc:spChg chg="add mod">
          <ac:chgData name="Carlos Hidalgo García" userId="5e0decdd4a0d9a7e" providerId="LiveId" clId="{200199DE-DAC5-49E2-A726-6FA7B10664D2}" dt="2024-09-26T09:03:16.085" v="862" actId="1076"/>
          <ac:spMkLst>
            <pc:docMk/>
            <pc:sldMk cId="406243451" sldId="261"/>
            <ac:spMk id="32" creationId="{38DF2793-AB14-E280-401F-B55F7A32E061}"/>
          </ac:spMkLst>
        </pc:spChg>
        <pc:spChg chg="add">
          <ac:chgData name="Carlos Hidalgo García" userId="5e0decdd4a0d9a7e" providerId="LiveId" clId="{200199DE-DAC5-49E2-A726-6FA7B10664D2}" dt="2024-09-26T09:04:48.676" v="870"/>
          <ac:spMkLst>
            <pc:docMk/>
            <pc:sldMk cId="406243451" sldId="261"/>
            <ac:spMk id="36" creationId="{689B2348-6B6C-1C2A-B2BC-1B55797B11CE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43" creationId="{B7ADDA7E-1AB8-8AA7-B497-31670F8FEB49}"/>
          </ac:spMkLst>
        </pc:spChg>
        <pc:spChg chg="add mod">
          <ac:chgData name="Carlos Hidalgo García" userId="5e0decdd4a0d9a7e" providerId="LiveId" clId="{200199DE-DAC5-49E2-A726-6FA7B10664D2}" dt="2024-09-26T09:09:46.134" v="908" actId="1076"/>
          <ac:spMkLst>
            <pc:docMk/>
            <pc:sldMk cId="406243451" sldId="261"/>
            <ac:spMk id="44" creationId="{128CB9CB-8701-3264-1356-5EBE84C3AE72}"/>
          </ac:spMkLst>
        </pc:spChg>
        <pc:spChg chg="add mod">
          <ac:chgData name="Carlos Hidalgo García" userId="5e0decdd4a0d9a7e" providerId="LiveId" clId="{200199DE-DAC5-49E2-A726-6FA7B10664D2}" dt="2024-09-26T09:11:19.126" v="919" actId="1076"/>
          <ac:spMkLst>
            <pc:docMk/>
            <pc:sldMk cId="406243451" sldId="261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8:54:29.269" v="594" actId="478"/>
          <ac:spMkLst>
            <pc:docMk/>
            <pc:sldMk cId="406243451" sldId="261"/>
            <ac:spMk id="52" creationId="{9A928FBD-7984-2C80-D66A-B3995D208FBE}"/>
          </ac:spMkLst>
        </pc:spChg>
        <pc:spChg chg="del">
          <ac:chgData name="Carlos Hidalgo García" userId="5e0decdd4a0d9a7e" providerId="LiveId" clId="{200199DE-DAC5-49E2-A726-6FA7B10664D2}" dt="2024-09-26T08:54:31.095" v="596" actId="478"/>
          <ac:spMkLst>
            <pc:docMk/>
            <pc:sldMk cId="406243451" sldId="261"/>
            <ac:spMk id="54" creationId="{A7AE98C0-F92A-C902-5337-C817F9639934}"/>
          </ac:spMkLst>
        </pc:spChg>
        <pc:spChg chg="add mod">
          <ac:chgData name="Carlos Hidalgo García" userId="5e0decdd4a0d9a7e" providerId="LiveId" clId="{200199DE-DAC5-49E2-A726-6FA7B10664D2}" dt="2024-09-26T09:11:51.876" v="940" actId="122"/>
          <ac:spMkLst>
            <pc:docMk/>
            <pc:sldMk cId="406243451" sldId="261"/>
            <ac:spMk id="55" creationId="{D8BB3024-4543-549B-0D84-55F1EFEE643C}"/>
          </ac:spMkLst>
        </pc:spChg>
        <pc:spChg chg="add mod">
          <ac:chgData name="Carlos Hidalgo García" userId="5e0decdd4a0d9a7e" providerId="LiveId" clId="{200199DE-DAC5-49E2-A726-6FA7B10664D2}" dt="2024-09-26T09:13:00.219" v="957" actId="1076"/>
          <ac:spMkLst>
            <pc:docMk/>
            <pc:sldMk cId="406243451" sldId="261"/>
            <ac:spMk id="61" creationId="{2325EEC7-DC61-A3F4-8352-8F6F1B9C88AE}"/>
          </ac:spMkLst>
        </pc:spChg>
        <pc:spChg chg="add mod">
          <ac:chgData name="Carlos Hidalgo García" userId="5e0decdd4a0d9a7e" providerId="LiveId" clId="{200199DE-DAC5-49E2-A726-6FA7B10664D2}" dt="2024-09-26T09:12:53.796" v="956" actId="1076"/>
          <ac:spMkLst>
            <pc:docMk/>
            <pc:sldMk cId="406243451" sldId="261"/>
            <ac:spMk id="63" creationId="{243D1AF9-12AF-0EAD-AF5E-D5BC0364CDC3}"/>
          </ac:spMkLst>
        </pc:spChg>
        <pc:spChg chg="add mod">
          <ac:chgData name="Carlos Hidalgo García" userId="5e0decdd4a0d9a7e" providerId="LiveId" clId="{200199DE-DAC5-49E2-A726-6FA7B10664D2}" dt="2024-09-26T09:13:09.049" v="959" actId="1076"/>
          <ac:spMkLst>
            <pc:docMk/>
            <pc:sldMk cId="406243451" sldId="261"/>
            <ac:spMk id="1024" creationId="{8628472A-C03E-5B84-3CE3-E5AC2F687FC0}"/>
          </ac:spMkLst>
        </pc:sp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" creationId="{6DF036A7-97E5-DE39-4C03-C172A072ECC0}"/>
          </ac:picMkLst>
        </pc:picChg>
        <pc:picChg chg="add del mod">
          <ac:chgData name="Carlos Hidalgo García" userId="5e0decdd4a0d9a7e" providerId="LiveId" clId="{200199DE-DAC5-49E2-A726-6FA7B10664D2}" dt="2024-09-26T09:00:21.913" v="796" actId="478"/>
          <ac:picMkLst>
            <pc:docMk/>
            <pc:sldMk cId="406243451" sldId="261"/>
            <ac:picMk id="4" creationId="{96844798-F253-AF02-ACF0-7923DB6B6BB6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5" creationId="{09E85FD3-19AD-E528-4477-906C0D4FB967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7" creationId="{68990798-3F42-AB15-367C-9177AA46979A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8" creationId="{9928249C-1557-250E-94EC-BDCC2B4920D3}"/>
          </ac:picMkLst>
        </pc:picChg>
        <pc:picChg chg="add mod">
          <ac:chgData name="Carlos Hidalgo García" userId="5e0decdd4a0d9a7e" providerId="LiveId" clId="{200199DE-DAC5-49E2-A726-6FA7B10664D2}" dt="2024-09-26T09:00:43.665" v="803" actId="1076"/>
          <ac:picMkLst>
            <pc:docMk/>
            <pc:sldMk cId="406243451" sldId="261"/>
            <ac:picMk id="17" creationId="{98F06362-0944-BEB9-C15B-3999B9EA3F44}"/>
          </ac:picMkLst>
        </pc:picChg>
        <pc:picChg chg="del">
          <ac:chgData name="Carlos Hidalgo García" userId="5e0decdd4a0d9a7e" providerId="LiveId" clId="{200199DE-DAC5-49E2-A726-6FA7B10664D2}" dt="2024-09-26T08:54:29.269" v="594" actId="478"/>
          <ac:picMkLst>
            <pc:docMk/>
            <pc:sldMk cId="406243451" sldId="261"/>
            <ac:picMk id="34" creationId="{1A995D84-4F47-46FD-AE8A-0427B138DD15}"/>
          </ac:picMkLst>
        </pc:picChg>
        <pc:picChg chg="add mod">
          <ac:chgData name="Carlos Hidalgo García" userId="5e0decdd4a0d9a7e" providerId="LiveId" clId="{200199DE-DAC5-49E2-A726-6FA7B10664D2}" dt="2024-09-26T09:09:20.734" v="886" actId="1076"/>
          <ac:picMkLst>
            <pc:docMk/>
            <pc:sldMk cId="406243451" sldId="261"/>
            <ac:picMk id="38" creationId="{64AC3A48-9A6A-85D5-F454-3B0135BD70BD}"/>
          </ac:picMkLst>
        </pc:picChg>
        <pc:picChg chg="add mod">
          <ac:chgData name="Carlos Hidalgo García" userId="5e0decdd4a0d9a7e" providerId="LiveId" clId="{200199DE-DAC5-49E2-A726-6FA7B10664D2}" dt="2024-09-26T09:11:16.835" v="918" actId="1076"/>
          <ac:picMkLst>
            <pc:docMk/>
            <pc:sldMk cId="406243451" sldId="261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8:54:29.982" v="595" actId="478"/>
          <ac:picMkLst>
            <pc:docMk/>
            <pc:sldMk cId="406243451" sldId="261"/>
            <ac:picMk id="58" creationId="{BFE867E9-261C-531B-237C-2DC02AA9E109}"/>
          </ac:picMkLst>
        </pc:picChg>
        <pc:picChg chg="add mod">
          <ac:chgData name="Carlos Hidalgo García" userId="5e0decdd4a0d9a7e" providerId="LiveId" clId="{200199DE-DAC5-49E2-A726-6FA7B10664D2}" dt="2024-09-26T09:12:47.156" v="955" actId="1076"/>
          <ac:picMkLst>
            <pc:docMk/>
            <pc:sldMk cId="406243451" sldId="261"/>
            <ac:picMk id="62" creationId="{784730EA-359D-3904-03CA-0FEA2DC405F5}"/>
          </ac:picMkLst>
        </pc:picChg>
        <pc:picChg chg="add mod">
          <ac:chgData name="Carlos Hidalgo García" userId="5e0decdd4a0d9a7e" providerId="LiveId" clId="{200199DE-DAC5-49E2-A726-6FA7B10664D2}" dt="2024-09-26T09:12:12.743" v="947" actId="1076"/>
          <ac:picMkLst>
            <pc:docMk/>
            <pc:sldMk cId="406243451" sldId="261"/>
            <ac:picMk id="1026" creationId="{B8E1AF65-D7D2-710E-E10F-BB85BDF77B42}"/>
          </ac:picMkLst>
        </pc:picChg>
        <pc:picChg chg="add mod">
          <ac:chgData name="Carlos Hidalgo García" userId="5e0decdd4a0d9a7e" providerId="LiveId" clId="{200199DE-DAC5-49E2-A726-6FA7B10664D2}" dt="2024-09-26T09:05:24.783" v="880" actId="1076"/>
          <ac:picMkLst>
            <pc:docMk/>
            <pc:sldMk cId="406243451" sldId="261"/>
            <ac:picMk id="1030" creationId="{A7E439B5-38BE-85D6-8C27-E06C5E8F9393}"/>
          </ac:picMkLst>
        </pc:pic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8" creationId="{9FED79E6-271B-9940-AB46-5D18D59D7A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19" creationId="{C3FA92F2-E92F-4512-D8F0-7742A6E2D2F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25" creationId="{EF32F8DE-36EB-A941-7BCF-1FD344846610}"/>
          </ac:cxnSpMkLst>
        </pc:cxnChg>
        <pc:cxnChg chg="add mod">
          <ac:chgData name="Carlos Hidalgo García" userId="5e0decdd4a0d9a7e" providerId="LiveId" clId="{200199DE-DAC5-49E2-A726-6FA7B10664D2}" dt="2024-09-26T09:02:32.009" v="844" actId="14100"/>
          <ac:cxnSpMkLst>
            <pc:docMk/>
            <pc:sldMk cId="406243451" sldId="261"/>
            <ac:cxnSpMk id="26" creationId="{3F534E15-3012-47CE-B78F-8939EA9DE8BE}"/>
          </ac:cxnSpMkLst>
        </pc:cxnChg>
        <pc:cxnChg chg="add mod ord">
          <ac:chgData name="Carlos Hidalgo García" userId="5e0decdd4a0d9a7e" providerId="LiveId" clId="{200199DE-DAC5-49E2-A726-6FA7B10664D2}" dt="2024-09-26T09:12:29.472" v="952" actId="167"/>
          <ac:cxnSpMkLst>
            <pc:docMk/>
            <pc:sldMk cId="406243451" sldId="261"/>
            <ac:cxnSpMk id="35" creationId="{45F06B2B-02CD-0E7F-A3A9-0CAE67549399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39" creationId="{B6DA1680-A46E-A526-A13B-CE06D0F9717B}"/>
          </ac:cxnSpMkLst>
        </pc:cxnChg>
        <pc:cxnChg chg="add mod">
          <ac:chgData name="Carlos Hidalgo García" userId="5e0decdd4a0d9a7e" providerId="LiveId" clId="{200199DE-DAC5-49E2-A726-6FA7B10664D2}" dt="2024-09-26T09:09:27.708" v="889" actId="14100"/>
          <ac:cxnSpMkLst>
            <pc:docMk/>
            <pc:sldMk cId="406243451" sldId="261"/>
            <ac:cxnSpMk id="40" creationId="{369892CC-0627-747D-F0B2-E0D3CDEA023C}"/>
          </ac:cxnSpMkLst>
        </pc:cxnChg>
        <pc:cxnChg chg="add mod">
          <ac:chgData name="Carlos Hidalgo García" userId="5e0decdd4a0d9a7e" providerId="LiveId" clId="{200199DE-DAC5-49E2-A726-6FA7B10664D2}" dt="2024-09-26T09:11:11.441" v="916" actId="14100"/>
          <ac:cxnSpMkLst>
            <pc:docMk/>
            <pc:sldMk cId="406243451" sldId="261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6" creationId="{6AA60B1C-20E2-8387-CD0A-2D4ADFA7AD48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7" creationId="{CA65F765-3FA9-5809-4552-86CC2969672D}"/>
          </ac:cxnSpMkLst>
        </pc:cxnChg>
        <pc:cxnChg chg="del">
          <ac:chgData name="Carlos Hidalgo García" userId="5e0decdd4a0d9a7e" providerId="LiveId" clId="{200199DE-DAC5-49E2-A726-6FA7B10664D2}" dt="2024-09-26T08:54:29.269" v="594" actId="478"/>
          <ac:cxnSpMkLst>
            <pc:docMk/>
            <pc:sldMk cId="406243451" sldId="261"/>
            <ac:cxnSpMk id="49" creationId="{DD8548C6-07A5-EC85-C407-528BCC242103}"/>
          </ac:cxnSpMkLst>
        </pc:cxnChg>
        <pc:cxnChg chg="add mod">
          <ac:chgData name="Carlos Hidalgo García" userId="5e0decdd4a0d9a7e" providerId="LiveId" clId="{200199DE-DAC5-49E2-A726-6FA7B10664D2}" dt="2024-09-26T09:12:07.812" v="944" actId="14100"/>
          <ac:cxnSpMkLst>
            <pc:docMk/>
            <pc:sldMk cId="406243451" sldId="261"/>
            <ac:cxnSpMk id="56" creationId="{232DDFF0-E37E-B322-27AF-846141F7D2CC}"/>
          </ac:cxnSpMkLst>
        </pc:cxnChg>
      </pc:sldChg>
      <pc:sldChg chg="addSp delSp modSp mod ord">
        <pc:chgData name="Carlos Hidalgo García" userId="5e0decdd4a0d9a7e" providerId="LiveId" clId="{200199DE-DAC5-49E2-A726-6FA7B10664D2}" dt="2024-09-26T09:34:12.394" v="1824" actId="20577"/>
        <pc:sldMkLst>
          <pc:docMk/>
          <pc:sldMk cId="4281376939" sldId="262"/>
        </pc:sldMkLst>
        <pc:spChg chg="add mod">
          <ac:chgData name="Carlos Hidalgo García" userId="5e0decdd4a0d9a7e" providerId="LiveId" clId="{200199DE-DAC5-49E2-A726-6FA7B10664D2}" dt="2024-09-26T09:30:50.754" v="1784" actId="1076"/>
          <ac:spMkLst>
            <pc:docMk/>
            <pc:sldMk cId="4281376939" sldId="262"/>
            <ac:spMk id="2" creationId="{77885405-2A3A-D0C4-567A-97E5D1B959F7}"/>
          </ac:spMkLst>
        </pc:spChg>
        <pc:spChg chg="mod">
          <ac:chgData name="Carlos Hidalgo García" userId="5e0decdd4a0d9a7e" providerId="LiveId" clId="{200199DE-DAC5-49E2-A726-6FA7B10664D2}" dt="2024-09-26T09:19:11.660" v="1263"/>
          <ac:spMkLst>
            <pc:docMk/>
            <pc:sldMk cId="4281376939" sldId="262"/>
            <ac:spMk id="6" creationId="{03E9B5F6-D12F-D76F-64B8-A813D2D8B9A9}"/>
          </ac:spMkLst>
        </pc:spChg>
        <pc:spChg chg="mod">
          <ac:chgData name="Carlos Hidalgo García" userId="5e0decdd4a0d9a7e" providerId="LiveId" clId="{200199DE-DAC5-49E2-A726-6FA7B10664D2}" dt="2024-09-26T09:20:55.147" v="1365" actId="20577"/>
          <ac:spMkLst>
            <pc:docMk/>
            <pc:sldMk cId="4281376939" sldId="262"/>
            <ac:spMk id="20" creationId="{A367A589-1E08-B3C6-79ED-92807FB5FF10}"/>
          </ac:spMkLst>
        </pc:spChg>
        <pc:spChg chg="mod">
          <ac:chgData name="Carlos Hidalgo García" userId="5e0decdd4a0d9a7e" providerId="LiveId" clId="{200199DE-DAC5-49E2-A726-6FA7B10664D2}" dt="2024-09-26T09:19:16.477" v="1265" actId="20577"/>
          <ac:spMkLst>
            <pc:docMk/>
            <pc:sldMk cId="4281376939" sldId="262"/>
            <ac:spMk id="22" creationId="{CB78F33F-6F03-39DA-D2DC-62BFF9F3DF27}"/>
          </ac:spMkLst>
        </pc:spChg>
        <pc:spChg chg="mod">
          <ac:chgData name="Carlos Hidalgo García" userId="5e0decdd4a0d9a7e" providerId="LiveId" clId="{200199DE-DAC5-49E2-A726-6FA7B10664D2}" dt="2024-09-26T09:23:00.192" v="1441" actId="1076"/>
          <ac:spMkLst>
            <pc:docMk/>
            <pc:sldMk cId="4281376939" sldId="262"/>
            <ac:spMk id="23" creationId="{93F513C3-2F99-FC85-0542-0191E4D18620}"/>
          </ac:spMkLst>
        </pc:spChg>
        <pc:spChg chg="mod">
          <ac:chgData name="Carlos Hidalgo García" userId="5e0decdd4a0d9a7e" providerId="LiveId" clId="{200199DE-DAC5-49E2-A726-6FA7B10664D2}" dt="2024-09-26T09:19:35.259" v="1329" actId="20577"/>
          <ac:spMkLst>
            <pc:docMk/>
            <pc:sldMk cId="4281376939" sldId="262"/>
            <ac:spMk id="24" creationId="{77AC952E-FE1E-3C99-9DBC-A0774DAFAAAE}"/>
          </ac:spMkLst>
        </pc:spChg>
        <pc:spChg chg="mod">
          <ac:chgData name="Carlos Hidalgo García" userId="5e0decdd4a0d9a7e" providerId="LiveId" clId="{200199DE-DAC5-49E2-A726-6FA7B10664D2}" dt="2024-09-26T09:30:55.985" v="1785" actId="14100"/>
          <ac:spMkLst>
            <pc:docMk/>
            <pc:sldMk cId="4281376939" sldId="262"/>
            <ac:spMk id="37" creationId="{C8884151-0EF5-FF17-B409-CB41F4593846}"/>
          </ac:spMkLst>
        </pc:spChg>
        <pc:spChg chg="mod">
          <ac:chgData name="Carlos Hidalgo García" userId="5e0decdd4a0d9a7e" providerId="LiveId" clId="{200199DE-DAC5-49E2-A726-6FA7B10664D2}" dt="2024-09-26T09:30:06.384" v="1749" actId="20577"/>
          <ac:spMkLst>
            <pc:docMk/>
            <pc:sldMk cId="4281376939" sldId="262"/>
            <ac:spMk id="38" creationId="{51BE57AE-439E-704A-E0CC-83B1231A8AE0}"/>
          </ac:spMkLst>
        </pc:spChg>
        <pc:spChg chg="mod">
          <ac:chgData name="Carlos Hidalgo García" userId="5e0decdd4a0d9a7e" providerId="LiveId" clId="{200199DE-DAC5-49E2-A726-6FA7B10664D2}" dt="2024-09-26T09:21:58.474" v="1401" actId="14100"/>
          <ac:spMkLst>
            <pc:docMk/>
            <pc:sldMk cId="4281376939" sldId="262"/>
            <ac:spMk id="41" creationId="{EBCC64AC-D66F-2FB6-E7D7-628645480FC2}"/>
          </ac:spMkLst>
        </pc:spChg>
        <pc:spChg chg="mod">
          <ac:chgData name="Carlos Hidalgo García" userId="5e0decdd4a0d9a7e" providerId="LiveId" clId="{200199DE-DAC5-49E2-A726-6FA7B10664D2}" dt="2024-09-26T09:22:02.238" v="1402" actId="1076"/>
          <ac:spMkLst>
            <pc:docMk/>
            <pc:sldMk cId="4281376939" sldId="262"/>
            <ac:spMk id="42" creationId="{428B9B08-706E-E72B-5EA4-C85D8351A7BA}"/>
          </ac:spMkLst>
        </pc:spChg>
        <pc:spChg chg="mod">
          <ac:chgData name="Carlos Hidalgo García" userId="5e0decdd4a0d9a7e" providerId="LiveId" clId="{200199DE-DAC5-49E2-A726-6FA7B10664D2}" dt="2024-09-26T09:24:31.375" v="1519" actId="20577"/>
          <ac:spMkLst>
            <pc:docMk/>
            <pc:sldMk cId="4281376939" sldId="262"/>
            <ac:spMk id="53" creationId="{4F184A78-CF3E-649B-92C3-41B35ADC6FAD}"/>
          </ac:spMkLst>
        </pc:spChg>
        <pc:spChg chg="mod">
          <ac:chgData name="Carlos Hidalgo García" userId="5e0decdd4a0d9a7e" providerId="LiveId" clId="{200199DE-DAC5-49E2-A726-6FA7B10664D2}" dt="2024-09-26T09:23:27.622" v="1464" actId="14100"/>
          <ac:spMkLst>
            <pc:docMk/>
            <pc:sldMk cId="4281376939" sldId="262"/>
            <ac:spMk id="57" creationId="{51BFA7A5-42F1-66BA-BD0C-F889635EA8FE}"/>
          </ac:spMkLst>
        </pc:spChg>
        <pc:spChg chg="mod">
          <ac:chgData name="Carlos Hidalgo García" userId="5e0decdd4a0d9a7e" providerId="LiveId" clId="{200199DE-DAC5-49E2-A726-6FA7B10664D2}" dt="2024-09-26T09:23:19.734" v="1461" actId="20577"/>
          <ac:spMkLst>
            <pc:docMk/>
            <pc:sldMk cId="4281376939" sldId="262"/>
            <ac:spMk id="58" creationId="{16F084BD-7C17-8459-338A-DA6E6537E3D9}"/>
          </ac:spMkLst>
        </pc:spChg>
        <pc:spChg chg="mod">
          <ac:chgData name="Carlos Hidalgo García" userId="5e0decdd4a0d9a7e" providerId="LiveId" clId="{200199DE-DAC5-49E2-A726-6FA7B10664D2}" dt="2024-09-26T09:24:02.202" v="1487" actId="14100"/>
          <ac:spMkLst>
            <pc:docMk/>
            <pc:sldMk cId="4281376939" sldId="262"/>
            <ac:spMk id="60" creationId="{28D06B1C-9662-D7B9-6FC9-2381040CC5BC}"/>
          </ac:spMkLst>
        </pc:spChg>
        <pc:spChg chg="mod">
          <ac:chgData name="Carlos Hidalgo García" userId="5e0decdd4a0d9a7e" providerId="LiveId" clId="{200199DE-DAC5-49E2-A726-6FA7B10664D2}" dt="2024-09-26T09:23:38.669" v="1482" actId="20577"/>
          <ac:spMkLst>
            <pc:docMk/>
            <pc:sldMk cId="4281376939" sldId="262"/>
            <ac:spMk id="61" creationId="{C6FAEA41-7999-5ECA-1A87-EDCE232CF7E2}"/>
          </ac:spMkLst>
        </pc:spChg>
        <pc:spChg chg="mod">
          <ac:chgData name="Carlos Hidalgo García" userId="5e0decdd4a0d9a7e" providerId="LiveId" clId="{200199DE-DAC5-49E2-A726-6FA7B10664D2}" dt="2024-09-26T09:25:34.097" v="1607" actId="20577"/>
          <ac:spMkLst>
            <pc:docMk/>
            <pc:sldMk cId="4281376939" sldId="262"/>
            <ac:spMk id="64" creationId="{DA7DFBFC-04BC-6F11-7E19-D19C72655973}"/>
          </ac:spMkLst>
        </pc:spChg>
        <pc:spChg chg="mod">
          <ac:chgData name="Carlos Hidalgo García" userId="5e0decdd4a0d9a7e" providerId="LiveId" clId="{200199DE-DAC5-49E2-A726-6FA7B10664D2}" dt="2024-09-26T09:26:18.338" v="1627"/>
          <ac:spMkLst>
            <pc:docMk/>
            <pc:sldMk cId="4281376939" sldId="262"/>
            <ac:spMk id="70" creationId="{0D99FFC3-613B-BEBF-C656-96195E2F6A1F}"/>
          </ac:spMkLst>
        </pc:spChg>
        <pc:spChg chg="mod">
          <ac:chgData name="Carlos Hidalgo García" userId="5e0decdd4a0d9a7e" providerId="LiveId" clId="{200199DE-DAC5-49E2-A726-6FA7B10664D2}" dt="2024-09-26T09:32:30.335" v="1805" actId="1076"/>
          <ac:spMkLst>
            <pc:docMk/>
            <pc:sldMk cId="4281376939" sldId="262"/>
            <ac:spMk id="73" creationId="{5F38D907-FC6C-36F4-6574-B8642AC42067}"/>
          </ac:spMkLst>
        </pc:spChg>
        <pc:spChg chg="mod">
          <ac:chgData name="Carlos Hidalgo García" userId="5e0decdd4a0d9a7e" providerId="LiveId" clId="{200199DE-DAC5-49E2-A726-6FA7B10664D2}" dt="2024-09-26T09:21:48.044" v="1399" actId="14100"/>
          <ac:spMkLst>
            <pc:docMk/>
            <pc:sldMk cId="4281376939" sldId="262"/>
            <ac:spMk id="75" creationId="{F2CEC440-F917-99A9-996E-A9D511DA32DE}"/>
          </ac:spMkLst>
        </pc:spChg>
        <pc:spChg chg="mod">
          <ac:chgData name="Carlos Hidalgo García" userId="5e0decdd4a0d9a7e" providerId="LiveId" clId="{200199DE-DAC5-49E2-A726-6FA7B10664D2}" dt="2024-09-26T09:21:01.795" v="1374" actId="20577"/>
          <ac:spMkLst>
            <pc:docMk/>
            <pc:sldMk cId="4281376939" sldId="262"/>
            <ac:spMk id="76" creationId="{133E6665-9F01-B25A-34E9-7DACECA88CAE}"/>
          </ac:spMkLst>
        </pc:spChg>
        <pc:spChg chg="mod">
          <ac:chgData name="Carlos Hidalgo García" userId="5e0decdd4a0d9a7e" providerId="LiveId" clId="{200199DE-DAC5-49E2-A726-6FA7B10664D2}" dt="2024-09-26T09:30:41.103" v="1782" actId="14100"/>
          <ac:spMkLst>
            <pc:docMk/>
            <pc:sldMk cId="4281376939" sldId="262"/>
            <ac:spMk id="78" creationId="{A07DCBA5-3093-B8ED-C2FC-97DFBA9E54F4}"/>
          </ac:spMkLst>
        </pc:spChg>
        <pc:spChg chg="mod">
          <ac:chgData name="Carlos Hidalgo García" userId="5e0decdd4a0d9a7e" providerId="LiveId" clId="{200199DE-DAC5-49E2-A726-6FA7B10664D2}" dt="2024-09-26T09:30:12.523" v="1776" actId="20577"/>
          <ac:spMkLst>
            <pc:docMk/>
            <pc:sldMk cId="4281376939" sldId="262"/>
            <ac:spMk id="79" creationId="{EBAD175B-04D5-43E7-3EC4-39FB1F1AC857}"/>
          </ac:spMkLst>
        </pc:spChg>
        <pc:spChg chg="mod">
          <ac:chgData name="Carlos Hidalgo García" userId="5e0decdd4a0d9a7e" providerId="LiveId" clId="{200199DE-DAC5-49E2-A726-6FA7B10664D2}" dt="2024-09-26T09:29:47.297" v="1728" actId="14100"/>
          <ac:spMkLst>
            <pc:docMk/>
            <pc:sldMk cId="4281376939" sldId="262"/>
            <ac:spMk id="81" creationId="{BA65D8BE-A243-B92E-17D0-D27B29F860A3}"/>
          </ac:spMkLst>
        </pc:spChg>
        <pc:spChg chg="mod">
          <ac:chgData name="Carlos Hidalgo García" userId="5e0decdd4a0d9a7e" providerId="LiveId" clId="{200199DE-DAC5-49E2-A726-6FA7B10664D2}" dt="2024-09-26T09:29:51.130" v="1729" actId="1076"/>
          <ac:spMkLst>
            <pc:docMk/>
            <pc:sldMk cId="4281376939" sldId="262"/>
            <ac:spMk id="82" creationId="{D7D2DD0C-2384-2369-5D5E-E37171D233FC}"/>
          </ac:spMkLst>
        </pc:spChg>
        <pc:spChg chg="mod">
          <ac:chgData name="Carlos Hidalgo García" userId="5e0decdd4a0d9a7e" providerId="LiveId" clId="{200199DE-DAC5-49E2-A726-6FA7B10664D2}" dt="2024-09-26T09:28:39.793" v="1689" actId="14100"/>
          <ac:spMkLst>
            <pc:docMk/>
            <pc:sldMk cId="4281376939" sldId="262"/>
            <ac:spMk id="84" creationId="{C45D43EE-77B4-09E1-DC8B-AFBDE2BCA0AA}"/>
          </ac:spMkLst>
        </pc:spChg>
        <pc:spChg chg="mod">
          <ac:chgData name="Carlos Hidalgo García" userId="5e0decdd4a0d9a7e" providerId="LiveId" clId="{200199DE-DAC5-49E2-A726-6FA7B10664D2}" dt="2024-09-26T09:28:34.059" v="1687" actId="20577"/>
          <ac:spMkLst>
            <pc:docMk/>
            <pc:sldMk cId="4281376939" sldId="262"/>
            <ac:spMk id="85" creationId="{510985A9-B1DF-6A27-50FE-97877128736A}"/>
          </ac:spMkLst>
        </pc:spChg>
        <pc:spChg chg="mod">
          <ac:chgData name="Carlos Hidalgo García" userId="5e0decdd4a0d9a7e" providerId="LiveId" clId="{200199DE-DAC5-49E2-A726-6FA7B10664D2}" dt="2024-09-26T09:26:04.959" v="1624" actId="20577"/>
          <ac:spMkLst>
            <pc:docMk/>
            <pc:sldMk cId="4281376939" sldId="262"/>
            <ac:spMk id="88" creationId="{CDEAB206-4FE6-6950-39F5-AA90B2DCB363}"/>
          </ac:spMkLst>
        </pc:spChg>
        <pc:spChg chg="mod">
          <ac:chgData name="Carlos Hidalgo García" userId="5e0decdd4a0d9a7e" providerId="LiveId" clId="{200199DE-DAC5-49E2-A726-6FA7B10664D2}" dt="2024-09-26T09:26:23.045" v="1635" actId="20577"/>
          <ac:spMkLst>
            <pc:docMk/>
            <pc:sldMk cId="4281376939" sldId="262"/>
            <ac:spMk id="90" creationId="{6C5AB643-CDCA-47CC-4DFB-DB1F8762C38B}"/>
          </ac:spMkLst>
        </pc:spChg>
        <pc:spChg chg="mod">
          <ac:chgData name="Carlos Hidalgo García" userId="5e0decdd4a0d9a7e" providerId="LiveId" clId="{200199DE-DAC5-49E2-A726-6FA7B10664D2}" dt="2024-09-26T09:26:31.454" v="1636"/>
          <ac:spMkLst>
            <pc:docMk/>
            <pc:sldMk cId="4281376939" sldId="262"/>
            <ac:spMk id="92" creationId="{538BFB36-7E19-CD5D-1D99-BAE7D6B71290}"/>
          </ac:spMkLst>
        </pc:spChg>
        <pc:spChg chg="mod">
          <ac:chgData name="Carlos Hidalgo García" userId="5e0decdd4a0d9a7e" providerId="LiveId" clId="{200199DE-DAC5-49E2-A726-6FA7B10664D2}" dt="2024-09-26T09:27:03.170" v="1656" actId="14100"/>
          <ac:spMkLst>
            <pc:docMk/>
            <pc:sldMk cId="4281376939" sldId="262"/>
            <ac:spMk id="94" creationId="{30E16DF3-4AD3-1582-E79F-6BC5CD2B78D2}"/>
          </ac:spMkLst>
        </pc:spChg>
        <pc:spChg chg="mod">
          <ac:chgData name="Carlos Hidalgo García" userId="5e0decdd4a0d9a7e" providerId="LiveId" clId="{200199DE-DAC5-49E2-A726-6FA7B10664D2}" dt="2024-09-26T09:29:01.966" v="1706" actId="14100"/>
          <ac:spMkLst>
            <pc:docMk/>
            <pc:sldMk cId="4281376939" sldId="262"/>
            <ac:spMk id="106" creationId="{C0440F68-27F3-8EF3-29E6-2D7C477D0425}"/>
          </ac:spMkLst>
        </pc:spChg>
        <pc:spChg chg="mod">
          <ac:chgData name="Carlos Hidalgo García" userId="5e0decdd4a0d9a7e" providerId="LiveId" clId="{200199DE-DAC5-49E2-A726-6FA7B10664D2}" dt="2024-09-26T09:29:04.958" v="1707" actId="1076"/>
          <ac:spMkLst>
            <pc:docMk/>
            <pc:sldMk cId="4281376939" sldId="262"/>
            <ac:spMk id="107" creationId="{9D79921B-3C83-592B-A19C-387B1A93B861}"/>
          </ac:spMkLst>
        </pc:spChg>
        <pc:spChg chg="mod">
          <ac:chgData name="Carlos Hidalgo García" userId="5e0decdd4a0d9a7e" providerId="LiveId" clId="{200199DE-DAC5-49E2-A726-6FA7B10664D2}" dt="2024-09-26T09:22:47.497" v="1439" actId="1076"/>
          <ac:spMkLst>
            <pc:docMk/>
            <pc:sldMk cId="4281376939" sldId="262"/>
            <ac:spMk id="157" creationId="{A4CEDA89-455E-0F71-3A64-971736634DF4}"/>
          </ac:spMkLst>
        </pc:spChg>
        <pc:spChg chg="mod">
          <ac:chgData name="Carlos Hidalgo García" userId="5e0decdd4a0d9a7e" providerId="LiveId" clId="{200199DE-DAC5-49E2-A726-6FA7B10664D2}" dt="2024-09-26T09:25:43.431" v="1610" actId="1076"/>
          <ac:spMkLst>
            <pc:docMk/>
            <pc:sldMk cId="4281376939" sldId="262"/>
            <ac:spMk id="158" creationId="{22DDC019-5E35-1B52-7895-10CF3093A442}"/>
          </ac:spMkLst>
        </pc:spChg>
        <pc:spChg chg="mod">
          <ac:chgData name="Carlos Hidalgo García" userId="5e0decdd4a0d9a7e" providerId="LiveId" clId="{200199DE-DAC5-49E2-A726-6FA7B10664D2}" dt="2024-09-26T09:27:56.733" v="1664" actId="1076"/>
          <ac:spMkLst>
            <pc:docMk/>
            <pc:sldMk cId="4281376939" sldId="262"/>
            <ac:spMk id="159" creationId="{29A0189D-28E9-D070-B592-A7993E166372}"/>
          </ac:spMkLst>
        </pc:spChg>
        <pc:spChg chg="mod">
          <ac:chgData name="Carlos Hidalgo García" userId="5e0decdd4a0d9a7e" providerId="LiveId" clId="{200199DE-DAC5-49E2-A726-6FA7B10664D2}" dt="2024-09-26T09:29:56.292" v="1730" actId="1076"/>
          <ac:spMkLst>
            <pc:docMk/>
            <pc:sldMk cId="4281376939" sldId="262"/>
            <ac:spMk id="160" creationId="{D4F7DF90-0926-2B03-A8A0-F1A19ECD3151}"/>
          </ac:spMkLst>
        </pc:spChg>
        <pc:spChg chg="mod">
          <ac:chgData name="Carlos Hidalgo García" userId="5e0decdd4a0d9a7e" providerId="LiveId" clId="{200199DE-DAC5-49E2-A726-6FA7B10664D2}" dt="2024-09-26T09:30:46.508" v="1783" actId="1076"/>
          <ac:spMkLst>
            <pc:docMk/>
            <pc:sldMk cId="4281376939" sldId="262"/>
            <ac:spMk id="161" creationId="{7ACD2405-FE7B-CEAE-1722-F155A28FEB45}"/>
          </ac:spMkLst>
        </pc:spChg>
        <pc:spChg chg="mod">
          <ac:chgData name="Carlos Hidalgo García" userId="5e0decdd4a0d9a7e" providerId="LiveId" clId="{200199DE-DAC5-49E2-A726-6FA7B10664D2}" dt="2024-09-26T09:34:12.394" v="1824" actId="20577"/>
          <ac:spMkLst>
            <pc:docMk/>
            <pc:sldMk cId="4281376939" sldId="262"/>
            <ac:spMk id="162" creationId="{6034661F-06BC-3395-52CE-B6E0E7402C81}"/>
          </ac:spMkLst>
        </pc:spChg>
        <pc:grpChg chg="mod">
          <ac:chgData name="Carlos Hidalgo García" userId="5e0decdd4a0d9a7e" providerId="LiveId" clId="{200199DE-DAC5-49E2-A726-6FA7B10664D2}" dt="2024-09-26T09:22:21.390" v="1431" actId="1076"/>
          <ac:grpSpMkLst>
            <pc:docMk/>
            <pc:sldMk cId="4281376939" sldId="262"/>
            <ac:grpSpMk id="26" creationId="{8266FC5B-3224-6FFD-1E55-AF480DF401E8}"/>
          </ac:grpSpMkLst>
        </pc:grpChg>
        <pc:grpChg chg="del">
          <ac:chgData name="Carlos Hidalgo García" userId="5e0decdd4a0d9a7e" providerId="LiveId" clId="{200199DE-DAC5-49E2-A726-6FA7B10664D2}" dt="2024-09-26T09:21:39.075" v="1398" actId="478"/>
          <ac:grpSpMkLst>
            <pc:docMk/>
            <pc:sldMk cId="4281376939" sldId="262"/>
            <ac:grpSpMk id="27" creationId="{B7D3F66E-94C0-A4D1-D5F8-C8EE7E299161}"/>
          </ac:grpSpMkLst>
        </pc:grpChg>
        <pc:grpChg chg="del">
          <ac:chgData name="Carlos Hidalgo García" userId="5e0decdd4a0d9a7e" providerId="LiveId" clId="{200199DE-DAC5-49E2-A726-6FA7B10664D2}" dt="2024-09-26T09:21:53.671" v="1400" actId="478"/>
          <ac:grpSpMkLst>
            <pc:docMk/>
            <pc:sldMk cId="4281376939" sldId="262"/>
            <ac:grpSpMk id="44" creationId="{39278737-8D5C-6722-321D-AED3D9606201}"/>
          </ac:grpSpMkLst>
        </pc:grpChg>
        <pc:grpChg chg="mod">
          <ac:chgData name="Carlos Hidalgo García" userId="5e0decdd4a0d9a7e" providerId="LiveId" clId="{200199DE-DAC5-49E2-A726-6FA7B10664D2}" dt="2024-09-26T09:24:35.014" v="1520" actId="1076"/>
          <ac:grpSpMkLst>
            <pc:docMk/>
            <pc:sldMk cId="4281376939" sldId="262"/>
            <ac:grpSpMk id="50" creationId="{CDD6BA14-F4E4-8974-C4F1-CFA29209587A}"/>
          </ac:grpSpMkLst>
        </pc:grpChg>
        <pc:grpChg chg="mod">
          <ac:chgData name="Carlos Hidalgo García" userId="5e0decdd4a0d9a7e" providerId="LiveId" clId="{200199DE-DAC5-49E2-A726-6FA7B10664D2}" dt="2024-09-26T09:23:43.575" v="1483" actId="1076"/>
          <ac:grpSpMkLst>
            <pc:docMk/>
            <pc:sldMk cId="4281376939" sldId="262"/>
            <ac:grpSpMk id="55" creationId="{1F42A673-C49B-0C5D-8AE5-4904A5249FCB}"/>
          </ac:grpSpMkLst>
        </pc:grpChg>
        <pc:grpChg chg="mod">
          <ac:chgData name="Carlos Hidalgo García" userId="5e0decdd4a0d9a7e" providerId="LiveId" clId="{200199DE-DAC5-49E2-A726-6FA7B10664D2}" dt="2024-09-26T09:24:07.942" v="1488" actId="1076"/>
          <ac:grpSpMkLst>
            <pc:docMk/>
            <pc:sldMk cId="4281376939" sldId="262"/>
            <ac:grpSpMk id="59" creationId="{52BCE805-3164-F748-747B-2D5041A1D8EF}"/>
          </ac:grpSpMkLst>
        </pc:grpChg>
        <pc:grpChg chg="mod">
          <ac:chgData name="Carlos Hidalgo García" userId="5e0decdd4a0d9a7e" providerId="LiveId" clId="{200199DE-DAC5-49E2-A726-6FA7B10664D2}" dt="2024-09-26T09:24:37.751" v="1521" actId="1076"/>
          <ac:grpSpMkLst>
            <pc:docMk/>
            <pc:sldMk cId="4281376939" sldId="262"/>
            <ac:grpSpMk id="62" creationId="{93C53484-D7CC-E5AF-608E-79825151F9F6}"/>
          </ac:grpSpMkLst>
        </pc:grpChg>
        <pc:grpChg chg="del">
          <ac:chgData name="Carlos Hidalgo García" userId="5e0decdd4a0d9a7e" providerId="LiveId" clId="{200199DE-DAC5-49E2-A726-6FA7B10664D2}" dt="2024-09-26T09:24:21.829" v="1491" actId="478"/>
          <ac:grpSpMkLst>
            <pc:docMk/>
            <pc:sldMk cId="4281376939" sldId="262"/>
            <ac:grpSpMk id="65" creationId="{4D804269-71D1-61C4-3B80-FB56179830DB}"/>
          </ac:grpSpMkLst>
        </pc:grpChg>
        <pc:grpChg chg="add mod">
          <ac:chgData name="Carlos Hidalgo García" userId="5e0decdd4a0d9a7e" providerId="LiveId" clId="{200199DE-DAC5-49E2-A726-6FA7B10664D2}" dt="2024-09-26T09:26:20.698" v="1628" actId="1076"/>
          <ac:grpSpMkLst>
            <pc:docMk/>
            <pc:sldMk cId="4281376939" sldId="262"/>
            <ac:grpSpMk id="69" creationId="{A5980AD0-D1C8-9BC9-17B2-59FAE098FABE}"/>
          </ac:grpSpMkLst>
        </pc:grpChg>
        <pc:grpChg chg="mod">
          <ac:chgData name="Carlos Hidalgo García" userId="5e0decdd4a0d9a7e" providerId="LiveId" clId="{200199DE-DAC5-49E2-A726-6FA7B10664D2}" dt="2024-09-26T09:28:44.021" v="1690" actId="1076"/>
          <ac:grpSpMkLst>
            <pc:docMk/>
            <pc:sldMk cId="4281376939" sldId="262"/>
            <ac:grpSpMk id="83" creationId="{2F27FF37-A124-CF28-6394-F466F5C4770C}"/>
          </ac:grpSpMkLst>
        </pc:grpChg>
        <pc:grpChg chg="mod">
          <ac:chgData name="Carlos Hidalgo García" userId="5e0decdd4a0d9a7e" providerId="LiveId" clId="{200199DE-DAC5-49E2-A726-6FA7B10664D2}" dt="2024-09-26T09:26:14.836" v="1626" actId="14100"/>
          <ac:grpSpMkLst>
            <pc:docMk/>
            <pc:sldMk cId="4281376939" sldId="262"/>
            <ac:grpSpMk id="86" creationId="{40137476-455B-8D36-2492-E53C34A1FE91}"/>
          </ac:grpSpMkLst>
        </pc:grpChg>
        <pc:grpChg chg="add mod">
          <ac:chgData name="Carlos Hidalgo García" userId="5e0decdd4a0d9a7e" providerId="LiveId" clId="{200199DE-DAC5-49E2-A726-6FA7B10664D2}" dt="2024-09-26T09:27:11.941" v="1659" actId="1076"/>
          <ac:grpSpMkLst>
            <pc:docMk/>
            <pc:sldMk cId="4281376939" sldId="262"/>
            <ac:grpSpMk id="91" creationId="{A2FCDEAB-4116-3CC7-A9CA-14C5C67ED418}"/>
          </ac:grpSpMkLst>
        </pc:grpChg>
        <pc:grpChg chg="add mod">
          <ac:chgData name="Carlos Hidalgo García" userId="5e0decdd4a0d9a7e" providerId="LiveId" clId="{200199DE-DAC5-49E2-A726-6FA7B10664D2}" dt="2024-09-26T09:28:47.263" v="1692" actId="1076"/>
          <ac:grpSpMkLst>
            <pc:docMk/>
            <pc:sldMk cId="4281376939" sldId="262"/>
            <ac:grpSpMk id="104" creationId="{CFC53534-CA91-679D-B4D3-B267899AEEB5}"/>
          </ac:grpSpMkLst>
        </pc:grpChg>
        <pc:cxnChg chg="add mod">
          <ac:chgData name="Carlos Hidalgo García" userId="5e0decdd4a0d9a7e" providerId="LiveId" clId="{200199DE-DAC5-49E2-A726-6FA7B10664D2}" dt="2024-09-26T09:24:49.965" v="1526" actId="14100"/>
          <ac:cxnSpMkLst>
            <pc:docMk/>
            <pc:sldMk cId="4281376939" sldId="262"/>
            <ac:cxnSpMk id="46" creationId="{057BF779-CB02-C30D-2995-3E33FB897E2D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89" creationId="{4CD336E9-89B3-575C-5E83-ACAB5031853E}"/>
          </ac:cxnSpMkLst>
        </pc:cxnChg>
        <pc:cxnChg chg="del mod">
          <ac:chgData name="Carlos Hidalgo García" userId="5e0decdd4a0d9a7e" providerId="LiveId" clId="{200199DE-DAC5-49E2-A726-6FA7B10664D2}" dt="2024-09-26T09:22:24.750" v="1433" actId="478"/>
          <ac:cxnSpMkLst>
            <pc:docMk/>
            <pc:sldMk cId="4281376939" sldId="262"/>
            <ac:cxnSpMk id="93" creationId="{20B141E5-4D79-62AA-B040-C6F915941441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6" creationId="{4034F0E0-DD9D-9E0A-CB6F-37FD0E7B5447}"/>
          </ac:cxnSpMkLst>
        </pc:cxnChg>
        <pc:cxnChg chg="add mod">
          <ac:chgData name="Carlos Hidalgo García" userId="5e0decdd4a0d9a7e" providerId="LiveId" clId="{200199DE-DAC5-49E2-A726-6FA7B10664D2}" dt="2024-09-26T09:27:25.037" v="1663" actId="14100"/>
          <ac:cxnSpMkLst>
            <pc:docMk/>
            <pc:sldMk cId="4281376939" sldId="262"/>
            <ac:cxnSpMk id="97" creationId="{86A4C5DE-594F-8322-07BF-A47D6A167D1F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99" creationId="{894621FA-332C-7092-E23D-28308556604C}"/>
          </ac:cxnSpMkLst>
        </pc:cxnChg>
        <pc:cxnChg chg="mod">
          <ac:chgData name="Carlos Hidalgo García" userId="5e0decdd4a0d9a7e" providerId="LiveId" clId="{200199DE-DAC5-49E2-A726-6FA7B10664D2}" dt="2024-09-26T09:23:00.192" v="1441" actId="1076"/>
          <ac:cxnSpMkLst>
            <pc:docMk/>
            <pc:sldMk cId="4281376939" sldId="262"/>
            <ac:cxnSpMk id="102" creationId="{D3878561-6B59-8CF6-3C41-BCFA2C833780}"/>
          </ac:cxnSpMkLst>
        </pc:cxnChg>
        <pc:cxnChg chg="del mod">
          <ac:chgData name="Carlos Hidalgo García" userId="5e0decdd4a0d9a7e" providerId="LiveId" clId="{200199DE-DAC5-49E2-A726-6FA7B10664D2}" dt="2024-09-26T09:22:23.746" v="1432" actId="478"/>
          <ac:cxnSpMkLst>
            <pc:docMk/>
            <pc:sldMk cId="4281376939" sldId="262"/>
            <ac:cxnSpMk id="105" creationId="{A309D4DB-1151-9FC2-D2E8-EA4A454B5BAF}"/>
          </ac:cxnSpMkLst>
        </pc:cxnChg>
        <pc:cxnChg chg="del mod">
          <ac:chgData name="Carlos Hidalgo García" userId="5e0decdd4a0d9a7e" providerId="LiveId" clId="{200199DE-DAC5-49E2-A726-6FA7B10664D2}" dt="2024-09-26T09:23:44.799" v="1484" actId="478"/>
          <ac:cxnSpMkLst>
            <pc:docMk/>
            <pc:sldMk cId="4281376939" sldId="262"/>
            <ac:cxnSpMk id="108" creationId="{B460D0C9-A79D-BFB7-1E31-48A2EBCB8324}"/>
          </ac:cxnSpMkLst>
        </pc:cxnChg>
        <pc:cxnChg chg="add 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09" creationId="{3AA104DA-EB6C-82DA-2724-5C9FBAE1151A}"/>
          </ac:cxnSpMkLst>
        </pc:cxnChg>
        <pc:cxnChg chg="mod">
          <ac:chgData name="Carlos Hidalgo García" userId="5e0decdd4a0d9a7e" providerId="LiveId" clId="{200199DE-DAC5-49E2-A726-6FA7B10664D2}" dt="2024-09-26T09:25:13.168" v="1587" actId="14100"/>
          <ac:cxnSpMkLst>
            <pc:docMk/>
            <pc:sldMk cId="4281376939" sldId="262"/>
            <ac:cxnSpMk id="111" creationId="{9D2697B7-E28C-CC8A-6710-F127BEBBEA8B}"/>
          </ac:cxnSpMkLst>
        </pc:cxnChg>
        <pc:cxnChg chg="mod">
          <ac:chgData name="Carlos Hidalgo García" userId="5e0decdd4a0d9a7e" providerId="LiveId" clId="{200199DE-DAC5-49E2-A726-6FA7B10664D2}" dt="2024-09-26T09:25:15.954" v="1588" actId="14100"/>
          <ac:cxnSpMkLst>
            <pc:docMk/>
            <pc:sldMk cId="4281376939" sldId="262"/>
            <ac:cxnSpMk id="114" creationId="{5B91D36F-B143-6CFE-4584-7CBB102B521B}"/>
          </ac:cxnSpMkLst>
        </pc:cxnChg>
        <pc:cxnChg chg="del mod">
          <ac:chgData name="Carlos Hidalgo García" userId="5e0decdd4a0d9a7e" providerId="LiveId" clId="{200199DE-DAC5-49E2-A726-6FA7B10664D2}" dt="2024-09-26T09:24:19.752" v="1489" actId="478"/>
          <ac:cxnSpMkLst>
            <pc:docMk/>
            <pc:sldMk cId="4281376939" sldId="262"/>
            <ac:cxnSpMk id="117" creationId="{846D94AA-F1AC-7157-93AB-F5E881893BEE}"/>
          </ac:cxnSpMkLst>
        </pc:cxnChg>
        <pc:cxnChg chg="del mod">
          <ac:chgData name="Carlos Hidalgo García" userId="5e0decdd4a0d9a7e" providerId="LiveId" clId="{200199DE-DAC5-49E2-A726-6FA7B10664D2}" dt="2024-09-26T09:24:20.955" v="1490" actId="478"/>
          <ac:cxnSpMkLst>
            <pc:docMk/>
            <pc:sldMk cId="4281376939" sldId="262"/>
            <ac:cxnSpMk id="120" creationId="{A5BCD6A2-910F-7C22-260C-D8B6BEE5D5FF}"/>
          </ac:cxnSpMkLst>
        </pc:cxnChg>
        <pc:cxnChg chg="mod">
          <ac:chgData name="Carlos Hidalgo García" userId="5e0decdd4a0d9a7e" providerId="LiveId" clId="{200199DE-DAC5-49E2-A726-6FA7B10664D2}" dt="2024-09-26T09:32:19.829" v="1803" actId="14100"/>
          <ac:cxnSpMkLst>
            <pc:docMk/>
            <pc:sldMk cId="4281376939" sldId="262"/>
            <ac:cxnSpMk id="123" creationId="{67F7D977-F5D4-50B7-5C4A-A0BE4C732449}"/>
          </ac:cxnSpMkLst>
        </pc:cxnChg>
        <pc:cxnChg chg="mod">
          <ac:chgData name="Carlos Hidalgo García" userId="5e0decdd4a0d9a7e" providerId="LiveId" clId="{200199DE-DAC5-49E2-A726-6FA7B10664D2}" dt="2024-09-26T09:32:21.520" v="1804" actId="14100"/>
          <ac:cxnSpMkLst>
            <pc:docMk/>
            <pc:sldMk cId="4281376939" sldId="262"/>
            <ac:cxnSpMk id="126" creationId="{8F19216A-FF46-F613-C9F7-3FB2549FD542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29" creationId="{7688FE30-AC5D-FED4-C4B6-B7721C8C8793}"/>
          </ac:cxnSpMkLst>
        </pc:cxnChg>
        <pc:cxnChg chg="del mod">
          <ac:chgData name="Carlos Hidalgo García" userId="5e0decdd4a0d9a7e" providerId="LiveId" clId="{200199DE-DAC5-49E2-A726-6FA7B10664D2}" dt="2024-09-26T09:22:51.808" v="1440" actId="478"/>
          <ac:cxnSpMkLst>
            <pc:docMk/>
            <pc:sldMk cId="4281376939" sldId="262"/>
            <ac:cxnSpMk id="132" creationId="{9D6F340D-E62B-9647-5A75-ACF789CAC32E}"/>
          </ac:cxnSpMkLst>
        </pc:cxnChg>
        <pc:cxnChg chg="mod">
          <ac:chgData name="Carlos Hidalgo García" userId="5e0decdd4a0d9a7e" providerId="LiveId" clId="{200199DE-DAC5-49E2-A726-6FA7B10664D2}" dt="2024-09-26T09:33:23.665" v="1822" actId="14100"/>
          <ac:cxnSpMkLst>
            <pc:docMk/>
            <pc:sldMk cId="4281376939" sldId="262"/>
            <ac:cxnSpMk id="135" creationId="{5570BD74-D1EE-DA28-A8DA-CC2FA17F23B2}"/>
          </ac:cxnSpMkLst>
        </pc:cxnChg>
        <pc:cxnChg chg="mod">
          <ac:chgData name="Carlos Hidalgo García" userId="5e0decdd4a0d9a7e" providerId="LiveId" clId="{200199DE-DAC5-49E2-A726-6FA7B10664D2}" dt="2024-09-26T09:32:37.006" v="1807" actId="14100"/>
          <ac:cxnSpMkLst>
            <pc:docMk/>
            <pc:sldMk cId="4281376939" sldId="262"/>
            <ac:cxnSpMk id="138" creationId="{21E68B87-504C-1499-D6CE-3F68E7B63F00}"/>
          </ac:cxnSpMkLst>
        </pc:cxnChg>
        <pc:cxnChg chg="add mod">
          <ac:chgData name="Carlos Hidalgo García" userId="5e0decdd4a0d9a7e" providerId="LiveId" clId="{200199DE-DAC5-49E2-A726-6FA7B10664D2}" dt="2024-09-26T09:33:05.865" v="1815" actId="14100"/>
          <ac:cxnSpMkLst>
            <pc:docMk/>
            <pc:sldMk cId="4281376939" sldId="262"/>
            <ac:cxnSpMk id="139" creationId="{146E03A6-33EF-BAC8-1D05-7CFC012910D3}"/>
          </ac:cxnSpMkLst>
        </pc:cxnChg>
        <pc:cxnChg chg="mod">
          <ac:chgData name="Carlos Hidalgo García" userId="5e0decdd4a0d9a7e" providerId="LiveId" clId="{200199DE-DAC5-49E2-A726-6FA7B10664D2}" dt="2024-09-26T09:29:47.297" v="1728" actId="14100"/>
          <ac:cxnSpMkLst>
            <pc:docMk/>
            <pc:sldMk cId="4281376939" sldId="262"/>
            <ac:cxnSpMk id="142" creationId="{AA8EB551-0805-9636-DB37-AF8AF7D9BC9E}"/>
          </ac:cxnSpMkLst>
        </pc:cxnChg>
        <pc:cxnChg chg="mod">
          <ac:chgData name="Carlos Hidalgo García" userId="5e0decdd4a0d9a7e" providerId="LiveId" clId="{200199DE-DAC5-49E2-A726-6FA7B10664D2}" dt="2024-09-26T09:32:51.077" v="1810" actId="14100"/>
          <ac:cxnSpMkLst>
            <pc:docMk/>
            <pc:sldMk cId="4281376939" sldId="262"/>
            <ac:cxnSpMk id="146" creationId="{7EE17239-BD33-7502-7DBA-5E79C7DCCDD1}"/>
          </ac:cxnSpMkLst>
        </pc:cxnChg>
        <pc:cxnChg chg="add mod">
          <ac:chgData name="Carlos Hidalgo García" userId="5e0decdd4a0d9a7e" providerId="LiveId" clId="{200199DE-DAC5-49E2-A726-6FA7B10664D2}" dt="2024-09-26T09:33:19.594" v="1820" actId="14100"/>
          <ac:cxnSpMkLst>
            <pc:docMk/>
            <pc:sldMk cId="4281376939" sldId="262"/>
            <ac:cxnSpMk id="147" creationId="{8ECB752F-222F-590C-8BEB-54765A9B37BE}"/>
          </ac:cxnSpMkLst>
        </pc:cxnChg>
        <pc:cxnChg chg="mod">
          <ac:chgData name="Carlos Hidalgo García" userId="5e0decdd4a0d9a7e" providerId="LiveId" clId="{200199DE-DAC5-49E2-A726-6FA7B10664D2}" dt="2024-09-26T09:32:52.008" v="1811" actId="1076"/>
          <ac:cxnSpMkLst>
            <pc:docMk/>
            <pc:sldMk cId="4281376939" sldId="262"/>
            <ac:cxnSpMk id="149" creationId="{A7C5B014-0DA8-F7C4-6894-606E5434B783}"/>
          </ac:cxnSpMkLst>
        </pc:cxnChg>
        <pc:cxnChg chg="mod">
          <ac:chgData name="Carlos Hidalgo García" userId="5e0decdd4a0d9a7e" providerId="LiveId" clId="{200199DE-DAC5-49E2-A726-6FA7B10664D2}" dt="2024-09-26T09:27:14.875" v="1660" actId="14100"/>
          <ac:cxnSpMkLst>
            <pc:docMk/>
            <pc:sldMk cId="4281376939" sldId="262"/>
            <ac:cxnSpMk id="152" creationId="{C447C3A4-4691-B302-203B-C2E489DBEBB7}"/>
          </ac:cxnSpMkLst>
        </pc:cxnChg>
        <pc:cxnChg chg="mod">
          <ac:chgData name="Carlos Hidalgo García" userId="5e0decdd4a0d9a7e" providerId="LiveId" clId="{200199DE-DAC5-49E2-A726-6FA7B10664D2}" dt="2024-09-26T09:33:08.444" v="1816" actId="14100"/>
          <ac:cxnSpMkLst>
            <pc:docMk/>
            <pc:sldMk cId="4281376939" sldId="262"/>
            <ac:cxnSpMk id="155" creationId="{21E5932F-67A9-5718-45D4-E34776F86DD5}"/>
          </ac:cxnSpMkLst>
        </pc:cxnChg>
      </pc:sldChg>
      <pc:sldChg chg="modSp mod">
        <pc:chgData name="Carlos Hidalgo García" userId="5e0decdd4a0d9a7e" providerId="LiveId" clId="{200199DE-DAC5-49E2-A726-6FA7B10664D2}" dt="2024-09-26T08:53:36.620" v="443" actId="14100"/>
        <pc:sldMkLst>
          <pc:docMk/>
          <pc:sldMk cId="3135424710" sldId="263"/>
        </pc:sldMkLst>
        <pc:spChg chg="mod">
          <ac:chgData name="Carlos Hidalgo García" userId="5e0decdd4a0d9a7e" providerId="LiveId" clId="{200199DE-DAC5-49E2-A726-6FA7B10664D2}" dt="2024-09-26T08:53:36.620" v="443" actId="14100"/>
          <ac:spMkLst>
            <pc:docMk/>
            <pc:sldMk cId="3135424710" sldId="263"/>
            <ac:spMk id="24" creationId="{77AC952E-FE1E-3C99-9DBC-A0774DAFAAAE}"/>
          </ac:spMkLst>
        </pc:spChg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591035694" sldId="26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126286794" sldId="26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78156688" sldId="26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28621605" sldId="26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842837014" sldId="26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67643160" sldId="27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429395768" sldId="27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320642209" sldId="27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68099541" sldId="27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52669650" sldId="27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733999770" sldId="27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16068038" sldId="27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911665825" sldId="27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84895562" sldId="27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184766693" sldId="27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586218610" sldId="28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55376499" sldId="28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09678574" sldId="28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471324827" sldId="28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1980582" sldId="28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17576076" sldId="28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60384421" sldId="28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24151281" sldId="28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524744888" sldId="28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5831302" sldId="28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747698385" sldId="29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23039621" sldId="29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96767221" sldId="29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29356763" sldId="294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063361098" sldId="29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412261969" sldId="29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623355501" sldId="29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15321731" sldId="29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59616611" sldId="29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886829252" sldId="30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365069266" sldId="30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959435940" sldId="30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119378740" sldId="303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656321410" sldId="304"/>
        </pc:sldMkLst>
      </pc:sldChg>
      <pc:sldChg chg="del">
        <pc:chgData name="Carlos Hidalgo García" userId="5e0decdd4a0d9a7e" providerId="LiveId" clId="{200199DE-DAC5-49E2-A726-6FA7B10664D2}" dt="2024-09-26T09:18:51.799" v="1260" actId="47"/>
        <pc:sldMkLst>
          <pc:docMk/>
          <pc:sldMk cId="2850132121" sldId="305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660223929" sldId="306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421375029" sldId="307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649656822" sldId="308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763470942" sldId="309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917038502" sldId="310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284678808" sldId="311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1560794408" sldId="312"/>
        </pc:sldMkLst>
      </pc:sldChg>
      <pc:sldChg chg="del">
        <pc:chgData name="Carlos Hidalgo García" userId="5e0decdd4a0d9a7e" providerId="LiveId" clId="{200199DE-DAC5-49E2-A726-6FA7B10664D2}" dt="2024-09-26T09:34:05.083" v="1823" actId="47"/>
        <pc:sldMkLst>
          <pc:docMk/>
          <pc:sldMk cId="3287953416" sldId="313"/>
        </pc:sldMkLst>
      </pc:sldChg>
      <pc:sldChg chg="addSp delSp modSp add mod">
        <pc:chgData name="Carlos Hidalgo García" userId="5e0decdd4a0d9a7e" providerId="LiveId" clId="{200199DE-DAC5-49E2-A726-6FA7B10664D2}" dt="2024-09-26T09:18:37.708" v="1259" actId="13926"/>
        <pc:sldMkLst>
          <pc:docMk/>
          <pc:sldMk cId="3334786893" sldId="314"/>
        </pc:sldMkLst>
        <pc:spChg chg="add mod">
          <ac:chgData name="Carlos Hidalgo García" userId="5e0decdd4a0d9a7e" providerId="LiveId" clId="{200199DE-DAC5-49E2-A726-6FA7B10664D2}" dt="2024-09-26T09:16:11.038" v="1001" actId="14100"/>
          <ac:spMkLst>
            <pc:docMk/>
            <pc:sldMk cId="3334786893" sldId="314"/>
            <ac:spMk id="5" creationId="{C3952299-851B-7F2E-4909-47A044E0B831}"/>
          </ac:spMkLst>
        </pc:spChg>
        <pc:spChg chg="add mod">
          <ac:chgData name="Carlos Hidalgo García" userId="5e0decdd4a0d9a7e" providerId="LiveId" clId="{200199DE-DAC5-49E2-A726-6FA7B10664D2}" dt="2024-09-26T09:17:37.994" v="1208" actId="20577"/>
          <ac:spMkLst>
            <pc:docMk/>
            <pc:sldMk cId="3334786893" sldId="314"/>
            <ac:spMk id="8" creationId="{D15D201A-2F51-715E-901E-002358A75DBD}"/>
          </ac:spMkLst>
        </pc:spChg>
        <pc:spChg chg="add mod">
          <ac:chgData name="Carlos Hidalgo García" userId="5e0decdd4a0d9a7e" providerId="LiveId" clId="{200199DE-DAC5-49E2-A726-6FA7B10664D2}" dt="2024-09-26T09:17:51.271" v="1212" actId="14100"/>
          <ac:spMkLst>
            <pc:docMk/>
            <pc:sldMk cId="3334786893" sldId="314"/>
            <ac:spMk id="13" creationId="{CD849881-6A85-6E20-06FF-BD8AED9CAB86}"/>
          </ac:spMkLst>
        </pc:spChg>
        <pc:spChg chg="add mod">
          <ac:chgData name="Carlos Hidalgo García" userId="5e0decdd4a0d9a7e" providerId="LiveId" clId="{200199DE-DAC5-49E2-A726-6FA7B10664D2}" dt="2024-09-26T09:18:05.657" v="1239" actId="1076"/>
          <ac:spMkLst>
            <pc:docMk/>
            <pc:sldMk cId="3334786893" sldId="314"/>
            <ac:spMk id="15" creationId="{C9A7F256-9934-1DFC-ED1C-DFAE406F3A11}"/>
          </ac:spMkLst>
        </pc:spChg>
        <pc:spChg chg="add mod">
          <ac:chgData name="Carlos Hidalgo García" userId="5e0decdd4a0d9a7e" providerId="LiveId" clId="{200199DE-DAC5-49E2-A726-6FA7B10664D2}" dt="2024-09-26T09:18:14.823" v="1242" actId="1076"/>
          <ac:spMkLst>
            <pc:docMk/>
            <pc:sldMk cId="3334786893" sldId="314"/>
            <ac:spMk id="16" creationId="{1061F633-6A93-6927-CEE8-F316507609A1}"/>
          </ac:spMkLst>
        </pc:spChg>
        <pc:spChg chg="add mod">
          <ac:chgData name="Carlos Hidalgo García" userId="5e0decdd4a0d9a7e" providerId="LiveId" clId="{200199DE-DAC5-49E2-A726-6FA7B10664D2}" dt="2024-09-26T09:18:37.708" v="1259" actId="13926"/>
          <ac:spMkLst>
            <pc:docMk/>
            <pc:sldMk cId="3334786893" sldId="314"/>
            <ac:spMk id="19" creationId="{F009C259-4D44-F761-CB9B-E74E3A84190D}"/>
          </ac:spMkLst>
        </pc:spChg>
        <pc:spChg chg="mod">
          <ac:chgData name="Carlos Hidalgo García" userId="5e0decdd4a0d9a7e" providerId="LiveId" clId="{200199DE-DAC5-49E2-A726-6FA7B10664D2}" dt="2024-09-26T09:15:25.028" v="993" actId="14100"/>
          <ac:spMkLst>
            <pc:docMk/>
            <pc:sldMk cId="3334786893" sldId="314"/>
            <ac:spMk id="20" creationId="{DB4E70F9-D786-A4E5-C371-93A83419776A}"/>
          </ac:spMkLst>
        </pc:spChg>
        <pc:spChg chg="mod">
          <ac:chgData name="Carlos Hidalgo García" userId="5e0decdd4a0d9a7e" providerId="LiveId" clId="{200199DE-DAC5-49E2-A726-6FA7B10664D2}" dt="2024-09-26T09:15:22.112" v="992" actId="20577"/>
          <ac:spMkLst>
            <pc:docMk/>
            <pc:sldMk cId="3334786893" sldId="314"/>
            <ac:spMk id="23" creationId="{3883112D-0290-E353-C945-DA9BB8A9A2A9}"/>
          </ac:spMkLst>
        </pc:spChg>
        <pc:spChg chg="del">
          <ac:chgData name="Carlos Hidalgo García" userId="5e0decdd4a0d9a7e" providerId="LiveId" clId="{200199DE-DAC5-49E2-A726-6FA7B10664D2}" dt="2024-09-26T09:15:13.887" v="975" actId="478"/>
          <ac:spMkLst>
            <pc:docMk/>
            <pc:sldMk cId="3334786893" sldId="314"/>
            <ac:spMk id="28" creationId="{337B32E3-95E6-9959-8B7E-F5733AFA2B35}"/>
          </ac:spMkLst>
        </pc:spChg>
        <pc:spChg chg="del">
          <ac:chgData name="Carlos Hidalgo García" userId="5e0decdd4a0d9a7e" providerId="LiveId" clId="{200199DE-DAC5-49E2-A726-6FA7B10664D2}" dt="2024-09-26T09:15:17.431" v="977" actId="478"/>
          <ac:spMkLst>
            <pc:docMk/>
            <pc:sldMk cId="3334786893" sldId="314"/>
            <ac:spMk id="32" creationId="{38DF2793-AB14-E280-401F-B55F7A32E061}"/>
          </ac:spMkLst>
        </pc:spChg>
        <pc:spChg chg="del">
          <ac:chgData name="Carlos Hidalgo García" userId="5e0decdd4a0d9a7e" providerId="LiveId" clId="{200199DE-DAC5-49E2-A726-6FA7B10664D2}" dt="2024-09-26T09:14:50.626" v="969" actId="478"/>
          <ac:spMkLst>
            <pc:docMk/>
            <pc:sldMk cId="3334786893" sldId="314"/>
            <ac:spMk id="44" creationId="{128CB9CB-8701-3264-1356-5EBE84C3AE72}"/>
          </ac:spMkLst>
        </pc:spChg>
        <pc:spChg chg="del">
          <ac:chgData name="Carlos Hidalgo García" userId="5e0decdd4a0d9a7e" providerId="LiveId" clId="{200199DE-DAC5-49E2-A726-6FA7B10664D2}" dt="2024-09-26T09:14:35.664" v="962" actId="478"/>
          <ac:spMkLst>
            <pc:docMk/>
            <pc:sldMk cId="3334786893" sldId="314"/>
            <ac:spMk id="51" creationId="{BB43A496-19CE-7E00-C80F-27A4CD979FDB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55" creationId="{D8BB3024-4543-549B-0D84-55F1EFEE643C}"/>
          </ac:spMkLst>
        </pc:spChg>
        <pc:spChg chg="del">
          <ac:chgData name="Carlos Hidalgo García" userId="5e0decdd4a0d9a7e" providerId="LiveId" clId="{200199DE-DAC5-49E2-A726-6FA7B10664D2}" dt="2024-09-26T09:14:37.131" v="963" actId="478"/>
          <ac:spMkLst>
            <pc:docMk/>
            <pc:sldMk cId="3334786893" sldId="314"/>
            <ac:spMk id="61" creationId="{2325EEC7-DC61-A3F4-8352-8F6F1B9C88AE}"/>
          </ac:spMkLst>
        </pc:spChg>
        <pc:spChg chg="del">
          <ac:chgData name="Carlos Hidalgo García" userId="5e0decdd4a0d9a7e" providerId="LiveId" clId="{200199DE-DAC5-49E2-A726-6FA7B10664D2}" dt="2024-09-26T09:14:33.245" v="961" actId="478"/>
          <ac:spMkLst>
            <pc:docMk/>
            <pc:sldMk cId="3334786893" sldId="314"/>
            <ac:spMk id="63" creationId="{243D1AF9-12AF-0EAD-AF5E-D5BC0364CDC3}"/>
          </ac:spMkLst>
        </pc:spChg>
        <pc:spChg chg="del">
          <ac:chgData name="Carlos Hidalgo García" userId="5e0decdd4a0d9a7e" providerId="LiveId" clId="{200199DE-DAC5-49E2-A726-6FA7B10664D2}" dt="2024-09-26T09:14:38.237" v="964" actId="478"/>
          <ac:spMkLst>
            <pc:docMk/>
            <pc:sldMk cId="3334786893" sldId="314"/>
            <ac:spMk id="1024" creationId="{8628472A-C03E-5B84-3CE3-E5AC2F687FC0}"/>
          </ac:spMkLst>
        </pc:spChg>
        <pc:picChg chg="add del mod">
          <ac:chgData name="Carlos Hidalgo García" userId="5e0decdd4a0d9a7e" providerId="LiveId" clId="{200199DE-DAC5-49E2-A726-6FA7B10664D2}" dt="2024-09-26T09:15:11.962" v="974" actId="478"/>
          <ac:picMkLst>
            <pc:docMk/>
            <pc:sldMk cId="3334786893" sldId="314"/>
            <ac:picMk id="2" creationId="{33193E9A-1AAF-9BB5-EC39-F519E1364455}"/>
          </ac:picMkLst>
        </pc:picChg>
        <pc:picChg chg="del">
          <ac:chgData name="Carlos Hidalgo García" userId="5e0decdd4a0d9a7e" providerId="LiveId" clId="{200199DE-DAC5-49E2-A726-6FA7B10664D2}" dt="2024-09-26T09:14:49.382" v="968" actId="478"/>
          <ac:picMkLst>
            <pc:docMk/>
            <pc:sldMk cId="3334786893" sldId="314"/>
            <ac:picMk id="38" creationId="{64AC3A48-9A6A-85D5-F454-3B0135BD70BD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50" creationId="{C5BC3DCC-8B4D-38AD-2633-2C5FB1293A23}"/>
          </ac:picMkLst>
        </pc:picChg>
        <pc:picChg chg="del">
          <ac:chgData name="Carlos Hidalgo García" userId="5e0decdd4a0d9a7e" providerId="LiveId" clId="{200199DE-DAC5-49E2-A726-6FA7B10664D2}" dt="2024-09-26T09:14:33.245" v="961" actId="478"/>
          <ac:picMkLst>
            <pc:docMk/>
            <pc:sldMk cId="3334786893" sldId="314"/>
            <ac:picMk id="62" creationId="{784730EA-359D-3904-03CA-0FEA2DC405F5}"/>
          </ac:picMkLst>
        </pc:picChg>
        <pc:picChg chg="del">
          <ac:chgData name="Carlos Hidalgo García" userId="5e0decdd4a0d9a7e" providerId="LiveId" clId="{200199DE-DAC5-49E2-A726-6FA7B10664D2}" dt="2024-09-26T09:14:42.701" v="965" actId="478"/>
          <ac:picMkLst>
            <pc:docMk/>
            <pc:sldMk cId="3334786893" sldId="314"/>
            <ac:picMk id="1026" creationId="{B8E1AF65-D7D2-710E-E10F-BB85BDF77B42}"/>
          </ac:picMkLst>
        </pc:picChg>
        <pc:picChg chg="del">
          <ac:chgData name="Carlos Hidalgo García" userId="5e0decdd4a0d9a7e" providerId="LiveId" clId="{200199DE-DAC5-49E2-A726-6FA7B10664D2}" dt="2024-09-26T09:14:43.143" v="966" actId="478"/>
          <ac:picMkLst>
            <pc:docMk/>
            <pc:sldMk cId="3334786893" sldId="314"/>
            <ac:picMk id="1030" creationId="{A7E439B5-38BE-85D6-8C27-E06C5E8F9393}"/>
          </ac:picMkLst>
        </pc:picChg>
        <pc:cxnChg chg="add del mod">
          <ac:chgData name="Carlos Hidalgo García" userId="5e0decdd4a0d9a7e" providerId="LiveId" clId="{200199DE-DAC5-49E2-A726-6FA7B10664D2}" dt="2024-09-26T09:15:55.810" v="996" actId="478"/>
          <ac:cxnSpMkLst>
            <pc:docMk/>
            <pc:sldMk cId="3334786893" sldId="314"/>
            <ac:cxnSpMk id="3" creationId="{6634BAFC-5C0C-70D4-C856-EE5B47752420}"/>
          </ac:cxnSpMkLst>
        </pc:cxnChg>
        <pc:cxnChg chg="del">
          <ac:chgData name="Carlos Hidalgo García" userId="5e0decdd4a0d9a7e" providerId="LiveId" clId="{200199DE-DAC5-49E2-A726-6FA7B10664D2}" dt="2024-09-26T09:15:14.877" v="976" actId="478"/>
          <ac:cxnSpMkLst>
            <pc:docMk/>
            <pc:sldMk cId="3334786893" sldId="314"/>
            <ac:cxnSpMk id="26" creationId="{3F534E15-3012-47CE-B78F-8939EA9DE8BE}"/>
          </ac:cxnSpMkLst>
        </pc:cxnChg>
        <pc:cxnChg chg="del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35" creationId="{45F06B2B-02CD-0E7F-A3A9-0CAE67549399}"/>
          </ac:cxnSpMkLst>
        </pc:cxnChg>
        <pc:cxnChg chg="del mod">
          <ac:chgData name="Carlos Hidalgo García" userId="5e0decdd4a0d9a7e" providerId="LiveId" clId="{200199DE-DAC5-49E2-A726-6FA7B10664D2}" dt="2024-09-26T09:15:13.887" v="975" actId="478"/>
          <ac:cxnSpMkLst>
            <pc:docMk/>
            <pc:sldMk cId="3334786893" sldId="314"/>
            <ac:cxnSpMk id="40" creationId="{369892CC-0627-747D-F0B2-E0D3CDEA023C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45" creationId="{47FC0677-A9E1-0E55-503F-9DDD2BF60906}"/>
          </ac:cxnSpMkLst>
        </pc:cxnChg>
        <pc:cxnChg chg="del">
          <ac:chgData name="Carlos Hidalgo García" userId="5e0decdd4a0d9a7e" providerId="LiveId" clId="{200199DE-DAC5-49E2-A726-6FA7B10664D2}" dt="2024-09-26T09:14:33.245" v="961" actId="478"/>
          <ac:cxnSpMkLst>
            <pc:docMk/>
            <pc:sldMk cId="3334786893" sldId="314"/>
            <ac:cxnSpMk id="56" creationId="{232DDFF0-E37E-B322-27AF-846141F7D2CC}"/>
          </ac:cxnSpMkLst>
        </pc:cxnChg>
      </pc:sldChg>
    </pc:docChg>
  </pc:docChgLst>
  <pc:docChgLst>
    <pc:chgData name="Carlos Hidalgo García" userId="5e0decdd4a0d9a7e" providerId="LiveId" clId="{D761D4E6-F006-4A95-9109-98599C9454BF}"/>
    <pc:docChg chg="delSld modSld">
      <pc:chgData name="Carlos Hidalgo García" userId="5e0decdd4a0d9a7e" providerId="LiveId" clId="{D761D4E6-F006-4A95-9109-98599C9454BF}" dt="2024-10-03T13:34:38.131" v="32" actId="20577"/>
      <pc:docMkLst>
        <pc:docMk/>
      </pc:docMkLst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67175197" sldId="26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595448244" sldId="26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742561253" sldId="26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615793946" sldId="26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38537821" sldId="26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133052464" sldId="26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049255515" sldId="26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71230919" sldId="26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249923797" sldId="27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01592956" sldId="27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884352008" sldId="27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70913929" sldId="27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846018360" sldId="27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953195471" sldId="27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019370752" sldId="27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987674748" sldId="27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677661515" sldId="27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465954805" sldId="27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913136314" sldId="28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980634445" sldId="28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351725395" sldId="28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9877072" sldId="28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995638749" sldId="28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201675432" sldId="286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307690465" sldId="287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892639867" sldId="28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46015074" sldId="289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39441791" sldId="290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12916189" sldId="291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11287496" sldId="29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88189251" sldId="293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081922072" sldId="294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302418647" sldId="295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1223997280" sldId="296"/>
        </pc:sldMkLst>
      </pc:sldChg>
      <pc:sldChg chg="modSp mod">
        <pc:chgData name="Carlos Hidalgo García" userId="5e0decdd4a0d9a7e" providerId="LiveId" clId="{D761D4E6-F006-4A95-9109-98599C9454BF}" dt="2024-10-03T13:33:45.037" v="1" actId="20577"/>
        <pc:sldMkLst>
          <pc:docMk/>
          <pc:sldMk cId="2568322688" sldId="297"/>
        </pc:sldMkLst>
        <pc:spChg chg="mod">
          <ac:chgData name="Carlos Hidalgo García" userId="5e0decdd4a0d9a7e" providerId="LiveId" clId="{D761D4E6-F006-4A95-9109-98599C9454BF}" dt="2024-10-03T13:33:45.037" v="1" actId="20577"/>
          <ac:spMkLst>
            <pc:docMk/>
            <pc:sldMk cId="2568322688" sldId="297"/>
            <ac:spMk id="5" creationId="{E7DC1AC7-B994-A3D5-DDF3-534920C93FBC}"/>
          </ac:spMkLst>
        </pc:spChg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3034707097" sldId="298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571109814" sldId="299"/>
        </pc:sldMkLst>
      </pc:sldChg>
      <pc:sldChg chg="modSp mod">
        <pc:chgData name="Carlos Hidalgo García" userId="5e0decdd4a0d9a7e" providerId="LiveId" clId="{D761D4E6-F006-4A95-9109-98599C9454BF}" dt="2024-10-03T13:33:47.375" v="2" actId="20577"/>
        <pc:sldMkLst>
          <pc:docMk/>
          <pc:sldMk cId="2676061131" sldId="301"/>
        </pc:sldMkLst>
        <pc:spChg chg="mod">
          <ac:chgData name="Carlos Hidalgo García" userId="5e0decdd4a0d9a7e" providerId="LiveId" clId="{D761D4E6-F006-4A95-9109-98599C9454BF}" dt="2024-10-03T13:33:47.375" v="2" actId="20577"/>
          <ac:spMkLst>
            <pc:docMk/>
            <pc:sldMk cId="2676061131" sldId="301"/>
            <ac:spMk id="2" creationId="{7F9F07BE-1DDC-E18E-7266-8619704EC24D}"/>
          </ac:spMkLst>
        </pc:spChg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2262322562" sldId="302"/>
        </pc:sldMkLst>
      </pc:sldChg>
      <pc:sldChg chg="del">
        <pc:chgData name="Carlos Hidalgo García" userId="5e0decdd4a0d9a7e" providerId="LiveId" clId="{D761D4E6-F006-4A95-9109-98599C9454BF}" dt="2024-10-03T13:33:35.462" v="0" actId="47"/>
        <pc:sldMkLst>
          <pc:docMk/>
          <pc:sldMk cId="4120568758" sldId="303"/>
        </pc:sldMkLst>
      </pc:sldChg>
      <pc:sldChg chg="modSp mod">
        <pc:chgData name="Carlos Hidalgo García" userId="5e0decdd4a0d9a7e" providerId="LiveId" clId="{D761D4E6-F006-4A95-9109-98599C9454BF}" dt="2024-10-03T13:33:55.525" v="5" actId="20577"/>
        <pc:sldMkLst>
          <pc:docMk/>
          <pc:sldMk cId="1939689615" sldId="304"/>
        </pc:sldMkLst>
        <pc:spChg chg="mod">
          <ac:chgData name="Carlos Hidalgo García" userId="5e0decdd4a0d9a7e" providerId="LiveId" clId="{D761D4E6-F006-4A95-9109-98599C9454BF}" dt="2024-10-03T13:33:55.525" v="5" actId="20577"/>
          <ac:spMkLst>
            <pc:docMk/>
            <pc:sldMk cId="1939689615" sldId="304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58.445" v="7" actId="20577"/>
        <pc:sldMkLst>
          <pc:docMk/>
          <pc:sldMk cId="1418234048" sldId="305"/>
        </pc:sldMkLst>
        <pc:spChg chg="mod">
          <ac:chgData name="Carlos Hidalgo García" userId="5e0decdd4a0d9a7e" providerId="LiveId" clId="{D761D4E6-F006-4A95-9109-98599C9454BF}" dt="2024-10-03T13:33:58.445" v="7" actId="20577"/>
          <ac:spMkLst>
            <pc:docMk/>
            <pc:sldMk cId="1418234048" sldId="305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51.844" v="4" actId="20577"/>
        <pc:sldMkLst>
          <pc:docMk/>
          <pc:sldMk cId="4238097299" sldId="306"/>
        </pc:sldMkLst>
        <pc:spChg chg="mod">
          <ac:chgData name="Carlos Hidalgo García" userId="5e0decdd4a0d9a7e" providerId="LiveId" clId="{D761D4E6-F006-4A95-9109-98599C9454BF}" dt="2024-10-03T13:33:51.844" v="4" actId="20577"/>
          <ac:spMkLst>
            <pc:docMk/>
            <pc:sldMk cId="4238097299" sldId="306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3:49.496" v="3" actId="20577"/>
        <pc:sldMkLst>
          <pc:docMk/>
          <pc:sldMk cId="1114227846" sldId="307"/>
        </pc:sldMkLst>
        <pc:spChg chg="mod">
          <ac:chgData name="Carlos Hidalgo García" userId="5e0decdd4a0d9a7e" providerId="LiveId" clId="{D761D4E6-F006-4A95-9109-98599C9454BF}" dt="2024-10-03T13:33:49.496" v="3" actId="20577"/>
          <ac:spMkLst>
            <pc:docMk/>
            <pc:sldMk cId="1114227846" sldId="307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1.368" v="8" actId="20577"/>
        <pc:sldMkLst>
          <pc:docMk/>
          <pc:sldMk cId="1150357102" sldId="308"/>
        </pc:sldMkLst>
        <pc:spChg chg="mod">
          <ac:chgData name="Carlos Hidalgo García" userId="5e0decdd4a0d9a7e" providerId="LiveId" clId="{D761D4E6-F006-4A95-9109-98599C9454BF}" dt="2024-10-03T13:34:01.368" v="8" actId="20577"/>
          <ac:spMkLst>
            <pc:docMk/>
            <pc:sldMk cId="1150357102" sldId="308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4.234" v="10" actId="20577"/>
        <pc:sldMkLst>
          <pc:docMk/>
          <pc:sldMk cId="11312970" sldId="309"/>
        </pc:sldMkLst>
        <pc:spChg chg="mod">
          <ac:chgData name="Carlos Hidalgo García" userId="5e0decdd4a0d9a7e" providerId="LiveId" clId="{D761D4E6-F006-4A95-9109-98599C9454BF}" dt="2024-10-03T13:34:04.234" v="10" actId="20577"/>
          <ac:spMkLst>
            <pc:docMk/>
            <pc:sldMk cId="11312970" sldId="309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6.726" v="12" actId="20577"/>
        <pc:sldMkLst>
          <pc:docMk/>
          <pc:sldMk cId="3346971746" sldId="310"/>
        </pc:sldMkLst>
        <pc:spChg chg="mod">
          <ac:chgData name="Carlos Hidalgo García" userId="5e0decdd4a0d9a7e" providerId="LiveId" clId="{D761D4E6-F006-4A95-9109-98599C9454BF}" dt="2024-10-03T13:34:06.726" v="12" actId="20577"/>
          <ac:spMkLst>
            <pc:docMk/>
            <pc:sldMk cId="3346971746" sldId="310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09.468" v="14" actId="20577"/>
        <pc:sldMkLst>
          <pc:docMk/>
          <pc:sldMk cId="1394825737" sldId="311"/>
        </pc:sldMkLst>
        <pc:spChg chg="mod">
          <ac:chgData name="Carlos Hidalgo García" userId="5e0decdd4a0d9a7e" providerId="LiveId" clId="{D761D4E6-F006-4A95-9109-98599C9454BF}" dt="2024-10-03T13:34:09.468" v="14" actId="20577"/>
          <ac:spMkLst>
            <pc:docMk/>
            <pc:sldMk cId="1394825737" sldId="311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1.908" v="16" actId="20577"/>
        <pc:sldMkLst>
          <pc:docMk/>
          <pc:sldMk cId="1616614280" sldId="312"/>
        </pc:sldMkLst>
        <pc:spChg chg="mod">
          <ac:chgData name="Carlos Hidalgo García" userId="5e0decdd4a0d9a7e" providerId="LiveId" clId="{D761D4E6-F006-4A95-9109-98599C9454BF}" dt="2024-10-03T13:34:11.908" v="16" actId="20577"/>
          <ac:spMkLst>
            <pc:docMk/>
            <pc:sldMk cId="1616614280" sldId="312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5.468" v="18" actId="20577"/>
        <pc:sldMkLst>
          <pc:docMk/>
          <pc:sldMk cId="3817649758" sldId="313"/>
        </pc:sldMkLst>
        <pc:spChg chg="mod">
          <ac:chgData name="Carlos Hidalgo García" userId="5e0decdd4a0d9a7e" providerId="LiveId" clId="{D761D4E6-F006-4A95-9109-98599C9454BF}" dt="2024-10-03T13:34:15.468" v="18" actId="20577"/>
          <ac:spMkLst>
            <pc:docMk/>
            <pc:sldMk cId="3817649758" sldId="313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18.533" v="20" actId="20577"/>
        <pc:sldMkLst>
          <pc:docMk/>
          <pc:sldMk cId="3511843693" sldId="314"/>
        </pc:sldMkLst>
        <pc:spChg chg="mod">
          <ac:chgData name="Carlos Hidalgo García" userId="5e0decdd4a0d9a7e" providerId="LiveId" clId="{D761D4E6-F006-4A95-9109-98599C9454BF}" dt="2024-10-03T13:34:18.533" v="20" actId="20577"/>
          <ac:spMkLst>
            <pc:docMk/>
            <pc:sldMk cId="3511843693" sldId="314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23.142" v="22" actId="20577"/>
        <pc:sldMkLst>
          <pc:docMk/>
          <pc:sldMk cId="2696976544" sldId="315"/>
        </pc:sldMkLst>
        <pc:spChg chg="mod">
          <ac:chgData name="Carlos Hidalgo García" userId="5e0decdd4a0d9a7e" providerId="LiveId" clId="{D761D4E6-F006-4A95-9109-98599C9454BF}" dt="2024-10-03T13:34:23.142" v="22" actId="20577"/>
          <ac:spMkLst>
            <pc:docMk/>
            <pc:sldMk cId="2696976544" sldId="315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26.595" v="24" actId="20577"/>
        <pc:sldMkLst>
          <pc:docMk/>
          <pc:sldMk cId="2494234158" sldId="316"/>
        </pc:sldMkLst>
        <pc:spChg chg="mod">
          <ac:chgData name="Carlos Hidalgo García" userId="5e0decdd4a0d9a7e" providerId="LiveId" clId="{D761D4E6-F006-4A95-9109-98599C9454BF}" dt="2024-10-03T13:34:26.595" v="24" actId="20577"/>
          <ac:spMkLst>
            <pc:docMk/>
            <pc:sldMk cId="2494234158" sldId="316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5.120" v="30" actId="20577"/>
        <pc:sldMkLst>
          <pc:docMk/>
          <pc:sldMk cId="374444388" sldId="317"/>
        </pc:sldMkLst>
        <pc:spChg chg="mod">
          <ac:chgData name="Carlos Hidalgo García" userId="5e0decdd4a0d9a7e" providerId="LiveId" clId="{D761D4E6-F006-4A95-9109-98599C9454BF}" dt="2024-10-03T13:34:35.120" v="30" actId="20577"/>
          <ac:spMkLst>
            <pc:docMk/>
            <pc:sldMk cId="374444388" sldId="317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0.531" v="26" actId="20577"/>
        <pc:sldMkLst>
          <pc:docMk/>
          <pc:sldMk cId="220311389" sldId="318"/>
        </pc:sldMkLst>
        <pc:spChg chg="mod">
          <ac:chgData name="Carlos Hidalgo García" userId="5e0decdd4a0d9a7e" providerId="LiveId" clId="{D761D4E6-F006-4A95-9109-98599C9454BF}" dt="2024-10-03T13:34:30.531" v="26" actId="20577"/>
          <ac:spMkLst>
            <pc:docMk/>
            <pc:sldMk cId="220311389" sldId="318"/>
            <ac:spMk id="2" creationId="{7F9F07BE-1DDC-E18E-7266-8619704EC24D}"/>
          </ac:spMkLst>
        </pc:spChg>
      </pc:sldChg>
      <pc:sldChg chg="modSp mod">
        <pc:chgData name="Carlos Hidalgo García" userId="5e0decdd4a0d9a7e" providerId="LiveId" clId="{D761D4E6-F006-4A95-9109-98599C9454BF}" dt="2024-10-03T13:34:38.131" v="32" actId="20577"/>
        <pc:sldMkLst>
          <pc:docMk/>
          <pc:sldMk cId="426339571" sldId="319"/>
        </pc:sldMkLst>
        <pc:spChg chg="mod">
          <ac:chgData name="Carlos Hidalgo García" userId="5e0decdd4a0d9a7e" providerId="LiveId" clId="{D761D4E6-F006-4A95-9109-98599C9454BF}" dt="2024-10-03T13:34:38.131" v="32" actId="20577"/>
          <ac:spMkLst>
            <pc:docMk/>
            <pc:sldMk cId="426339571" sldId="319"/>
            <ac:spMk id="2" creationId="{7F9F07BE-1DDC-E18E-7266-8619704EC24D}"/>
          </ac:spMkLst>
        </pc:spChg>
      </pc:sldChg>
    </pc:docChg>
  </pc:docChgLst>
  <pc:docChgLst>
    <pc:chgData name="Carlos Hidalgo García" userId="5e0decdd4a0d9a7e" providerId="LiveId" clId="{F3A71197-0C6B-48B5-96B4-01A3D66134A8}"/>
    <pc:docChg chg="undo custSel addSld delSld modSld sldOrd">
      <pc:chgData name="Carlos Hidalgo García" userId="5e0decdd4a0d9a7e" providerId="LiveId" clId="{F3A71197-0C6B-48B5-96B4-01A3D66134A8}" dt="2024-10-08T16:30:58.384" v="10176" actId="13926"/>
      <pc:docMkLst>
        <pc:docMk/>
      </pc:docMkLst>
      <pc:sldChg chg="modSp mod">
        <pc:chgData name="Carlos Hidalgo García" userId="5e0decdd4a0d9a7e" providerId="LiveId" clId="{F3A71197-0C6B-48B5-96B4-01A3D66134A8}" dt="2024-10-08T16:30:58.384" v="10176" actId="13926"/>
        <pc:sldMkLst>
          <pc:docMk/>
          <pc:sldMk cId="4215535904" sldId="260"/>
        </pc:sldMkLst>
        <pc:spChg chg="mod">
          <ac:chgData name="Carlos Hidalgo García" userId="5e0decdd4a0d9a7e" providerId="LiveId" clId="{F3A71197-0C6B-48B5-96B4-01A3D66134A8}" dt="2024-10-08T16:30:58.384" v="10176" actId="13926"/>
          <ac:spMkLst>
            <pc:docMk/>
            <pc:sldMk cId="4215535904" sldId="260"/>
            <ac:spMk id="24" creationId="{77AC952E-FE1E-3C99-9DBC-A0774DAFAAAE}"/>
          </ac:spMkLst>
        </pc:spChg>
      </pc:sldChg>
      <pc:sldChg chg="addSp delSp modSp add del mod">
        <pc:chgData name="Carlos Hidalgo García" userId="5e0decdd4a0d9a7e" providerId="LiveId" clId="{F3A71197-0C6B-48B5-96B4-01A3D66134A8}" dt="2024-10-04T14:40:53.382" v="1837" actId="208"/>
        <pc:sldMkLst>
          <pc:docMk/>
          <pc:sldMk cId="2676061131" sldId="301"/>
        </pc:sldMkLst>
        <pc:spChg chg="add mod">
          <ac:chgData name="Carlos Hidalgo García" userId="5e0decdd4a0d9a7e" providerId="LiveId" clId="{F3A71197-0C6B-48B5-96B4-01A3D66134A8}" dt="2024-10-04T13:54:43.181" v="237" actId="207"/>
          <ac:spMkLst>
            <pc:docMk/>
            <pc:sldMk cId="2676061131" sldId="301"/>
            <ac:spMk id="4" creationId="{96976A08-DF4C-B546-BA8A-6425AC8FDBD3}"/>
          </ac:spMkLst>
        </pc:spChg>
        <pc:spChg chg="add mod">
          <ac:chgData name="Carlos Hidalgo García" userId="5e0decdd4a0d9a7e" providerId="LiveId" clId="{F3A71197-0C6B-48B5-96B4-01A3D66134A8}" dt="2024-10-04T13:56:54.478" v="312" actId="1076"/>
          <ac:spMkLst>
            <pc:docMk/>
            <pc:sldMk cId="2676061131" sldId="301"/>
            <ac:spMk id="8" creationId="{BFCD8028-AF65-D449-3AD3-E6C620292A57}"/>
          </ac:spMkLst>
        </pc:spChg>
        <pc:spChg chg="add mod">
          <ac:chgData name="Carlos Hidalgo García" userId="5e0decdd4a0d9a7e" providerId="LiveId" clId="{F3A71197-0C6B-48B5-96B4-01A3D66134A8}" dt="2024-10-04T13:57:00.415" v="320" actId="1076"/>
          <ac:spMkLst>
            <pc:docMk/>
            <pc:sldMk cId="2676061131" sldId="301"/>
            <ac:spMk id="10" creationId="{45B2EC35-1BC4-23A3-1C79-72E74F10B573}"/>
          </ac:spMkLst>
        </pc:spChg>
        <pc:spChg chg="add mod">
          <ac:chgData name="Carlos Hidalgo García" userId="5e0decdd4a0d9a7e" providerId="LiveId" clId="{F3A71197-0C6B-48B5-96B4-01A3D66134A8}" dt="2024-10-04T13:57:27.053" v="350" actId="1076"/>
          <ac:spMkLst>
            <pc:docMk/>
            <pc:sldMk cId="2676061131" sldId="301"/>
            <ac:spMk id="11" creationId="{20DE691C-6EC4-DD05-F70C-0D12B688A521}"/>
          </ac:spMkLst>
        </pc:spChg>
        <pc:spChg chg="add mod">
          <ac:chgData name="Carlos Hidalgo García" userId="5e0decdd4a0d9a7e" providerId="LiveId" clId="{F3A71197-0C6B-48B5-96B4-01A3D66134A8}" dt="2024-10-04T13:58:09.566" v="422" actId="1076"/>
          <ac:spMkLst>
            <pc:docMk/>
            <pc:sldMk cId="2676061131" sldId="301"/>
            <ac:spMk id="12" creationId="{AB052298-7010-89C9-8B1A-E6F1527E8D2B}"/>
          </ac:spMkLst>
        </pc:spChg>
        <pc:spChg chg="add mod">
          <ac:chgData name="Carlos Hidalgo García" userId="5e0decdd4a0d9a7e" providerId="LiveId" clId="{F3A71197-0C6B-48B5-96B4-01A3D66134A8}" dt="2024-10-04T13:58:40.121" v="427"/>
          <ac:spMkLst>
            <pc:docMk/>
            <pc:sldMk cId="2676061131" sldId="301"/>
            <ac:spMk id="16" creationId="{FE4E357C-4FDC-DFE9-6D42-9AD9AF0A39F5}"/>
          </ac:spMkLst>
        </pc:spChg>
        <pc:spChg chg="mod">
          <ac:chgData name="Carlos Hidalgo García" userId="5e0decdd4a0d9a7e" providerId="LiveId" clId="{F3A71197-0C6B-48B5-96B4-01A3D66134A8}" dt="2024-10-04T13:59:44.014" v="443" actId="13926"/>
          <ac:spMkLst>
            <pc:docMk/>
            <pc:sldMk cId="2676061131" sldId="301"/>
            <ac:spMk id="24" creationId="{77AC952E-FE1E-3C99-9DBC-A0774DAFAAAE}"/>
          </ac:spMkLst>
        </pc:spChg>
        <pc:spChg chg="add mod">
          <ac:chgData name="Carlos Hidalgo García" userId="5e0decdd4a0d9a7e" providerId="LiveId" clId="{F3A71197-0C6B-48B5-96B4-01A3D66134A8}" dt="2024-10-04T14:00:26.576" v="489" actId="1076"/>
          <ac:spMkLst>
            <pc:docMk/>
            <pc:sldMk cId="2676061131" sldId="301"/>
            <ac:spMk id="36" creationId="{275D2DFD-8A9C-A4F5-747A-16016073554E}"/>
          </ac:spMkLst>
        </pc:spChg>
        <pc:spChg chg="add mod">
          <ac:chgData name="Carlos Hidalgo García" userId="5e0decdd4a0d9a7e" providerId="LiveId" clId="{F3A71197-0C6B-48B5-96B4-01A3D66134A8}" dt="2024-10-04T14:00:54.206" v="502" actId="1076"/>
          <ac:spMkLst>
            <pc:docMk/>
            <pc:sldMk cId="2676061131" sldId="301"/>
            <ac:spMk id="38" creationId="{D2D81904-DB3C-EB95-199E-A66F2D696C89}"/>
          </ac:spMkLst>
        </pc:spChg>
        <pc:picChg chg="del">
          <ac:chgData name="Carlos Hidalgo García" userId="5e0decdd4a0d9a7e" providerId="LiveId" clId="{F3A71197-0C6B-48B5-96B4-01A3D66134A8}" dt="2024-10-04T13:52:56.778" v="4" actId="478"/>
          <ac:picMkLst>
            <pc:docMk/>
            <pc:sldMk cId="2676061131" sldId="301"/>
            <ac:picMk id="15" creationId="{40239E08-A8BB-29A8-008C-31457C48C03F}"/>
          </ac:picMkLst>
        </pc:picChg>
        <pc:cxnChg chg="add mod">
          <ac:chgData name="Carlos Hidalgo García" userId="5e0decdd4a0d9a7e" providerId="LiveId" clId="{F3A71197-0C6B-48B5-96B4-01A3D66134A8}" dt="2024-10-04T14:40:41.843" v="1834" actId="208"/>
          <ac:cxnSpMkLst>
            <pc:docMk/>
            <pc:sldMk cId="2676061131" sldId="301"/>
            <ac:cxnSpMk id="14" creationId="{6C60D799-AD84-7851-44D9-C01110C4C50B}"/>
          </ac:cxnSpMkLst>
        </pc:cxnChg>
        <pc:cxnChg chg="add mod">
          <ac:chgData name="Carlos Hidalgo García" userId="5e0decdd4a0d9a7e" providerId="LiveId" clId="{F3A71197-0C6B-48B5-96B4-01A3D66134A8}" dt="2024-10-04T14:40:47.679" v="1836" actId="208"/>
          <ac:cxnSpMkLst>
            <pc:docMk/>
            <pc:sldMk cId="2676061131" sldId="301"/>
            <ac:cxnSpMk id="17" creationId="{6B8A2B63-5F0D-F2E2-83A7-97F68DA8663F}"/>
          </ac:cxnSpMkLst>
        </pc:cxnChg>
        <pc:cxnChg chg="add mod">
          <ac:chgData name="Carlos Hidalgo García" userId="5e0decdd4a0d9a7e" providerId="LiveId" clId="{F3A71197-0C6B-48B5-96B4-01A3D66134A8}" dt="2024-10-04T14:40:45.271" v="1835" actId="208"/>
          <ac:cxnSpMkLst>
            <pc:docMk/>
            <pc:sldMk cId="2676061131" sldId="301"/>
            <ac:cxnSpMk id="21" creationId="{6548D935-196F-C71C-6F30-E317F5187894}"/>
          </ac:cxnSpMkLst>
        </pc:cxnChg>
        <pc:cxnChg chg="add mod">
          <ac:chgData name="Carlos Hidalgo García" userId="5e0decdd4a0d9a7e" providerId="LiveId" clId="{F3A71197-0C6B-48B5-96B4-01A3D66134A8}" dt="2024-10-04T14:40:53.382" v="1837" actId="208"/>
          <ac:cxnSpMkLst>
            <pc:docMk/>
            <pc:sldMk cId="2676061131" sldId="301"/>
            <ac:cxnSpMk id="29" creationId="{422CF17D-610E-57A8-9B49-1439D2C71B34}"/>
          </ac:cxnSpMkLst>
        </pc:cxnChg>
        <pc:cxnChg chg="add mod">
          <ac:chgData name="Carlos Hidalgo García" userId="5e0decdd4a0d9a7e" providerId="LiveId" clId="{F3A71197-0C6B-48B5-96B4-01A3D66134A8}" dt="2024-10-04T14:40:53.382" v="1837" actId="208"/>
          <ac:cxnSpMkLst>
            <pc:docMk/>
            <pc:sldMk cId="2676061131" sldId="301"/>
            <ac:cxnSpMk id="32" creationId="{23AF3FA8-B46D-5C90-020C-6AA3AAB55B71}"/>
          </ac:cxnSpMkLst>
        </pc:cxnChg>
        <pc:cxnChg chg="add mod">
          <ac:chgData name="Carlos Hidalgo García" userId="5e0decdd4a0d9a7e" providerId="LiveId" clId="{F3A71197-0C6B-48B5-96B4-01A3D66134A8}" dt="2024-10-04T14:40:53.382" v="1837" actId="208"/>
          <ac:cxnSpMkLst>
            <pc:docMk/>
            <pc:sldMk cId="2676061131" sldId="301"/>
            <ac:cxnSpMk id="40" creationId="{DC4BBE0E-134F-57A8-9A39-8D228EA031FC}"/>
          </ac:cxnSpMkLst>
        </pc:cxnChg>
      </pc:sldChg>
      <pc:sldChg chg="add del">
        <pc:chgData name="Carlos Hidalgo García" userId="5e0decdd4a0d9a7e" providerId="LiveId" clId="{F3A71197-0C6B-48B5-96B4-01A3D66134A8}" dt="2024-10-04T14:14:06.019" v="1008" actId="47"/>
        <pc:sldMkLst>
          <pc:docMk/>
          <pc:sldMk cId="1939689615" sldId="304"/>
        </pc:sldMkLst>
      </pc:sldChg>
      <pc:sldChg chg="addSp delSp modSp add mod">
        <pc:chgData name="Carlos Hidalgo García" userId="5e0decdd4a0d9a7e" providerId="LiveId" clId="{F3A71197-0C6B-48B5-96B4-01A3D66134A8}" dt="2024-10-04T14:17:34.084" v="1092" actId="1076"/>
        <pc:sldMkLst>
          <pc:docMk/>
          <pc:sldMk cId="431461141" sldId="305"/>
        </pc:sldMkLst>
        <pc:spChg chg="mod">
          <ac:chgData name="Carlos Hidalgo García" userId="5e0decdd4a0d9a7e" providerId="LiveId" clId="{F3A71197-0C6B-48B5-96B4-01A3D66134A8}" dt="2024-10-04T14:14:16.321" v="1010" actId="20577"/>
          <ac:spMkLst>
            <pc:docMk/>
            <pc:sldMk cId="431461141" sldId="305"/>
            <ac:spMk id="2" creationId="{7F9F07BE-1DDC-E18E-7266-8619704EC24D}"/>
          </ac:spMkLst>
        </pc:spChg>
        <pc:spChg chg="del">
          <ac:chgData name="Carlos Hidalgo García" userId="5e0decdd4a0d9a7e" providerId="LiveId" clId="{F3A71197-0C6B-48B5-96B4-01A3D66134A8}" dt="2024-10-04T14:06:25.055" v="515" actId="478"/>
          <ac:spMkLst>
            <pc:docMk/>
            <pc:sldMk cId="431461141" sldId="305"/>
            <ac:spMk id="4" creationId="{96976A08-DF4C-B546-BA8A-6425AC8FDBD3}"/>
          </ac:spMkLst>
        </pc:spChg>
        <pc:spChg chg="del">
          <ac:chgData name="Carlos Hidalgo García" userId="5e0decdd4a0d9a7e" providerId="LiveId" clId="{F3A71197-0C6B-48B5-96B4-01A3D66134A8}" dt="2024-10-04T14:01:24.927" v="511" actId="478"/>
          <ac:spMkLst>
            <pc:docMk/>
            <pc:sldMk cId="431461141" sldId="305"/>
            <ac:spMk id="8" creationId="{BFCD8028-AF65-D449-3AD3-E6C620292A57}"/>
          </ac:spMkLst>
        </pc:spChg>
        <pc:spChg chg="del">
          <ac:chgData name="Carlos Hidalgo García" userId="5e0decdd4a0d9a7e" providerId="LiveId" clId="{F3A71197-0C6B-48B5-96B4-01A3D66134A8}" dt="2024-10-04T14:01:23.815" v="510" actId="478"/>
          <ac:spMkLst>
            <pc:docMk/>
            <pc:sldMk cId="431461141" sldId="305"/>
            <ac:spMk id="10" creationId="{45B2EC35-1BC4-23A3-1C79-72E74F10B573}"/>
          </ac:spMkLst>
        </pc:spChg>
        <pc:spChg chg="del mod">
          <ac:chgData name="Carlos Hidalgo García" userId="5e0decdd4a0d9a7e" providerId="LiveId" clId="{F3A71197-0C6B-48B5-96B4-01A3D66134A8}" dt="2024-10-04T14:06:34.200" v="519" actId="478"/>
          <ac:spMkLst>
            <pc:docMk/>
            <pc:sldMk cId="431461141" sldId="305"/>
            <ac:spMk id="11" creationId="{20DE691C-6EC4-DD05-F70C-0D12B688A521}"/>
          </ac:spMkLst>
        </pc:spChg>
        <pc:spChg chg="del">
          <ac:chgData name="Carlos Hidalgo García" userId="5e0decdd4a0d9a7e" providerId="LiveId" clId="{F3A71197-0C6B-48B5-96B4-01A3D66134A8}" dt="2024-10-04T14:01:20.885" v="507" actId="478"/>
          <ac:spMkLst>
            <pc:docMk/>
            <pc:sldMk cId="431461141" sldId="305"/>
            <ac:spMk id="12" creationId="{AB052298-7010-89C9-8B1A-E6F1527E8D2B}"/>
          </ac:spMkLst>
        </pc:spChg>
        <pc:spChg chg="add mod">
          <ac:chgData name="Carlos Hidalgo García" userId="5e0decdd4a0d9a7e" providerId="LiveId" clId="{F3A71197-0C6B-48B5-96B4-01A3D66134A8}" dt="2024-10-04T14:09:23.256" v="771" actId="1076"/>
          <ac:spMkLst>
            <pc:docMk/>
            <pc:sldMk cId="431461141" sldId="305"/>
            <ac:spMk id="18" creationId="{A581BD8C-4AE5-7D45-BB2B-EA50CF8226CB}"/>
          </ac:spMkLst>
        </pc:spChg>
        <pc:spChg chg="add mod">
          <ac:chgData name="Carlos Hidalgo García" userId="5e0decdd4a0d9a7e" providerId="LiveId" clId="{F3A71197-0C6B-48B5-96B4-01A3D66134A8}" dt="2024-10-04T14:10:47.855" v="831" actId="20577"/>
          <ac:spMkLst>
            <pc:docMk/>
            <pc:sldMk cId="431461141" sldId="305"/>
            <ac:spMk id="20" creationId="{DA9CFC0D-8206-62C2-A68C-F26A984019D2}"/>
          </ac:spMkLst>
        </pc:spChg>
        <pc:spChg chg="mod">
          <ac:chgData name="Carlos Hidalgo García" userId="5e0decdd4a0d9a7e" providerId="LiveId" clId="{F3A71197-0C6B-48B5-96B4-01A3D66134A8}" dt="2024-10-04T14:12:38.964" v="979" actId="6549"/>
          <ac:spMkLst>
            <pc:docMk/>
            <pc:sldMk cId="431461141" sldId="305"/>
            <ac:spMk id="24" creationId="{77AC952E-FE1E-3C99-9DBC-A0774DAFAAAE}"/>
          </ac:spMkLst>
        </pc:spChg>
        <pc:spChg chg="del">
          <ac:chgData name="Carlos Hidalgo García" userId="5e0decdd4a0d9a7e" providerId="LiveId" clId="{F3A71197-0C6B-48B5-96B4-01A3D66134A8}" dt="2024-10-04T14:01:21.671" v="508" actId="478"/>
          <ac:spMkLst>
            <pc:docMk/>
            <pc:sldMk cId="431461141" sldId="305"/>
            <ac:spMk id="36" creationId="{275D2DFD-8A9C-A4F5-747A-16016073554E}"/>
          </ac:spMkLst>
        </pc:spChg>
        <pc:spChg chg="del">
          <ac:chgData name="Carlos Hidalgo García" userId="5e0decdd4a0d9a7e" providerId="LiveId" clId="{F3A71197-0C6B-48B5-96B4-01A3D66134A8}" dt="2024-10-04T14:01:18.847" v="506" actId="478"/>
          <ac:spMkLst>
            <pc:docMk/>
            <pc:sldMk cId="431461141" sldId="305"/>
            <ac:spMk id="38" creationId="{D2D81904-DB3C-EB95-199E-A66F2D696C89}"/>
          </ac:spMkLst>
        </pc:spChg>
        <pc:spChg chg="add mod">
          <ac:chgData name="Carlos Hidalgo García" userId="5e0decdd4a0d9a7e" providerId="LiveId" clId="{F3A71197-0C6B-48B5-96B4-01A3D66134A8}" dt="2024-10-04T14:16:12.441" v="1052" actId="13926"/>
          <ac:spMkLst>
            <pc:docMk/>
            <pc:sldMk cId="431461141" sldId="305"/>
            <ac:spMk id="41" creationId="{73394CFE-9C7C-8023-54D3-2453D6A5096F}"/>
          </ac:spMkLst>
        </pc:spChg>
        <pc:spChg chg="add mod">
          <ac:chgData name="Carlos Hidalgo García" userId="5e0decdd4a0d9a7e" providerId="LiveId" clId="{F3A71197-0C6B-48B5-96B4-01A3D66134A8}" dt="2024-10-04T14:17:34.084" v="1092" actId="1076"/>
          <ac:spMkLst>
            <pc:docMk/>
            <pc:sldMk cId="431461141" sldId="305"/>
            <ac:spMk id="42" creationId="{5440674E-13B5-42DC-71E9-F3A0089A86CD}"/>
          </ac:spMkLst>
        </pc:spChg>
        <pc:picChg chg="add del mod">
          <ac:chgData name="Carlos Hidalgo García" userId="5e0decdd4a0d9a7e" providerId="LiveId" clId="{F3A71197-0C6B-48B5-96B4-01A3D66134A8}" dt="2024-10-04T14:09:09.166" v="765" actId="478"/>
          <ac:picMkLst>
            <pc:docMk/>
            <pc:sldMk cId="431461141" sldId="305"/>
            <ac:picMk id="5" creationId="{EA44C547-62B9-5231-DF4D-B0B33A19BC02}"/>
          </ac:picMkLst>
        </pc:picChg>
        <pc:picChg chg="add mod">
          <ac:chgData name="Carlos Hidalgo García" userId="5e0decdd4a0d9a7e" providerId="LiveId" clId="{F3A71197-0C6B-48B5-96B4-01A3D66134A8}" dt="2024-10-04T14:11:32.824" v="901" actId="208"/>
          <ac:picMkLst>
            <pc:docMk/>
            <pc:sldMk cId="431461141" sldId="305"/>
            <ac:picMk id="15" creationId="{FFA96085-E541-E4AD-C1B4-AEE006061765}"/>
          </ac:picMkLst>
        </pc:picChg>
        <pc:picChg chg="add mod">
          <ac:chgData name="Carlos Hidalgo García" userId="5e0decdd4a0d9a7e" providerId="LiveId" clId="{F3A71197-0C6B-48B5-96B4-01A3D66134A8}" dt="2024-10-04T14:11:38.102" v="902" actId="208"/>
          <ac:picMkLst>
            <pc:docMk/>
            <pc:sldMk cId="431461141" sldId="305"/>
            <ac:picMk id="28" creationId="{EFA932F2-01B0-AE89-0D07-DE08ED2DC45F}"/>
          </ac:picMkLst>
        </pc:picChg>
        <pc:picChg chg="add mod">
          <ac:chgData name="Carlos Hidalgo García" userId="5e0decdd4a0d9a7e" providerId="LiveId" clId="{F3A71197-0C6B-48B5-96B4-01A3D66134A8}" dt="2024-10-04T14:12:42.112" v="986" actId="1035"/>
          <ac:picMkLst>
            <pc:docMk/>
            <pc:sldMk cId="431461141" sldId="305"/>
            <ac:picMk id="31" creationId="{0DBFD9BF-1730-AA73-7AA7-82662206A663}"/>
          </ac:picMkLst>
        </pc:picChg>
        <pc:picChg chg="add mod">
          <ac:chgData name="Carlos Hidalgo García" userId="5e0decdd4a0d9a7e" providerId="LiveId" clId="{F3A71197-0C6B-48B5-96B4-01A3D66134A8}" dt="2024-10-04T14:13:02.141" v="990" actId="1076"/>
          <ac:picMkLst>
            <pc:docMk/>
            <pc:sldMk cId="431461141" sldId="305"/>
            <ac:picMk id="34" creationId="{5F66A9F7-DB02-7EDD-7C2F-FB5BD47BA772}"/>
          </ac:picMkLst>
        </pc:picChg>
        <pc:picChg chg="add mod">
          <ac:chgData name="Carlos Hidalgo García" userId="5e0decdd4a0d9a7e" providerId="LiveId" clId="{F3A71197-0C6B-48B5-96B4-01A3D66134A8}" dt="2024-10-04T14:13:17.925" v="996" actId="1037"/>
          <ac:picMkLst>
            <pc:docMk/>
            <pc:sldMk cId="431461141" sldId="305"/>
            <ac:picMk id="37" creationId="{7DC38DD5-DE07-535E-1175-185E47E8EBC5}"/>
          </ac:picMkLst>
        </pc:picChg>
        <pc:cxnChg chg="del">
          <ac:chgData name="Carlos Hidalgo García" userId="5e0decdd4a0d9a7e" providerId="LiveId" clId="{F3A71197-0C6B-48B5-96B4-01A3D66134A8}" dt="2024-10-04T14:01:26.134" v="512" actId="478"/>
          <ac:cxnSpMkLst>
            <pc:docMk/>
            <pc:sldMk cId="431461141" sldId="305"/>
            <ac:cxnSpMk id="14" creationId="{6C60D799-AD84-7851-44D9-C01110C4C50B}"/>
          </ac:cxnSpMkLst>
        </pc:cxnChg>
        <pc:cxnChg chg="del">
          <ac:chgData name="Carlos Hidalgo García" userId="5e0decdd4a0d9a7e" providerId="LiveId" clId="{F3A71197-0C6B-48B5-96B4-01A3D66134A8}" dt="2024-10-04T14:06:33.149" v="518" actId="478"/>
          <ac:cxnSpMkLst>
            <pc:docMk/>
            <pc:sldMk cId="431461141" sldId="305"/>
            <ac:cxnSpMk id="17" creationId="{6B8A2B63-5F0D-F2E2-83A7-97F68DA8663F}"/>
          </ac:cxnSpMkLst>
        </pc:cxnChg>
        <pc:cxnChg chg="del">
          <ac:chgData name="Carlos Hidalgo García" userId="5e0decdd4a0d9a7e" providerId="LiveId" clId="{F3A71197-0C6B-48B5-96B4-01A3D66134A8}" dt="2024-10-04T14:01:27.101" v="513" actId="478"/>
          <ac:cxnSpMkLst>
            <pc:docMk/>
            <pc:sldMk cId="431461141" sldId="305"/>
            <ac:cxnSpMk id="21" creationId="{6548D935-196F-C71C-6F30-E317F5187894}"/>
          </ac:cxnSpMkLst>
        </pc:cxnChg>
        <pc:cxnChg chg="del">
          <ac:chgData name="Carlos Hidalgo García" userId="5e0decdd4a0d9a7e" providerId="LiveId" clId="{F3A71197-0C6B-48B5-96B4-01A3D66134A8}" dt="2024-10-04T14:06:31.092" v="516" actId="478"/>
          <ac:cxnSpMkLst>
            <pc:docMk/>
            <pc:sldMk cId="431461141" sldId="305"/>
            <ac:cxnSpMk id="29" creationId="{422CF17D-610E-57A8-9B49-1439D2C71B34}"/>
          </ac:cxnSpMkLst>
        </pc:cxnChg>
        <pc:cxnChg chg="del">
          <ac:chgData name="Carlos Hidalgo García" userId="5e0decdd4a0d9a7e" providerId="LiveId" clId="{F3A71197-0C6B-48B5-96B4-01A3D66134A8}" dt="2024-10-04T14:06:32.711" v="517" actId="478"/>
          <ac:cxnSpMkLst>
            <pc:docMk/>
            <pc:sldMk cId="431461141" sldId="305"/>
            <ac:cxnSpMk id="32" creationId="{23AF3FA8-B46D-5C90-020C-6AA3AAB55B71}"/>
          </ac:cxnSpMkLst>
        </pc:cxnChg>
        <pc:cxnChg chg="del mod">
          <ac:chgData name="Carlos Hidalgo García" userId="5e0decdd4a0d9a7e" providerId="LiveId" clId="{F3A71197-0C6B-48B5-96B4-01A3D66134A8}" dt="2024-10-04T14:01:22.656" v="509" actId="478"/>
          <ac:cxnSpMkLst>
            <pc:docMk/>
            <pc:sldMk cId="431461141" sldId="305"/>
            <ac:cxnSpMk id="40" creationId="{DC4BBE0E-134F-57A8-9A39-8D228EA031FC}"/>
          </ac:cxnSpMkLst>
        </pc:cxn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418234048" sldId="305"/>
        </pc:sldMkLst>
      </pc:sldChg>
      <pc:sldChg chg="addSp delSp modSp add mod ord">
        <pc:chgData name="Carlos Hidalgo García" userId="5e0decdd4a0d9a7e" providerId="LiveId" clId="{F3A71197-0C6B-48B5-96B4-01A3D66134A8}" dt="2024-10-04T14:36:23.807" v="1528"/>
        <pc:sldMkLst>
          <pc:docMk/>
          <pc:sldMk cId="675366566" sldId="306"/>
        </pc:sldMkLst>
        <pc:spChg chg="mod">
          <ac:chgData name="Carlos Hidalgo García" userId="5e0decdd4a0d9a7e" providerId="LiveId" clId="{F3A71197-0C6B-48B5-96B4-01A3D66134A8}" dt="2024-10-04T14:14:10.448" v="1009" actId="20577"/>
          <ac:spMkLst>
            <pc:docMk/>
            <pc:sldMk cId="675366566" sldId="306"/>
            <ac:spMk id="2" creationId="{7F9F07BE-1DDC-E18E-7266-8619704EC24D}"/>
          </ac:spMkLst>
        </pc:spChg>
        <pc:spChg chg="del">
          <ac:chgData name="Carlos Hidalgo García" userId="5e0decdd4a0d9a7e" providerId="LiveId" clId="{F3A71197-0C6B-48B5-96B4-01A3D66134A8}" dt="2024-10-04T14:13:40.599" v="998" actId="478"/>
          <ac:spMkLst>
            <pc:docMk/>
            <pc:sldMk cId="675366566" sldId="306"/>
            <ac:spMk id="18" creationId="{A581BD8C-4AE5-7D45-BB2B-EA50CF8226CB}"/>
          </ac:spMkLst>
        </pc:spChg>
        <pc:spChg chg="del">
          <ac:chgData name="Carlos Hidalgo García" userId="5e0decdd4a0d9a7e" providerId="LiveId" clId="{F3A71197-0C6B-48B5-96B4-01A3D66134A8}" dt="2024-10-04T14:13:45.044" v="1004" actId="478"/>
          <ac:spMkLst>
            <pc:docMk/>
            <pc:sldMk cId="675366566" sldId="306"/>
            <ac:spMk id="20" creationId="{DA9CFC0D-8206-62C2-A68C-F26A984019D2}"/>
          </ac:spMkLst>
        </pc:spChg>
        <pc:spChg chg="mod">
          <ac:chgData name="Carlos Hidalgo García" userId="5e0decdd4a0d9a7e" providerId="LiveId" clId="{F3A71197-0C6B-48B5-96B4-01A3D66134A8}" dt="2024-10-04T14:33:56.447" v="1520" actId="20577"/>
          <ac:spMkLst>
            <pc:docMk/>
            <pc:sldMk cId="675366566" sldId="306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4T14:33:42.421" v="1478" actId="1076"/>
          <ac:picMkLst>
            <pc:docMk/>
            <pc:sldMk cId="675366566" sldId="306"/>
            <ac:picMk id="4" creationId="{4EE6BBA9-3177-3156-0E01-3A1467D155DE}"/>
          </ac:picMkLst>
        </pc:picChg>
        <pc:picChg chg="add mod">
          <ac:chgData name="Carlos Hidalgo García" userId="5e0decdd4a0d9a7e" providerId="LiveId" clId="{F3A71197-0C6B-48B5-96B4-01A3D66134A8}" dt="2024-10-04T14:34:18.294" v="1525" actId="208"/>
          <ac:picMkLst>
            <pc:docMk/>
            <pc:sldMk cId="675366566" sldId="306"/>
            <ac:picMk id="8" creationId="{ED0263B8-9B9E-5C7A-2343-7F723ABEFDEB}"/>
          </ac:picMkLst>
        </pc:picChg>
        <pc:picChg chg="del">
          <ac:chgData name="Carlos Hidalgo García" userId="5e0decdd4a0d9a7e" providerId="LiveId" clId="{F3A71197-0C6B-48B5-96B4-01A3D66134A8}" dt="2024-10-04T14:13:41.164" v="999" actId="478"/>
          <ac:picMkLst>
            <pc:docMk/>
            <pc:sldMk cId="675366566" sldId="306"/>
            <ac:picMk id="15" creationId="{FFA96085-E541-E4AD-C1B4-AEE006061765}"/>
          </ac:picMkLst>
        </pc:picChg>
        <pc:picChg chg="del">
          <ac:chgData name="Carlos Hidalgo García" userId="5e0decdd4a0d9a7e" providerId="LiveId" clId="{F3A71197-0C6B-48B5-96B4-01A3D66134A8}" dt="2024-10-04T14:13:42.360" v="1001" actId="478"/>
          <ac:picMkLst>
            <pc:docMk/>
            <pc:sldMk cId="675366566" sldId="306"/>
            <ac:picMk id="28" creationId="{EFA932F2-01B0-AE89-0D07-DE08ED2DC45F}"/>
          </ac:picMkLst>
        </pc:picChg>
        <pc:picChg chg="del">
          <ac:chgData name="Carlos Hidalgo García" userId="5e0decdd4a0d9a7e" providerId="LiveId" clId="{F3A71197-0C6B-48B5-96B4-01A3D66134A8}" dt="2024-10-04T14:13:41.942" v="1000" actId="478"/>
          <ac:picMkLst>
            <pc:docMk/>
            <pc:sldMk cId="675366566" sldId="306"/>
            <ac:picMk id="31" creationId="{0DBFD9BF-1730-AA73-7AA7-82662206A663}"/>
          </ac:picMkLst>
        </pc:picChg>
        <pc:picChg chg="del">
          <ac:chgData name="Carlos Hidalgo García" userId="5e0decdd4a0d9a7e" providerId="LiveId" clId="{F3A71197-0C6B-48B5-96B4-01A3D66134A8}" dt="2024-10-04T14:13:43.222" v="1002" actId="478"/>
          <ac:picMkLst>
            <pc:docMk/>
            <pc:sldMk cId="675366566" sldId="306"/>
            <ac:picMk id="34" creationId="{5F66A9F7-DB02-7EDD-7C2F-FB5BD47BA772}"/>
          </ac:picMkLst>
        </pc:picChg>
        <pc:picChg chg="del">
          <ac:chgData name="Carlos Hidalgo García" userId="5e0decdd4a0d9a7e" providerId="LiveId" clId="{F3A71197-0C6B-48B5-96B4-01A3D66134A8}" dt="2024-10-04T14:13:43.623" v="1003" actId="478"/>
          <ac:picMkLst>
            <pc:docMk/>
            <pc:sldMk cId="675366566" sldId="306"/>
            <ac:picMk id="37" creationId="{7DC38DD5-DE07-535E-1175-185E47E8EBC5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4238097299" sldId="306"/>
        </pc:sldMkLst>
      </pc:sldChg>
      <pc:sldChg chg="addSp delSp modSp add mod">
        <pc:chgData name="Carlos Hidalgo García" userId="5e0decdd4a0d9a7e" providerId="LiveId" clId="{F3A71197-0C6B-48B5-96B4-01A3D66134A8}" dt="2024-10-04T15:12:04.359" v="1943" actId="1076"/>
        <pc:sldMkLst>
          <pc:docMk/>
          <pc:sldMk cId="454956865" sldId="307"/>
        </pc:sldMkLst>
        <pc:spChg chg="mod">
          <ac:chgData name="Carlos Hidalgo García" userId="5e0decdd4a0d9a7e" providerId="LiveId" clId="{F3A71197-0C6B-48B5-96B4-01A3D66134A8}" dt="2024-10-04T14:36:26.161" v="1529" actId="20577"/>
          <ac:spMkLst>
            <pc:docMk/>
            <pc:sldMk cId="454956865" sldId="307"/>
            <ac:spMk id="2" creationId="{7F9F07BE-1DDC-E18E-7266-8619704EC24D}"/>
          </ac:spMkLst>
        </pc:spChg>
        <pc:spChg chg="add mod">
          <ac:chgData name="Carlos Hidalgo García" userId="5e0decdd4a0d9a7e" providerId="LiveId" clId="{F3A71197-0C6B-48B5-96B4-01A3D66134A8}" dt="2024-10-04T14:40:24.374" v="1833" actId="1076"/>
          <ac:spMkLst>
            <pc:docMk/>
            <pc:sldMk cId="454956865" sldId="307"/>
            <ac:spMk id="3" creationId="{C8C0D59E-04F2-DE2B-213E-0835DBB195F4}"/>
          </ac:spMkLst>
        </pc:spChg>
        <pc:spChg chg="add mod">
          <ac:chgData name="Carlos Hidalgo García" userId="5e0decdd4a0d9a7e" providerId="LiveId" clId="{F3A71197-0C6B-48B5-96B4-01A3D66134A8}" dt="2024-10-04T14:41:12.180" v="1871" actId="20577"/>
          <ac:spMkLst>
            <pc:docMk/>
            <pc:sldMk cId="454956865" sldId="307"/>
            <ac:spMk id="4" creationId="{02C2C4A0-A89A-1691-2752-38CF616F2EB1}"/>
          </ac:spMkLst>
        </pc:spChg>
        <pc:spChg chg="add mod">
          <ac:chgData name="Carlos Hidalgo García" userId="5e0decdd4a0d9a7e" providerId="LiveId" clId="{F3A71197-0C6B-48B5-96B4-01A3D66134A8}" dt="2024-10-04T15:09:07.226" v="1913" actId="1076"/>
          <ac:spMkLst>
            <pc:docMk/>
            <pc:sldMk cId="454956865" sldId="307"/>
            <ac:spMk id="8" creationId="{6342289D-8E6A-CBD2-8425-BBE932BF7AF3}"/>
          </ac:spMkLst>
        </pc:spChg>
        <pc:spChg chg="add mod">
          <ac:chgData name="Carlos Hidalgo García" userId="5e0decdd4a0d9a7e" providerId="LiveId" clId="{F3A71197-0C6B-48B5-96B4-01A3D66134A8}" dt="2024-10-04T14:42:12.245" v="1898" actId="1076"/>
          <ac:spMkLst>
            <pc:docMk/>
            <pc:sldMk cId="454956865" sldId="307"/>
            <ac:spMk id="14" creationId="{4C60C535-E2FB-BE78-3C55-B4AB57A23B09}"/>
          </ac:spMkLst>
        </pc:spChg>
        <pc:spChg chg="del mod">
          <ac:chgData name="Carlos Hidalgo García" userId="5e0decdd4a0d9a7e" providerId="LiveId" clId="{F3A71197-0C6B-48B5-96B4-01A3D66134A8}" dt="2024-10-04T14:36:37.328" v="1537" actId="478"/>
          <ac:spMkLst>
            <pc:docMk/>
            <pc:sldMk cId="454956865" sldId="307"/>
            <ac:spMk id="18" creationId="{A581BD8C-4AE5-7D45-BB2B-EA50CF8226CB}"/>
          </ac:spMkLst>
        </pc:spChg>
        <pc:spChg chg="del">
          <ac:chgData name="Carlos Hidalgo García" userId="5e0decdd4a0d9a7e" providerId="LiveId" clId="{F3A71197-0C6B-48B5-96B4-01A3D66134A8}" dt="2024-10-04T14:37:09.447" v="1551" actId="478"/>
          <ac:spMkLst>
            <pc:docMk/>
            <pc:sldMk cId="454956865" sldId="307"/>
            <ac:spMk id="20" creationId="{DA9CFC0D-8206-62C2-A68C-F26A984019D2}"/>
          </ac:spMkLst>
        </pc:spChg>
        <pc:spChg chg="mod">
          <ac:chgData name="Carlos Hidalgo García" userId="5e0decdd4a0d9a7e" providerId="LiveId" clId="{F3A71197-0C6B-48B5-96B4-01A3D66134A8}" dt="2024-10-04T14:39:00.397" v="1775" actId="20577"/>
          <ac:spMkLst>
            <pc:docMk/>
            <pc:sldMk cId="454956865" sldId="307"/>
            <ac:spMk id="24" creationId="{77AC952E-FE1E-3C99-9DBC-A0774DAFAAAE}"/>
          </ac:spMkLst>
        </pc:spChg>
        <pc:spChg chg="del">
          <ac:chgData name="Carlos Hidalgo García" userId="5e0decdd4a0d9a7e" providerId="LiveId" clId="{F3A71197-0C6B-48B5-96B4-01A3D66134A8}" dt="2024-10-04T14:36:32.195" v="1530" actId="478"/>
          <ac:spMkLst>
            <pc:docMk/>
            <pc:sldMk cId="454956865" sldId="307"/>
            <ac:spMk id="41" creationId="{73394CFE-9C7C-8023-54D3-2453D6A5096F}"/>
          </ac:spMkLst>
        </pc:spChg>
        <pc:spChg chg="del">
          <ac:chgData name="Carlos Hidalgo García" userId="5e0decdd4a0d9a7e" providerId="LiveId" clId="{F3A71197-0C6B-48B5-96B4-01A3D66134A8}" dt="2024-10-04T14:36:33.220" v="1531" actId="478"/>
          <ac:spMkLst>
            <pc:docMk/>
            <pc:sldMk cId="454956865" sldId="307"/>
            <ac:spMk id="42" creationId="{5440674E-13B5-42DC-71E9-F3A0089A86CD}"/>
          </ac:spMkLst>
        </pc:spChg>
        <pc:picChg chg="del">
          <ac:chgData name="Carlos Hidalgo García" userId="5e0decdd4a0d9a7e" providerId="LiveId" clId="{F3A71197-0C6B-48B5-96B4-01A3D66134A8}" dt="2024-10-04T14:36:38.166" v="1538" actId="478"/>
          <ac:picMkLst>
            <pc:docMk/>
            <pc:sldMk cId="454956865" sldId="307"/>
            <ac:picMk id="15" creationId="{FFA96085-E541-E4AD-C1B4-AEE006061765}"/>
          </ac:picMkLst>
        </pc:picChg>
        <pc:picChg chg="del">
          <ac:chgData name="Carlos Hidalgo García" userId="5e0decdd4a0d9a7e" providerId="LiveId" clId="{F3A71197-0C6B-48B5-96B4-01A3D66134A8}" dt="2024-10-04T14:36:35.443" v="1535" actId="478"/>
          <ac:picMkLst>
            <pc:docMk/>
            <pc:sldMk cId="454956865" sldId="307"/>
            <ac:picMk id="28" creationId="{EFA932F2-01B0-AE89-0D07-DE08ED2DC45F}"/>
          </ac:picMkLst>
        </pc:picChg>
        <pc:picChg chg="add mod">
          <ac:chgData name="Carlos Hidalgo García" userId="5e0decdd4a0d9a7e" providerId="LiveId" clId="{F3A71197-0C6B-48B5-96B4-01A3D66134A8}" dt="2024-10-04T15:09:20.649" v="1917" actId="208"/>
          <ac:picMkLst>
            <pc:docMk/>
            <pc:sldMk cId="454956865" sldId="307"/>
            <ac:picMk id="29" creationId="{93EED507-6DBE-C710-6A24-D7426927A5EE}"/>
          </ac:picMkLst>
        </pc:picChg>
        <pc:picChg chg="del">
          <ac:chgData name="Carlos Hidalgo García" userId="5e0decdd4a0d9a7e" providerId="LiveId" clId="{F3A71197-0C6B-48B5-96B4-01A3D66134A8}" dt="2024-10-04T14:36:35.027" v="1534" actId="478"/>
          <ac:picMkLst>
            <pc:docMk/>
            <pc:sldMk cId="454956865" sldId="307"/>
            <ac:picMk id="31" creationId="{0DBFD9BF-1730-AA73-7AA7-82662206A663}"/>
          </ac:picMkLst>
        </pc:picChg>
        <pc:picChg chg="del">
          <ac:chgData name="Carlos Hidalgo García" userId="5e0decdd4a0d9a7e" providerId="LiveId" clId="{F3A71197-0C6B-48B5-96B4-01A3D66134A8}" dt="2024-10-04T14:36:34.447" v="1533" actId="478"/>
          <ac:picMkLst>
            <pc:docMk/>
            <pc:sldMk cId="454956865" sldId="307"/>
            <ac:picMk id="34" creationId="{5F66A9F7-DB02-7EDD-7C2F-FB5BD47BA772}"/>
          </ac:picMkLst>
        </pc:picChg>
        <pc:picChg chg="add mod">
          <ac:chgData name="Carlos Hidalgo García" userId="5e0decdd4a0d9a7e" providerId="LiveId" clId="{F3A71197-0C6B-48B5-96B4-01A3D66134A8}" dt="2024-10-04T15:10:08.523" v="1928" actId="14100"/>
          <ac:picMkLst>
            <pc:docMk/>
            <pc:sldMk cId="454956865" sldId="307"/>
            <ac:picMk id="35" creationId="{8825EE34-7A94-2389-E1C1-01EA81AA06A6}"/>
          </ac:picMkLst>
        </pc:picChg>
        <pc:picChg chg="del">
          <ac:chgData name="Carlos Hidalgo García" userId="5e0decdd4a0d9a7e" providerId="LiveId" clId="{F3A71197-0C6B-48B5-96B4-01A3D66134A8}" dt="2024-10-04T14:36:34.067" v="1532" actId="478"/>
          <ac:picMkLst>
            <pc:docMk/>
            <pc:sldMk cId="454956865" sldId="307"/>
            <ac:picMk id="37" creationId="{7DC38DD5-DE07-535E-1175-185E47E8EBC5}"/>
          </ac:picMkLst>
        </pc:picChg>
        <pc:picChg chg="add mod">
          <ac:chgData name="Carlos Hidalgo García" userId="5e0decdd4a0d9a7e" providerId="LiveId" clId="{F3A71197-0C6B-48B5-96B4-01A3D66134A8}" dt="2024-10-04T15:10:10.044" v="1929" actId="1076"/>
          <ac:picMkLst>
            <pc:docMk/>
            <pc:sldMk cId="454956865" sldId="307"/>
            <ac:picMk id="38" creationId="{3E4F1065-6517-1B89-6528-FCEE523D84B2}"/>
          </ac:picMkLst>
        </pc:picChg>
        <pc:picChg chg="add mod">
          <ac:chgData name="Carlos Hidalgo García" userId="5e0decdd4a0d9a7e" providerId="LiveId" clId="{F3A71197-0C6B-48B5-96B4-01A3D66134A8}" dt="2024-10-04T15:10:29.125" v="1934" actId="208"/>
          <ac:picMkLst>
            <pc:docMk/>
            <pc:sldMk cId="454956865" sldId="307"/>
            <ac:picMk id="40" creationId="{7DA6679F-60DD-44D9-3CF2-1219D80FA692}"/>
          </ac:picMkLst>
        </pc:picChg>
        <pc:picChg chg="add mod">
          <ac:chgData name="Carlos Hidalgo García" userId="5e0decdd4a0d9a7e" providerId="LiveId" clId="{F3A71197-0C6B-48B5-96B4-01A3D66134A8}" dt="2024-10-04T15:11:47.051" v="1938" actId="1076"/>
          <ac:picMkLst>
            <pc:docMk/>
            <pc:sldMk cId="454956865" sldId="307"/>
            <ac:picMk id="44" creationId="{E10A899D-FC26-4AFA-86FA-9267A3D7B580}"/>
          </ac:picMkLst>
        </pc:picChg>
        <pc:picChg chg="add mod">
          <ac:chgData name="Carlos Hidalgo García" userId="5e0decdd4a0d9a7e" providerId="LiveId" clId="{F3A71197-0C6B-48B5-96B4-01A3D66134A8}" dt="2024-10-04T15:12:04.359" v="1943" actId="1076"/>
          <ac:picMkLst>
            <pc:docMk/>
            <pc:sldMk cId="454956865" sldId="307"/>
            <ac:picMk id="46" creationId="{845C64A1-D362-FEC8-96E5-AF6226ED1F75}"/>
          </ac:picMkLst>
        </pc:picChg>
        <pc:cxnChg chg="add mod">
          <ac:chgData name="Carlos Hidalgo García" userId="5e0decdd4a0d9a7e" providerId="LiveId" clId="{F3A71197-0C6B-48B5-96B4-01A3D66134A8}" dt="2024-10-04T14:41:02.465" v="1839" actId="1076"/>
          <ac:cxnSpMkLst>
            <pc:docMk/>
            <pc:sldMk cId="454956865" sldId="307"/>
            <ac:cxnSpMk id="5" creationId="{1EE6555B-3C5D-A0C1-DFCF-5BEB1E172ACB}"/>
          </ac:cxnSpMkLst>
        </pc:cxnChg>
        <pc:cxnChg chg="add mod">
          <ac:chgData name="Carlos Hidalgo García" userId="5e0decdd4a0d9a7e" providerId="LiveId" clId="{F3A71197-0C6B-48B5-96B4-01A3D66134A8}" dt="2024-10-04T15:09:12.932" v="1915" actId="14100"/>
          <ac:cxnSpMkLst>
            <pc:docMk/>
            <pc:sldMk cId="454956865" sldId="307"/>
            <ac:cxnSpMk id="10" creationId="{F7E36CE3-4073-89AC-2204-635886D32270}"/>
          </ac:cxnSpMkLst>
        </pc:cxnChg>
        <pc:cxnChg chg="add mod">
          <ac:chgData name="Carlos Hidalgo García" userId="5e0decdd4a0d9a7e" providerId="LiveId" clId="{F3A71197-0C6B-48B5-96B4-01A3D66134A8}" dt="2024-10-04T14:42:25.974" v="1908" actId="1037"/>
          <ac:cxnSpMkLst>
            <pc:docMk/>
            <pc:sldMk cId="454956865" sldId="307"/>
            <ac:cxnSpMk id="16" creationId="{FF61561A-99E7-030E-A507-FAC0F3CE22E8}"/>
          </ac:cxnSpMkLst>
        </pc:cxn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114227846" sldId="307"/>
        </pc:sldMkLst>
      </pc:sldChg>
      <pc:sldChg chg="addSp delSp modSp add mod ord">
        <pc:chgData name="Carlos Hidalgo García" userId="5e0decdd4a0d9a7e" providerId="LiveId" clId="{F3A71197-0C6B-48B5-96B4-01A3D66134A8}" dt="2024-10-04T15:24:42.884" v="2311" actId="20577"/>
        <pc:sldMkLst>
          <pc:docMk/>
          <pc:sldMk cId="346320355" sldId="308"/>
        </pc:sldMkLst>
        <pc:spChg chg="mod">
          <ac:chgData name="Carlos Hidalgo García" userId="5e0decdd4a0d9a7e" providerId="LiveId" clId="{F3A71197-0C6B-48B5-96B4-01A3D66134A8}" dt="2024-10-04T15:24:42.884" v="2311" actId="20577"/>
          <ac:spMkLst>
            <pc:docMk/>
            <pc:sldMk cId="346320355" sldId="308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4T15:21:24.421" v="2305" actId="5793"/>
          <ac:spMkLst>
            <pc:docMk/>
            <pc:sldMk cId="346320355" sldId="308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4T15:16:46.138" v="1948" actId="478"/>
          <ac:picMkLst>
            <pc:docMk/>
            <pc:sldMk cId="346320355" sldId="308"/>
            <ac:picMk id="4" creationId="{4EE6BBA9-3177-3156-0E01-3A1467D155DE}"/>
          </ac:picMkLst>
        </pc:picChg>
        <pc:picChg chg="add mod">
          <ac:chgData name="Carlos Hidalgo García" userId="5e0decdd4a0d9a7e" providerId="LiveId" clId="{F3A71197-0C6B-48B5-96B4-01A3D66134A8}" dt="2024-10-04T15:18:33.686" v="1956" actId="208"/>
          <ac:picMkLst>
            <pc:docMk/>
            <pc:sldMk cId="346320355" sldId="308"/>
            <ac:picMk id="5" creationId="{2A8CE75C-F6E9-3236-5BD8-D04E84034628}"/>
          </ac:picMkLst>
        </pc:picChg>
        <pc:picChg chg="del">
          <ac:chgData name="Carlos Hidalgo García" userId="5e0decdd4a0d9a7e" providerId="LiveId" clId="{F3A71197-0C6B-48B5-96B4-01A3D66134A8}" dt="2024-10-04T15:16:46.749" v="1949" actId="478"/>
          <ac:picMkLst>
            <pc:docMk/>
            <pc:sldMk cId="346320355" sldId="308"/>
            <ac:picMk id="8" creationId="{ED0263B8-9B9E-5C7A-2343-7F723ABEFDEB}"/>
          </ac:picMkLst>
        </pc:picChg>
        <pc:picChg chg="add mod">
          <ac:chgData name="Carlos Hidalgo García" userId="5e0decdd4a0d9a7e" providerId="LiveId" clId="{F3A71197-0C6B-48B5-96B4-01A3D66134A8}" dt="2024-10-04T15:24:09.244" v="2310" actId="1076"/>
          <ac:picMkLst>
            <pc:docMk/>
            <pc:sldMk cId="346320355" sldId="308"/>
            <ac:picMk id="11" creationId="{CC5FEA89-40B0-679C-B502-09DF0F40D48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150357102" sldId="308"/>
        </pc:sldMkLst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1312970" sldId="309"/>
        </pc:sldMkLst>
      </pc:sldChg>
      <pc:sldChg chg="addSp delSp modSp add mod ord">
        <pc:chgData name="Carlos Hidalgo García" userId="5e0decdd4a0d9a7e" providerId="LiveId" clId="{F3A71197-0C6B-48B5-96B4-01A3D66134A8}" dt="2024-10-04T15:32:56.668" v="2939" actId="1076"/>
        <pc:sldMkLst>
          <pc:docMk/>
          <pc:sldMk cId="1578455972" sldId="309"/>
        </pc:sldMkLst>
        <pc:spChg chg="mod">
          <ac:chgData name="Carlos Hidalgo García" userId="5e0decdd4a0d9a7e" providerId="LiveId" clId="{F3A71197-0C6B-48B5-96B4-01A3D66134A8}" dt="2024-10-04T15:31:30.500" v="2929" actId="20577"/>
          <ac:spMkLst>
            <pc:docMk/>
            <pc:sldMk cId="1578455972" sldId="309"/>
            <ac:spMk id="2" creationId="{7F9F07BE-1DDC-E18E-7266-8619704EC24D}"/>
          </ac:spMkLst>
        </pc:spChg>
        <pc:spChg chg="del">
          <ac:chgData name="Carlos Hidalgo García" userId="5e0decdd4a0d9a7e" providerId="LiveId" clId="{F3A71197-0C6B-48B5-96B4-01A3D66134A8}" dt="2024-10-04T15:25:03.390" v="2340" actId="478"/>
          <ac:spMkLst>
            <pc:docMk/>
            <pc:sldMk cId="1578455972" sldId="309"/>
            <ac:spMk id="3" creationId="{C8C0D59E-04F2-DE2B-213E-0835DBB195F4}"/>
          </ac:spMkLst>
        </pc:spChg>
        <pc:spChg chg="del">
          <ac:chgData name="Carlos Hidalgo García" userId="5e0decdd4a0d9a7e" providerId="LiveId" clId="{F3A71197-0C6B-48B5-96B4-01A3D66134A8}" dt="2024-10-04T15:25:08.055" v="2344" actId="478"/>
          <ac:spMkLst>
            <pc:docMk/>
            <pc:sldMk cId="1578455972" sldId="309"/>
            <ac:spMk id="4" creationId="{02C2C4A0-A89A-1691-2752-38CF616F2EB1}"/>
          </ac:spMkLst>
        </pc:spChg>
        <pc:spChg chg="del">
          <ac:chgData name="Carlos Hidalgo García" userId="5e0decdd4a0d9a7e" providerId="LiveId" clId="{F3A71197-0C6B-48B5-96B4-01A3D66134A8}" dt="2024-10-04T15:25:11.663" v="2347" actId="478"/>
          <ac:spMkLst>
            <pc:docMk/>
            <pc:sldMk cId="1578455972" sldId="309"/>
            <ac:spMk id="8" creationId="{6342289D-8E6A-CBD2-8425-BBE932BF7AF3}"/>
          </ac:spMkLst>
        </pc:spChg>
        <pc:spChg chg="del mod">
          <ac:chgData name="Carlos Hidalgo García" userId="5e0decdd4a0d9a7e" providerId="LiveId" clId="{F3A71197-0C6B-48B5-96B4-01A3D66134A8}" dt="2024-10-04T15:25:10.073" v="2346" actId="478"/>
          <ac:spMkLst>
            <pc:docMk/>
            <pc:sldMk cId="1578455972" sldId="309"/>
            <ac:spMk id="14" creationId="{4C60C535-E2FB-BE78-3C55-B4AB57A23B09}"/>
          </ac:spMkLst>
        </pc:spChg>
        <pc:spChg chg="mod">
          <ac:chgData name="Carlos Hidalgo García" userId="5e0decdd4a0d9a7e" providerId="LiveId" clId="{F3A71197-0C6B-48B5-96B4-01A3D66134A8}" dt="2024-10-04T15:31:17.884" v="2928" actId="20577"/>
          <ac:spMkLst>
            <pc:docMk/>
            <pc:sldMk cId="1578455972" sldId="309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4T15:32:38.061" v="2933" actId="208"/>
          <ac:picMkLst>
            <pc:docMk/>
            <pc:sldMk cId="1578455972" sldId="309"/>
            <ac:picMk id="12" creationId="{962DBD9B-B9D1-84C1-7998-0B5380F53199}"/>
          </ac:picMkLst>
        </pc:picChg>
        <pc:picChg chg="add mod">
          <ac:chgData name="Carlos Hidalgo García" userId="5e0decdd4a0d9a7e" providerId="LiveId" clId="{F3A71197-0C6B-48B5-96B4-01A3D66134A8}" dt="2024-10-04T15:32:56.668" v="2939" actId="1076"/>
          <ac:picMkLst>
            <pc:docMk/>
            <pc:sldMk cId="1578455972" sldId="309"/>
            <ac:picMk id="15" creationId="{E4F2BC54-0602-563D-0A09-3DB0A0CB2D41}"/>
          </ac:picMkLst>
        </pc:picChg>
        <pc:picChg chg="del">
          <ac:chgData name="Carlos Hidalgo García" userId="5e0decdd4a0d9a7e" providerId="LiveId" clId="{F3A71197-0C6B-48B5-96B4-01A3D66134A8}" dt="2024-10-04T15:24:53.653" v="2320" actId="478"/>
          <ac:picMkLst>
            <pc:docMk/>
            <pc:sldMk cId="1578455972" sldId="309"/>
            <ac:picMk id="29" creationId="{93EED507-6DBE-C710-6A24-D7426927A5EE}"/>
          </ac:picMkLst>
        </pc:picChg>
        <pc:picChg chg="del">
          <ac:chgData name="Carlos Hidalgo García" userId="5e0decdd4a0d9a7e" providerId="LiveId" clId="{F3A71197-0C6B-48B5-96B4-01A3D66134A8}" dt="2024-10-04T15:24:51.843" v="2317" actId="478"/>
          <ac:picMkLst>
            <pc:docMk/>
            <pc:sldMk cId="1578455972" sldId="309"/>
            <ac:picMk id="35" creationId="{8825EE34-7A94-2389-E1C1-01EA81AA06A6}"/>
          </ac:picMkLst>
        </pc:picChg>
        <pc:picChg chg="del">
          <ac:chgData name="Carlos Hidalgo García" userId="5e0decdd4a0d9a7e" providerId="LiveId" clId="{F3A71197-0C6B-48B5-96B4-01A3D66134A8}" dt="2024-10-04T15:24:52.571" v="2318" actId="478"/>
          <ac:picMkLst>
            <pc:docMk/>
            <pc:sldMk cId="1578455972" sldId="309"/>
            <ac:picMk id="38" creationId="{3E4F1065-6517-1B89-6528-FCEE523D84B2}"/>
          </ac:picMkLst>
        </pc:picChg>
        <pc:picChg chg="del">
          <ac:chgData name="Carlos Hidalgo García" userId="5e0decdd4a0d9a7e" providerId="LiveId" clId="{F3A71197-0C6B-48B5-96B4-01A3D66134A8}" dt="2024-10-04T15:24:53.160" v="2319" actId="478"/>
          <ac:picMkLst>
            <pc:docMk/>
            <pc:sldMk cId="1578455972" sldId="309"/>
            <ac:picMk id="40" creationId="{7DA6679F-60DD-44D9-3CF2-1219D80FA692}"/>
          </ac:picMkLst>
        </pc:picChg>
        <pc:picChg chg="del">
          <ac:chgData name="Carlos Hidalgo García" userId="5e0decdd4a0d9a7e" providerId="LiveId" clId="{F3A71197-0C6B-48B5-96B4-01A3D66134A8}" dt="2024-10-04T15:24:50.214" v="2316" actId="478"/>
          <ac:picMkLst>
            <pc:docMk/>
            <pc:sldMk cId="1578455972" sldId="309"/>
            <ac:picMk id="44" creationId="{E10A899D-FC26-4AFA-86FA-9267A3D7B580}"/>
          </ac:picMkLst>
        </pc:picChg>
        <pc:picChg chg="del">
          <ac:chgData name="Carlos Hidalgo García" userId="5e0decdd4a0d9a7e" providerId="LiveId" clId="{F3A71197-0C6B-48B5-96B4-01A3D66134A8}" dt="2024-10-04T15:24:49.534" v="2315" actId="478"/>
          <ac:picMkLst>
            <pc:docMk/>
            <pc:sldMk cId="1578455972" sldId="309"/>
            <ac:picMk id="46" creationId="{845C64A1-D362-FEC8-96E5-AF6226ED1F75}"/>
          </ac:picMkLst>
        </pc:picChg>
        <pc:cxnChg chg="del">
          <ac:chgData name="Carlos Hidalgo García" userId="5e0decdd4a0d9a7e" providerId="LiveId" clId="{F3A71197-0C6B-48B5-96B4-01A3D66134A8}" dt="2024-10-04T15:25:07.125" v="2343" actId="478"/>
          <ac:cxnSpMkLst>
            <pc:docMk/>
            <pc:sldMk cId="1578455972" sldId="309"/>
            <ac:cxnSpMk id="5" creationId="{1EE6555B-3C5D-A0C1-DFCF-5BEB1E172ACB}"/>
          </ac:cxnSpMkLst>
        </pc:cxnChg>
        <pc:cxnChg chg="del">
          <ac:chgData name="Carlos Hidalgo García" userId="5e0decdd4a0d9a7e" providerId="LiveId" clId="{F3A71197-0C6B-48B5-96B4-01A3D66134A8}" dt="2024-10-04T15:25:05.082" v="2341" actId="478"/>
          <ac:cxnSpMkLst>
            <pc:docMk/>
            <pc:sldMk cId="1578455972" sldId="309"/>
            <ac:cxnSpMk id="10" creationId="{F7E36CE3-4073-89AC-2204-635886D32270}"/>
          </ac:cxnSpMkLst>
        </pc:cxnChg>
        <pc:cxnChg chg="del">
          <ac:chgData name="Carlos Hidalgo García" userId="5e0decdd4a0d9a7e" providerId="LiveId" clId="{F3A71197-0C6B-48B5-96B4-01A3D66134A8}" dt="2024-10-04T15:25:06.199" v="2342" actId="478"/>
          <ac:cxnSpMkLst>
            <pc:docMk/>
            <pc:sldMk cId="1578455972" sldId="309"/>
            <ac:cxnSpMk id="16" creationId="{FF61561A-99E7-030E-A507-FAC0F3CE22E8}"/>
          </ac:cxnSpMkLst>
        </pc:cxnChg>
      </pc:sldChg>
      <pc:sldChg chg="addSp delSp modSp add mod">
        <pc:chgData name="Carlos Hidalgo García" userId="5e0decdd4a0d9a7e" providerId="LiveId" clId="{F3A71197-0C6B-48B5-96B4-01A3D66134A8}" dt="2024-10-07T11:17:33.693" v="5038" actId="1076"/>
        <pc:sldMkLst>
          <pc:docMk/>
          <pc:sldMk cId="890552318" sldId="310"/>
        </pc:sldMkLst>
        <pc:spChg chg="mod">
          <ac:chgData name="Carlos Hidalgo García" userId="5e0decdd4a0d9a7e" providerId="LiveId" clId="{F3A71197-0C6B-48B5-96B4-01A3D66134A8}" dt="2024-10-04T18:32:12.290" v="3540" actId="20577"/>
          <ac:spMkLst>
            <pc:docMk/>
            <pc:sldMk cId="890552318" sldId="310"/>
            <ac:spMk id="2" creationId="{7F9F07BE-1DDC-E18E-7266-8619704EC24D}"/>
          </ac:spMkLst>
        </pc:spChg>
        <pc:spChg chg="add mod">
          <ac:chgData name="Carlos Hidalgo García" userId="5e0decdd4a0d9a7e" providerId="LiveId" clId="{F3A71197-0C6B-48B5-96B4-01A3D66134A8}" dt="2024-10-07T11:17:33.693" v="5038" actId="1076"/>
          <ac:spMkLst>
            <pc:docMk/>
            <pc:sldMk cId="890552318" sldId="310"/>
            <ac:spMk id="16" creationId="{64D3DFEB-6C81-468D-BEDA-DD01BD4F38C1}"/>
          </ac:spMkLst>
        </pc:spChg>
        <pc:spChg chg="mod">
          <ac:chgData name="Carlos Hidalgo García" userId="5e0decdd4a0d9a7e" providerId="LiveId" clId="{F3A71197-0C6B-48B5-96B4-01A3D66134A8}" dt="2024-10-04T18:30:57.179" v="3517" actId="6549"/>
          <ac:spMkLst>
            <pc:docMk/>
            <pc:sldMk cId="890552318" sldId="310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4T18:31:07.851" v="3521" actId="1076"/>
          <ac:picMkLst>
            <pc:docMk/>
            <pc:sldMk cId="890552318" sldId="310"/>
            <ac:picMk id="4" creationId="{92BC5A39-2F0B-C3C7-F3F2-0C559AA5BE17}"/>
          </ac:picMkLst>
        </pc:picChg>
        <pc:picChg chg="add mod">
          <ac:chgData name="Carlos Hidalgo García" userId="5e0decdd4a0d9a7e" providerId="LiveId" clId="{F3A71197-0C6B-48B5-96B4-01A3D66134A8}" dt="2024-10-04T18:31:21.504" v="3525" actId="1076"/>
          <ac:picMkLst>
            <pc:docMk/>
            <pc:sldMk cId="890552318" sldId="310"/>
            <ac:picMk id="8" creationId="{3339F2D6-A22D-A1D7-FCAE-1496C403C1EF}"/>
          </ac:picMkLst>
        </pc:picChg>
        <pc:picChg chg="add mod">
          <ac:chgData name="Carlos Hidalgo García" userId="5e0decdd4a0d9a7e" providerId="LiveId" clId="{F3A71197-0C6B-48B5-96B4-01A3D66134A8}" dt="2024-10-04T18:31:36.793" v="3531" actId="208"/>
          <ac:picMkLst>
            <pc:docMk/>
            <pc:sldMk cId="890552318" sldId="310"/>
            <ac:picMk id="11" creationId="{6248D0F3-FDEB-7779-DB63-8522A20273A5}"/>
          </ac:picMkLst>
        </pc:picChg>
        <pc:picChg chg="del">
          <ac:chgData name="Carlos Hidalgo García" userId="5e0decdd4a0d9a7e" providerId="LiveId" clId="{F3A71197-0C6B-48B5-96B4-01A3D66134A8}" dt="2024-10-04T18:24:49.528" v="2941" actId="478"/>
          <ac:picMkLst>
            <pc:docMk/>
            <pc:sldMk cId="890552318" sldId="310"/>
            <ac:picMk id="12" creationId="{962DBD9B-B9D1-84C1-7998-0B5380F53199}"/>
          </ac:picMkLst>
        </pc:picChg>
        <pc:picChg chg="add mod">
          <ac:chgData name="Carlos Hidalgo García" userId="5e0decdd4a0d9a7e" providerId="LiveId" clId="{F3A71197-0C6B-48B5-96B4-01A3D66134A8}" dt="2024-10-04T18:31:55.233" v="3538" actId="14100"/>
          <ac:picMkLst>
            <pc:docMk/>
            <pc:sldMk cId="890552318" sldId="310"/>
            <ac:picMk id="14" creationId="{7CED58B1-F639-F32B-EF70-2F4E877D4577}"/>
          </ac:picMkLst>
        </pc:picChg>
        <pc:picChg chg="del">
          <ac:chgData name="Carlos Hidalgo García" userId="5e0decdd4a0d9a7e" providerId="LiveId" clId="{F3A71197-0C6B-48B5-96B4-01A3D66134A8}" dt="2024-10-04T18:24:50.348" v="2942" actId="478"/>
          <ac:picMkLst>
            <pc:docMk/>
            <pc:sldMk cId="890552318" sldId="310"/>
            <ac:picMk id="15" creationId="{E4F2BC54-0602-563D-0A09-3DB0A0CB2D41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346971746" sldId="310"/>
        </pc:sldMkLst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394825737" sldId="311"/>
        </pc:sldMkLst>
      </pc:sldChg>
      <pc:sldChg chg="addSp delSp modSp add mod">
        <pc:chgData name="Carlos Hidalgo García" userId="5e0decdd4a0d9a7e" providerId="LiveId" clId="{F3A71197-0C6B-48B5-96B4-01A3D66134A8}" dt="2024-10-08T10:30:28.094" v="10091" actId="33524"/>
        <pc:sldMkLst>
          <pc:docMk/>
          <pc:sldMk cId="1596330492" sldId="311"/>
        </pc:sldMkLst>
        <pc:spChg chg="mod">
          <ac:chgData name="Carlos Hidalgo García" userId="5e0decdd4a0d9a7e" providerId="LiveId" clId="{F3A71197-0C6B-48B5-96B4-01A3D66134A8}" dt="2024-10-04T21:12:05.721" v="3589" actId="20577"/>
          <ac:spMkLst>
            <pc:docMk/>
            <pc:sldMk cId="1596330492" sldId="311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8T10:30:28.094" v="10091" actId="33524"/>
          <ac:spMkLst>
            <pc:docMk/>
            <pc:sldMk cId="1596330492" sldId="311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4T21:11:42.602" v="3584" actId="478"/>
          <ac:picMkLst>
            <pc:docMk/>
            <pc:sldMk cId="1596330492" sldId="311"/>
            <ac:picMk id="4" creationId="{92BC5A39-2F0B-C3C7-F3F2-0C559AA5BE17}"/>
          </ac:picMkLst>
        </pc:picChg>
        <pc:picChg chg="add mod">
          <ac:chgData name="Carlos Hidalgo García" userId="5e0decdd4a0d9a7e" providerId="LiveId" clId="{F3A71197-0C6B-48B5-96B4-01A3D66134A8}" dt="2024-10-04T21:17:16.268" v="4009" actId="1076"/>
          <ac:picMkLst>
            <pc:docMk/>
            <pc:sldMk cId="1596330492" sldId="311"/>
            <ac:picMk id="5" creationId="{AD1587FD-0C79-18C9-DE80-11C09EEDB89D}"/>
          </ac:picMkLst>
        </pc:picChg>
        <pc:picChg chg="del">
          <ac:chgData name="Carlos Hidalgo García" userId="5e0decdd4a0d9a7e" providerId="LiveId" clId="{F3A71197-0C6B-48B5-96B4-01A3D66134A8}" dt="2024-10-04T21:11:43.140" v="3585" actId="478"/>
          <ac:picMkLst>
            <pc:docMk/>
            <pc:sldMk cId="1596330492" sldId="311"/>
            <ac:picMk id="8" creationId="{3339F2D6-A22D-A1D7-FCAE-1496C403C1EF}"/>
          </ac:picMkLst>
        </pc:picChg>
        <pc:picChg chg="del">
          <ac:chgData name="Carlos Hidalgo García" userId="5e0decdd4a0d9a7e" providerId="LiveId" clId="{F3A71197-0C6B-48B5-96B4-01A3D66134A8}" dt="2024-10-04T21:11:43.607" v="3586" actId="478"/>
          <ac:picMkLst>
            <pc:docMk/>
            <pc:sldMk cId="1596330492" sldId="311"/>
            <ac:picMk id="11" creationId="{6248D0F3-FDEB-7779-DB63-8522A20273A5}"/>
          </ac:picMkLst>
        </pc:picChg>
        <pc:picChg chg="add mod">
          <ac:chgData name="Carlos Hidalgo García" userId="5e0decdd4a0d9a7e" providerId="LiveId" clId="{F3A71197-0C6B-48B5-96B4-01A3D66134A8}" dt="2024-10-04T21:17:16.268" v="4009" actId="1076"/>
          <ac:picMkLst>
            <pc:docMk/>
            <pc:sldMk cId="1596330492" sldId="311"/>
            <ac:picMk id="12" creationId="{7B33DA95-03C7-E24F-FE91-DDECEF28178D}"/>
          </ac:picMkLst>
        </pc:picChg>
        <pc:picChg chg="del">
          <ac:chgData name="Carlos Hidalgo García" userId="5e0decdd4a0d9a7e" providerId="LiveId" clId="{F3A71197-0C6B-48B5-96B4-01A3D66134A8}" dt="2024-10-04T21:11:43.989" v="3587" actId="478"/>
          <ac:picMkLst>
            <pc:docMk/>
            <pc:sldMk cId="1596330492" sldId="311"/>
            <ac:picMk id="14" creationId="{7CED58B1-F639-F32B-EF70-2F4E877D4577}"/>
          </ac:picMkLst>
        </pc:picChg>
        <pc:picChg chg="add mod">
          <ac:chgData name="Carlos Hidalgo García" userId="5e0decdd4a0d9a7e" providerId="LiveId" clId="{F3A71197-0C6B-48B5-96B4-01A3D66134A8}" dt="2024-10-04T21:17:11.300" v="4008" actId="1076"/>
          <ac:picMkLst>
            <pc:docMk/>
            <pc:sldMk cId="1596330492" sldId="311"/>
            <ac:picMk id="15" creationId="{F1030177-8054-473E-B0CF-620E148462D3}"/>
          </ac:picMkLst>
        </pc:picChg>
        <pc:picChg chg="add mod">
          <ac:chgData name="Carlos Hidalgo García" userId="5e0decdd4a0d9a7e" providerId="LiveId" clId="{F3A71197-0C6B-48B5-96B4-01A3D66134A8}" dt="2024-10-04T21:17:28.219" v="4013" actId="1076"/>
          <ac:picMkLst>
            <pc:docMk/>
            <pc:sldMk cId="1596330492" sldId="311"/>
            <ac:picMk id="17" creationId="{6D4F7528-5A22-A94B-4E53-DB23D100290B}"/>
          </ac:picMkLst>
        </pc:picChg>
        <pc:picChg chg="add mod">
          <ac:chgData name="Carlos Hidalgo García" userId="5e0decdd4a0d9a7e" providerId="LiveId" clId="{F3A71197-0C6B-48B5-96B4-01A3D66134A8}" dt="2024-10-04T21:20:04.174" v="4018" actId="208"/>
          <ac:picMkLst>
            <pc:docMk/>
            <pc:sldMk cId="1596330492" sldId="311"/>
            <ac:picMk id="19" creationId="{BABF3F84-C571-F375-B147-8156B6EF7842}"/>
          </ac:picMkLst>
        </pc:picChg>
        <pc:picChg chg="add mod">
          <ac:chgData name="Carlos Hidalgo García" userId="5e0decdd4a0d9a7e" providerId="LiveId" clId="{F3A71197-0C6B-48B5-96B4-01A3D66134A8}" dt="2024-10-04T21:20:18.465" v="4022" actId="1076"/>
          <ac:picMkLst>
            <pc:docMk/>
            <pc:sldMk cId="1596330492" sldId="311"/>
            <ac:picMk id="21" creationId="{5618A03A-3B5E-68C6-2D4B-E7B3C832C44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1616614280" sldId="312"/>
        </pc:sldMkLst>
      </pc:sldChg>
      <pc:sldChg chg="addSp delSp modSp add mod">
        <pc:chgData name="Carlos Hidalgo García" userId="5e0decdd4a0d9a7e" providerId="LiveId" clId="{F3A71197-0C6B-48B5-96B4-01A3D66134A8}" dt="2024-10-07T11:03:21.700" v="4486" actId="13926"/>
        <pc:sldMkLst>
          <pc:docMk/>
          <pc:sldMk cId="3757305120" sldId="312"/>
        </pc:sldMkLst>
        <pc:spChg chg="add mod">
          <ac:chgData name="Carlos Hidalgo García" userId="5e0decdd4a0d9a7e" providerId="LiveId" clId="{F3A71197-0C6B-48B5-96B4-01A3D66134A8}" dt="2024-10-07T11:03:21.700" v="4486" actId="13926"/>
          <ac:spMkLst>
            <pc:docMk/>
            <pc:sldMk cId="3757305120" sldId="312"/>
            <ac:spMk id="20" creationId="{36ACCAAF-2AD6-5CA5-9212-55C6DFEB12E0}"/>
          </ac:spMkLst>
        </pc:spChg>
        <pc:spChg chg="mod">
          <ac:chgData name="Carlos Hidalgo García" userId="5e0decdd4a0d9a7e" providerId="LiveId" clId="{F3A71197-0C6B-48B5-96B4-01A3D66134A8}" dt="2024-10-07T11:00:48.122" v="4434" actId="20577"/>
          <ac:spMkLst>
            <pc:docMk/>
            <pc:sldMk cId="3757305120" sldId="312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0:57:17.007" v="4278" actId="208"/>
          <ac:picMkLst>
            <pc:docMk/>
            <pc:sldMk cId="3757305120" sldId="312"/>
            <ac:picMk id="4" creationId="{7BC699C3-F4A6-C16D-56AF-36C0BD54F31B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5" creationId="{AD1587FD-0C79-18C9-DE80-11C09EEDB89D}"/>
          </ac:picMkLst>
        </pc:picChg>
        <pc:picChg chg="add mod">
          <ac:chgData name="Carlos Hidalgo García" userId="5e0decdd4a0d9a7e" providerId="LiveId" clId="{F3A71197-0C6B-48B5-96B4-01A3D66134A8}" dt="2024-10-07T10:57:30.907" v="4282" actId="1076"/>
          <ac:picMkLst>
            <pc:docMk/>
            <pc:sldMk cId="3757305120" sldId="312"/>
            <ac:picMk id="10" creationId="{9B3FB132-A3C5-999F-CBE1-9FDD2AAE425F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2" creationId="{7B33DA95-03C7-E24F-FE91-DDECEF28178D}"/>
          </ac:picMkLst>
        </pc:picChg>
        <pc:picChg chg="add mod">
          <ac:chgData name="Carlos Hidalgo García" userId="5e0decdd4a0d9a7e" providerId="LiveId" clId="{F3A71197-0C6B-48B5-96B4-01A3D66134A8}" dt="2024-10-07T10:58:19.673" v="4286" actId="1076"/>
          <ac:picMkLst>
            <pc:docMk/>
            <pc:sldMk cId="3757305120" sldId="312"/>
            <ac:picMk id="13" creationId="{BC30AF12-AE20-262D-48EB-A70F772C683C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5" creationId="{F1030177-8054-473E-B0CF-620E148462D3}"/>
          </ac:picMkLst>
        </pc:picChg>
        <pc:picChg chg="add mod">
          <ac:chgData name="Carlos Hidalgo García" userId="5e0decdd4a0d9a7e" providerId="LiveId" clId="{F3A71197-0C6B-48B5-96B4-01A3D66134A8}" dt="2024-10-07T10:58:32.352" v="4290" actId="1076"/>
          <ac:picMkLst>
            <pc:docMk/>
            <pc:sldMk cId="3757305120" sldId="312"/>
            <ac:picMk id="16" creationId="{A9AE02F4-A0C7-954D-F4C4-DDA4058B9417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7" creationId="{6D4F7528-5A22-A94B-4E53-DB23D100290B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19" creationId="{BABF3F84-C571-F375-B147-8156B6EF7842}"/>
          </ac:picMkLst>
        </pc:picChg>
        <pc:picChg chg="del">
          <ac:chgData name="Carlos Hidalgo García" userId="5e0decdd4a0d9a7e" providerId="LiveId" clId="{F3A71197-0C6B-48B5-96B4-01A3D66134A8}" dt="2024-10-04T21:20:42.803" v="4024" actId="478"/>
          <ac:picMkLst>
            <pc:docMk/>
            <pc:sldMk cId="3757305120" sldId="312"/>
            <ac:picMk id="21" creationId="{5618A03A-3B5E-68C6-2D4B-E7B3C832C44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817649758" sldId="313"/>
        </pc:sldMkLst>
      </pc:sldChg>
      <pc:sldChg chg="addSp delSp modSp add mod ord">
        <pc:chgData name="Carlos Hidalgo García" userId="5e0decdd4a0d9a7e" providerId="LiveId" clId="{F3A71197-0C6B-48B5-96B4-01A3D66134A8}" dt="2024-10-07T16:46:25.750" v="7221" actId="20577"/>
        <pc:sldMkLst>
          <pc:docMk/>
          <pc:sldMk cId="4030506203" sldId="313"/>
        </pc:sldMkLst>
        <pc:spChg chg="mod">
          <ac:chgData name="Carlos Hidalgo García" userId="5e0decdd4a0d9a7e" providerId="LiveId" clId="{F3A71197-0C6B-48B5-96B4-01A3D66134A8}" dt="2024-10-07T16:46:25.750" v="7221" actId="20577"/>
          <ac:spMkLst>
            <pc:docMk/>
            <pc:sldMk cId="4030506203" sldId="313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1:15:18.721" v="4984" actId="20577"/>
          <ac:spMkLst>
            <pc:docMk/>
            <pc:sldMk cId="4030506203" sldId="313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1:11:07.765" v="4494" actId="208"/>
          <ac:picMkLst>
            <pc:docMk/>
            <pc:sldMk cId="4030506203" sldId="313"/>
            <ac:picMk id="4" creationId="{FCCDAB25-5F92-DFCD-A4DC-0D0FA3F91D08}"/>
          </ac:picMkLst>
        </pc:picChg>
        <pc:picChg chg="del">
          <ac:chgData name="Carlos Hidalgo García" userId="5e0decdd4a0d9a7e" providerId="LiveId" clId="{F3A71197-0C6B-48B5-96B4-01A3D66134A8}" dt="2024-10-07T11:11:05.107" v="4492" actId="478"/>
          <ac:picMkLst>
            <pc:docMk/>
            <pc:sldMk cId="4030506203" sldId="313"/>
            <ac:picMk id="5" creationId="{2A8CE75C-F6E9-3236-5BD8-D04E84034628}"/>
          </ac:picMkLst>
        </pc:picChg>
        <pc:picChg chg="del">
          <ac:chgData name="Carlos Hidalgo García" userId="5e0decdd4a0d9a7e" providerId="LiveId" clId="{F3A71197-0C6B-48B5-96B4-01A3D66134A8}" dt="2024-10-07T11:10:48.922" v="4491" actId="478"/>
          <ac:picMkLst>
            <pc:docMk/>
            <pc:sldMk cId="4030506203" sldId="313"/>
            <ac:picMk id="11" creationId="{CC5FEA89-40B0-679C-B502-09DF0F40D48D}"/>
          </ac:picMkLst>
        </pc:picChg>
      </pc:sldChg>
      <pc:sldChg chg="addSp delSp modSp add mod ord">
        <pc:chgData name="Carlos Hidalgo García" userId="5e0decdd4a0d9a7e" providerId="LiveId" clId="{F3A71197-0C6B-48B5-96B4-01A3D66134A8}" dt="2024-10-08T10:32:07.871" v="10096" actId="1038"/>
        <pc:sldMkLst>
          <pc:docMk/>
          <pc:sldMk cId="2168425453" sldId="314"/>
        </pc:sldMkLst>
        <pc:spChg chg="mod">
          <ac:chgData name="Carlos Hidalgo García" userId="5e0decdd4a0d9a7e" providerId="LiveId" clId="{F3A71197-0C6B-48B5-96B4-01A3D66134A8}" dt="2024-10-07T11:24:42.985" v="5043" actId="20577"/>
          <ac:spMkLst>
            <pc:docMk/>
            <pc:sldMk cId="2168425453" sldId="314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1:32:03.960" v="5484" actId="13926"/>
          <ac:spMkLst>
            <pc:docMk/>
            <pc:sldMk cId="2168425453" sldId="314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1:28:29.624" v="5220" actId="1076"/>
          <ac:picMkLst>
            <pc:docMk/>
            <pc:sldMk cId="2168425453" sldId="314"/>
            <ac:picMk id="4" creationId="{128772B3-2CD2-A3D5-8848-211BE8A7D93C}"/>
          </ac:picMkLst>
        </pc:picChg>
        <pc:picChg chg="add mod">
          <ac:chgData name="Carlos Hidalgo García" userId="5e0decdd4a0d9a7e" providerId="LiveId" clId="{F3A71197-0C6B-48B5-96B4-01A3D66134A8}" dt="2024-10-07T11:28:38.251" v="5228" actId="1036"/>
          <ac:picMkLst>
            <pc:docMk/>
            <pc:sldMk cId="2168425453" sldId="314"/>
            <ac:picMk id="8" creationId="{8263AEC2-0145-4C24-4801-596EE9EEC6B5}"/>
          </ac:picMkLst>
        </pc:picChg>
        <pc:picChg chg="add del mod">
          <ac:chgData name="Carlos Hidalgo García" userId="5e0decdd4a0d9a7e" providerId="LiveId" clId="{F3A71197-0C6B-48B5-96B4-01A3D66134A8}" dt="2024-10-07T11:30:51.892" v="5435" actId="478"/>
          <ac:picMkLst>
            <pc:docMk/>
            <pc:sldMk cId="2168425453" sldId="314"/>
            <ac:picMk id="11" creationId="{DD703294-FDE4-FD0F-A5C3-77C5A10F6E68}"/>
          </ac:picMkLst>
        </pc:picChg>
        <pc:picChg chg="del">
          <ac:chgData name="Carlos Hidalgo García" userId="5e0decdd4a0d9a7e" providerId="LiveId" clId="{F3A71197-0C6B-48B5-96B4-01A3D66134A8}" dt="2024-10-07T11:24:45.161" v="5045" actId="478"/>
          <ac:picMkLst>
            <pc:docMk/>
            <pc:sldMk cId="2168425453" sldId="314"/>
            <ac:picMk id="12" creationId="{962DBD9B-B9D1-84C1-7998-0B5380F53199}"/>
          </ac:picMkLst>
        </pc:picChg>
        <pc:picChg chg="add mod">
          <ac:chgData name="Carlos Hidalgo García" userId="5e0decdd4a0d9a7e" providerId="LiveId" clId="{F3A71197-0C6B-48B5-96B4-01A3D66134A8}" dt="2024-10-07T11:30:57.928" v="5438" actId="1076"/>
          <ac:picMkLst>
            <pc:docMk/>
            <pc:sldMk cId="2168425453" sldId="314"/>
            <ac:picMk id="14" creationId="{809AFB80-59D1-2E16-AA48-56129F808316}"/>
          </ac:picMkLst>
        </pc:picChg>
        <pc:picChg chg="del">
          <ac:chgData name="Carlos Hidalgo García" userId="5e0decdd4a0d9a7e" providerId="LiveId" clId="{F3A71197-0C6B-48B5-96B4-01A3D66134A8}" dt="2024-10-07T11:24:44.750" v="5044" actId="478"/>
          <ac:picMkLst>
            <pc:docMk/>
            <pc:sldMk cId="2168425453" sldId="314"/>
            <ac:picMk id="15" creationId="{E4F2BC54-0602-563D-0A09-3DB0A0CB2D41}"/>
          </ac:picMkLst>
        </pc:picChg>
        <pc:picChg chg="add mod">
          <ac:chgData name="Carlos Hidalgo García" userId="5e0decdd4a0d9a7e" providerId="LiveId" clId="{F3A71197-0C6B-48B5-96B4-01A3D66134A8}" dt="2024-10-07T11:31:08.062" v="5442" actId="1076"/>
          <ac:picMkLst>
            <pc:docMk/>
            <pc:sldMk cId="2168425453" sldId="314"/>
            <ac:picMk id="17" creationId="{F566B921-39F9-4897-EC85-630794537358}"/>
          </ac:picMkLst>
        </pc:picChg>
        <pc:picChg chg="add mod">
          <ac:chgData name="Carlos Hidalgo García" userId="5e0decdd4a0d9a7e" providerId="LiveId" clId="{F3A71197-0C6B-48B5-96B4-01A3D66134A8}" dt="2024-10-08T10:32:02.984" v="10092" actId="1076"/>
          <ac:picMkLst>
            <pc:docMk/>
            <pc:sldMk cId="2168425453" sldId="314"/>
            <ac:picMk id="19" creationId="{7E91BD08-3D0A-5A2B-08CE-BED837D54A8A}"/>
          </ac:picMkLst>
        </pc:picChg>
        <pc:picChg chg="add mod">
          <ac:chgData name="Carlos Hidalgo García" userId="5e0decdd4a0d9a7e" providerId="LiveId" clId="{F3A71197-0C6B-48B5-96B4-01A3D66134A8}" dt="2024-10-08T10:32:07.871" v="10096" actId="1038"/>
          <ac:picMkLst>
            <pc:docMk/>
            <pc:sldMk cId="2168425453" sldId="314"/>
            <ac:picMk id="21" creationId="{CA7D9443-E735-ADC9-AC7C-2A9A2419E680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511843693" sldId="314"/>
        </pc:sldMkLst>
      </pc:sldChg>
      <pc:sldChg chg="addSp delSp modSp add mod ord">
        <pc:chgData name="Carlos Hidalgo García" userId="5e0decdd4a0d9a7e" providerId="LiveId" clId="{F3A71197-0C6B-48B5-96B4-01A3D66134A8}" dt="2024-10-07T17:03:00.784" v="7844" actId="22"/>
        <pc:sldMkLst>
          <pc:docMk/>
          <pc:sldMk cId="135125100" sldId="315"/>
        </pc:sldMkLst>
        <pc:spChg chg="mod">
          <ac:chgData name="Carlos Hidalgo García" userId="5e0decdd4a0d9a7e" providerId="LiveId" clId="{F3A71197-0C6B-48B5-96B4-01A3D66134A8}" dt="2024-10-07T15:15:53.809" v="5503" actId="20577"/>
          <ac:spMkLst>
            <pc:docMk/>
            <pc:sldMk cId="135125100" sldId="315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5:22:05.960" v="5831" actId="15"/>
          <ac:spMkLst>
            <pc:docMk/>
            <pc:sldMk cId="135125100" sldId="315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5:15:48.695" v="5497" actId="478"/>
          <ac:picMkLst>
            <pc:docMk/>
            <pc:sldMk cId="135125100" sldId="315"/>
            <ac:picMk id="4" creationId="{128772B3-2CD2-A3D5-8848-211BE8A7D93C}"/>
          </ac:picMkLst>
        </pc:picChg>
        <pc:picChg chg="add mod">
          <ac:chgData name="Carlos Hidalgo García" userId="5e0decdd4a0d9a7e" providerId="LiveId" clId="{F3A71197-0C6B-48B5-96B4-01A3D66134A8}" dt="2024-10-07T15:17:55.645" v="5623" actId="1076"/>
          <ac:picMkLst>
            <pc:docMk/>
            <pc:sldMk cId="135125100" sldId="315"/>
            <ac:picMk id="5" creationId="{5368D524-33B0-33C7-63DD-A9AF11A9CAD5}"/>
          </ac:picMkLst>
        </pc:picChg>
        <pc:picChg chg="del">
          <ac:chgData name="Carlos Hidalgo García" userId="5e0decdd4a0d9a7e" providerId="LiveId" clId="{F3A71197-0C6B-48B5-96B4-01A3D66134A8}" dt="2024-10-07T15:15:48.279" v="5496" actId="478"/>
          <ac:picMkLst>
            <pc:docMk/>
            <pc:sldMk cId="135125100" sldId="315"/>
            <ac:picMk id="8" creationId="{8263AEC2-0145-4C24-4801-596EE9EEC6B5}"/>
          </ac:picMkLst>
        </pc:picChg>
        <pc:picChg chg="add mod">
          <ac:chgData name="Carlos Hidalgo García" userId="5e0decdd4a0d9a7e" providerId="LiveId" clId="{F3A71197-0C6B-48B5-96B4-01A3D66134A8}" dt="2024-10-07T15:18:18.745" v="5680" actId="1076"/>
          <ac:picMkLst>
            <pc:docMk/>
            <pc:sldMk cId="135125100" sldId="315"/>
            <ac:picMk id="10" creationId="{8C2AAFE6-6760-4F51-DCB9-8FE605F000D5}"/>
          </ac:picMkLst>
        </pc:picChg>
        <pc:picChg chg="add mod">
          <ac:chgData name="Carlos Hidalgo García" userId="5e0decdd4a0d9a7e" providerId="LiveId" clId="{F3A71197-0C6B-48B5-96B4-01A3D66134A8}" dt="2024-10-07T15:18:23.106" v="5682" actId="1076"/>
          <ac:picMkLst>
            <pc:docMk/>
            <pc:sldMk cId="135125100" sldId="315"/>
            <ac:picMk id="11" creationId="{446B3201-6369-0748-0FC1-A786877CDE2E}"/>
          </ac:picMkLst>
        </pc:picChg>
        <pc:picChg chg="add mod">
          <ac:chgData name="Carlos Hidalgo García" userId="5e0decdd4a0d9a7e" providerId="LiveId" clId="{F3A71197-0C6B-48B5-96B4-01A3D66134A8}" dt="2024-10-07T15:21:26.542" v="5815" actId="1076"/>
          <ac:picMkLst>
            <pc:docMk/>
            <pc:sldMk cId="135125100" sldId="315"/>
            <ac:picMk id="13" creationId="{D19EC25F-A859-BF96-F315-594D74E63B7D}"/>
          </ac:picMkLst>
        </pc:picChg>
        <pc:picChg chg="del">
          <ac:chgData name="Carlos Hidalgo García" userId="5e0decdd4a0d9a7e" providerId="LiveId" clId="{F3A71197-0C6B-48B5-96B4-01A3D66134A8}" dt="2024-10-07T15:15:51.023" v="5501" actId="478"/>
          <ac:picMkLst>
            <pc:docMk/>
            <pc:sldMk cId="135125100" sldId="315"/>
            <ac:picMk id="14" creationId="{809AFB80-59D1-2E16-AA48-56129F808316}"/>
          </ac:picMkLst>
        </pc:picChg>
        <pc:picChg chg="add mod">
          <ac:chgData name="Carlos Hidalgo García" userId="5e0decdd4a0d9a7e" providerId="LiveId" clId="{F3A71197-0C6B-48B5-96B4-01A3D66134A8}" dt="2024-10-07T15:21:45.192" v="5823" actId="14100"/>
          <ac:picMkLst>
            <pc:docMk/>
            <pc:sldMk cId="135125100" sldId="315"/>
            <ac:picMk id="16" creationId="{93A7FED8-1378-193E-B74E-3ADAB66CDE64}"/>
          </ac:picMkLst>
        </pc:picChg>
        <pc:picChg chg="del">
          <ac:chgData name="Carlos Hidalgo García" userId="5e0decdd4a0d9a7e" providerId="LiveId" clId="{F3A71197-0C6B-48B5-96B4-01A3D66134A8}" dt="2024-10-07T15:15:50.549" v="5500" actId="478"/>
          <ac:picMkLst>
            <pc:docMk/>
            <pc:sldMk cId="135125100" sldId="315"/>
            <ac:picMk id="17" creationId="{F566B921-39F9-4897-EC85-630794537358}"/>
          </ac:picMkLst>
        </pc:picChg>
        <pc:picChg chg="del">
          <ac:chgData name="Carlos Hidalgo García" userId="5e0decdd4a0d9a7e" providerId="LiveId" clId="{F3A71197-0C6B-48B5-96B4-01A3D66134A8}" dt="2024-10-07T15:15:49.222" v="5498" actId="478"/>
          <ac:picMkLst>
            <pc:docMk/>
            <pc:sldMk cId="135125100" sldId="315"/>
            <ac:picMk id="19" creationId="{7E91BD08-3D0A-5A2B-08CE-BED837D54A8A}"/>
          </ac:picMkLst>
        </pc:picChg>
        <pc:picChg chg="add del">
          <ac:chgData name="Carlos Hidalgo García" userId="5e0decdd4a0d9a7e" providerId="LiveId" clId="{F3A71197-0C6B-48B5-96B4-01A3D66134A8}" dt="2024-10-07T17:03:00.784" v="7844" actId="22"/>
          <ac:picMkLst>
            <pc:docMk/>
            <pc:sldMk cId="135125100" sldId="315"/>
            <ac:picMk id="20" creationId="{DF9F6896-A510-76CA-B11E-E9264BCE8EC2}"/>
          </ac:picMkLst>
        </pc:picChg>
        <pc:picChg chg="del">
          <ac:chgData name="Carlos Hidalgo García" userId="5e0decdd4a0d9a7e" providerId="LiveId" clId="{F3A71197-0C6B-48B5-96B4-01A3D66134A8}" dt="2024-10-07T15:15:50.041" v="5499" actId="478"/>
          <ac:picMkLst>
            <pc:docMk/>
            <pc:sldMk cId="135125100" sldId="315"/>
            <ac:picMk id="21" creationId="{CA7D9443-E735-ADC9-AC7C-2A9A2419E680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696976544" sldId="315"/>
        </pc:sldMkLst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494234158" sldId="316"/>
        </pc:sldMkLst>
      </pc:sldChg>
      <pc:sldChg chg="addSp delSp modSp add mod">
        <pc:chgData name="Carlos Hidalgo García" userId="5e0decdd4a0d9a7e" providerId="LiveId" clId="{F3A71197-0C6B-48B5-96B4-01A3D66134A8}" dt="2024-10-07T16:26:14.750" v="6642" actId="20577"/>
        <pc:sldMkLst>
          <pc:docMk/>
          <pc:sldMk cId="2767227855" sldId="316"/>
        </pc:sldMkLst>
        <pc:spChg chg="mod">
          <ac:chgData name="Carlos Hidalgo García" userId="5e0decdd4a0d9a7e" providerId="LiveId" clId="{F3A71197-0C6B-48B5-96B4-01A3D66134A8}" dt="2024-10-07T16:26:14.750" v="6642" actId="20577"/>
          <ac:spMkLst>
            <pc:docMk/>
            <pc:sldMk cId="2767227855" sldId="316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5:27:44.734" v="6258" actId="13926"/>
          <ac:spMkLst>
            <pc:docMk/>
            <pc:sldMk cId="2767227855" sldId="316"/>
            <ac:spMk id="24" creationId="{77AC952E-FE1E-3C99-9DBC-A0774DAFAAAE}"/>
          </ac:spMkLst>
        </pc:spChg>
        <pc:picChg chg="add del mod">
          <ac:chgData name="Carlos Hidalgo García" userId="5e0decdd4a0d9a7e" providerId="LiveId" clId="{F3A71197-0C6B-48B5-96B4-01A3D66134A8}" dt="2024-10-07T15:27:25.450" v="6248" actId="478"/>
          <ac:picMkLst>
            <pc:docMk/>
            <pc:sldMk cId="2767227855" sldId="316"/>
            <ac:picMk id="4" creationId="{0B0227A0-E82B-95D2-D432-5342C271627A}"/>
          </ac:picMkLst>
        </pc:picChg>
        <pc:picChg chg="del">
          <ac:chgData name="Carlos Hidalgo García" userId="5e0decdd4a0d9a7e" providerId="LiveId" clId="{F3A71197-0C6B-48B5-96B4-01A3D66134A8}" dt="2024-10-07T15:21:57.034" v="5827" actId="478"/>
          <ac:picMkLst>
            <pc:docMk/>
            <pc:sldMk cId="2767227855" sldId="316"/>
            <ac:picMk id="5" creationId="{5368D524-33B0-33C7-63DD-A9AF11A9CAD5}"/>
          </ac:picMkLst>
        </pc:picChg>
        <pc:picChg chg="del">
          <ac:chgData name="Carlos Hidalgo García" userId="5e0decdd4a0d9a7e" providerId="LiveId" clId="{F3A71197-0C6B-48B5-96B4-01A3D66134A8}" dt="2024-10-07T15:21:57.730" v="5828" actId="478"/>
          <ac:picMkLst>
            <pc:docMk/>
            <pc:sldMk cId="2767227855" sldId="316"/>
            <ac:picMk id="10" creationId="{8C2AAFE6-6760-4F51-DCB9-8FE605F000D5}"/>
          </ac:picMkLst>
        </pc:picChg>
        <pc:picChg chg="del">
          <ac:chgData name="Carlos Hidalgo García" userId="5e0decdd4a0d9a7e" providerId="LiveId" clId="{F3A71197-0C6B-48B5-96B4-01A3D66134A8}" dt="2024-10-07T15:21:58.385" v="5829" actId="478"/>
          <ac:picMkLst>
            <pc:docMk/>
            <pc:sldMk cId="2767227855" sldId="316"/>
            <ac:picMk id="11" creationId="{446B3201-6369-0748-0FC1-A786877CDE2E}"/>
          </ac:picMkLst>
        </pc:picChg>
        <pc:picChg chg="add mod ord">
          <ac:chgData name="Carlos Hidalgo García" userId="5e0decdd4a0d9a7e" providerId="LiveId" clId="{F3A71197-0C6B-48B5-96B4-01A3D66134A8}" dt="2024-10-07T15:27:35.599" v="6254" actId="1076"/>
          <ac:picMkLst>
            <pc:docMk/>
            <pc:sldMk cId="2767227855" sldId="316"/>
            <ac:picMk id="12" creationId="{CBE2981B-0B98-1E28-DA83-D2DDE64A59AD}"/>
          </ac:picMkLst>
        </pc:picChg>
        <pc:picChg chg="del">
          <ac:chgData name="Carlos Hidalgo García" userId="5e0decdd4a0d9a7e" providerId="LiveId" clId="{F3A71197-0C6B-48B5-96B4-01A3D66134A8}" dt="2024-10-07T15:21:55.984" v="5826" actId="478"/>
          <ac:picMkLst>
            <pc:docMk/>
            <pc:sldMk cId="2767227855" sldId="316"/>
            <ac:picMk id="13" creationId="{D19EC25F-A859-BF96-F315-594D74E63B7D}"/>
          </ac:picMkLst>
        </pc:picChg>
        <pc:picChg chg="add mod">
          <ac:chgData name="Carlos Hidalgo García" userId="5e0decdd4a0d9a7e" providerId="LiveId" clId="{F3A71197-0C6B-48B5-96B4-01A3D66134A8}" dt="2024-10-07T15:27:30.330" v="6251" actId="208"/>
          <ac:picMkLst>
            <pc:docMk/>
            <pc:sldMk cId="2767227855" sldId="316"/>
            <ac:picMk id="15" creationId="{E6B63B01-586B-DAEE-6D50-767823DF2052}"/>
          </ac:picMkLst>
        </pc:picChg>
        <pc:picChg chg="del">
          <ac:chgData name="Carlos Hidalgo García" userId="5e0decdd4a0d9a7e" providerId="LiveId" clId="{F3A71197-0C6B-48B5-96B4-01A3D66134A8}" dt="2024-10-07T15:21:55.609" v="5825" actId="478"/>
          <ac:picMkLst>
            <pc:docMk/>
            <pc:sldMk cId="2767227855" sldId="316"/>
            <ac:picMk id="16" creationId="{93A7FED8-1378-193E-B74E-3ADAB66CDE64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374444388" sldId="317"/>
        </pc:sldMkLst>
      </pc:sldChg>
      <pc:sldChg chg="addSp delSp modSp add mod">
        <pc:chgData name="Carlos Hidalgo García" userId="5e0decdd4a0d9a7e" providerId="LiveId" clId="{F3A71197-0C6B-48B5-96B4-01A3D66134A8}" dt="2024-10-07T16:26:11.508" v="6640" actId="20577"/>
        <pc:sldMkLst>
          <pc:docMk/>
          <pc:sldMk cId="1296700391" sldId="317"/>
        </pc:sldMkLst>
        <pc:spChg chg="mod">
          <ac:chgData name="Carlos Hidalgo García" userId="5e0decdd4a0d9a7e" providerId="LiveId" clId="{F3A71197-0C6B-48B5-96B4-01A3D66134A8}" dt="2024-10-07T16:26:11.508" v="6640" actId="20577"/>
          <ac:spMkLst>
            <pc:docMk/>
            <pc:sldMk cId="1296700391" sldId="317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07:29.914" v="6586" actId="20577"/>
          <ac:spMkLst>
            <pc:docMk/>
            <pc:sldMk cId="1296700391" sldId="317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6:07:11.209" v="6554" actId="1076"/>
          <ac:picMkLst>
            <pc:docMk/>
            <pc:sldMk cId="1296700391" sldId="317"/>
            <ac:picMk id="3" creationId="{D5777AA4-CEBF-5A7E-8EAB-239E267966F8}"/>
          </ac:picMkLst>
        </pc:picChg>
        <pc:picChg chg="add del mod">
          <ac:chgData name="Carlos Hidalgo García" userId="5e0decdd4a0d9a7e" providerId="LiveId" clId="{F3A71197-0C6B-48B5-96B4-01A3D66134A8}" dt="2024-10-07T16:07:14.327" v="6555" actId="478"/>
          <ac:picMkLst>
            <pc:docMk/>
            <pc:sldMk cId="1296700391" sldId="317"/>
            <ac:picMk id="4" creationId="{C7FD28F2-77DE-6521-A697-7725D4142B79}"/>
          </ac:picMkLst>
        </pc:picChg>
        <pc:picChg chg="add mod">
          <ac:chgData name="Carlos Hidalgo García" userId="5e0decdd4a0d9a7e" providerId="LiveId" clId="{F3A71197-0C6B-48B5-96B4-01A3D66134A8}" dt="2024-10-07T16:09:13.479" v="6622" actId="14100"/>
          <ac:picMkLst>
            <pc:docMk/>
            <pc:sldMk cId="1296700391" sldId="317"/>
            <ac:picMk id="5" creationId="{67F2B017-6DC8-BC73-3608-C7257F77CFA7}"/>
          </ac:picMkLst>
        </pc:picChg>
        <pc:picChg chg="add del mod">
          <ac:chgData name="Carlos Hidalgo García" userId="5e0decdd4a0d9a7e" providerId="LiveId" clId="{F3A71197-0C6B-48B5-96B4-01A3D66134A8}" dt="2024-10-07T16:08:20.407" v="6611" actId="478"/>
          <ac:picMkLst>
            <pc:docMk/>
            <pc:sldMk cId="1296700391" sldId="317"/>
            <ac:picMk id="10" creationId="{E97E66DA-9283-3449-66BC-CB48DF8A5C54}"/>
          </ac:picMkLst>
        </pc:picChg>
        <pc:picChg chg="del">
          <ac:chgData name="Carlos Hidalgo García" userId="5e0decdd4a0d9a7e" providerId="LiveId" clId="{F3A71197-0C6B-48B5-96B4-01A3D66134A8}" dt="2024-10-07T16:05:29.214" v="6261" actId="478"/>
          <ac:picMkLst>
            <pc:docMk/>
            <pc:sldMk cId="1296700391" sldId="317"/>
            <ac:picMk id="12" creationId="{CBE2981B-0B98-1E28-DA83-D2DDE64A59AD}"/>
          </ac:picMkLst>
        </pc:picChg>
        <pc:picChg chg="add mod">
          <ac:chgData name="Carlos Hidalgo García" userId="5e0decdd4a0d9a7e" providerId="LiveId" clId="{F3A71197-0C6B-48B5-96B4-01A3D66134A8}" dt="2024-10-07T16:08:43.615" v="6614" actId="1076"/>
          <ac:picMkLst>
            <pc:docMk/>
            <pc:sldMk cId="1296700391" sldId="317"/>
            <ac:picMk id="13" creationId="{E3FDDA44-862B-B71F-D525-427599ADB7E2}"/>
          </ac:picMkLst>
        </pc:picChg>
        <pc:picChg chg="add mod">
          <ac:chgData name="Carlos Hidalgo García" userId="5e0decdd4a0d9a7e" providerId="LiveId" clId="{F3A71197-0C6B-48B5-96B4-01A3D66134A8}" dt="2024-10-07T16:08:59.175" v="6620" actId="1076"/>
          <ac:picMkLst>
            <pc:docMk/>
            <pc:sldMk cId="1296700391" sldId="317"/>
            <ac:picMk id="14" creationId="{8DE07710-5147-22AF-3F9F-F359F8CBE7D1}"/>
          </ac:picMkLst>
        </pc:picChg>
        <pc:picChg chg="del">
          <ac:chgData name="Carlos Hidalgo García" userId="5e0decdd4a0d9a7e" providerId="LiveId" clId="{F3A71197-0C6B-48B5-96B4-01A3D66134A8}" dt="2024-10-07T16:05:28.887" v="6260" actId="478"/>
          <ac:picMkLst>
            <pc:docMk/>
            <pc:sldMk cId="1296700391" sldId="317"/>
            <ac:picMk id="15" creationId="{E6B63B01-586B-DAEE-6D50-767823DF2052}"/>
          </ac:picMkLst>
        </pc:picChg>
        <pc:picChg chg="add del mod">
          <ac:chgData name="Carlos Hidalgo García" userId="5e0decdd4a0d9a7e" providerId="LiveId" clId="{F3A71197-0C6B-48B5-96B4-01A3D66134A8}" dt="2024-10-07T16:23:09.375" v="6629" actId="478"/>
          <ac:picMkLst>
            <pc:docMk/>
            <pc:sldMk cId="1296700391" sldId="317"/>
            <ac:picMk id="17" creationId="{894A9760-0DC6-3DF7-F088-43265D054B33}"/>
          </ac:picMkLst>
        </pc:picChg>
        <pc:picChg chg="add mod">
          <ac:chgData name="Carlos Hidalgo García" userId="5e0decdd4a0d9a7e" providerId="LiveId" clId="{F3A71197-0C6B-48B5-96B4-01A3D66134A8}" dt="2024-10-07T16:23:15.160" v="6634" actId="208"/>
          <ac:picMkLst>
            <pc:docMk/>
            <pc:sldMk cId="1296700391" sldId="317"/>
            <ac:picMk id="19" creationId="{B6664E88-8B94-11A6-F5FB-00257A2177BE}"/>
          </ac:picMkLst>
        </pc:picChg>
        <pc:picChg chg="add mod">
          <ac:chgData name="Carlos Hidalgo García" userId="5e0decdd4a0d9a7e" providerId="LiveId" clId="{F3A71197-0C6B-48B5-96B4-01A3D66134A8}" dt="2024-10-07T16:23:33.414" v="6638" actId="1076"/>
          <ac:picMkLst>
            <pc:docMk/>
            <pc:sldMk cId="1296700391" sldId="317"/>
            <ac:picMk id="21" creationId="{8876CAF0-0071-8A13-704A-A2E2A6F286BF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20311389" sldId="318"/>
        </pc:sldMkLst>
      </pc:sldChg>
      <pc:sldChg chg="addSp delSp modSp add mod">
        <pc:chgData name="Carlos Hidalgo García" userId="5e0decdd4a0d9a7e" providerId="LiveId" clId="{F3A71197-0C6B-48B5-96B4-01A3D66134A8}" dt="2024-10-07T16:39:09.387" v="6818" actId="13926"/>
        <pc:sldMkLst>
          <pc:docMk/>
          <pc:sldMk cId="3478683756" sldId="318"/>
        </pc:sldMkLst>
        <pc:spChg chg="mod">
          <ac:chgData name="Carlos Hidalgo García" userId="5e0decdd4a0d9a7e" providerId="LiveId" clId="{F3A71197-0C6B-48B5-96B4-01A3D66134A8}" dt="2024-10-07T16:29:49.437" v="6732" actId="20577"/>
          <ac:spMkLst>
            <pc:docMk/>
            <pc:sldMk cId="3478683756" sldId="318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39:09.387" v="6818" actId="13926"/>
          <ac:spMkLst>
            <pc:docMk/>
            <pc:sldMk cId="3478683756" sldId="318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3" creationId="{D5777AA4-CEBF-5A7E-8EAB-239E267966F8}"/>
          </ac:picMkLst>
        </pc:pic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5" creationId="{67F2B017-6DC8-BC73-3608-C7257F77CFA7}"/>
          </ac:picMkLst>
        </pc:picChg>
        <pc:picChg chg="add mod">
          <ac:chgData name="Carlos Hidalgo García" userId="5e0decdd4a0d9a7e" providerId="LiveId" clId="{F3A71197-0C6B-48B5-96B4-01A3D66134A8}" dt="2024-10-07T16:29:14.582" v="6722" actId="208"/>
          <ac:picMkLst>
            <pc:docMk/>
            <pc:sldMk cId="3478683756" sldId="318"/>
            <ac:picMk id="8" creationId="{FDD4F590-09B5-3526-B229-7C65081A2E38}"/>
          </ac:picMkLst>
        </pc:picChg>
        <pc:picChg chg="add mod">
          <ac:chgData name="Carlos Hidalgo García" userId="5e0decdd4a0d9a7e" providerId="LiveId" clId="{F3A71197-0C6B-48B5-96B4-01A3D66134A8}" dt="2024-10-07T16:29:44.558" v="6730" actId="1076"/>
          <ac:picMkLst>
            <pc:docMk/>
            <pc:sldMk cId="3478683756" sldId="318"/>
            <ac:picMk id="11" creationId="{CBD8370B-5928-2E09-A07D-4C65E30BAFE1}"/>
          </ac:picMkLst>
        </pc:pic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13" creationId="{E3FDDA44-862B-B71F-D525-427599ADB7E2}"/>
          </ac:picMkLst>
        </pc:picChg>
        <pc:picChg chg="del">
          <ac:chgData name="Carlos Hidalgo García" userId="5e0decdd4a0d9a7e" providerId="LiveId" clId="{F3A71197-0C6B-48B5-96B4-01A3D66134A8}" dt="2024-10-07T16:26:51.865" v="6646" actId="478"/>
          <ac:picMkLst>
            <pc:docMk/>
            <pc:sldMk cId="3478683756" sldId="318"/>
            <ac:picMk id="14" creationId="{8DE07710-5147-22AF-3F9F-F359F8CBE7D1}"/>
          </ac:picMkLst>
        </pc:picChg>
        <pc:picChg chg="add mod">
          <ac:chgData name="Carlos Hidalgo García" userId="5e0decdd4a0d9a7e" providerId="LiveId" clId="{F3A71197-0C6B-48B5-96B4-01A3D66134A8}" dt="2024-10-07T16:31:03.975" v="6765" actId="208"/>
          <ac:picMkLst>
            <pc:docMk/>
            <pc:sldMk cId="3478683756" sldId="318"/>
            <ac:picMk id="15" creationId="{D374DD9A-36A4-8151-1CF0-4D1DE910F57D}"/>
          </ac:picMkLst>
        </pc:picChg>
        <pc:picChg chg="add mod">
          <ac:chgData name="Carlos Hidalgo García" userId="5e0decdd4a0d9a7e" providerId="LiveId" clId="{F3A71197-0C6B-48B5-96B4-01A3D66134A8}" dt="2024-10-07T16:31:19.567" v="6774" actId="1036"/>
          <ac:picMkLst>
            <pc:docMk/>
            <pc:sldMk cId="3478683756" sldId="318"/>
            <ac:picMk id="17" creationId="{DA99EA9C-6E66-6BE0-67A8-C90C3E41F213}"/>
          </ac:picMkLst>
        </pc:picChg>
        <pc:picChg chg="del">
          <ac:chgData name="Carlos Hidalgo García" userId="5e0decdd4a0d9a7e" providerId="LiveId" clId="{F3A71197-0C6B-48B5-96B4-01A3D66134A8}" dt="2024-10-07T16:26:50.038" v="6645" actId="478"/>
          <ac:picMkLst>
            <pc:docMk/>
            <pc:sldMk cId="3478683756" sldId="318"/>
            <ac:picMk id="19" creationId="{B6664E88-8B94-11A6-F5FB-00257A2177BE}"/>
          </ac:picMkLst>
        </pc:picChg>
        <pc:picChg chg="add mod">
          <ac:chgData name="Carlos Hidalgo García" userId="5e0decdd4a0d9a7e" providerId="LiveId" clId="{F3A71197-0C6B-48B5-96B4-01A3D66134A8}" dt="2024-10-07T16:32:37.215" v="6812" actId="14100"/>
          <ac:picMkLst>
            <pc:docMk/>
            <pc:sldMk cId="3478683756" sldId="318"/>
            <ac:picMk id="20" creationId="{1DDEFA10-3E12-0846-7649-CF61647D3B17}"/>
          </ac:picMkLst>
        </pc:picChg>
        <pc:picChg chg="del">
          <ac:chgData name="Carlos Hidalgo García" userId="5e0decdd4a0d9a7e" providerId="LiveId" clId="{F3A71197-0C6B-48B5-96B4-01A3D66134A8}" dt="2024-10-07T16:26:49.607" v="6644" actId="478"/>
          <ac:picMkLst>
            <pc:docMk/>
            <pc:sldMk cId="3478683756" sldId="318"/>
            <ac:picMk id="21" creationId="{8876CAF0-0071-8A13-704A-A2E2A6F286BF}"/>
          </ac:picMkLst>
        </pc:picChg>
        <pc:picChg chg="add mod">
          <ac:chgData name="Carlos Hidalgo García" userId="5e0decdd4a0d9a7e" providerId="LiveId" clId="{F3A71197-0C6B-48B5-96B4-01A3D66134A8}" dt="2024-10-07T16:32:57.545" v="6817" actId="14100"/>
          <ac:picMkLst>
            <pc:docMk/>
            <pc:sldMk cId="3478683756" sldId="318"/>
            <ac:picMk id="28" creationId="{470213E6-E759-64C4-C408-E9BA318D6FB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426339571" sldId="319"/>
        </pc:sldMkLst>
      </pc:sldChg>
      <pc:sldChg chg="addSp delSp modSp add mod">
        <pc:chgData name="Carlos Hidalgo García" userId="5e0decdd4a0d9a7e" providerId="LiveId" clId="{F3A71197-0C6B-48B5-96B4-01A3D66134A8}" dt="2024-10-07T16:45:28.444" v="7214" actId="1035"/>
        <pc:sldMkLst>
          <pc:docMk/>
          <pc:sldMk cId="4062070342" sldId="319"/>
        </pc:sldMkLst>
        <pc:spChg chg="mod">
          <ac:chgData name="Carlos Hidalgo García" userId="5e0decdd4a0d9a7e" providerId="LiveId" clId="{F3A71197-0C6B-48B5-96B4-01A3D66134A8}" dt="2024-10-07T16:39:30.378" v="6827" actId="20577"/>
          <ac:spMkLst>
            <pc:docMk/>
            <pc:sldMk cId="4062070342" sldId="319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44:50.754" v="7194" actId="6549"/>
          <ac:spMkLst>
            <pc:docMk/>
            <pc:sldMk cId="4062070342" sldId="319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6:43:04.983" v="7113" actId="1076"/>
          <ac:picMkLst>
            <pc:docMk/>
            <pc:sldMk cId="4062070342" sldId="319"/>
            <ac:picMk id="4" creationId="{A8BE8531-AEC8-69DC-CFB5-3D71D1E9D16C}"/>
          </ac:picMkLst>
        </pc:picChg>
        <pc:picChg chg="del">
          <ac:chgData name="Carlos Hidalgo García" userId="5e0decdd4a0d9a7e" providerId="LiveId" clId="{F3A71197-0C6B-48B5-96B4-01A3D66134A8}" dt="2024-10-07T16:39:16.456" v="6825" actId="478"/>
          <ac:picMkLst>
            <pc:docMk/>
            <pc:sldMk cId="4062070342" sldId="319"/>
            <ac:picMk id="8" creationId="{FDD4F590-09B5-3526-B229-7C65081A2E38}"/>
          </ac:picMkLst>
        </pc:picChg>
        <pc:picChg chg="add mod">
          <ac:chgData name="Carlos Hidalgo García" userId="5e0decdd4a0d9a7e" providerId="LiveId" clId="{F3A71197-0C6B-48B5-96B4-01A3D66134A8}" dt="2024-10-07T16:43:40.741" v="7121" actId="1076"/>
          <ac:picMkLst>
            <pc:docMk/>
            <pc:sldMk cId="4062070342" sldId="319"/>
            <ac:picMk id="10" creationId="{940F003D-6FB7-5E98-C67B-CFA615B9268A}"/>
          </ac:picMkLst>
        </pc:picChg>
        <pc:picChg chg="del">
          <ac:chgData name="Carlos Hidalgo García" userId="5e0decdd4a0d9a7e" providerId="LiveId" clId="{F3A71197-0C6B-48B5-96B4-01A3D66134A8}" dt="2024-10-07T16:39:16.015" v="6824" actId="478"/>
          <ac:picMkLst>
            <pc:docMk/>
            <pc:sldMk cId="4062070342" sldId="319"/>
            <ac:picMk id="11" creationId="{CBD8370B-5928-2E09-A07D-4C65E30BAFE1}"/>
          </ac:picMkLst>
        </pc:picChg>
        <pc:picChg chg="add del">
          <ac:chgData name="Carlos Hidalgo García" userId="5e0decdd4a0d9a7e" providerId="LiveId" clId="{F3A71197-0C6B-48B5-96B4-01A3D66134A8}" dt="2024-10-07T16:45:12.598" v="7203" actId="478"/>
          <ac:picMkLst>
            <pc:docMk/>
            <pc:sldMk cId="4062070342" sldId="319"/>
            <ac:picMk id="13" creationId="{DDEE786B-CA86-E4B6-59AF-66591A48400F}"/>
          </ac:picMkLst>
        </pc:picChg>
        <pc:picChg chg="del">
          <ac:chgData name="Carlos Hidalgo García" userId="5e0decdd4a0d9a7e" providerId="LiveId" clId="{F3A71197-0C6B-48B5-96B4-01A3D66134A8}" dt="2024-10-07T16:39:15.438" v="6823" actId="478"/>
          <ac:picMkLst>
            <pc:docMk/>
            <pc:sldMk cId="4062070342" sldId="319"/>
            <ac:picMk id="15" creationId="{D374DD9A-36A4-8151-1CF0-4D1DE910F57D}"/>
          </ac:picMkLst>
        </pc:picChg>
        <pc:picChg chg="add mod">
          <ac:chgData name="Carlos Hidalgo García" userId="5e0decdd4a0d9a7e" providerId="LiveId" clId="{F3A71197-0C6B-48B5-96B4-01A3D66134A8}" dt="2024-10-07T16:45:08.870" v="7201" actId="1076"/>
          <ac:picMkLst>
            <pc:docMk/>
            <pc:sldMk cId="4062070342" sldId="319"/>
            <ac:picMk id="16" creationId="{C0AAFC20-23BB-2E43-AB81-1A042FFC0E33}"/>
          </ac:picMkLst>
        </pc:picChg>
        <pc:picChg chg="del">
          <ac:chgData name="Carlos Hidalgo García" userId="5e0decdd4a0d9a7e" providerId="LiveId" clId="{F3A71197-0C6B-48B5-96B4-01A3D66134A8}" dt="2024-10-07T16:39:14.973" v="6822" actId="478"/>
          <ac:picMkLst>
            <pc:docMk/>
            <pc:sldMk cId="4062070342" sldId="319"/>
            <ac:picMk id="17" creationId="{DA99EA9C-6E66-6BE0-67A8-C90C3E41F213}"/>
          </ac:picMkLst>
        </pc:picChg>
        <pc:picChg chg="add mod">
          <ac:chgData name="Carlos Hidalgo García" userId="5e0decdd4a0d9a7e" providerId="LiveId" clId="{F3A71197-0C6B-48B5-96B4-01A3D66134A8}" dt="2024-10-07T16:45:28.444" v="7214" actId="1035"/>
          <ac:picMkLst>
            <pc:docMk/>
            <pc:sldMk cId="4062070342" sldId="319"/>
            <ac:picMk id="19" creationId="{245E2CF4-1CE3-08AE-DE2C-E923B3DCAF28}"/>
          </ac:picMkLst>
        </pc:picChg>
        <pc:picChg chg="del">
          <ac:chgData name="Carlos Hidalgo García" userId="5e0decdd4a0d9a7e" providerId="LiveId" clId="{F3A71197-0C6B-48B5-96B4-01A3D66134A8}" dt="2024-10-07T16:39:14.257" v="6821" actId="478"/>
          <ac:picMkLst>
            <pc:docMk/>
            <pc:sldMk cId="4062070342" sldId="319"/>
            <ac:picMk id="20" creationId="{1DDEFA10-3E12-0846-7649-CF61647D3B17}"/>
          </ac:picMkLst>
        </pc:picChg>
        <pc:picChg chg="del">
          <ac:chgData name="Carlos Hidalgo García" userId="5e0decdd4a0d9a7e" providerId="LiveId" clId="{F3A71197-0C6B-48B5-96B4-01A3D66134A8}" dt="2024-10-07T16:39:13.814" v="6820" actId="478"/>
          <ac:picMkLst>
            <pc:docMk/>
            <pc:sldMk cId="4062070342" sldId="319"/>
            <ac:picMk id="28" creationId="{470213E6-E759-64C4-C408-E9BA318D6FBD}"/>
          </ac:picMkLst>
        </pc:picChg>
      </pc:sldChg>
      <pc:sldChg chg="del">
        <pc:chgData name="Carlos Hidalgo García" userId="5e0decdd4a0d9a7e" providerId="LiveId" clId="{F3A71197-0C6B-48B5-96B4-01A3D66134A8}" dt="2024-10-04T13:44:26.687" v="2" actId="47"/>
        <pc:sldMkLst>
          <pc:docMk/>
          <pc:sldMk cId="2116809283" sldId="320"/>
        </pc:sldMkLst>
      </pc:sldChg>
      <pc:sldChg chg="addSp delSp modSp add mod ord">
        <pc:chgData name="Carlos Hidalgo García" userId="5e0decdd4a0d9a7e" providerId="LiveId" clId="{F3A71197-0C6B-48B5-96B4-01A3D66134A8}" dt="2024-10-07T16:55:49.841" v="7728" actId="20577"/>
        <pc:sldMkLst>
          <pc:docMk/>
          <pc:sldMk cId="2529378741" sldId="320"/>
        </pc:sldMkLst>
        <pc:spChg chg="mod">
          <ac:chgData name="Carlos Hidalgo García" userId="5e0decdd4a0d9a7e" providerId="LiveId" clId="{F3A71197-0C6B-48B5-96B4-01A3D66134A8}" dt="2024-10-07T16:46:19.751" v="7219" actId="20577"/>
          <ac:spMkLst>
            <pc:docMk/>
            <pc:sldMk cId="2529378741" sldId="320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6:55:49.841" v="7728" actId="20577"/>
          <ac:spMkLst>
            <pc:docMk/>
            <pc:sldMk cId="2529378741" sldId="320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6:47:15.533" v="7244" actId="478"/>
          <ac:picMkLst>
            <pc:docMk/>
            <pc:sldMk cId="2529378741" sldId="320"/>
            <ac:picMk id="4" creationId="{FCCDAB25-5F92-DFCD-A4DC-0D0FA3F91D08}"/>
          </ac:picMkLst>
        </pc:picChg>
        <pc:picChg chg="add mod">
          <ac:chgData name="Carlos Hidalgo García" userId="5e0decdd4a0d9a7e" providerId="LiveId" clId="{F3A71197-0C6B-48B5-96B4-01A3D66134A8}" dt="2024-10-07T16:48:16.391" v="7312" actId="1076"/>
          <ac:picMkLst>
            <pc:docMk/>
            <pc:sldMk cId="2529378741" sldId="320"/>
            <ac:picMk id="5" creationId="{CEF839C8-EE9D-2E23-5A1C-845E39BD2EAB}"/>
          </ac:picMkLst>
        </pc:picChg>
        <pc:picChg chg="add mod">
          <ac:chgData name="Carlos Hidalgo García" userId="5e0decdd4a0d9a7e" providerId="LiveId" clId="{F3A71197-0C6B-48B5-96B4-01A3D66134A8}" dt="2024-10-07T16:53:35.286" v="7371" actId="14100"/>
          <ac:picMkLst>
            <pc:docMk/>
            <pc:sldMk cId="2529378741" sldId="320"/>
            <ac:picMk id="10" creationId="{7A5120FE-C0AA-7C5A-1A7B-7FAB30C48AB7}"/>
          </ac:picMkLst>
        </pc:picChg>
      </pc:sldChg>
      <pc:sldChg chg="addSp delSp modSp add mod ord">
        <pc:chgData name="Carlos Hidalgo García" userId="5e0decdd4a0d9a7e" providerId="LiveId" clId="{F3A71197-0C6B-48B5-96B4-01A3D66134A8}" dt="2024-10-07T17:09:27.748" v="8044" actId="1036"/>
        <pc:sldMkLst>
          <pc:docMk/>
          <pc:sldMk cId="3484525357" sldId="321"/>
        </pc:sldMkLst>
        <pc:spChg chg="mod">
          <ac:chgData name="Carlos Hidalgo García" userId="5e0decdd4a0d9a7e" providerId="LiveId" clId="{F3A71197-0C6B-48B5-96B4-01A3D66134A8}" dt="2024-10-07T16:56:53.464" v="7733" actId="20577"/>
          <ac:spMkLst>
            <pc:docMk/>
            <pc:sldMk cId="3484525357" sldId="321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07:38.159" v="8027" actId="20577"/>
          <ac:spMkLst>
            <pc:docMk/>
            <pc:sldMk cId="3484525357" sldId="321"/>
            <ac:spMk id="24" creationId="{77AC952E-FE1E-3C99-9DBC-A0774DAFAAAE}"/>
          </ac:spMkLst>
        </pc:spChg>
        <pc:picChg chg="add del mod">
          <ac:chgData name="Carlos Hidalgo García" userId="5e0decdd4a0d9a7e" providerId="LiveId" clId="{F3A71197-0C6B-48B5-96B4-01A3D66134A8}" dt="2024-10-07T17:03:25.637" v="7869" actId="478"/>
          <ac:picMkLst>
            <pc:docMk/>
            <pc:sldMk cId="3484525357" sldId="321"/>
            <ac:picMk id="3" creationId="{888DB2C8-5663-1406-C961-1419A84CBBC6}"/>
          </ac:picMkLst>
        </pc:picChg>
        <pc:picChg chg="del">
          <ac:chgData name="Carlos Hidalgo García" userId="5e0decdd4a0d9a7e" providerId="LiveId" clId="{F3A71197-0C6B-48B5-96B4-01A3D66134A8}" dt="2024-10-07T17:02:43.837" v="7839" actId="478"/>
          <ac:picMkLst>
            <pc:docMk/>
            <pc:sldMk cId="3484525357" sldId="321"/>
            <ac:picMk id="4" creationId="{A8BE8531-AEC8-69DC-CFB5-3D71D1E9D16C}"/>
          </ac:picMkLst>
        </pc:picChg>
        <pc:picChg chg="add mod">
          <ac:chgData name="Carlos Hidalgo García" userId="5e0decdd4a0d9a7e" providerId="LiveId" clId="{F3A71197-0C6B-48B5-96B4-01A3D66134A8}" dt="2024-10-07T17:03:22.837" v="7868" actId="1037"/>
          <ac:picMkLst>
            <pc:docMk/>
            <pc:sldMk cId="3484525357" sldId="321"/>
            <ac:picMk id="5" creationId="{1C403EF4-EA67-0ABA-8F9B-A6436E80286E}"/>
          </ac:picMkLst>
        </pc:picChg>
        <pc:picChg chg="add mod">
          <ac:chgData name="Carlos Hidalgo García" userId="5e0decdd4a0d9a7e" providerId="LiveId" clId="{F3A71197-0C6B-48B5-96B4-01A3D66134A8}" dt="2024-10-07T17:03:22.837" v="7868" actId="1037"/>
          <ac:picMkLst>
            <pc:docMk/>
            <pc:sldMk cId="3484525357" sldId="321"/>
            <ac:picMk id="8" creationId="{DB57F571-F6B4-6AD4-E209-DF9E348AFCF6}"/>
          </ac:picMkLst>
        </pc:picChg>
        <pc:picChg chg="del">
          <ac:chgData name="Carlos Hidalgo García" userId="5e0decdd4a0d9a7e" providerId="LiveId" clId="{F3A71197-0C6B-48B5-96B4-01A3D66134A8}" dt="2024-10-07T17:02:44.517" v="7840" actId="478"/>
          <ac:picMkLst>
            <pc:docMk/>
            <pc:sldMk cId="3484525357" sldId="321"/>
            <ac:picMk id="10" creationId="{940F003D-6FB7-5E98-C67B-CFA615B9268A}"/>
          </ac:picMkLst>
        </pc:picChg>
        <pc:picChg chg="add mod">
          <ac:chgData name="Carlos Hidalgo García" userId="5e0decdd4a0d9a7e" providerId="LiveId" clId="{F3A71197-0C6B-48B5-96B4-01A3D66134A8}" dt="2024-10-07T17:03:36.422" v="7871" actId="1076"/>
          <ac:picMkLst>
            <pc:docMk/>
            <pc:sldMk cId="3484525357" sldId="321"/>
            <ac:picMk id="11" creationId="{98678CAF-0F24-CDDE-ABCC-9D4731CED17E}"/>
          </ac:picMkLst>
        </pc:picChg>
        <pc:picChg chg="add del mod">
          <ac:chgData name="Carlos Hidalgo García" userId="5e0decdd4a0d9a7e" providerId="LiveId" clId="{F3A71197-0C6B-48B5-96B4-01A3D66134A8}" dt="2024-10-07T17:06:31.334" v="7939" actId="478"/>
          <ac:picMkLst>
            <pc:docMk/>
            <pc:sldMk cId="3484525357" sldId="321"/>
            <ac:picMk id="13" creationId="{A1CA7046-0C31-64C1-2103-CF51A57CEE97}"/>
          </ac:picMkLst>
        </pc:picChg>
        <pc:picChg chg="add del mod">
          <ac:chgData name="Carlos Hidalgo García" userId="5e0decdd4a0d9a7e" providerId="LiveId" clId="{F3A71197-0C6B-48B5-96B4-01A3D66134A8}" dt="2024-10-07T17:06:29.981" v="7938" actId="478"/>
          <ac:picMkLst>
            <pc:docMk/>
            <pc:sldMk cId="3484525357" sldId="321"/>
            <ac:picMk id="15" creationId="{27C488EF-4F50-8ADC-4938-6078DAC482FC}"/>
          </ac:picMkLst>
        </pc:picChg>
        <pc:picChg chg="del">
          <ac:chgData name="Carlos Hidalgo García" userId="5e0decdd4a0d9a7e" providerId="LiveId" clId="{F3A71197-0C6B-48B5-96B4-01A3D66134A8}" dt="2024-10-07T17:02:44.943" v="7841" actId="478"/>
          <ac:picMkLst>
            <pc:docMk/>
            <pc:sldMk cId="3484525357" sldId="321"/>
            <ac:picMk id="16" creationId="{C0AAFC20-23BB-2E43-AB81-1A042FFC0E33}"/>
          </ac:picMkLst>
        </pc:picChg>
        <pc:picChg chg="add mod">
          <ac:chgData name="Carlos Hidalgo García" userId="5e0decdd4a0d9a7e" providerId="LiveId" clId="{F3A71197-0C6B-48B5-96B4-01A3D66134A8}" dt="2024-10-07T17:07:17.428" v="7948" actId="14100"/>
          <ac:picMkLst>
            <pc:docMk/>
            <pc:sldMk cId="3484525357" sldId="321"/>
            <ac:picMk id="18" creationId="{9C4FDCC6-0F78-CAFF-0D39-C73780ED3E64}"/>
          </ac:picMkLst>
        </pc:picChg>
        <pc:picChg chg="del">
          <ac:chgData name="Carlos Hidalgo García" userId="5e0decdd4a0d9a7e" providerId="LiveId" clId="{F3A71197-0C6B-48B5-96B4-01A3D66134A8}" dt="2024-10-07T17:02:45.548" v="7842" actId="478"/>
          <ac:picMkLst>
            <pc:docMk/>
            <pc:sldMk cId="3484525357" sldId="321"/>
            <ac:picMk id="19" creationId="{245E2CF4-1CE3-08AE-DE2C-E923B3DCAF28}"/>
          </ac:picMkLst>
        </pc:picChg>
        <pc:picChg chg="add mod">
          <ac:chgData name="Carlos Hidalgo García" userId="5e0decdd4a0d9a7e" providerId="LiveId" clId="{F3A71197-0C6B-48B5-96B4-01A3D66134A8}" dt="2024-10-07T17:07:22.435" v="7951" actId="1076"/>
          <ac:picMkLst>
            <pc:docMk/>
            <pc:sldMk cId="3484525357" sldId="321"/>
            <ac:picMk id="21" creationId="{663899C2-4D45-931D-BB90-3A8CD72AB5BA}"/>
          </ac:picMkLst>
        </pc:picChg>
        <pc:picChg chg="add mod">
          <ac:chgData name="Carlos Hidalgo García" userId="5e0decdd4a0d9a7e" providerId="LiveId" clId="{F3A71197-0C6B-48B5-96B4-01A3D66134A8}" dt="2024-10-07T17:08:24.533" v="8034" actId="1076"/>
          <ac:picMkLst>
            <pc:docMk/>
            <pc:sldMk cId="3484525357" sldId="321"/>
            <ac:picMk id="28" creationId="{285802C3-4CAA-D196-C56C-BACF9B051109}"/>
          </ac:picMkLst>
        </pc:picChg>
        <pc:picChg chg="add mod">
          <ac:chgData name="Carlos Hidalgo García" userId="5e0decdd4a0d9a7e" providerId="LiveId" clId="{F3A71197-0C6B-48B5-96B4-01A3D66134A8}" dt="2024-10-07T17:09:27.748" v="8044" actId="1036"/>
          <ac:picMkLst>
            <pc:docMk/>
            <pc:sldMk cId="3484525357" sldId="321"/>
            <ac:picMk id="30" creationId="{9AD74A61-A262-C48E-A70F-B36C633DB05B}"/>
          </ac:picMkLst>
        </pc:picChg>
      </pc:sldChg>
      <pc:sldChg chg="addSp delSp modSp add mod">
        <pc:chgData name="Carlos Hidalgo García" userId="5e0decdd4a0d9a7e" providerId="LiveId" clId="{F3A71197-0C6B-48B5-96B4-01A3D66134A8}" dt="2024-10-07T17:18:07.756" v="8524" actId="1076"/>
        <pc:sldMkLst>
          <pc:docMk/>
          <pc:sldMk cId="2505580125" sldId="322"/>
        </pc:sldMkLst>
        <pc:spChg chg="mod">
          <ac:chgData name="Carlos Hidalgo García" userId="5e0decdd4a0d9a7e" providerId="LiveId" clId="{F3A71197-0C6B-48B5-96B4-01A3D66134A8}" dt="2024-10-07T17:11:36.118" v="8047" actId="20577"/>
          <ac:spMkLst>
            <pc:docMk/>
            <pc:sldMk cId="2505580125" sldId="322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12:42.534" v="8314" actId="20577"/>
          <ac:spMkLst>
            <pc:docMk/>
            <pc:sldMk cId="2505580125" sldId="322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7:12:47.646" v="8316" actId="1076"/>
          <ac:picMkLst>
            <pc:docMk/>
            <pc:sldMk cId="2505580125" sldId="322"/>
            <ac:picMk id="3" creationId="{2E34F168-041E-4A1C-6FCD-20854A592D8D}"/>
          </ac:picMkLst>
        </pc:picChg>
        <pc:picChg chg="add mod">
          <ac:chgData name="Carlos Hidalgo García" userId="5e0decdd4a0d9a7e" providerId="LiveId" clId="{F3A71197-0C6B-48B5-96B4-01A3D66134A8}" dt="2024-10-07T17:13:02.113" v="8321" actId="1076"/>
          <ac:picMkLst>
            <pc:docMk/>
            <pc:sldMk cId="2505580125" sldId="322"/>
            <ac:picMk id="4" creationId="{0B5DCD8A-3522-77E7-3C09-A767DED19DD0}"/>
          </ac:picMkLst>
        </pc:picChg>
        <pc:picChg chg="del">
          <ac:chgData name="Carlos Hidalgo García" userId="5e0decdd4a0d9a7e" providerId="LiveId" clId="{F3A71197-0C6B-48B5-96B4-01A3D66134A8}" dt="2024-10-07T17:12:53.893" v="8318" actId="478"/>
          <ac:picMkLst>
            <pc:docMk/>
            <pc:sldMk cId="2505580125" sldId="322"/>
            <ac:picMk id="5" creationId="{1C403EF4-EA67-0ABA-8F9B-A6436E80286E}"/>
          </ac:picMkLst>
        </pc:picChg>
        <pc:picChg chg="del">
          <ac:chgData name="Carlos Hidalgo García" userId="5e0decdd4a0d9a7e" providerId="LiveId" clId="{F3A71197-0C6B-48B5-96B4-01A3D66134A8}" dt="2024-10-07T17:12:55.822" v="8319" actId="478"/>
          <ac:picMkLst>
            <pc:docMk/>
            <pc:sldMk cId="2505580125" sldId="322"/>
            <ac:picMk id="8" creationId="{DB57F571-F6B4-6AD4-E209-DF9E348AFCF6}"/>
          </ac:picMkLst>
        </pc:picChg>
        <pc:picChg chg="mod">
          <ac:chgData name="Carlos Hidalgo García" userId="5e0decdd4a0d9a7e" providerId="LiveId" clId="{F3A71197-0C6B-48B5-96B4-01A3D66134A8}" dt="2024-10-07T17:12:52.510" v="8317" actId="1076"/>
          <ac:picMkLst>
            <pc:docMk/>
            <pc:sldMk cId="2505580125" sldId="322"/>
            <ac:picMk id="11" creationId="{98678CAF-0F24-CDDE-ABCC-9D4731CED17E}"/>
          </ac:picMkLst>
        </pc:picChg>
        <pc:picChg chg="add del mod">
          <ac:chgData name="Carlos Hidalgo García" userId="5e0decdd4a0d9a7e" providerId="LiveId" clId="{F3A71197-0C6B-48B5-96B4-01A3D66134A8}" dt="2024-10-07T17:16:09.148" v="8326" actId="478"/>
          <ac:picMkLst>
            <pc:docMk/>
            <pc:sldMk cId="2505580125" sldId="322"/>
            <ac:picMk id="12" creationId="{CE6D3E96-2400-F5DB-64BE-5D7017CB4766}"/>
          </ac:picMkLst>
        </pc:picChg>
        <pc:picChg chg="add del mod">
          <ac:chgData name="Carlos Hidalgo García" userId="5e0decdd4a0d9a7e" providerId="LiveId" clId="{F3A71197-0C6B-48B5-96B4-01A3D66134A8}" dt="2024-10-07T17:17:44.382" v="8512" actId="478"/>
          <ac:picMkLst>
            <pc:docMk/>
            <pc:sldMk cId="2505580125" sldId="322"/>
            <ac:picMk id="14" creationId="{88814F5E-ABD5-20A2-A838-C5B8E466FF12}"/>
          </ac:picMkLst>
        </pc:picChg>
        <pc:picChg chg="add del mod">
          <ac:chgData name="Carlos Hidalgo García" userId="5e0decdd4a0d9a7e" providerId="LiveId" clId="{F3A71197-0C6B-48B5-96B4-01A3D66134A8}" dt="2024-10-07T17:17:44.798" v="8513" actId="478"/>
          <ac:picMkLst>
            <pc:docMk/>
            <pc:sldMk cId="2505580125" sldId="322"/>
            <ac:picMk id="16" creationId="{653C1A7C-E9E1-BD9D-1A9E-2BADD723488F}"/>
          </ac:picMkLst>
        </pc:picChg>
        <pc:picChg chg="del">
          <ac:chgData name="Carlos Hidalgo García" userId="5e0decdd4a0d9a7e" providerId="LiveId" clId="{F3A71197-0C6B-48B5-96B4-01A3D66134A8}" dt="2024-10-07T17:11:37.685" v="8048" actId="478"/>
          <ac:picMkLst>
            <pc:docMk/>
            <pc:sldMk cId="2505580125" sldId="322"/>
            <ac:picMk id="18" creationId="{9C4FDCC6-0F78-CAFF-0D39-C73780ED3E64}"/>
          </ac:picMkLst>
        </pc:picChg>
        <pc:picChg chg="add mod">
          <ac:chgData name="Carlos Hidalgo García" userId="5e0decdd4a0d9a7e" providerId="LiveId" clId="{F3A71197-0C6B-48B5-96B4-01A3D66134A8}" dt="2024-10-07T17:18:07.756" v="8524" actId="1076"/>
          <ac:picMkLst>
            <pc:docMk/>
            <pc:sldMk cId="2505580125" sldId="322"/>
            <ac:picMk id="19" creationId="{2727CC75-BAEA-7CF4-4F59-8DD4A3E94FA2}"/>
          </ac:picMkLst>
        </pc:picChg>
        <pc:picChg chg="del">
          <ac:chgData name="Carlos Hidalgo García" userId="5e0decdd4a0d9a7e" providerId="LiveId" clId="{F3A71197-0C6B-48B5-96B4-01A3D66134A8}" dt="2024-10-07T17:11:38.148" v="8049" actId="478"/>
          <ac:picMkLst>
            <pc:docMk/>
            <pc:sldMk cId="2505580125" sldId="322"/>
            <ac:picMk id="21" creationId="{663899C2-4D45-931D-BB90-3A8CD72AB5BA}"/>
          </ac:picMkLst>
        </pc:picChg>
        <pc:picChg chg="add mod">
          <ac:chgData name="Carlos Hidalgo García" userId="5e0decdd4a0d9a7e" providerId="LiveId" clId="{F3A71197-0C6B-48B5-96B4-01A3D66134A8}" dt="2024-10-07T17:18:07.756" v="8524" actId="1076"/>
          <ac:picMkLst>
            <pc:docMk/>
            <pc:sldMk cId="2505580125" sldId="322"/>
            <ac:picMk id="27" creationId="{6A0F504A-807C-E6CB-D22F-981F27E7C51E}"/>
          </ac:picMkLst>
        </pc:picChg>
        <pc:picChg chg="del">
          <ac:chgData name="Carlos Hidalgo García" userId="5e0decdd4a0d9a7e" providerId="LiveId" clId="{F3A71197-0C6B-48B5-96B4-01A3D66134A8}" dt="2024-10-07T17:11:38.734" v="8050" actId="478"/>
          <ac:picMkLst>
            <pc:docMk/>
            <pc:sldMk cId="2505580125" sldId="322"/>
            <ac:picMk id="28" creationId="{285802C3-4CAA-D196-C56C-BACF9B051109}"/>
          </ac:picMkLst>
        </pc:picChg>
        <pc:picChg chg="del">
          <ac:chgData name="Carlos Hidalgo García" userId="5e0decdd4a0d9a7e" providerId="LiveId" clId="{F3A71197-0C6B-48B5-96B4-01A3D66134A8}" dt="2024-10-07T17:11:39.278" v="8051" actId="478"/>
          <ac:picMkLst>
            <pc:docMk/>
            <pc:sldMk cId="2505580125" sldId="322"/>
            <ac:picMk id="30" creationId="{9AD74A61-A262-C48E-A70F-B36C633DB05B}"/>
          </ac:picMkLst>
        </pc:picChg>
      </pc:sldChg>
      <pc:sldChg chg="delSp modSp add mod">
        <pc:chgData name="Carlos Hidalgo García" userId="5e0decdd4a0d9a7e" providerId="LiveId" clId="{F3A71197-0C6B-48B5-96B4-01A3D66134A8}" dt="2024-10-07T17:26:40.357" v="9121" actId="20577"/>
        <pc:sldMkLst>
          <pc:docMk/>
          <pc:sldMk cId="3687011359" sldId="323"/>
        </pc:sldMkLst>
        <pc:spChg chg="mod">
          <ac:chgData name="Carlos Hidalgo García" userId="5e0decdd4a0d9a7e" providerId="LiveId" clId="{F3A71197-0C6B-48B5-96B4-01A3D66134A8}" dt="2024-10-07T17:26:40.357" v="9121" actId="20577"/>
          <ac:spMkLst>
            <pc:docMk/>
            <pc:sldMk cId="3687011359" sldId="323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26:33.838" v="9119" actId="13926"/>
          <ac:spMkLst>
            <pc:docMk/>
            <pc:sldMk cId="3687011359" sldId="323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7:16:49.268" v="8341" actId="478"/>
          <ac:picMkLst>
            <pc:docMk/>
            <pc:sldMk cId="3687011359" sldId="323"/>
            <ac:picMk id="3" creationId="{2E34F168-041E-4A1C-6FCD-20854A592D8D}"/>
          </ac:picMkLst>
        </pc:picChg>
        <pc:picChg chg="del">
          <ac:chgData name="Carlos Hidalgo García" userId="5e0decdd4a0d9a7e" providerId="LiveId" clId="{F3A71197-0C6B-48B5-96B4-01A3D66134A8}" dt="2024-10-07T17:16:47.335" v="8339" actId="478"/>
          <ac:picMkLst>
            <pc:docMk/>
            <pc:sldMk cId="3687011359" sldId="323"/>
            <ac:picMk id="4" creationId="{0B5DCD8A-3522-77E7-3C09-A767DED19DD0}"/>
          </ac:picMkLst>
        </pc:picChg>
        <pc:picChg chg="del">
          <ac:chgData name="Carlos Hidalgo García" userId="5e0decdd4a0d9a7e" providerId="LiveId" clId="{F3A71197-0C6B-48B5-96B4-01A3D66134A8}" dt="2024-10-07T17:16:48.518" v="8340" actId="478"/>
          <ac:picMkLst>
            <pc:docMk/>
            <pc:sldMk cId="3687011359" sldId="323"/>
            <ac:picMk id="11" creationId="{98678CAF-0F24-CDDE-ABCC-9D4731CED17E}"/>
          </ac:picMkLst>
        </pc:picChg>
        <pc:picChg chg="del">
          <ac:chgData name="Carlos Hidalgo García" userId="5e0decdd4a0d9a7e" providerId="LiveId" clId="{F3A71197-0C6B-48B5-96B4-01A3D66134A8}" dt="2024-10-07T17:16:45.685" v="8338" actId="478"/>
          <ac:picMkLst>
            <pc:docMk/>
            <pc:sldMk cId="3687011359" sldId="323"/>
            <ac:picMk id="14" creationId="{88814F5E-ABD5-20A2-A838-C5B8E466FF12}"/>
          </ac:picMkLst>
        </pc:picChg>
        <pc:picChg chg="del">
          <ac:chgData name="Carlos Hidalgo García" userId="5e0decdd4a0d9a7e" providerId="LiveId" clId="{F3A71197-0C6B-48B5-96B4-01A3D66134A8}" dt="2024-10-07T17:16:45.204" v="8337" actId="478"/>
          <ac:picMkLst>
            <pc:docMk/>
            <pc:sldMk cId="3687011359" sldId="323"/>
            <ac:picMk id="16" creationId="{653C1A7C-E9E1-BD9D-1A9E-2BADD723488F}"/>
          </ac:picMkLst>
        </pc:picChg>
      </pc:sldChg>
      <pc:sldChg chg="addSp delSp modSp add mod ord">
        <pc:chgData name="Carlos Hidalgo García" userId="5e0decdd4a0d9a7e" providerId="LiveId" clId="{F3A71197-0C6B-48B5-96B4-01A3D66134A8}" dt="2024-10-07T17:32:42.548" v="9141"/>
        <pc:sldMkLst>
          <pc:docMk/>
          <pc:sldMk cId="439088315" sldId="324"/>
        </pc:sldMkLst>
        <pc:spChg chg="mod">
          <ac:chgData name="Carlos Hidalgo García" userId="5e0decdd4a0d9a7e" providerId="LiveId" clId="{F3A71197-0C6B-48B5-96B4-01A3D66134A8}" dt="2024-10-07T17:32:18.085" v="9138" actId="20577"/>
          <ac:spMkLst>
            <pc:docMk/>
            <pc:sldMk cId="439088315" sldId="324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26:45.717" v="9123" actId="20577"/>
          <ac:spMkLst>
            <pc:docMk/>
            <pc:sldMk cId="439088315" sldId="324"/>
            <ac:spMk id="24" creationId="{77AC952E-FE1E-3C99-9DBC-A0774DAFAAAE}"/>
          </ac:spMkLst>
        </pc:spChg>
        <pc:picChg chg="add del mod">
          <ac:chgData name="Carlos Hidalgo García" userId="5e0decdd4a0d9a7e" providerId="LiveId" clId="{F3A71197-0C6B-48B5-96B4-01A3D66134A8}" dt="2024-10-07T17:31:54.158" v="9128" actId="478"/>
          <ac:picMkLst>
            <pc:docMk/>
            <pc:sldMk cId="439088315" sldId="324"/>
            <ac:picMk id="4" creationId="{3EC0ACF5-81FF-E3F1-9CB0-EBE135A1D8FC}"/>
          </ac:picMkLst>
        </pc:picChg>
        <pc:picChg chg="add mod">
          <ac:chgData name="Carlos Hidalgo García" userId="5e0decdd4a0d9a7e" providerId="LiveId" clId="{F3A71197-0C6B-48B5-96B4-01A3D66134A8}" dt="2024-10-07T17:31:58.214" v="9132" actId="208"/>
          <ac:picMkLst>
            <pc:docMk/>
            <pc:sldMk cId="439088315" sldId="324"/>
            <ac:picMk id="8" creationId="{903BA899-AFFF-43DA-7521-54398725C17E}"/>
          </ac:picMkLst>
        </pc:picChg>
        <pc:picChg chg="add mod">
          <ac:chgData name="Carlos Hidalgo García" userId="5e0decdd4a0d9a7e" providerId="LiveId" clId="{F3A71197-0C6B-48B5-96B4-01A3D66134A8}" dt="2024-10-07T17:32:11.687" v="9136" actId="208"/>
          <ac:picMkLst>
            <pc:docMk/>
            <pc:sldMk cId="439088315" sldId="324"/>
            <ac:picMk id="11" creationId="{42D82ECC-9803-9C5A-8071-0F85BB62A6F6}"/>
          </ac:picMkLst>
        </pc:picChg>
      </pc:sldChg>
      <pc:sldChg chg="addSp delSp modSp add mod">
        <pc:chgData name="Carlos Hidalgo García" userId="5e0decdd4a0d9a7e" providerId="LiveId" clId="{F3A71197-0C6B-48B5-96B4-01A3D66134A8}" dt="2024-10-08T10:40:17.408" v="10103" actId="20577"/>
        <pc:sldMkLst>
          <pc:docMk/>
          <pc:sldMk cId="3332345527" sldId="325"/>
        </pc:sldMkLst>
        <pc:spChg chg="mod">
          <ac:chgData name="Carlos Hidalgo García" userId="5e0decdd4a0d9a7e" providerId="LiveId" clId="{F3A71197-0C6B-48B5-96B4-01A3D66134A8}" dt="2024-10-08T10:40:17.408" v="10103" actId="20577"/>
          <ac:spMkLst>
            <pc:docMk/>
            <pc:sldMk cId="3332345527" sldId="325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42:15.754" v="9632" actId="13926"/>
          <ac:spMkLst>
            <pc:docMk/>
            <pc:sldMk cId="3332345527" sldId="325"/>
            <ac:spMk id="24" creationId="{77AC952E-FE1E-3C99-9DBC-A0774DAFAAAE}"/>
          </ac:spMkLst>
        </pc:spChg>
        <pc:picChg chg="add mod">
          <ac:chgData name="Carlos Hidalgo García" userId="5e0decdd4a0d9a7e" providerId="LiveId" clId="{F3A71197-0C6B-48B5-96B4-01A3D66134A8}" dt="2024-10-07T17:39:06.026" v="9484" actId="14100"/>
          <ac:picMkLst>
            <pc:docMk/>
            <pc:sldMk cId="3332345527" sldId="325"/>
            <ac:picMk id="4" creationId="{AE683A79-6984-C22E-0144-EE41D182B53C}"/>
          </ac:picMkLst>
        </pc:picChg>
        <pc:picChg chg="add mod">
          <ac:chgData name="Carlos Hidalgo García" userId="5e0decdd4a0d9a7e" providerId="LiveId" clId="{F3A71197-0C6B-48B5-96B4-01A3D66134A8}" dt="2024-10-07T17:39:09.603" v="9487" actId="208"/>
          <ac:picMkLst>
            <pc:docMk/>
            <pc:sldMk cId="3332345527" sldId="325"/>
            <ac:picMk id="8" creationId="{025527E5-9B0D-D664-B953-60E019DFB1AB}"/>
          </ac:picMkLst>
        </pc:picChg>
        <pc:picChg chg="add del mod">
          <ac:chgData name="Carlos Hidalgo García" userId="5e0decdd4a0d9a7e" providerId="LiveId" clId="{F3A71197-0C6B-48B5-96B4-01A3D66134A8}" dt="2024-10-07T17:40:08.019" v="9506" actId="478"/>
          <ac:picMkLst>
            <pc:docMk/>
            <pc:sldMk cId="3332345527" sldId="325"/>
            <ac:picMk id="11" creationId="{C5616C1F-D02C-5C42-C8D7-1A39ED9FDB8A}"/>
          </ac:picMkLst>
        </pc:picChg>
        <pc:picChg chg="add mod">
          <ac:chgData name="Carlos Hidalgo García" userId="5e0decdd4a0d9a7e" providerId="LiveId" clId="{F3A71197-0C6B-48B5-96B4-01A3D66134A8}" dt="2024-10-07T17:40:22.852" v="9511" actId="208"/>
          <ac:picMkLst>
            <pc:docMk/>
            <pc:sldMk cId="3332345527" sldId="325"/>
            <ac:picMk id="13" creationId="{C11DF434-7ADF-CDB9-0BA8-BB9FCA143434}"/>
          </ac:picMkLst>
        </pc:picChg>
      </pc:sldChg>
      <pc:sldChg chg="addSp delSp modSp add mod">
        <pc:chgData name="Carlos Hidalgo García" userId="5e0decdd4a0d9a7e" providerId="LiveId" clId="{F3A71197-0C6B-48B5-96B4-01A3D66134A8}" dt="2024-10-08T10:40:20.076" v="10105" actId="20577"/>
        <pc:sldMkLst>
          <pc:docMk/>
          <pc:sldMk cId="767511755" sldId="326"/>
        </pc:sldMkLst>
        <pc:spChg chg="mod">
          <ac:chgData name="Carlos Hidalgo García" userId="5e0decdd4a0d9a7e" providerId="LiveId" clId="{F3A71197-0C6B-48B5-96B4-01A3D66134A8}" dt="2024-10-08T10:40:20.076" v="10105" actId="20577"/>
          <ac:spMkLst>
            <pc:docMk/>
            <pc:sldMk cId="767511755" sldId="326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49:17.258" v="10078" actId="13926"/>
          <ac:spMkLst>
            <pc:docMk/>
            <pc:sldMk cId="767511755" sldId="326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7:41:21.293" v="9515" actId="478"/>
          <ac:picMkLst>
            <pc:docMk/>
            <pc:sldMk cId="767511755" sldId="326"/>
            <ac:picMk id="4" creationId="{AE683A79-6984-C22E-0144-EE41D182B53C}"/>
          </ac:picMkLst>
        </pc:picChg>
        <pc:picChg chg="add mod">
          <ac:chgData name="Carlos Hidalgo García" userId="5e0decdd4a0d9a7e" providerId="LiveId" clId="{F3A71197-0C6B-48B5-96B4-01A3D66134A8}" dt="2024-10-07T17:47:32.669" v="10047" actId="1036"/>
          <ac:picMkLst>
            <pc:docMk/>
            <pc:sldMk cId="767511755" sldId="326"/>
            <ac:picMk id="5" creationId="{5B03D47D-9053-8CFA-1CAC-B98C19869FCB}"/>
          </ac:picMkLst>
        </pc:picChg>
        <pc:picChg chg="del">
          <ac:chgData name="Carlos Hidalgo García" userId="5e0decdd4a0d9a7e" providerId="LiveId" clId="{F3A71197-0C6B-48B5-96B4-01A3D66134A8}" dt="2024-10-07T17:41:17.979" v="9513" actId="478"/>
          <ac:picMkLst>
            <pc:docMk/>
            <pc:sldMk cId="767511755" sldId="326"/>
            <ac:picMk id="8" creationId="{025527E5-9B0D-D664-B953-60E019DFB1AB}"/>
          </ac:picMkLst>
        </pc:picChg>
        <pc:picChg chg="add mod">
          <ac:chgData name="Carlos Hidalgo García" userId="5e0decdd4a0d9a7e" providerId="LiveId" clId="{F3A71197-0C6B-48B5-96B4-01A3D66134A8}" dt="2024-10-07T17:48:31.743" v="10063" actId="1035"/>
          <ac:picMkLst>
            <pc:docMk/>
            <pc:sldMk cId="767511755" sldId="326"/>
            <ac:picMk id="11" creationId="{B4DEE280-866B-74A7-3458-0F5BD8479349}"/>
          </ac:picMkLst>
        </pc:picChg>
        <pc:picChg chg="del">
          <ac:chgData name="Carlos Hidalgo García" userId="5e0decdd4a0d9a7e" providerId="LiveId" clId="{F3A71197-0C6B-48B5-96B4-01A3D66134A8}" dt="2024-10-07T17:41:18.692" v="9514" actId="478"/>
          <ac:picMkLst>
            <pc:docMk/>
            <pc:sldMk cId="767511755" sldId="326"/>
            <ac:picMk id="13" creationId="{C11DF434-7ADF-CDB9-0BA8-BB9FCA143434}"/>
          </ac:picMkLst>
        </pc:picChg>
        <pc:picChg chg="add mod">
          <ac:chgData name="Carlos Hidalgo García" userId="5e0decdd4a0d9a7e" providerId="LiveId" clId="{F3A71197-0C6B-48B5-96B4-01A3D66134A8}" dt="2024-10-07T17:48:06.900" v="10056" actId="208"/>
          <ac:picMkLst>
            <pc:docMk/>
            <pc:sldMk cId="767511755" sldId="326"/>
            <ac:picMk id="14" creationId="{CA28A719-97FC-0485-C1CE-A431733467F5}"/>
          </ac:picMkLst>
        </pc:picChg>
        <pc:picChg chg="add mod">
          <ac:chgData name="Carlos Hidalgo García" userId="5e0decdd4a0d9a7e" providerId="LiveId" clId="{F3A71197-0C6B-48B5-96B4-01A3D66134A8}" dt="2024-10-07T17:48:23.966" v="10061" actId="208"/>
          <ac:picMkLst>
            <pc:docMk/>
            <pc:sldMk cId="767511755" sldId="326"/>
            <ac:picMk id="16" creationId="{D430817B-A756-8374-5080-4AED6FE6BED3}"/>
          </ac:picMkLst>
        </pc:picChg>
        <pc:picChg chg="add mod">
          <ac:chgData name="Carlos Hidalgo García" userId="5e0decdd4a0d9a7e" providerId="LiveId" clId="{F3A71197-0C6B-48B5-96B4-01A3D66134A8}" dt="2024-10-07T17:48:45.652" v="10067" actId="1076"/>
          <ac:picMkLst>
            <pc:docMk/>
            <pc:sldMk cId="767511755" sldId="326"/>
            <ac:picMk id="18" creationId="{A299B6BE-785A-F90F-5817-67F01E8FC975}"/>
          </ac:picMkLst>
        </pc:picChg>
        <pc:picChg chg="add mod">
          <ac:chgData name="Carlos Hidalgo García" userId="5e0decdd4a0d9a7e" providerId="LiveId" clId="{F3A71197-0C6B-48B5-96B4-01A3D66134A8}" dt="2024-10-07T17:49:07.796" v="10075" actId="1035"/>
          <ac:picMkLst>
            <pc:docMk/>
            <pc:sldMk cId="767511755" sldId="326"/>
            <ac:picMk id="20" creationId="{CBAC51D3-738D-C228-D001-6B9B56DC407C}"/>
          </ac:picMkLst>
        </pc:picChg>
      </pc:sldChg>
      <pc:sldChg chg="delSp modSp add mod">
        <pc:chgData name="Carlos Hidalgo García" userId="5e0decdd4a0d9a7e" providerId="LiveId" clId="{F3A71197-0C6B-48B5-96B4-01A3D66134A8}" dt="2024-10-08T10:40:23.210" v="10107" actId="20577"/>
        <pc:sldMkLst>
          <pc:docMk/>
          <pc:sldMk cId="2382085345" sldId="327"/>
        </pc:sldMkLst>
        <pc:spChg chg="mod">
          <ac:chgData name="Carlos Hidalgo García" userId="5e0decdd4a0d9a7e" providerId="LiveId" clId="{F3A71197-0C6B-48B5-96B4-01A3D66134A8}" dt="2024-10-08T10:40:23.210" v="10107" actId="20577"/>
          <ac:spMkLst>
            <pc:docMk/>
            <pc:sldMk cId="2382085345" sldId="327"/>
            <ac:spMk id="2" creationId="{7F9F07BE-1DDC-E18E-7266-8619704EC24D}"/>
          </ac:spMkLst>
        </pc:spChg>
        <pc:spChg chg="mod">
          <ac:chgData name="Carlos Hidalgo García" userId="5e0decdd4a0d9a7e" providerId="LiveId" clId="{F3A71197-0C6B-48B5-96B4-01A3D66134A8}" dt="2024-10-07T17:53:55.372" v="10082" actId="20577"/>
          <ac:spMkLst>
            <pc:docMk/>
            <pc:sldMk cId="2382085345" sldId="327"/>
            <ac:spMk id="24" creationId="{77AC952E-FE1E-3C99-9DBC-A0774DAFAAAE}"/>
          </ac:spMkLst>
        </pc:spChg>
        <pc:picChg chg="del">
          <ac:chgData name="Carlos Hidalgo García" userId="5e0decdd4a0d9a7e" providerId="LiveId" clId="{F3A71197-0C6B-48B5-96B4-01A3D66134A8}" dt="2024-10-07T17:53:56.923" v="10083" actId="478"/>
          <ac:picMkLst>
            <pc:docMk/>
            <pc:sldMk cId="2382085345" sldId="327"/>
            <ac:picMk id="5" creationId="{5B03D47D-9053-8CFA-1CAC-B98C19869FCB}"/>
          </ac:picMkLst>
        </pc:picChg>
        <pc:picChg chg="del">
          <ac:chgData name="Carlos Hidalgo García" userId="5e0decdd4a0d9a7e" providerId="LiveId" clId="{F3A71197-0C6B-48B5-96B4-01A3D66134A8}" dt="2024-10-07T17:53:58.036" v="10085" actId="478"/>
          <ac:picMkLst>
            <pc:docMk/>
            <pc:sldMk cId="2382085345" sldId="327"/>
            <ac:picMk id="11" creationId="{B4DEE280-866B-74A7-3458-0F5BD8479349}"/>
          </ac:picMkLst>
        </pc:picChg>
        <pc:picChg chg="del">
          <ac:chgData name="Carlos Hidalgo García" userId="5e0decdd4a0d9a7e" providerId="LiveId" clId="{F3A71197-0C6B-48B5-96B4-01A3D66134A8}" dt="2024-10-07T17:53:57.406" v="10084" actId="478"/>
          <ac:picMkLst>
            <pc:docMk/>
            <pc:sldMk cId="2382085345" sldId="327"/>
            <ac:picMk id="14" creationId="{CA28A719-97FC-0485-C1CE-A431733467F5}"/>
          </ac:picMkLst>
        </pc:picChg>
        <pc:picChg chg="del">
          <ac:chgData name="Carlos Hidalgo García" userId="5e0decdd4a0d9a7e" providerId="LiveId" clId="{F3A71197-0C6B-48B5-96B4-01A3D66134A8}" dt="2024-10-07T17:53:58.565" v="10086" actId="478"/>
          <ac:picMkLst>
            <pc:docMk/>
            <pc:sldMk cId="2382085345" sldId="327"/>
            <ac:picMk id="16" creationId="{D430817B-A756-8374-5080-4AED6FE6BED3}"/>
          </ac:picMkLst>
        </pc:picChg>
        <pc:picChg chg="del">
          <ac:chgData name="Carlos Hidalgo García" userId="5e0decdd4a0d9a7e" providerId="LiveId" clId="{F3A71197-0C6B-48B5-96B4-01A3D66134A8}" dt="2024-10-07T17:53:59.630" v="10088" actId="478"/>
          <ac:picMkLst>
            <pc:docMk/>
            <pc:sldMk cId="2382085345" sldId="327"/>
            <ac:picMk id="18" creationId="{A299B6BE-785A-F90F-5817-67F01E8FC975}"/>
          </ac:picMkLst>
        </pc:picChg>
        <pc:picChg chg="del">
          <ac:chgData name="Carlos Hidalgo García" userId="5e0decdd4a0d9a7e" providerId="LiveId" clId="{F3A71197-0C6B-48B5-96B4-01A3D66134A8}" dt="2024-10-07T17:53:59.046" v="10087" actId="478"/>
          <ac:picMkLst>
            <pc:docMk/>
            <pc:sldMk cId="2382085345" sldId="327"/>
            <ac:picMk id="20" creationId="{CBAC51D3-738D-C228-D001-6B9B56DC407C}"/>
          </ac:picMkLst>
        </pc:picChg>
      </pc:sldChg>
      <pc:sldChg chg="addSp delSp modSp add mod">
        <pc:chgData name="Carlos Hidalgo García" userId="5e0decdd4a0d9a7e" providerId="LiveId" clId="{F3A71197-0C6B-48B5-96B4-01A3D66134A8}" dt="2024-10-08T10:43:54.101" v="10171" actId="403"/>
        <pc:sldMkLst>
          <pc:docMk/>
          <pc:sldMk cId="3155192854" sldId="328"/>
        </pc:sldMkLst>
        <pc:spChg chg="mod">
          <ac:chgData name="Carlos Hidalgo García" userId="5e0decdd4a0d9a7e" providerId="LiveId" clId="{F3A71197-0C6B-48B5-96B4-01A3D66134A8}" dt="2024-10-08T10:40:14.768" v="10101" actId="20577"/>
          <ac:spMkLst>
            <pc:docMk/>
            <pc:sldMk cId="3155192854" sldId="328"/>
            <ac:spMk id="2" creationId="{09DA4F31-0194-3EC4-7101-0B73C5A9DDD1}"/>
          </ac:spMkLst>
        </pc:spChg>
        <pc:spChg chg="mod">
          <ac:chgData name="Carlos Hidalgo García" userId="5e0decdd4a0d9a7e" providerId="LiveId" clId="{F3A71197-0C6B-48B5-96B4-01A3D66134A8}" dt="2024-10-08T10:40:34.384" v="10145" actId="20577"/>
          <ac:spMkLst>
            <pc:docMk/>
            <pc:sldMk cId="3155192854" sldId="328"/>
            <ac:spMk id="24" creationId="{45A282D4-C179-E919-9D08-97DEA6133A4D}"/>
          </ac:spMkLst>
        </pc:spChg>
        <pc:graphicFrameChg chg="add mod">
          <ac:chgData name="Carlos Hidalgo García" userId="5e0decdd4a0d9a7e" providerId="LiveId" clId="{F3A71197-0C6B-48B5-96B4-01A3D66134A8}" dt="2024-10-08T10:41:51.442" v="10148" actId="1076"/>
          <ac:graphicFrameMkLst>
            <pc:docMk/>
            <pc:sldMk cId="3155192854" sldId="328"/>
            <ac:graphicFrameMk id="3" creationId="{DD41C616-9812-7EF6-20E5-BDD09E3E30C8}"/>
          </ac:graphicFrameMkLst>
        </pc:graphicFrameChg>
        <pc:graphicFrameChg chg="add mod">
          <ac:chgData name="Carlos Hidalgo García" userId="5e0decdd4a0d9a7e" providerId="LiveId" clId="{F3A71197-0C6B-48B5-96B4-01A3D66134A8}" dt="2024-10-08T10:41:53.371" v="10149"/>
          <ac:graphicFrameMkLst>
            <pc:docMk/>
            <pc:sldMk cId="3155192854" sldId="328"/>
            <ac:graphicFrameMk id="4" creationId="{822F4756-DA83-F7E3-8A00-6CE9A851DE24}"/>
          </ac:graphicFrameMkLst>
        </pc:graphicFrameChg>
        <pc:graphicFrameChg chg="add mod modGraphic">
          <ac:chgData name="Carlos Hidalgo García" userId="5e0decdd4a0d9a7e" providerId="LiveId" clId="{F3A71197-0C6B-48B5-96B4-01A3D66134A8}" dt="2024-10-08T10:43:54.101" v="10171" actId="403"/>
          <ac:graphicFrameMkLst>
            <pc:docMk/>
            <pc:sldMk cId="3155192854" sldId="328"/>
            <ac:graphicFrameMk id="5" creationId="{8A26EFBD-A405-F6AD-6401-E503ADD51445}"/>
          </ac:graphicFrameMkLst>
        </pc:graphicFrameChg>
        <pc:picChg chg="del">
          <ac:chgData name="Carlos Hidalgo García" userId="5e0decdd4a0d9a7e" providerId="LiveId" clId="{F3A71197-0C6B-48B5-96B4-01A3D66134A8}" dt="2024-10-08T10:40:12.482" v="10098" actId="478"/>
          <ac:picMkLst>
            <pc:docMk/>
            <pc:sldMk cId="3155192854" sldId="328"/>
            <ac:picMk id="8" creationId="{D5B3D688-3DBB-9EEE-692F-EA001FFF1ED0}"/>
          </ac:picMkLst>
        </pc:picChg>
        <pc:picChg chg="del">
          <ac:chgData name="Carlos Hidalgo García" userId="5e0decdd4a0d9a7e" providerId="LiveId" clId="{F3A71197-0C6B-48B5-96B4-01A3D66134A8}" dt="2024-10-08T10:40:12.864" v="10099" actId="478"/>
          <ac:picMkLst>
            <pc:docMk/>
            <pc:sldMk cId="3155192854" sldId="328"/>
            <ac:picMk id="11" creationId="{4AF5A31C-9BF2-F8E1-A3D4-B2D869298C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3584D-108F-4663-B987-4F454F32649C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D2D2B-B293-4FA1-8606-91021862E9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42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6819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4BC32-0A1A-0B65-6802-135C6AD4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C82EA48-9BFD-89FB-C5EC-21D0AF077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09D432-D278-7BC8-D079-50FB3613F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A117EE-5320-0DD0-08DE-0FD4F1D85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403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52CFE-5109-F5AF-F26B-92F46A55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5F1CF8-C1B2-44C6-5E8D-9676C74FD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7F5213-3EA3-13C9-5560-9D3F17B9F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41D98F-BFCF-6D86-5E8D-5CB7254F69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343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B69C8-6D33-D18F-E384-7168242B5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E926C2-D6B7-7701-88BB-EA6E99F17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F25FB6-BCA9-9D62-27FB-54E0D2E21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7B8702-E8F4-9384-26B0-DB202A1D6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7421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1CB3-065F-B397-1A8D-0C765C840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11726B-CE98-11A7-9822-8886B9484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5267559-863E-E555-95E4-1EACD11A1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F0CA3C-4368-DC61-7BFC-0094B6537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80992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F4AB-CCEA-5D98-C9A4-41EB381C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E93F28-A2F0-55A0-89AA-72ECB1D6D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EB85DA-FB89-CC46-F569-4A10B075F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0CAB41-3DEC-AE16-D2A4-488322C76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440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F14EE-53AC-AB95-B2AD-1AB556E9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8371C8E-AE9B-96C6-20F8-5D21723E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8C37C2-4DAA-EAD1-454A-BFF3FCB4A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661498-1342-D760-233C-53E22651D8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69006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EAE4-44C0-2AC9-E994-870C14E1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ACB7397-01CF-15BE-1D37-C56211A04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F3FE11-0B51-DB0C-D568-FA8106400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4BBDF6-AA92-C94C-FE0C-A5639B999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9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EFBC-2D3B-46AC-1DD5-036C6533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84D091-D930-CFE9-7651-13FF87375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C9DD9F-A0A1-C87B-14BB-3484B0A20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0A61C3-5A04-A738-8D28-886F5FA73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03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AFBB9-67DF-520D-89F4-03CEA003D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E59C2-203D-AAA7-AC57-08217AB6E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988230-81DC-7CE0-4584-77E58D39F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E81E8C-FA32-875A-8256-C5B46B830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132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94426-5063-79C2-4571-66ECFF150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EEF0112-06C6-336E-A9AA-20C4A7924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C1EB80-3A81-3D2A-5B8B-9B57E0D65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906974-7402-E287-ADBD-1D908C3DA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99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103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98BBC-F420-9B04-4B22-5910A1DFB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B45BD09-71AF-165D-5C2A-6E0571823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9D16E6-432C-648B-9775-AAB89CBCB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030ECD-E592-2C46-82D3-21E8CE8AD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5977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C3B5-BC62-DC6E-6D40-A27DE9433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03D1DFE-B720-072A-D899-023953EC0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2341F6C-A8CD-3B78-E488-469C4910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19742B-617B-9557-02E6-491A40E2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648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C055-E636-67C5-5A83-35C92771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297A80-DB1C-4577-D933-61386F790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FF955E6-7982-0BBB-0C69-676486C92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BED15F-916F-77EE-96A7-90192051F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4276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51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E84-F0F7-2FFF-F766-2EDC64F4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2AA58AE-7F4D-5FEB-DEB4-20F2496C6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F5217B-8151-8AA8-D515-F2E6513B3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05E511-A3BA-4F92-5E13-BEC741D04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752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4DAF5-F03A-1CD6-381E-7861AE33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FEB7BDE-6AF3-3E22-0BF7-3CD53B256A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A311A2-F980-DA53-8C52-9E8FE1D4B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6DD955-755D-DE6E-1318-FC9125DF6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9055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E07DC-603A-4DCC-788D-63254E309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BC5ECA-EB29-4C96-E2C3-D01A76AF2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C62574-933E-9611-6D3E-553DE807A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AEC6E2-FED7-23B7-D21E-7F7636489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2417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CE2FA-C6FD-F094-CBE6-5097FDFF9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C948EC8-3AB9-196E-0D40-0A07CEBE0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4DAC43-1FFF-0EEF-3A89-7890C47F7A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D9B69A-2AFB-CAA4-A415-EB0D0C055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61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1FA86-ED4F-D192-4AD5-03C20FC83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0FA092D-A374-F6D9-4490-2DA700729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A20E7F-2546-D3F5-0DB1-1FF82C7BC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3FD319-3383-C9DC-964F-EE257675C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9333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66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336CD-6FA7-6F33-5E96-68815CCE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674B66-30AC-7F3C-E411-032887694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3088E07-B18C-E41B-ACED-F3F5D6C12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Un </a:t>
            </a:r>
            <a:r>
              <a:rPr lang="es-ES" b="1" dirty="0" err="1"/>
              <a:t>loop</a:t>
            </a:r>
            <a:r>
              <a:rPr lang="es-ES" dirty="0"/>
              <a:t> o </a:t>
            </a:r>
            <a:r>
              <a:rPr lang="es-ES" b="1" dirty="0"/>
              <a:t>bucle</a:t>
            </a:r>
            <a:r>
              <a:rPr lang="es-ES" dirty="0"/>
              <a:t> es una estructura que permite </a:t>
            </a:r>
            <a:r>
              <a:rPr lang="es-ES" b="1" dirty="0"/>
              <a:t>repetir un bloque de código varias veces</a:t>
            </a:r>
            <a:r>
              <a:rPr lang="es-ES" dirty="0"/>
              <a:t>. Es como darle instrucciones a tu computadora para que realice una tarea repetitiva sin tener que escribir el mismo código una y otra vez.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B96B53-AD63-0AFA-5D1A-A9EBCD03D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1D2D2B-B293-4FA1-8606-91021862E983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33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730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917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2559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9688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4196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87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866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8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8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86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39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587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39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47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177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77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2667A3A-3F8F-44D2-9D26-3DDCD902BA7B}" type="datetimeFigureOut">
              <a:rPr lang="es-ES" smtClean="0"/>
              <a:t>09/10/2024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DA563A8-5988-4135-81CB-72361BDE38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245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</a:t>
            </a:r>
          </a:p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Programación de Inteligencia Artificial</a:t>
            </a: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2938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424069" y="1329323"/>
            <a:ext cx="11632906" cy="550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Evalúa la experiencia y las certificaciones del candidato para determinar una oferta de trabajo.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Inputs del candidato: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Años de experiencia (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Conocimientos en Python (si/no) 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Utiliza un condicional ternario para convertir 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Bool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Certificado Cloud (si/no) 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Utiliza un condicional ternario para convertir 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Bool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Color de pelo (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string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“Rubio”/”Moreno”/”Castaño”)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Condiciones: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tiene más de 5 años de experiencia y conocimientos en Python: “Oferta Senior”.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tiene más o 3 años de experiencia y conocimientos Python: “Oferta Desarrollador”.</a:t>
            </a: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Si, además, tiene certificado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cloud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“Adicional: bono por certificación Cloud” (condicional anidado)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tiene entre 1 y 3 años de experiencia (ambos no incluidos), tiene conocimientos Python y NO tiene certificado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cloud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“Oferta Junior”.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Resto de casos: “Becario” + “Rubio”/”Moreno”/”Castaño/”Calvo” en función de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color_pelo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.(match).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675366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76E31-5021-F090-E3D0-64B7D3BBF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5F3A3F8A-0F7C-25A1-1A5E-E9EA0F441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8F83AED-7F55-73D2-E713-5667ADE656AA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F31A31B9-33AF-025E-293F-0A8E54CF76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ED2A65F-3C43-ABFF-136F-FB1165E64586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 utiliza para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iterar sobre una secuencia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(lista, tupla, diccionario o ¡incluso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!). Es ideal cuando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sabes cuántas veces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quieres repetir una acción.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85C215B-4ACA-1F3E-9273-C4E5424A874F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0B7F9F5-50FD-9727-14B3-16D0D92C565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3A8888A-95EE-D7CF-4936-511CBA45E47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C2BBB1C-C6A1-E249-6B67-F0FF027B876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12BC4EA-5843-F714-92F3-8BD48EFAF30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F58C85D-CAE3-BDFB-40D0-11F83D4B4562}"/>
              </a:ext>
            </a:extLst>
          </p:cNvPr>
          <p:cNvSpPr txBox="1"/>
          <p:nvPr/>
        </p:nvSpPr>
        <p:spPr>
          <a:xfrm>
            <a:off x="2132524" y="4400645"/>
            <a:ext cx="611857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32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32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32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iterable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s-ES" sz="32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3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A744217-3F21-E580-E647-635CB531BB85}"/>
              </a:ext>
            </a:extLst>
          </p:cNvPr>
          <p:cNvSpPr txBox="1"/>
          <p:nvPr/>
        </p:nvSpPr>
        <p:spPr>
          <a:xfrm>
            <a:off x="398710" y="3939510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Cada uno de los elementos que compone el iterable</a:t>
            </a:r>
            <a:endParaRPr lang="es-ES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D903B26-D737-E537-B43F-F6F6D18569DB}"/>
              </a:ext>
            </a:extLst>
          </p:cNvPr>
          <p:cNvSpPr txBox="1"/>
          <p:nvPr/>
        </p:nvSpPr>
        <p:spPr>
          <a:xfrm>
            <a:off x="7956116" y="3602625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Secuencia</a:t>
            </a:r>
            <a:endParaRPr lang="es-ES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200746A4-4E4E-0BB5-35F1-F6F317267913}"/>
              </a:ext>
            </a:extLst>
          </p:cNvPr>
          <p:cNvSpPr txBox="1"/>
          <p:nvPr/>
        </p:nvSpPr>
        <p:spPr>
          <a:xfrm>
            <a:off x="15755" y="5642753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Tabulación</a:t>
            </a:r>
            <a:endParaRPr lang="es-ES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F124EAA-32DB-BEB2-97F3-E276E2DD27FE}"/>
              </a:ext>
            </a:extLst>
          </p:cNvPr>
          <p:cNvSpPr txBox="1"/>
          <p:nvPr/>
        </p:nvSpPr>
        <p:spPr>
          <a:xfrm>
            <a:off x="908746" y="6062448"/>
            <a:ext cx="10805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Código que se ejecuta en cada iteración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Podemos llamar al elemento que está siendo iterado o a sus atributos a través del nombre definido en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dirty="0"/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85646D72-FCF3-9633-6B31-E797F98DF404}"/>
              </a:ext>
            </a:extLst>
          </p:cNvPr>
          <p:cNvCxnSpPr>
            <a:cxnSpLocks/>
          </p:cNvCxnSpPr>
          <p:nvPr/>
        </p:nvCxnSpPr>
        <p:spPr>
          <a:xfrm flipV="1">
            <a:off x="1087395" y="5325162"/>
            <a:ext cx="1021986" cy="317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92B79AF4-05C1-ECD5-8A1D-6B447928C7F4}"/>
              </a:ext>
            </a:extLst>
          </p:cNvPr>
          <p:cNvCxnSpPr>
            <a:cxnSpLocks/>
          </p:cNvCxnSpPr>
          <p:nvPr/>
        </p:nvCxnSpPr>
        <p:spPr>
          <a:xfrm>
            <a:off x="3683028" y="4370847"/>
            <a:ext cx="173407" cy="178947"/>
          </a:xfrm>
          <a:prstGeom prst="straightConnector1">
            <a:avLst/>
          </a:prstGeom>
          <a:ln w="57150">
            <a:solidFill>
              <a:srgbClr val="EEE8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23783138-EA57-0FEF-999B-D0646E5BA50D}"/>
              </a:ext>
            </a:extLst>
          </p:cNvPr>
          <p:cNvCxnSpPr>
            <a:cxnSpLocks/>
          </p:cNvCxnSpPr>
          <p:nvPr/>
        </p:nvCxnSpPr>
        <p:spPr>
          <a:xfrm flipH="1">
            <a:off x="6881613" y="3886478"/>
            <a:ext cx="1044612" cy="6909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9FDC0A77-070C-5417-2E8F-5C400A2EACDB}"/>
              </a:ext>
            </a:extLst>
          </p:cNvPr>
          <p:cNvCxnSpPr>
            <a:cxnSpLocks/>
          </p:cNvCxnSpPr>
          <p:nvPr/>
        </p:nvCxnSpPr>
        <p:spPr>
          <a:xfrm flipV="1">
            <a:off x="5327174" y="5577526"/>
            <a:ext cx="0" cy="3471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Imagen 69">
            <a:extLst>
              <a:ext uri="{FF2B5EF4-FFF2-40B4-BE49-F238E27FC236}">
                <a16:creationId xmlns:a16="http://schemas.microsoft.com/office/drawing/2014/main" id="{C04530D8-31B8-5F18-CBD7-081444BFE1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714" y="4347818"/>
            <a:ext cx="3590925" cy="828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Imagen 74">
            <a:extLst>
              <a:ext uri="{FF2B5EF4-FFF2-40B4-BE49-F238E27FC236}">
                <a16:creationId xmlns:a16="http://schemas.microsoft.com/office/drawing/2014/main" id="{9C0BE1F9-F57A-0E09-06C6-217169C03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0602" y="4657767"/>
            <a:ext cx="895350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755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9D4F-C077-21B3-1FDB-2EA19788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371FBFA-22A7-0A3C-D5EE-7C14F17DB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35BA2BE-8A4F-AB58-A315-6CFEF44A6897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816E6343-6D06-915A-0F65-F49A6D73DC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1EF8F541-63C3-772C-9D54-FFCC2D58C141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¿Podemos obtener el valor del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iteraciones?</a:t>
            </a:r>
          </a:p>
          <a:p>
            <a:pPr lvl="2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Sí, para ello utilizaremos el método: </a:t>
            </a: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4893A0-EE0F-46B3-895B-7D980810C1B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9794F9E6-D5B4-8FC9-1AC0-FD51FB4B8BB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346BDD3-429C-935C-1F56-5798A3313C5C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AA58EBE-6A3D-DADD-0B3D-644A7152FFB4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A0B2A9E-D710-A847-70A5-13750E52A2B7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87BAF2-8744-EB58-283A-AD2F683B6B23}"/>
              </a:ext>
            </a:extLst>
          </p:cNvPr>
          <p:cNvSpPr txBox="1"/>
          <p:nvPr/>
        </p:nvSpPr>
        <p:spPr>
          <a:xfrm>
            <a:off x="356595" y="3677386"/>
            <a:ext cx="11819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800" b="1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iterable, </a:t>
            </a:r>
            <a:r>
              <a:rPr lang="es-ES" sz="28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1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2800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800FA14-FF00-E5D2-14A3-B5F6645B0F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068" y="4810360"/>
            <a:ext cx="6058624" cy="1145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D0472BE-1BA3-BD30-BC38-AB39A6E69D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6435" y="4985764"/>
            <a:ext cx="1400175" cy="1200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229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595C8-1372-6D05-7BFD-F021184B4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8C355FC-47A5-CDCD-C4C3-BEB17552A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78E6A8C-4CF6-B035-AD61-FC4A84BFDFF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3CF8767-959B-8FE7-AFC8-FF53D905B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D5B72341-742B-B816-CB00-3D2D01CFD744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¿Podemos obtener el valor del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iteraciones?</a:t>
            </a:r>
          </a:p>
          <a:p>
            <a:pPr lvl="2" algn="just"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También utilizando las funciones </a:t>
            </a: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y </a:t>
            </a: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(), aunque es 	 	menos eficiente.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B2DFC71-014C-4382-4EBB-B491EDD2D9B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411B3AD-290A-C542-E8FF-EE5A801019A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4135E8E-881B-B3E4-27A5-854AD3C9971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EFA7FBA-140D-B8DB-125F-67CD3A2D086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2C06588-895D-E573-A90D-67D51AAD05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8B2500-2778-17AB-D700-019319A7617B}"/>
              </a:ext>
            </a:extLst>
          </p:cNvPr>
          <p:cNvSpPr txBox="1"/>
          <p:nvPr/>
        </p:nvSpPr>
        <p:spPr>
          <a:xfrm>
            <a:off x="2082713" y="4139051"/>
            <a:ext cx="118196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contador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28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CF6EB9-C61F-C640-7CF3-898F6C44E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0249" y="5146560"/>
            <a:ext cx="4991100" cy="1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95F285A-C99A-083C-F950-7B929D77F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355" y="5573467"/>
            <a:ext cx="2438400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456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883E1-3352-7407-3A21-BA159E62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70D09895-45CC-20F8-43BC-EABCC7D99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AFE0D077-DA4F-3F30-0ED4-5597AF557EDF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B7EDEDF1-787D-F382-A578-FE4B5894D5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A9DD790-3822-2C47-3EF5-473DA8198EF8}"/>
              </a:ext>
            </a:extLst>
          </p:cNvPr>
          <p:cNvSpPr txBox="1"/>
          <p:nvPr/>
        </p:nvSpPr>
        <p:spPr>
          <a:xfrm>
            <a:off x="599379" y="1601572"/>
            <a:ext cx="10993242" cy="3085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nos facilita llevar la cuenta de las iteraciones, pero realmente lo que hace es devolver una lista de tuplas (índice, “valor”).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3C7CB7-DD38-C2D5-E1F0-6AA3950E14B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90FE8AA-14EF-390B-9F52-527E9A00552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78C7B5B-A416-5E92-7F20-B372C1771B34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99DE252-E2BE-6C63-06C7-2CA495B7B14A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883C7ED-769E-C77B-CF50-2A22C6BA644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BF73CE3-5536-4EE6-F56E-F08A699F8442}"/>
              </a:ext>
            </a:extLst>
          </p:cNvPr>
          <p:cNvSpPr txBox="1"/>
          <p:nvPr/>
        </p:nvSpPr>
        <p:spPr>
          <a:xfrm>
            <a:off x="2781300" y="4032723"/>
            <a:ext cx="1181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enumerate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iterable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inicio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800" b="1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F303CC1-4B58-24D9-156E-F9A29CBA29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3743" y="4870398"/>
            <a:ext cx="4748023" cy="8418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B4FC30A-D7C5-71AB-8C6F-3F44475B52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597" y="5678029"/>
            <a:ext cx="11672806" cy="5045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772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E405-B4A1-2767-F649-95DA4F5AB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164C1EC2-1C38-93E4-3713-8CFA33D8A9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45478A1-8E48-58D5-C759-24D13A290F9C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2321C523-4B6A-6DB9-2382-633E4ABC0F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1F3366C-1EF6-973E-B011-501F4D971C8C}"/>
              </a:ext>
            </a:extLst>
          </p:cNvPr>
          <p:cNvSpPr txBox="1"/>
          <p:nvPr/>
        </p:nvSpPr>
        <p:spPr>
          <a:xfrm>
            <a:off x="599379" y="1601572"/>
            <a:ext cx="10993242" cy="354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AE78D6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también devuelve una secuencia de números dados 3 parámetros. Se utiliza fundamentalmente para controlar el número de ejecuciones de un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pero también para crear rápidamente una serie de valores: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8C403DE-0E33-A425-E240-28A9243D8FE7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4C484DB-31E9-4916-8AFF-BCB77E43A08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83B2D43B-0BB9-735F-F79E-7C7F433E7F0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D0F7814-F288-1301-1011-C87130A2303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5AF2DF-71B8-28E0-4D88-2C33A9BAA68F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F2DE25-9785-5B37-8E2A-81C61C541982}"/>
              </a:ext>
            </a:extLst>
          </p:cNvPr>
          <p:cNvSpPr txBox="1"/>
          <p:nvPr/>
        </p:nvSpPr>
        <p:spPr>
          <a:xfrm>
            <a:off x="2404972" y="4466749"/>
            <a:ext cx="1181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range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s-ES" sz="2800" b="1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valor_inicio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 err="1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valor_final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800" b="1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s-ES" sz="28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86D853C-90DC-1168-313E-E25039265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946" y="5231085"/>
            <a:ext cx="4312609" cy="1016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214776-C0AC-F7B8-3012-FA52C406CF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8906" y="6074203"/>
            <a:ext cx="2378280" cy="579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925633CC-7536-6304-9139-88A50A0EB4C0}"/>
              </a:ext>
            </a:extLst>
          </p:cNvPr>
          <p:cNvSpPr txBox="1"/>
          <p:nvPr/>
        </p:nvSpPr>
        <p:spPr>
          <a:xfrm>
            <a:off x="5747513" y="5112174"/>
            <a:ext cx="6053874" cy="92333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único valor obligatorio es el </a:t>
            </a:r>
            <a:r>
              <a:rPr lang="es-ES" sz="1800" dirty="0" err="1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valor_final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ya que el </a:t>
            </a:r>
            <a:r>
              <a:rPr lang="es-ES" sz="1800" dirty="0" err="1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valor_inicial</a:t>
            </a:r>
            <a:r>
              <a:rPr lang="es-ES" sz="18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</a:t>
            </a:r>
            <a:r>
              <a:rPr lang="es-ES" sz="1800" dirty="0">
                <a:solidFill>
                  <a:schemeClr val="accent2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paso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por defecto son 0 y 1.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748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38154-C032-9FD9-B53B-78F857FD8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9E4119C4-0108-4441-F2BD-CBF8C4472C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FA0C8CD0-E078-A521-59A7-FD7C11D23444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F098840-D5C8-4B5A-917B-DD330426F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1CC083B-3FEE-79F9-49CA-9BED9374BB0A}"/>
              </a:ext>
            </a:extLst>
          </p:cNvPr>
          <p:cNvSpPr txBox="1"/>
          <p:nvPr/>
        </p:nvSpPr>
        <p:spPr>
          <a:xfrm>
            <a:off x="599379" y="1601572"/>
            <a:ext cx="10993242" cy="354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bien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son otro tipo de bucles, resultan más parecidos a los condicionales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que a los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Podemos pensar en ellos como una estructura condicional que se ejecuta en repetición, hasta que se convierte en falsa.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CE08793-F63A-242D-7443-7E3A0EE49C6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A089F8F8-FB06-26DE-1A3B-7F57541BE7F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1ABE35F-C574-E61F-3376-51495DCE2D64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8A57AAB4-B0F9-2A9E-82A6-327739925C0F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AB36CA7-E197-0986-0F52-7ACC976573E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11A682-2B68-9DA1-2F90-66DBAE0D58BC}"/>
              </a:ext>
            </a:extLst>
          </p:cNvPr>
          <p:cNvSpPr txBox="1"/>
          <p:nvPr/>
        </p:nvSpPr>
        <p:spPr>
          <a:xfrm>
            <a:off x="3614304" y="4701238"/>
            <a:ext cx="118196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AE78D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condición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</a:p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s-ES" sz="2800" b="1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____ </a:t>
            </a:r>
            <a:r>
              <a:rPr lang="es-ES" sz="28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bloque de código</a:t>
            </a:r>
            <a:endParaRPr lang="es-ES" sz="28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2B47E1B-65E5-A3DC-B3E3-35AA21E492A8}"/>
              </a:ext>
            </a:extLst>
          </p:cNvPr>
          <p:cNvSpPr txBox="1"/>
          <p:nvPr/>
        </p:nvSpPr>
        <p:spPr>
          <a:xfrm>
            <a:off x="747605" y="5884244"/>
            <a:ext cx="706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Tabulación</a:t>
            </a:r>
            <a:endParaRPr lang="es-ES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A3599BC-16DF-ECE9-A839-8A7CF0681A63}"/>
              </a:ext>
            </a:extLst>
          </p:cNvPr>
          <p:cNvCxnSpPr>
            <a:cxnSpLocks/>
          </p:cNvCxnSpPr>
          <p:nvPr/>
        </p:nvCxnSpPr>
        <p:spPr>
          <a:xfrm flipV="1">
            <a:off x="2300467" y="5501961"/>
            <a:ext cx="1021986" cy="3175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B0DA4D8-0EF1-D5A4-2324-986033460A7F}"/>
              </a:ext>
            </a:extLst>
          </p:cNvPr>
          <p:cNvCxnSpPr>
            <a:cxnSpLocks/>
          </p:cNvCxnSpPr>
          <p:nvPr/>
        </p:nvCxnSpPr>
        <p:spPr>
          <a:xfrm>
            <a:off x="2446393" y="6276247"/>
            <a:ext cx="1021986" cy="11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3EB7DBD-05C1-7744-7564-805BDA2E15A3}"/>
              </a:ext>
            </a:extLst>
          </p:cNvPr>
          <p:cNvSpPr txBox="1"/>
          <p:nvPr/>
        </p:nvSpPr>
        <p:spPr>
          <a:xfrm>
            <a:off x="8210050" y="5902740"/>
            <a:ext cx="3513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Este código se ejecutará cuando la condición se convierta en </a:t>
            </a:r>
            <a:r>
              <a:rPr lang="es-ES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es-E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1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2FB5F-0864-C5CA-6522-B444B6485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158C2130-DB48-1DB7-33E4-63027007E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0CF15D2-C4E2-58D7-A367-9875F613D54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E5F32630-0325-0C70-C0FB-4E4F50D528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AED2EAD-B4C3-8408-2939-E7364A82B6F7}"/>
              </a:ext>
            </a:extLst>
          </p:cNvPr>
          <p:cNvSpPr txBox="1"/>
          <p:nvPr/>
        </p:nvSpPr>
        <p:spPr>
          <a:xfrm>
            <a:off x="599379" y="1601572"/>
            <a:ext cx="10993242" cy="1700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61E460C-D53D-61EB-D6D7-ECA19A1D9110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270CAF0-F670-54C9-8740-F848B097743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9B67F4-E13A-4862-D564-52DD67BC3C43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D409BC1-C6F1-AF0F-6D15-57663C256DD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F36A6A3-6020-34EF-EBC6-9A7EEE9709FC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24FBC9-C040-7AD6-544F-F9FF5EA40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213" y="2980035"/>
            <a:ext cx="5793301" cy="2760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77F34CB-CBC1-8F8C-27DC-5786375A4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5343" y="4469036"/>
            <a:ext cx="3726464" cy="2009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9793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776C-EE90-A5C9-324C-C83ED06BE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4BF77BE-B78C-8C04-F266-1B0DAD4E0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83507C8-2359-3B00-5379-F53F98615562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8FB91E9-3917-D73A-6AF6-6B3A33CAC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419A639-D689-49D3-8ABE-6AD8CED36015}"/>
              </a:ext>
            </a:extLst>
          </p:cNvPr>
          <p:cNvSpPr txBox="1"/>
          <p:nvPr/>
        </p:nvSpPr>
        <p:spPr>
          <a:xfrm>
            <a:off x="599379" y="1601572"/>
            <a:ext cx="10993242" cy="5394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Instrucciones especiales: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el código llega a una instrucción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 produce la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salida del bucle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instrucción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interrumpe la iteración actual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llevando al programa a la parte superior del bucle.</a:t>
            </a:r>
          </a:p>
          <a:p>
            <a:pPr marL="1657350" lvl="3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instrucción </a:t>
            </a:r>
            <a:r>
              <a:rPr lang="es-ES" sz="20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 altera el programa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 ocupa un lugar donde se espera una declaración, pero no se desea realizar una acción.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645755-E112-0BB2-B252-384067CE181F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984917D-B927-98DE-58E5-8B3D169162F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C3D7A7B-9909-A256-B6F0-9ACCCCA245B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1F0979B-4433-7D2D-D549-D6BC205C127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95CB40F-E4A8-2824-D563-7646B04D9323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4118500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EB139-4834-EB40-F58E-510DD336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2EABF360-A954-1234-F811-306CDE6AE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4220394-BF82-CB4D-1D78-9468B20DF5D6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A683EC3-DBE9-62E8-4A17-BDC711588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C171E7C-E75E-DB4F-7D86-E2324FF1D518}"/>
              </a:ext>
            </a:extLst>
          </p:cNvPr>
          <p:cNvSpPr txBox="1"/>
          <p:nvPr/>
        </p:nvSpPr>
        <p:spPr>
          <a:xfrm>
            <a:off x="599379" y="1601572"/>
            <a:ext cx="10993242" cy="1885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 err="1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Instrucciones especiales: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break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000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pass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E66BF7-A9A4-80B3-F5C7-D5BBE6B6F970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1892372-AF8A-17E1-81CE-B161CD152855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8C16876-508C-E2FE-7895-4E702402CBF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25C596-5DA7-D35C-C6E3-A920B1CDEBE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E31FAC9-186E-D665-82FE-8509870A6152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7F800D-C63C-566F-6648-EC9357CAC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2426" y="3184585"/>
            <a:ext cx="2088893" cy="33142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CEBAF42-359A-FAB0-7D7A-459A2A0B0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290" y="3899357"/>
            <a:ext cx="674860" cy="26559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133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3E9B7A7-9704-2FAF-69CE-1E26F80FDBFE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5755" y="977450"/>
            <a:ext cx="2830314" cy="8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9BE3053-AAF0-0943-37EB-050D23E28A12}"/>
              </a:ext>
            </a:extLst>
          </p:cNvPr>
          <p:cNvSpPr/>
          <p:nvPr/>
        </p:nvSpPr>
        <p:spPr>
          <a:xfrm>
            <a:off x="2846069" y="714560"/>
            <a:ext cx="6313685" cy="54274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2070113-7BB7-7024-E433-0280FBD0E38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9159754" y="985930"/>
            <a:ext cx="3016491" cy="11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B78F33F-6F03-39DA-D2DC-62BFF9F3DF27}"/>
              </a:ext>
            </a:extLst>
          </p:cNvPr>
          <p:cNvSpPr txBox="1"/>
          <p:nvPr/>
        </p:nvSpPr>
        <p:spPr>
          <a:xfrm>
            <a:off x="2846070" y="712281"/>
            <a:ext cx="63136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Índice</a:t>
            </a:r>
            <a:endParaRPr lang="es-ES" sz="32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74729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la Inteligencia Artificial.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Caracterización de los Lenguajes de Programación.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Python?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Entendiendo el Entorno de Desarrollo: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PyCharm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Declaración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Variables y Tipos de Datos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Operadores y Comparadores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String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Listas y Diccionarios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Tuples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Sets y Booleanos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</a:t>
            </a: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endParaRPr lang="es-ES" sz="2000" dirty="0">
              <a:highlight>
                <a:srgbClr val="BC451B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F40BC5-0758-8AEC-AE66-3B1B85F01C5B}"/>
              </a:ext>
            </a:extLst>
          </p:cNvPr>
          <p:cNvSpPr txBox="1"/>
          <p:nvPr/>
        </p:nvSpPr>
        <p:spPr>
          <a:xfrm>
            <a:off x="5823550" y="3951370"/>
            <a:ext cx="6122504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Flujo: Condicionales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Manipulación de Archivos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POO y Herencia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Manejo de Errores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Paquetes y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Collections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3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CBB7-27C9-4AD8-C73F-5A02E3BF2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306A216-8709-2880-7E77-6AA63A1B0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DF0A838B-09B6-A562-9E7C-807782EEB34B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0FA79D72-ACC3-6CD6-F285-6C84550A61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0585132-646F-B7B9-ADE8-33007514ECB0}"/>
              </a:ext>
            </a:extLst>
          </p:cNvPr>
          <p:cNvSpPr txBox="1"/>
          <p:nvPr/>
        </p:nvSpPr>
        <p:spPr>
          <a:xfrm>
            <a:off x="424069" y="1329323"/>
            <a:ext cx="11632906" cy="550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lvl="1">
              <a:lnSpc>
                <a:spcPct val="150000"/>
              </a:lnSpc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Eres el encargado de desarrollar un simulador interactivo para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PortAventura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El programa guiará al usuario a través de las atracciones disponibles en el parque. El usuario podrá decidir si subir a la atracción, pasar o irse del parque.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Declara la siguiente </a:t>
            </a:r>
            <a:r>
              <a:rPr lang="es-ES" sz="14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lista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de atracciones de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PortAventura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4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4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Inicializa variables para el bucle: un índice y el valor máximo de iteraciones, que coincide con la longitud de la lista (</a:t>
            </a:r>
            <a:r>
              <a:rPr lang="es-ES" sz="14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len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Tras mostrar un mensaje de bienvenida y la lista de atracciones, crea un bucle </a:t>
            </a:r>
            <a:r>
              <a:rPr lang="es-ES" sz="1400" dirty="0" err="1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que continuará ejecutándose mientras el índice sea menor que el total de atracciones.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 comenzar cada iteración del bucle imprime en pantalla la atracción actual y pregunta al usuario si desea subir (</a:t>
            </a:r>
            <a:r>
              <a:rPr lang="es-ES" sz="14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input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()). Convierte la respuesta a un booleano (True/False, mediante un ternario.</a:t>
            </a: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la respuesta es afirmativa, imprime un mensaje deseando que disfrute de la atracción.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es negativa, incrementa el índice en 1 y utiliza </a:t>
            </a:r>
            <a:r>
              <a:rPr lang="es-ES" sz="14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continue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saltar al siguiente ciclo.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9841CA-023B-ECFB-6E24-DDF7CE00512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20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97BA515-212A-FF88-5AF4-36C47658B0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777864E-7F3D-EAAD-A782-696B1A9EDAE8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84817A2-F149-E581-739D-B1D675A64B1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55E1F3D-FC5B-0098-2C34-FFE0D6397A8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B89137-7A87-7010-FEBB-59AFC8B59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01510" y="3766902"/>
            <a:ext cx="9188980" cy="369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E59FB63-929A-D85E-4C4D-FE65C6478011}"/>
              </a:ext>
            </a:extLst>
          </p:cNvPr>
          <p:cNvSpPr txBox="1"/>
          <p:nvPr/>
        </p:nvSpPr>
        <p:spPr>
          <a:xfrm>
            <a:off x="5444644" y="1557706"/>
            <a:ext cx="614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¡OJO! </a:t>
            </a:r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Continua en la siguiente diapositiva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6533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CD05-7BC2-65D2-2C84-98EF1A77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54E8BBF-55E7-D51B-9969-77B3434C7D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644D1EF-FFDA-C040-9773-A36293DF43B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438DB1A-E0CC-EE81-2455-4E0F9B68C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0219D76E-5F83-3971-28BF-8FA3305CC9E1}"/>
              </a:ext>
            </a:extLst>
          </p:cNvPr>
          <p:cNvSpPr txBox="1"/>
          <p:nvPr/>
        </p:nvSpPr>
        <p:spPr>
          <a:xfrm>
            <a:off x="424069" y="1329323"/>
            <a:ext cx="11632906" cy="38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b="1" dirty="0">
                <a:solidFill>
                  <a:schemeClr val="bg1"/>
                </a:solidFill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¡Examen de mentira!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continuación, pregunta al usuario si desea salir del parque y convierte la respuesta a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la respuesta es afirmativa, imprime un mensaje de bienvenida y utiliza un </a:t>
            </a:r>
            <a:r>
              <a:rPr lang="es-E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brak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para terminar el programa.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 la respuesta es negativa, imprime un mensaje indicando que continuarán con la siguiente atracción.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Incrementa el índice.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Muestra un mensaje de despedida.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	Ejemplo de salida en consola </a:t>
            </a:r>
            <a:r>
              <a:rPr lang="es-E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</a:t>
            </a:r>
            <a:endParaRPr lang="es-E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44763C1-BB59-DDEC-08A6-EAD8F450817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21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AFB46CD-F2E2-C66E-8983-7131DBA85D0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4D4184F4-E338-973D-1C19-64E4FB813637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147CF39-9D78-E6D9-F987-D22D0CBAF7F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A13A042-CF29-6CFA-2C24-1AB845FBC2E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D962F6-3BE7-9268-5EFE-D064BBEAC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9804" y="3637020"/>
            <a:ext cx="3570896" cy="3102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5040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BB5D-3C5D-18C4-19B6-1981F65A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C4E27D2-5358-7C3B-8672-C348FEFBE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7A3C9C2-145A-73ED-9D62-5C67A5A45405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887C217D-37DB-7429-A4D0-1FCC7CA13A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62D6622-E7C9-691C-4093-AE1E4E5846A0}"/>
              </a:ext>
            </a:extLst>
          </p:cNvPr>
          <p:cNvSpPr txBox="1"/>
          <p:nvPr/>
        </p:nvSpPr>
        <p:spPr>
          <a:xfrm>
            <a:off x="599379" y="1601572"/>
            <a:ext cx="10993242" cy="2347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Loopsloopsloopsloops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Función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zip()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Cremallera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La función zip() crea un iterador formado por los elementos agrupados 	del mismo índice provenientes de dos o más iterables. La función se 	detiene cuando se agota el iterable con menor cantidad de elementos: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3B126CA-54EF-55A6-B905-E56B6EB32DC6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674143-659A-0337-0B2C-2C773A93612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9715D058-21D8-8C2D-0075-4FEC6D71C77E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8A74872-3ECF-6FFE-A458-06AB8DEC80F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F0AACBF-A679-305C-F763-D776AF876A7A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8B8082-DFB7-7991-E43F-096F7827B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1393" y="4148923"/>
            <a:ext cx="7355178" cy="16916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6E49423-2208-A2AE-BA48-807277C929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611" y="4994768"/>
            <a:ext cx="1709116" cy="1319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6375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9659-0AB3-26CF-B7A4-BC386E79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6FAF75D5-56E2-B78C-F755-6FB305908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8A4DA87-2A2F-C651-3D7F-54654C94F8A0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1EACC4B-F787-5FFD-5F40-08BD86F0B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B55EE6A5-8D77-2488-946D-C1A06832598E}"/>
              </a:ext>
            </a:extLst>
          </p:cNvPr>
          <p:cNvSpPr txBox="1"/>
          <p:nvPr/>
        </p:nvSpPr>
        <p:spPr>
          <a:xfrm>
            <a:off x="599379" y="1601572"/>
            <a:ext cx="10993242" cy="5117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 y min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función min() retorna el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item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 el valor más bajo dentro de un iterable, mientras que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devuelve el más alto. También puede ordenar alfabéticamente.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un diccionario, si quisiéramos obtener la llave para el valor más alto/bajo, podemos transformar este en una lista de tuplas temporalmente: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340780B-3847-ACBE-7555-37894C4F6D79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23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C9FB7198-4397-22CE-E555-3AF804057F8B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325A036-51BC-3523-9B83-230F4B55353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4432973-A8C5-A572-9EBC-0F39EDF0FEC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CBC0D6C-90F5-6EEE-03A1-148A9698108E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BC9AD1-2BD5-9011-E3E1-0F716B3113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380" y="3541627"/>
            <a:ext cx="7285664" cy="9400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5030FC1-870D-F384-8D52-A68D579B6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7759" y="4057755"/>
            <a:ext cx="4370241" cy="620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21934A1-8168-EB4C-DF9F-B4AFEECB16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1394" y="5902740"/>
            <a:ext cx="7044861" cy="446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08DCFE0-C604-C5FB-0E99-6990AD5970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1342" y="6259554"/>
            <a:ext cx="3300135" cy="3011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773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A046-3291-9443-56C9-25AFE60B7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F34A7B87-5767-5326-24E4-7692219114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ED8A866-5ED7-FED8-73D0-0BF3B311AA7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62979A63-CE32-A926-0534-AAD5A8F75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9910044-B8B5-A1D3-EF46-972741D43537}"/>
              </a:ext>
            </a:extLst>
          </p:cNvPr>
          <p:cNvSpPr txBox="1"/>
          <p:nvPr/>
        </p:nvSpPr>
        <p:spPr>
          <a:xfrm>
            <a:off x="599379" y="1601572"/>
            <a:ext cx="10993242" cy="2808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 err="1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“Aleatorio”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nos facilita un módulo (conjunto de funciones) que nos permite generar selecciones </a:t>
            </a:r>
            <a:r>
              <a:rPr lang="es-E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pseudo-aleatorias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entre valores o secuencias.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primer lugar, tendremos que importar el módulo: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C51A0D-7BD8-83CD-6200-E893B75BB0B5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BADE54F8-85E8-323E-A00C-8FB01FA7157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FBBC54D-9B4E-341B-7517-E9AA18394B0D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AE8989C-E62B-F94B-61BF-C95F36C56B1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8EC6F0FC-DADF-D5DD-A002-26C9E1AF1875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4E93FD-9432-373F-8381-82E63300A0F0}"/>
              </a:ext>
            </a:extLst>
          </p:cNvPr>
          <p:cNvSpPr txBox="1"/>
          <p:nvPr/>
        </p:nvSpPr>
        <p:spPr>
          <a:xfrm>
            <a:off x="1861347" y="4099290"/>
            <a:ext cx="1181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s-ES" sz="28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800" b="1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s-ES" sz="2800" b="1" dirty="0">
              <a:solidFill>
                <a:srgbClr val="D1AE2D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035A70-AE7F-F0EA-12B9-2B8BF3A5EF5B}"/>
              </a:ext>
            </a:extLst>
          </p:cNvPr>
          <p:cNvSpPr txBox="1"/>
          <p:nvPr/>
        </p:nvSpPr>
        <p:spPr>
          <a:xfrm>
            <a:off x="6457705" y="4225880"/>
            <a:ext cx="7745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“del módulo </a:t>
            </a:r>
            <a:r>
              <a:rPr lang="es-E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random</a:t>
            </a:r>
            <a:r>
              <a:rPr lang="es-E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importa todo”</a:t>
            </a:r>
            <a:endParaRPr lang="es-ES" i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F2A08B3-F861-0CA3-7813-4F169C1DD2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6834" y="4748086"/>
            <a:ext cx="2940871" cy="19525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84E71F06-98FD-7C4E-4242-C4B20107E7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0213" y="4929961"/>
            <a:ext cx="2725535" cy="16205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0995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254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Actividad 03.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Se entregará un proyecto o fichero .</a:t>
            </a:r>
            <a:r>
              <a:rPr lang="es-ES" sz="1800" b="1" kern="100" dirty="0" err="1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py</a:t>
            </a:r>
            <a:r>
              <a:rPr lang="es-ES" sz="1800" b="1" kern="100" dirty="0">
                <a:effectLst/>
                <a:latin typeface="Cascadia Code" panose="020B06090200000200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con el script descrito en el documento de la Actividad 03 de Moodle.</a:t>
            </a:r>
            <a:endParaRPr lang="es-ES" b="1" kern="100" dirty="0">
              <a:latin typeface="Cascadia Code" panose="020B06090200000200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22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238208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7850C-C4CA-058A-7E2C-F61F48F83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61" y="0"/>
            <a:ext cx="9788998" cy="4358696"/>
          </a:xfrm>
        </p:spPr>
        <p:txBody>
          <a:bodyPr>
            <a:noAutofit/>
          </a:bodyPr>
          <a:lstStyle/>
          <a:p>
            <a:pPr algn="l"/>
            <a:r>
              <a:rPr lang="es-ES" sz="9600" dirty="0">
                <a:solidFill>
                  <a:schemeClr val="bg1">
                    <a:lumMod val="75000"/>
                    <a:lumOff val="25000"/>
                  </a:schemeClr>
                </a:solidFill>
                <a:latin typeface="Bauhaus 93" panose="04030905020B02020C02" pitchFamily="82" charset="0"/>
                <a:ea typeface="Cascadia Code" panose="020B0609020000020004" pitchFamily="49" charset="0"/>
                <a:cs typeface="Cascadia Code" panose="020B0609020000020004" pitchFamily="49" charset="0"/>
              </a:rPr>
              <a:t>Programación de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43A6D6-948E-91E0-C41F-55A538F9C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938" y="6232757"/>
            <a:ext cx="9144000" cy="625474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Abadi Extra Light" panose="020B0204020104020204" pitchFamily="34" charset="0"/>
              </a:rPr>
              <a:t>C.E. de Inteligencia Artificial y Big Data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8DF615-CFC6-96B2-3D94-2C27F1214C8A}"/>
              </a:ext>
            </a:extLst>
          </p:cNvPr>
          <p:cNvSpPr/>
          <p:nvPr/>
        </p:nvSpPr>
        <p:spPr>
          <a:xfrm>
            <a:off x="1201501" y="1301087"/>
            <a:ext cx="9788998" cy="425582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24000" y="1868919"/>
            <a:ext cx="9144000" cy="36879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  <a:p>
            <a:pPr algn="l"/>
            <a:endParaRPr lang="es-ES" sz="32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l"/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1" name="Imagen 10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B67730A-E03A-E16C-800C-ABD3BA2AF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7DC1AC7-B994-A3D5-DDF3-534920C93FBC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3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832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6E3C54-CDC6-ABC9-82E2-2A298D3EC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03E9B5F6-D12F-D76F-64B8-A813D2D8B9A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D8F626B-1EE0-8E28-9286-46A94579D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77AC952E-FE1E-3C99-9DBC-A0774DAFAAAE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código de programación se suele leer de arriba hacia abajo y de izquierda a derecha, procesándose, por norma general, de esta forma.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9F07BE-1DDC-E18E-7266-8619704EC24D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9D4482A-18B2-1644-A0E6-701BC4170F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F25EAE01-35F8-268A-33E4-63CE99727E90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871E0B0-0EBE-A51F-3A1E-B4E1F671E8B2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DF7F894-C61B-FAB5-750C-9A41FCEF7FAB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9D4554A-980F-A36E-0423-2776DDDE9F68}"/>
              </a:ext>
            </a:extLst>
          </p:cNvPr>
          <p:cNvSpPr/>
          <p:nvPr/>
        </p:nvSpPr>
        <p:spPr>
          <a:xfrm>
            <a:off x="5197392" y="3194665"/>
            <a:ext cx="2183923" cy="351251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63D4F0B-9F91-9705-2363-666ACF34B1DF}"/>
              </a:ext>
            </a:extLst>
          </p:cNvPr>
          <p:cNvCxnSpPr/>
          <p:nvPr/>
        </p:nvCxnSpPr>
        <p:spPr>
          <a:xfrm>
            <a:off x="5384179" y="3498339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19D8C59-FE96-0FA2-C734-F9636002B3F8}"/>
              </a:ext>
            </a:extLst>
          </p:cNvPr>
          <p:cNvCxnSpPr>
            <a:cxnSpLocks/>
          </p:cNvCxnSpPr>
          <p:nvPr/>
        </p:nvCxnSpPr>
        <p:spPr>
          <a:xfrm>
            <a:off x="5819801" y="3709422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96E110B-C61C-9EB2-0ECA-5EFC1458ADD2}"/>
              </a:ext>
            </a:extLst>
          </p:cNvPr>
          <p:cNvCxnSpPr>
            <a:cxnSpLocks/>
          </p:cNvCxnSpPr>
          <p:nvPr/>
        </p:nvCxnSpPr>
        <p:spPr>
          <a:xfrm>
            <a:off x="5819801" y="3946228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E76DB15-D2E6-B030-CE20-28F4F81BF8F8}"/>
              </a:ext>
            </a:extLst>
          </p:cNvPr>
          <p:cNvCxnSpPr>
            <a:cxnSpLocks/>
          </p:cNvCxnSpPr>
          <p:nvPr/>
        </p:nvCxnSpPr>
        <p:spPr>
          <a:xfrm>
            <a:off x="5384179" y="4184634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8F49917-1DB2-BD85-6ED3-086799C5BF87}"/>
              </a:ext>
            </a:extLst>
          </p:cNvPr>
          <p:cNvCxnSpPr/>
          <p:nvPr/>
        </p:nvCxnSpPr>
        <p:spPr>
          <a:xfrm>
            <a:off x="5382309" y="4558398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425E400-863D-FFD5-2356-4C8453FCAB51}"/>
              </a:ext>
            </a:extLst>
          </p:cNvPr>
          <p:cNvCxnSpPr>
            <a:cxnSpLocks/>
          </p:cNvCxnSpPr>
          <p:nvPr/>
        </p:nvCxnSpPr>
        <p:spPr>
          <a:xfrm>
            <a:off x="5817931" y="4769481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2444FC9-2CE4-85E8-9D9E-2268568E194F}"/>
              </a:ext>
            </a:extLst>
          </p:cNvPr>
          <p:cNvCxnSpPr>
            <a:cxnSpLocks/>
          </p:cNvCxnSpPr>
          <p:nvPr/>
        </p:nvCxnSpPr>
        <p:spPr>
          <a:xfrm>
            <a:off x="5817931" y="5006287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22FF372-6117-A1DB-C166-971592C57D9C}"/>
              </a:ext>
            </a:extLst>
          </p:cNvPr>
          <p:cNvCxnSpPr>
            <a:cxnSpLocks/>
          </p:cNvCxnSpPr>
          <p:nvPr/>
        </p:nvCxnSpPr>
        <p:spPr>
          <a:xfrm>
            <a:off x="5382309" y="5244693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57EFDE6-12DB-38E4-A311-C7977AF94B95}"/>
              </a:ext>
            </a:extLst>
          </p:cNvPr>
          <p:cNvCxnSpPr/>
          <p:nvPr/>
        </p:nvCxnSpPr>
        <p:spPr>
          <a:xfrm>
            <a:off x="5380439" y="5681469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B4E26E8-CA48-3069-69FD-24A76F6D2FE9}"/>
              </a:ext>
            </a:extLst>
          </p:cNvPr>
          <p:cNvCxnSpPr>
            <a:cxnSpLocks/>
          </p:cNvCxnSpPr>
          <p:nvPr/>
        </p:nvCxnSpPr>
        <p:spPr>
          <a:xfrm>
            <a:off x="5816061" y="5892552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5A94F35F-872C-AED8-A200-070D3535A817}"/>
              </a:ext>
            </a:extLst>
          </p:cNvPr>
          <p:cNvCxnSpPr>
            <a:cxnSpLocks/>
          </p:cNvCxnSpPr>
          <p:nvPr/>
        </p:nvCxnSpPr>
        <p:spPr>
          <a:xfrm>
            <a:off x="5816061" y="6129358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DEECFD9-D435-760A-A80A-3C01933997A9}"/>
              </a:ext>
            </a:extLst>
          </p:cNvPr>
          <p:cNvCxnSpPr>
            <a:cxnSpLocks/>
          </p:cNvCxnSpPr>
          <p:nvPr/>
        </p:nvCxnSpPr>
        <p:spPr>
          <a:xfrm>
            <a:off x="5380439" y="6367764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F52E16D0-0A57-F957-7F0A-E9128E96295C}"/>
              </a:ext>
            </a:extLst>
          </p:cNvPr>
          <p:cNvSpPr/>
          <p:nvPr/>
        </p:nvSpPr>
        <p:spPr>
          <a:xfrm>
            <a:off x="3294649" y="3330931"/>
            <a:ext cx="4228332" cy="10163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28C053E-A3D2-C03A-B8F3-62A43BD7545C}"/>
              </a:ext>
            </a:extLst>
          </p:cNvPr>
          <p:cNvSpPr/>
          <p:nvPr/>
        </p:nvSpPr>
        <p:spPr>
          <a:xfrm>
            <a:off x="3278236" y="4425866"/>
            <a:ext cx="4228332" cy="101637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1DF7D455-BBF3-B240-425C-F2DC9A705491}"/>
              </a:ext>
            </a:extLst>
          </p:cNvPr>
          <p:cNvSpPr/>
          <p:nvPr/>
        </p:nvSpPr>
        <p:spPr>
          <a:xfrm>
            <a:off x="3275890" y="5548933"/>
            <a:ext cx="4228332" cy="1016378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37C94F9E-8EBE-8014-9D9D-06C921D9DB03}"/>
              </a:ext>
            </a:extLst>
          </p:cNvPr>
          <p:cNvCxnSpPr/>
          <p:nvPr/>
        </p:nvCxnSpPr>
        <p:spPr>
          <a:xfrm>
            <a:off x="8028429" y="3194665"/>
            <a:ext cx="0" cy="351251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7615F0D-8FAF-1131-8B9A-AB12278D0DC0}"/>
              </a:ext>
            </a:extLst>
          </p:cNvPr>
          <p:cNvSpPr txBox="1"/>
          <p:nvPr/>
        </p:nvSpPr>
        <p:spPr>
          <a:xfrm>
            <a:off x="8225600" y="3174658"/>
            <a:ext cx="19107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FLUJO SECUENCIAL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9DAF2CE-B711-9B33-5E6A-03D3C1128124}"/>
              </a:ext>
            </a:extLst>
          </p:cNvPr>
          <p:cNvSpPr txBox="1"/>
          <p:nvPr/>
        </p:nvSpPr>
        <p:spPr>
          <a:xfrm>
            <a:off x="3475994" y="3735839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BLOQUE I</a:t>
            </a:r>
            <a:endParaRPr lang="es-ES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A268E4E2-F786-726D-5DAB-6A9E8B789976}"/>
              </a:ext>
            </a:extLst>
          </p:cNvPr>
          <p:cNvSpPr txBox="1"/>
          <p:nvPr/>
        </p:nvSpPr>
        <p:spPr>
          <a:xfrm>
            <a:off x="3475994" y="4816319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BLOQUE II</a:t>
            </a:r>
            <a:endParaRPr lang="es-ES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B6B0CA2-828A-38E6-0ACD-34496157C233}"/>
              </a:ext>
            </a:extLst>
          </p:cNvPr>
          <p:cNvSpPr txBox="1"/>
          <p:nvPr/>
        </p:nvSpPr>
        <p:spPr>
          <a:xfrm>
            <a:off x="3475994" y="5940114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ym typeface="Wingdings" panose="05000000000000000000" pitchFamily="2" charset="2"/>
              </a:rPr>
              <a:t>BLOQUE III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67606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2C-9569-04AB-2094-85771CEEA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BAF66675-9C4A-8FD9-54D5-C45A41051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F5E0EA6-B8AB-4A7B-5CA4-CAE1D30FA309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E40AA709-B5DC-093D-9732-DD05C4B5DE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7AA17A1-88FC-AA25-93FD-D483FCD25AC2}"/>
              </a:ext>
            </a:extLst>
          </p:cNvPr>
          <p:cNvSpPr txBox="1"/>
          <p:nvPr/>
        </p:nvSpPr>
        <p:spPr>
          <a:xfrm>
            <a:off x="599379" y="1601572"/>
            <a:ext cx="10993242" cy="585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 de Flujo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 control de flujo determina el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orden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en el que el código de un programa se va ejecutando. En Python, este flujo está controlado por estructuras </a:t>
            </a:r>
            <a:r>
              <a:rPr lang="es-ES" sz="2000" dirty="0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condicionales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s-ES" sz="2000" dirty="0" err="1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loops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y </a:t>
            </a:r>
            <a:r>
              <a:rPr lang="es-ES" sz="2000" dirty="0">
                <a:highlight>
                  <a:srgbClr val="0080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funciones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¿Por qué es necesario?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Permite que el programa elija diferentes caminos basándose en condiciones específicas 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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Tomar decisiones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Facilita la repetición de tareas sin tener que escribir el mismo código varias veces 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Repetición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Ayuda al programa a adaptarse a diferentes situaciones y responda de manera adecuada  </a:t>
            </a:r>
            <a:r>
              <a:rPr lang="es-ES" sz="2000" dirty="0">
                <a:highlight>
                  <a:srgbClr val="00808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Flexibilidad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 e inteligencia.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31B7A7-74E3-A045-B2C1-884A2740BEC1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5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2B91365-C2AB-FBAC-736E-EE7C602D62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9AD2A41-6E97-4CA1-07F7-C800F6F2D6CD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66AD987-3152-57DA-F235-4B16F185C019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0510C64-DB9A-4B28-AC1C-26A13D863AA7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</p:spTree>
    <p:extLst>
      <p:ext uri="{BB962C8B-B14F-4D97-AF65-F5344CB8AC3E}">
        <p14:creationId xmlns:p14="http://schemas.microsoft.com/office/powerpoint/2010/main" val="1015794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6EDD-0746-ABCD-A7CC-C941E623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9FDC6DB8-1362-A416-3000-20D97E1CD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751BC23-E923-8165-6750-7B9436D60ACF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8DDB378-2818-FE4B-5737-A5FBD5023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A2096D5-9A33-C48F-9571-225DDB6835C1}"/>
              </a:ext>
            </a:extLst>
          </p:cNvPr>
          <p:cNvSpPr txBox="1"/>
          <p:nvPr/>
        </p:nvSpPr>
        <p:spPr>
          <a:xfrm>
            <a:off x="599379" y="1601572"/>
            <a:ext cx="10993242" cy="216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Una estructura condicional evalúa una condición y ejecuta un bloque de código si esta es verdadera.</a:t>
            </a:r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A1F349E-429E-83F7-E25B-B52BC8FBC5BB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6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08BCB24-F7C2-CCC8-AC05-A98AE244DE4D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774D18D-B879-1362-F08F-567A3C30F24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A355E09-8229-D601-42E0-266CDD03F20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DE1FADA-EBEA-DA8C-B80D-A6DBEF175C5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FA90268E-B6B2-327D-BDA1-455CDD291396}"/>
              </a:ext>
            </a:extLst>
          </p:cNvPr>
          <p:cNvSpPr/>
          <p:nvPr/>
        </p:nvSpPr>
        <p:spPr>
          <a:xfrm>
            <a:off x="8226373" y="2799774"/>
            <a:ext cx="2183923" cy="3512512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A34F931E-960E-6394-34BF-8CB86F8E0541}"/>
              </a:ext>
            </a:extLst>
          </p:cNvPr>
          <p:cNvCxnSpPr/>
          <p:nvPr/>
        </p:nvCxnSpPr>
        <p:spPr>
          <a:xfrm>
            <a:off x="8413160" y="3103448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FEE7784C-A603-D99D-95A9-E5CA8E877912}"/>
              </a:ext>
            </a:extLst>
          </p:cNvPr>
          <p:cNvCxnSpPr>
            <a:cxnSpLocks/>
          </p:cNvCxnSpPr>
          <p:nvPr/>
        </p:nvCxnSpPr>
        <p:spPr>
          <a:xfrm>
            <a:off x="8848782" y="3314531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DD5D8BF8-2F6A-DFE8-ADF5-122ACD34E744}"/>
              </a:ext>
            </a:extLst>
          </p:cNvPr>
          <p:cNvCxnSpPr>
            <a:cxnSpLocks/>
          </p:cNvCxnSpPr>
          <p:nvPr/>
        </p:nvCxnSpPr>
        <p:spPr>
          <a:xfrm>
            <a:off x="8848782" y="3551337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82380202-3020-A4ED-BF8A-74722468B49A}"/>
              </a:ext>
            </a:extLst>
          </p:cNvPr>
          <p:cNvCxnSpPr>
            <a:cxnSpLocks/>
          </p:cNvCxnSpPr>
          <p:nvPr/>
        </p:nvCxnSpPr>
        <p:spPr>
          <a:xfrm>
            <a:off x="8413160" y="3789743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E7AB5B0-C164-D30C-9B88-EE2426A6FF56}"/>
              </a:ext>
            </a:extLst>
          </p:cNvPr>
          <p:cNvCxnSpPr/>
          <p:nvPr/>
        </p:nvCxnSpPr>
        <p:spPr>
          <a:xfrm>
            <a:off x="8411290" y="4163507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40BD5336-4C41-EE75-4AC0-2425B5AAFD0D}"/>
              </a:ext>
            </a:extLst>
          </p:cNvPr>
          <p:cNvCxnSpPr>
            <a:cxnSpLocks/>
          </p:cNvCxnSpPr>
          <p:nvPr/>
        </p:nvCxnSpPr>
        <p:spPr>
          <a:xfrm>
            <a:off x="8846912" y="4374590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1539CC25-5636-ADA4-238D-2D5F5B860715}"/>
              </a:ext>
            </a:extLst>
          </p:cNvPr>
          <p:cNvCxnSpPr>
            <a:cxnSpLocks/>
          </p:cNvCxnSpPr>
          <p:nvPr/>
        </p:nvCxnSpPr>
        <p:spPr>
          <a:xfrm>
            <a:off x="8846912" y="4611396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1F30E065-5245-C424-281A-83CF17330568}"/>
              </a:ext>
            </a:extLst>
          </p:cNvPr>
          <p:cNvCxnSpPr>
            <a:cxnSpLocks/>
          </p:cNvCxnSpPr>
          <p:nvPr/>
        </p:nvCxnSpPr>
        <p:spPr>
          <a:xfrm>
            <a:off x="8411290" y="4849802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2A19EA41-B61F-0C86-12EA-3A95AAD09ED7}"/>
              </a:ext>
            </a:extLst>
          </p:cNvPr>
          <p:cNvCxnSpPr/>
          <p:nvPr/>
        </p:nvCxnSpPr>
        <p:spPr>
          <a:xfrm>
            <a:off x="8409420" y="5286578"/>
            <a:ext cx="184239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1090C9A2-AAA6-67F3-7883-4C175DDAEF20}"/>
              </a:ext>
            </a:extLst>
          </p:cNvPr>
          <p:cNvCxnSpPr>
            <a:cxnSpLocks/>
          </p:cNvCxnSpPr>
          <p:nvPr/>
        </p:nvCxnSpPr>
        <p:spPr>
          <a:xfrm>
            <a:off x="8845042" y="5497661"/>
            <a:ext cx="1404901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66F903B8-A794-36FE-BDEF-8370C15AC452}"/>
              </a:ext>
            </a:extLst>
          </p:cNvPr>
          <p:cNvCxnSpPr>
            <a:cxnSpLocks/>
          </p:cNvCxnSpPr>
          <p:nvPr/>
        </p:nvCxnSpPr>
        <p:spPr>
          <a:xfrm>
            <a:off x="8845042" y="5734467"/>
            <a:ext cx="14049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E16CB45F-F4CF-5780-BAC7-4BD4A0F52A48}"/>
              </a:ext>
            </a:extLst>
          </p:cNvPr>
          <p:cNvCxnSpPr>
            <a:cxnSpLocks/>
          </p:cNvCxnSpPr>
          <p:nvPr/>
        </p:nvCxnSpPr>
        <p:spPr>
          <a:xfrm>
            <a:off x="8409420" y="5972873"/>
            <a:ext cx="184052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BF809CDB-76FA-6DBE-91EA-43081E19DC70}"/>
              </a:ext>
            </a:extLst>
          </p:cNvPr>
          <p:cNvSpPr/>
          <p:nvPr/>
        </p:nvSpPr>
        <p:spPr>
          <a:xfrm>
            <a:off x="6323630" y="2936040"/>
            <a:ext cx="4896994" cy="1016378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9D58BBE-9182-F1FD-5C23-CA516BFD8CF1}"/>
              </a:ext>
            </a:extLst>
          </p:cNvPr>
          <p:cNvSpPr/>
          <p:nvPr/>
        </p:nvSpPr>
        <p:spPr>
          <a:xfrm>
            <a:off x="6307217" y="4030975"/>
            <a:ext cx="4228332" cy="101637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30E177E7-E003-C23C-BAA2-5DBF212BFE97}"/>
              </a:ext>
            </a:extLst>
          </p:cNvPr>
          <p:cNvSpPr/>
          <p:nvPr/>
        </p:nvSpPr>
        <p:spPr>
          <a:xfrm>
            <a:off x="6304871" y="5154042"/>
            <a:ext cx="4228332" cy="101637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C31C8EFD-C7D7-2F2D-D2B9-22FAB552379F}"/>
              </a:ext>
            </a:extLst>
          </p:cNvPr>
          <p:cNvSpPr txBox="1"/>
          <p:nvPr/>
        </p:nvSpPr>
        <p:spPr>
          <a:xfrm>
            <a:off x="6508056" y="3288084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Condición</a:t>
            </a:r>
            <a:endParaRPr lang="es-ES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3F7385BA-321C-9CAC-2A84-A260FEB70D8B}"/>
              </a:ext>
            </a:extLst>
          </p:cNvPr>
          <p:cNvSpPr txBox="1"/>
          <p:nvPr/>
        </p:nvSpPr>
        <p:spPr>
          <a:xfrm>
            <a:off x="6508056" y="4368564"/>
            <a:ext cx="7160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Wingdings" panose="05000000000000000000" pitchFamily="2" charset="2"/>
              </a:rPr>
              <a:t>Si se cumple</a:t>
            </a:r>
            <a:endParaRPr lang="es-ES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6416B78F-2A0B-E607-F17C-2D1A3CC2EA2F}"/>
              </a:ext>
            </a:extLst>
          </p:cNvPr>
          <p:cNvSpPr txBox="1"/>
          <p:nvPr/>
        </p:nvSpPr>
        <p:spPr>
          <a:xfrm>
            <a:off x="6508056" y="5326459"/>
            <a:ext cx="1557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Wingdings" panose="05000000000000000000" pitchFamily="2" charset="2"/>
              </a:rPr>
              <a:t>Si no se cumple</a:t>
            </a:r>
            <a:endParaRPr lang="es-ES" b="1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cxnSp>
        <p:nvCxnSpPr>
          <p:cNvPr id="85" name="Conector: angular 84">
            <a:extLst>
              <a:ext uri="{FF2B5EF4-FFF2-40B4-BE49-F238E27FC236}">
                <a16:creationId xmlns:a16="http://schemas.microsoft.com/office/drawing/2014/main" id="{BF841572-3677-1DA4-C856-BA06615D90C2}"/>
              </a:ext>
            </a:extLst>
          </p:cNvPr>
          <p:cNvCxnSpPr/>
          <p:nvPr/>
        </p:nvCxnSpPr>
        <p:spPr>
          <a:xfrm rot="10800000" flipV="1">
            <a:off x="11254952" y="2787249"/>
            <a:ext cx="510139" cy="398307"/>
          </a:xfrm>
          <a:prstGeom prst="bentConnector3">
            <a:avLst>
              <a:gd name="adj1" fmla="val 36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04A47695-374D-5AA8-9BED-41355A3577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563752" y="3934415"/>
            <a:ext cx="656872" cy="647746"/>
          </a:xfrm>
          <a:prstGeom prst="bentConnector3">
            <a:avLst>
              <a:gd name="adj1" fmla="val -84922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: angular 86">
            <a:extLst>
              <a:ext uri="{FF2B5EF4-FFF2-40B4-BE49-F238E27FC236}">
                <a16:creationId xmlns:a16="http://schemas.microsoft.com/office/drawing/2014/main" id="{BAE8FDC7-9B1D-CA15-F838-8AA4ECAD4C71}"/>
              </a:ext>
            </a:extLst>
          </p:cNvPr>
          <p:cNvCxnSpPr>
            <a:cxnSpLocks/>
          </p:cNvCxnSpPr>
          <p:nvPr/>
        </p:nvCxnSpPr>
        <p:spPr>
          <a:xfrm rot="5400000">
            <a:off x="9722267" y="4133737"/>
            <a:ext cx="2309295" cy="687421"/>
          </a:xfrm>
          <a:prstGeom prst="bentConnector3">
            <a:avLst>
              <a:gd name="adj1" fmla="val 99953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47CEC090-DEBF-E9E5-811F-A256B0044856}"/>
              </a:ext>
            </a:extLst>
          </p:cNvPr>
          <p:cNvCxnSpPr>
            <a:cxnSpLocks/>
          </p:cNvCxnSpPr>
          <p:nvPr/>
        </p:nvCxnSpPr>
        <p:spPr>
          <a:xfrm>
            <a:off x="6303806" y="4643463"/>
            <a:ext cx="0" cy="20005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Imagen 89" descr="Una caricatura de una persona&#10;&#10;Descripción generada automáticamente con confianza media">
            <a:extLst>
              <a:ext uri="{FF2B5EF4-FFF2-40B4-BE49-F238E27FC236}">
                <a16:creationId xmlns:a16="http://schemas.microsoft.com/office/drawing/2014/main" id="{F01BF83A-01A1-D932-9E8D-7C900CF62B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270" y="3418826"/>
            <a:ext cx="3461954" cy="3461954"/>
          </a:xfrm>
          <a:prstGeom prst="rect">
            <a:avLst/>
          </a:prstGeom>
        </p:spPr>
      </p:pic>
      <p:sp>
        <p:nvSpPr>
          <p:cNvPr id="92" name="Bocadillo: rectángulo 91">
            <a:extLst>
              <a:ext uri="{FF2B5EF4-FFF2-40B4-BE49-F238E27FC236}">
                <a16:creationId xmlns:a16="http://schemas.microsoft.com/office/drawing/2014/main" id="{790BD4AA-A104-30D6-3214-0A9C170B4998}"/>
              </a:ext>
            </a:extLst>
          </p:cNvPr>
          <p:cNvSpPr/>
          <p:nvPr/>
        </p:nvSpPr>
        <p:spPr>
          <a:xfrm>
            <a:off x="3928354" y="3082270"/>
            <a:ext cx="2084071" cy="527013"/>
          </a:xfrm>
          <a:prstGeom prst="wedgeRectCallout">
            <a:avLst>
              <a:gd name="adj1" fmla="val 59288"/>
              <a:gd name="adj2" fmla="val 27296"/>
            </a:avLst>
          </a:prstGeom>
          <a:solidFill>
            <a:srgbClr val="FFFFFF">
              <a:alpha val="89804"/>
            </a:srgbClr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731B6A1-BD8C-A0A7-DFC7-CD7345D76BF8}"/>
              </a:ext>
            </a:extLst>
          </p:cNvPr>
          <p:cNvSpPr txBox="1"/>
          <p:nvPr/>
        </p:nvSpPr>
        <p:spPr>
          <a:xfrm>
            <a:off x="4099523" y="3200384"/>
            <a:ext cx="7160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¿Hay </a:t>
            </a:r>
            <a:r>
              <a:rPr lang="es-ES" sz="1400" b="1" dirty="0" err="1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Rickcola</a:t>
            </a:r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?</a:t>
            </a:r>
            <a:endParaRPr lang="es-ES" sz="1400" b="1" dirty="0">
              <a:solidFill>
                <a:schemeClr val="bg2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3" name="Bocadillo: rectángulo 92">
            <a:extLst>
              <a:ext uri="{FF2B5EF4-FFF2-40B4-BE49-F238E27FC236}">
                <a16:creationId xmlns:a16="http://schemas.microsoft.com/office/drawing/2014/main" id="{0136BD4B-AE67-9BF3-1391-0954897CBC75}"/>
              </a:ext>
            </a:extLst>
          </p:cNvPr>
          <p:cNvSpPr/>
          <p:nvPr/>
        </p:nvSpPr>
        <p:spPr>
          <a:xfrm>
            <a:off x="3962400" y="4267518"/>
            <a:ext cx="2084071" cy="527013"/>
          </a:xfrm>
          <a:prstGeom prst="wedgeRectCallout">
            <a:avLst>
              <a:gd name="adj1" fmla="val -59621"/>
              <a:gd name="adj2" fmla="val 97704"/>
            </a:avLst>
          </a:prstGeom>
          <a:solidFill>
            <a:srgbClr val="FFFFFF">
              <a:alpha val="89804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C77B2201-B905-D6B1-7C73-C60787875FAF}"/>
              </a:ext>
            </a:extLst>
          </p:cNvPr>
          <p:cNvSpPr txBox="1"/>
          <p:nvPr/>
        </p:nvSpPr>
        <p:spPr>
          <a:xfrm>
            <a:off x="4060170" y="4375004"/>
            <a:ext cx="7160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¡Sí! Aquí tienes.</a:t>
            </a:r>
            <a:endParaRPr lang="es-ES" sz="1400" b="1" dirty="0">
              <a:solidFill>
                <a:schemeClr val="bg2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5" name="Bocadillo: rectángulo 94">
            <a:extLst>
              <a:ext uri="{FF2B5EF4-FFF2-40B4-BE49-F238E27FC236}">
                <a16:creationId xmlns:a16="http://schemas.microsoft.com/office/drawing/2014/main" id="{DFAAB4D8-D1BB-6E6B-1FE2-A31B40E7B755}"/>
              </a:ext>
            </a:extLst>
          </p:cNvPr>
          <p:cNvSpPr/>
          <p:nvPr/>
        </p:nvSpPr>
        <p:spPr>
          <a:xfrm>
            <a:off x="4011929" y="5347163"/>
            <a:ext cx="2084071" cy="527013"/>
          </a:xfrm>
          <a:prstGeom prst="wedgeRectCallout">
            <a:avLst>
              <a:gd name="adj1" fmla="val -59621"/>
              <a:gd name="adj2" fmla="val 97704"/>
            </a:avLst>
          </a:prstGeom>
          <a:solidFill>
            <a:srgbClr val="FFFFFF">
              <a:alpha val="89804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9B9FD085-FFF7-23E3-E9F4-6BE9540963AA}"/>
              </a:ext>
            </a:extLst>
          </p:cNvPr>
          <p:cNvSpPr txBox="1"/>
          <p:nvPr/>
        </p:nvSpPr>
        <p:spPr>
          <a:xfrm>
            <a:off x="4046360" y="5347163"/>
            <a:ext cx="19481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solidFill>
                  <a:schemeClr val="bg2">
                    <a:lumMod val="75000"/>
                    <a:lumOff val="2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Wingdings" panose="05000000000000000000" pitchFamily="2" charset="2"/>
              </a:rPr>
              <a:t>No, pero tengo Pepsi.</a:t>
            </a:r>
            <a:endParaRPr lang="es-ES" sz="1400" b="1" dirty="0">
              <a:solidFill>
                <a:schemeClr val="bg2">
                  <a:lumMod val="75000"/>
                  <a:lumOff val="2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2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EC56E-EA0A-058C-6A35-1D20A4FC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38CA2316-092E-B9A2-321D-0D2633351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23E1AA31-B1D4-6E55-C696-748C1609F88E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9A797461-0C43-B160-A725-3805BD5379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9F26773C-148F-CB36-48F7-A5E5EC7A98D5}"/>
              </a:ext>
            </a:extLst>
          </p:cNvPr>
          <p:cNvSpPr txBox="1"/>
          <p:nvPr/>
        </p:nvSpPr>
        <p:spPr>
          <a:xfrm>
            <a:off x="599379" y="1601572"/>
            <a:ext cx="10993242" cy="216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 una estructura condicional, podemos encontrar 3 instrucciones principales: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5E8998A-C475-2EEB-7914-658A2808F01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B5A1C86-EE91-F623-3C83-119ED60FF763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3C730C1-A367-2E0D-C4FC-BD02E14778FA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545864B5-6994-8507-ED93-5352C1BEF7A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10A5F06-5F0A-0D0E-204B-028604EC2DD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0CE1214-A2AA-11E7-4CBB-A600FF23E063}"/>
              </a:ext>
            </a:extLst>
          </p:cNvPr>
          <p:cNvSpPr txBox="1"/>
          <p:nvPr/>
        </p:nvSpPr>
        <p:spPr>
          <a:xfrm>
            <a:off x="553052" y="2911064"/>
            <a:ext cx="6126044" cy="3783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instrucción 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(si…) permite ejecutar un bloque de código si su expresión o condición es verdadera.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declaración 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en cambio, si…), permite evaluar otras condiciones adicionales.</a:t>
            </a: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La declaración </a:t>
            </a:r>
            <a:r>
              <a:rPr lang="es-ES" dirty="0" err="1">
                <a:highlight>
                  <a:srgbClr val="639CC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(en caso contrario…), ejecuta un bloque si el resto de condiciones son falsas.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9DE1127-2813-A311-DAD8-D4B6167DC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630" y="2798085"/>
            <a:ext cx="4833731" cy="1891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377CA85-FB4F-D66C-B0A0-AD567E03C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6180" y="4642368"/>
            <a:ext cx="3705225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623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90F8-B4CC-9833-4ED6-068A74DF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404308F9-B075-C33E-339F-78725C713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36D196B-B649-B39C-D39D-9F18C43146F3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52CF12A0-CCF6-BE26-1526-C97A03A595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B1C049D-C490-3532-CC69-EDB99FF22A6E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Condicional de tipo “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Operador Ternario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”: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Los ternarios permiten asignar valores a variables de forma concisa basándose en una sola condición.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3EE9900-FA05-F90E-51ED-BFA0A97497A1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8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09DED62-5FB4-A4CD-0E16-E34D631E66E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928C4E0-1CE5-6414-F33E-5EC6DC48ACCB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E2A03ED-8512-0913-211E-520C4CDD417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E19490C-76E9-3B52-8DDF-F99A47414C3D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0C3547-25B7-5037-85C9-E4818CA0CA80}"/>
              </a:ext>
            </a:extLst>
          </p:cNvPr>
          <p:cNvSpPr txBox="1"/>
          <p:nvPr/>
        </p:nvSpPr>
        <p:spPr>
          <a:xfrm>
            <a:off x="599379" y="3764215"/>
            <a:ext cx="11410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variable = </a:t>
            </a:r>
            <a:r>
              <a:rPr lang="es-ES" sz="2400" b="1" dirty="0" err="1">
                <a:solidFill>
                  <a:srgbClr val="92D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valor_si_verdadero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>
                <a:solidFill>
                  <a:schemeClr val="accent2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condición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r>
              <a:rPr lang="es-ES" sz="24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2400" b="1" dirty="0" err="1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valor_si_falso</a:t>
            </a:r>
            <a:endParaRPr lang="es-ES" sz="2400" b="1" dirty="0">
              <a:solidFill>
                <a:srgbClr val="BC451B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38A0FE-7EE8-7FAE-F8F7-FB255F7F8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191" y="4387035"/>
            <a:ext cx="7202564" cy="1027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909017-CC6C-E7E9-7C10-281E8F3915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964" y="5158829"/>
            <a:ext cx="4027622" cy="6079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739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75A64-07A4-AB5B-98BD-D8EDBDB4C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istoria de Python - Wikipedia, la enciclopedia libre">
            <a:extLst>
              <a:ext uri="{FF2B5EF4-FFF2-40B4-BE49-F238E27FC236}">
                <a16:creationId xmlns:a16="http://schemas.microsoft.com/office/drawing/2014/main" id="{6E5CF398-08DF-9856-35BE-3AC22A86C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2696" b="30695"/>
          <a:stretch/>
        </p:blipFill>
        <p:spPr bwMode="auto">
          <a:xfrm>
            <a:off x="7522981" y="2789978"/>
            <a:ext cx="4669019" cy="406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273B73B-B3E7-0E83-35AA-DB794C6EF2CC}"/>
              </a:ext>
            </a:extLst>
          </p:cNvPr>
          <p:cNvSpPr txBox="1">
            <a:spLocks/>
          </p:cNvSpPr>
          <p:nvPr/>
        </p:nvSpPr>
        <p:spPr>
          <a:xfrm>
            <a:off x="15755" y="178802"/>
            <a:ext cx="9144000" cy="3242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Unidad 1. Introducción a la Programación de Inteligencia Artificial</a:t>
            </a:r>
          </a:p>
        </p:txBody>
      </p:sp>
      <p:pic>
        <p:nvPicPr>
          <p:cNvPr id="9" name="Imagen 8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7476C625-9B5C-5F25-C55F-2A06E3E2D1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660" y="26017"/>
            <a:ext cx="1180585" cy="97988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4491506A-8E05-1254-B6BF-46F09D9B5222}"/>
              </a:ext>
            </a:extLst>
          </p:cNvPr>
          <p:cNvSpPr txBox="1"/>
          <p:nvPr/>
        </p:nvSpPr>
        <p:spPr>
          <a:xfrm>
            <a:off x="599379" y="1601572"/>
            <a:ext cx="10993242" cy="262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highlight>
                  <a:srgbClr val="BC451B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Estructuras Condicionales</a:t>
            </a:r>
            <a:endParaRPr lang="es-E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Condicional de tipo </a:t>
            </a:r>
            <a:r>
              <a:rPr lang="es-ES" sz="2000" dirty="0">
                <a:highlight>
                  <a:srgbClr val="D1AE2D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Match-case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(Switch-case para los amigos).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Permite manejar múltiples casos discretos de una variable (en lugar de condiciones), de manera más organizada y legible.</a:t>
            </a:r>
          </a:p>
          <a:p>
            <a:endParaRPr lang="es-E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s-ES" sz="2000" dirty="0">
              <a:highlight>
                <a:srgbClr val="00808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EADF7B-B78B-3A86-D3AF-0AE08ECFEF12}"/>
              </a:ext>
            </a:extLst>
          </p:cNvPr>
          <p:cNvSpPr txBox="1"/>
          <p:nvPr/>
        </p:nvSpPr>
        <p:spPr>
          <a:xfrm>
            <a:off x="0" y="6488668"/>
            <a:ext cx="704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9</a:t>
            </a:r>
            <a:endParaRPr lang="es-ES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6C2C80C1-F8BF-5314-C555-83E69F30AC3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5755" y="955260"/>
            <a:ext cx="2765545" cy="2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4C65177-78A3-1692-0301-D55864EC3261}"/>
              </a:ext>
            </a:extLst>
          </p:cNvPr>
          <p:cNvSpPr/>
          <p:nvPr/>
        </p:nvSpPr>
        <p:spPr>
          <a:xfrm>
            <a:off x="2781300" y="714560"/>
            <a:ext cx="6378455" cy="481399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B892107-61E1-E847-12D1-39A92672074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159755" y="955260"/>
            <a:ext cx="3016490" cy="4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84F1968-5EA0-7D3B-86EF-4CA1AEB8A4F4}"/>
              </a:ext>
            </a:extLst>
          </p:cNvPr>
          <p:cNvSpPr txBox="1"/>
          <p:nvPr/>
        </p:nvSpPr>
        <p:spPr>
          <a:xfrm>
            <a:off x="3614304" y="704745"/>
            <a:ext cx="57963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Introducción a Python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9D7E111-7666-77C2-93B2-D97C87D6A55B}"/>
              </a:ext>
            </a:extLst>
          </p:cNvPr>
          <p:cNvSpPr txBox="1"/>
          <p:nvPr/>
        </p:nvSpPr>
        <p:spPr>
          <a:xfrm>
            <a:off x="1400477" y="3762748"/>
            <a:ext cx="612250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rgbClr val="639CC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</a:t>
            </a:r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variable: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s-ES" sz="20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case &lt;patron_1&gt;: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Bloque 1</a:t>
            </a:r>
          </a:p>
          <a:p>
            <a:r>
              <a:rPr lang="es-ES" sz="2000" dirty="0">
                <a:solidFill>
                  <a:srgbClr val="D1AE2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case &lt;patron_2&gt;: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Bloque 2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2000" dirty="0">
                <a:solidFill>
                  <a:srgbClr val="BC451B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case _:</a:t>
            </a:r>
          </a:p>
          <a:p>
            <a:r>
              <a:rPr lang="es-E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	Bloque Resto</a:t>
            </a:r>
            <a:endParaRPr lang="es-ES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2E1D5F6-8832-535D-1663-1DCEE0EE8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7045" y="3692241"/>
            <a:ext cx="3095625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8C82A2-42C9-1C89-A6D2-16E85DAE4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4074" y="6295897"/>
            <a:ext cx="1657504" cy="4432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04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21854</TotalTime>
  <Words>2105</Words>
  <Application>Microsoft Office PowerPoint</Application>
  <PresentationFormat>Panorámica</PresentationFormat>
  <Paragraphs>265</Paragraphs>
  <Slides>25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Abadi Extra Light</vt:lpstr>
      <vt:lpstr>Aptos</vt:lpstr>
      <vt:lpstr>Bauhaus 93</vt:lpstr>
      <vt:lpstr>Calisto MT</vt:lpstr>
      <vt:lpstr>Cascadia Code</vt:lpstr>
      <vt:lpstr>Cascadia Code SemiBold</vt:lpstr>
      <vt:lpstr>Cascadia Mono</vt:lpstr>
      <vt:lpstr>Wingdings</vt:lpstr>
      <vt:lpstr>Wingdings 2</vt:lpstr>
      <vt:lpstr>Pizarra</vt:lpstr>
      <vt:lpstr>Programación de Inteligencia Artificial</vt:lpstr>
      <vt:lpstr>Presentación de PowerPoint</vt:lpstr>
      <vt:lpstr>Programación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Hidalgo García</dc:creator>
  <cp:lastModifiedBy>Carlos Hidalgo García</cp:lastModifiedBy>
  <cp:revision>1</cp:revision>
  <dcterms:created xsi:type="dcterms:W3CDTF">2024-09-16T20:30:32Z</dcterms:created>
  <dcterms:modified xsi:type="dcterms:W3CDTF">2024-10-10T11:15:40Z</dcterms:modified>
</cp:coreProperties>
</file>