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A000192-4D0B-4291-BAFF-C6B0493CA146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PySpaceBattle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4680" y="1008000"/>
            <a:ext cx="4081320" cy="43434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323600" y="1008000"/>
            <a:ext cx="4100400" cy="432684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6483960" y="5334840"/>
            <a:ext cx="3596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проект выполнил Биточкин Егор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0" y="72000"/>
            <a:ext cx="4392000" cy="559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PySpaceBattle это бесконечная космическая игра — стрелялка с метеоритами, космическими кораблями планетами и их спутниками.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584960" y="0"/>
            <a:ext cx="54950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0" y="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проекте использовалась библиотека pygame и модуль random.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359520" y="1296000"/>
            <a:ext cx="4128480" cy="43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2020-01-11T18:17:49Z</dcterms:created>
  <dc:creator/>
  <dc:description/>
  <dc:language>ru-RU</dc:language>
  <cp:lastModifiedBy/>
  <dcterms:modified xsi:type="dcterms:W3CDTF">2020-01-11T23:24:39Z</dcterms:modified>
  <cp:revision>4</cp:revision>
  <dc:subject/>
  <dc:title/>
</cp:coreProperties>
</file>