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74160"/>
            <a:ext cx="9071280" cy="579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74160"/>
            <a:ext cx="9071280" cy="579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PySpaceBattle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94680" y="1008000"/>
            <a:ext cx="4080960" cy="434304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4323600" y="1008000"/>
            <a:ext cx="4100040" cy="4326480"/>
          </a:xfrm>
          <a:prstGeom prst="rect">
            <a:avLst/>
          </a:prstGeom>
          <a:ln>
            <a:noFill/>
          </a:ln>
        </p:spPr>
      </p:pic>
      <p:sp>
        <p:nvSpPr>
          <p:cNvPr id="79" name="CustomShape 2"/>
          <p:cNvSpPr/>
          <p:nvPr/>
        </p:nvSpPr>
        <p:spPr>
          <a:xfrm>
            <a:off x="6483960" y="5334840"/>
            <a:ext cx="359568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проект выполнил Биточкин Егор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 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0" y="72000"/>
            <a:ext cx="4391640" cy="559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PySpaceBattle это бесконечная космическая игра — стрелялка с метеоритами, космическими кораблями планетами и их спутниками.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4584960" y="0"/>
            <a:ext cx="5494680" cy="566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В проекте использовалась библиотека pygame и модуль random.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3359520" y="1296000"/>
            <a:ext cx="4128120" cy="431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TextShape 3"/>
          <p:cNvSpPr txBox="1"/>
          <p:nvPr/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Можно добавить паузу и другие бонусы.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8" name="TextShape 4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0" y="1326600"/>
            <a:ext cx="4361400" cy="436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2020-01-11T18:17:49Z</dcterms:created>
  <dc:creator/>
  <dc:description/>
  <dc:language>ru-RU</dc:language>
  <cp:lastModifiedBy/>
  <dcterms:modified xsi:type="dcterms:W3CDTF">2020-01-12T10:54:34Z</dcterms:modified>
  <cp:revision>6</cp:revision>
  <dc:subject/>
  <dc:title/>
</cp:coreProperties>
</file>