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C38DFF-B327-41B4-93FD-BC0A526631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FA0B03-E833-4D3A-A2A0-FBB2F42078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BEA030-0F09-408C-AF8E-F92E18CC7A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63A2B0-1C73-4515-9B02-935DC75903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975B97-6A22-4628-9180-F1CCA4856C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6DC39A-5D6B-43C4-92DD-87A4760B69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3028F1-9BC6-4259-9B42-42E7B16D9F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6D7E27-AE41-4ECF-95D6-364DF1D780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9212CC-2B64-41FA-8C46-245646D54B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D3D69F-1A16-4781-BF99-CC9D82E95F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99E54B-263F-4D95-BCDB-313D108065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9AD0D4-D4A1-4789-908E-1B733D1A4A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Cliquez pour éditer </a:t>
            </a:r>
            <a:r>
              <a:rPr b="0" lang="en-US" sz="4400" spc="-1" strike="noStrike">
                <a:latin typeface="Arial"/>
              </a:rPr>
              <a:t>le format du texte-</a:t>
            </a:r>
            <a:r>
              <a:rPr b="0" lang="en-US" sz="4400" spc="-1" strike="noStrike">
                <a:latin typeface="Arial"/>
              </a:rPr>
              <a:t>titre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Cliquez pour éditer le format du plan de texte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niveau de plan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Troisième niveau de plan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Quatrième niveau de plan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Cinquième niveau de plan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Sixième niveau de plan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Septième niveau de plan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&lt;date/heure&gt;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&lt;pied de page&gt;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CA8B919-4F79-4806-96E1-EB7E86380542}" type="slidenum">
              <a:rPr b="0" lang="en-US" sz="1400" spc="-1" strike="noStrike">
                <a:latin typeface="Times New Roman"/>
              </a:rPr>
              <a:t>&lt;numéro&gt;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"/>
          <p:cNvGrpSpPr/>
          <p:nvPr/>
        </p:nvGrpSpPr>
        <p:grpSpPr>
          <a:xfrm>
            <a:off x="5785200" y="4984200"/>
            <a:ext cx="631080" cy="631080"/>
            <a:chOff x="5785200" y="4984200"/>
            <a:chExt cx="631080" cy="631080"/>
          </a:xfrm>
        </p:grpSpPr>
        <p:sp>
          <p:nvSpPr>
            <p:cNvPr id="42" name=""/>
            <p:cNvSpPr/>
            <p:nvPr/>
          </p:nvSpPr>
          <p:spPr>
            <a:xfrm>
              <a:off x="5793840" y="4984200"/>
              <a:ext cx="622440" cy="631080"/>
            </a:xfrm>
            <a:prstGeom prst="rect">
              <a:avLst/>
            </a:prstGeom>
            <a:solidFill>
              <a:srgbClr val="0400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3" name="" descr=""/>
            <p:cNvPicPr/>
            <p:nvPr/>
          </p:nvPicPr>
          <p:blipFill>
            <a:blip r:embed="rId1"/>
            <a:stretch/>
          </p:blipFill>
          <p:spPr>
            <a:xfrm>
              <a:off x="5785200" y="4984200"/>
              <a:ext cx="622440" cy="613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4" name=""/>
          <p:cNvSpPr/>
          <p:nvPr/>
        </p:nvSpPr>
        <p:spPr>
          <a:xfrm flipV="1">
            <a:off x="-228240" y="-228600"/>
            <a:ext cx="10744200" cy="457200"/>
          </a:xfrm>
          <a:prstGeom prst="rect">
            <a:avLst/>
          </a:prstGeom>
          <a:solidFill>
            <a:srgbClr val="ff8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 txBox="1"/>
          <p:nvPr/>
        </p:nvSpPr>
        <p:spPr>
          <a:xfrm>
            <a:off x="1895400" y="805680"/>
            <a:ext cx="2892600" cy="161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5400" spc="-1" strike="noStrike">
                <a:solidFill>
                  <a:srgbClr val="2a6099"/>
                </a:solidFill>
                <a:latin typeface="Comfortaa"/>
              </a:rPr>
              <a:t>LARA</a:t>
            </a:r>
            <a:endParaRPr b="1" lang="en-US" sz="5400" spc="-1" strike="noStrike">
              <a:solidFill>
                <a:srgbClr val="333333"/>
              </a:solidFill>
              <a:latin typeface="Calibri"/>
            </a:endParaRPr>
          </a:p>
          <a:p>
            <a:r>
              <a:rPr b="1" lang="en-US" sz="5400" spc="-1" strike="noStrike">
                <a:solidFill>
                  <a:srgbClr val="2a6099"/>
                </a:solidFill>
                <a:latin typeface="Comfortaa"/>
              </a:rPr>
              <a:t>     </a:t>
            </a:r>
            <a:r>
              <a:rPr b="1" lang="en-US" sz="5400" spc="-1" strike="noStrike">
                <a:solidFill>
                  <a:srgbClr val="2a6099"/>
                </a:solidFill>
                <a:latin typeface="Comfortaa"/>
              </a:rPr>
              <a:t>HPC</a:t>
            </a:r>
            <a:endParaRPr b="1" lang="en-US" sz="5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6732720" y="4984200"/>
            <a:ext cx="955080" cy="68580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7828560" y="5029200"/>
            <a:ext cx="1969560" cy="57924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/>
          <p:nvPr/>
        </p:nvSpPr>
        <p:spPr>
          <a:xfrm flipV="1">
            <a:off x="-228240" y="0"/>
            <a:ext cx="457200" cy="5943600"/>
          </a:xfrm>
          <a:prstGeom prst="rect">
            <a:avLst/>
          </a:prstGeom>
          <a:solidFill>
            <a:srgbClr val="ff8000">
              <a:alpha val="9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 flipV="1">
            <a:off x="9829800" y="-360"/>
            <a:ext cx="685800" cy="5715000"/>
          </a:xfrm>
          <a:prstGeom prst="rect">
            <a:avLst/>
          </a:prstGeom>
          <a:solidFill>
            <a:srgbClr val="ff8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 txBox="1"/>
          <p:nvPr/>
        </p:nvSpPr>
        <p:spPr>
          <a:xfrm>
            <a:off x="513720" y="2896200"/>
            <a:ext cx="4996080" cy="265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ff8000"/>
                </a:solidFill>
                <a:latin typeface="arial"/>
              </a:rPr>
              <a:t>A Language Model-Powered Research Assistance for HPC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r>
              <a:rPr b="0" i="1" lang="en-US" sz="1800" spc="-1" strike="noStrike">
                <a:solidFill>
                  <a:srgbClr val="333333"/>
                </a:solidFill>
                <a:latin typeface="arial"/>
              </a:rPr>
              <a:t>Documentation-driven AI Assistance Code Interaction for PyBigDFT and remotemanager</a:t>
            </a:r>
            <a:endParaRPr b="0" lang="en-US" sz="18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4"/>
          <a:srcRect l="0" t="0" r="55589" b="0"/>
          <a:stretch/>
        </p:blipFill>
        <p:spPr>
          <a:xfrm>
            <a:off x="1371600" y="775080"/>
            <a:ext cx="575640" cy="100224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5"/>
          <a:stretch/>
        </p:blipFill>
        <p:spPr>
          <a:xfrm>
            <a:off x="2322000" y="1779480"/>
            <a:ext cx="668520" cy="54252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/>
          <p:nvPr/>
        </p:nvSpPr>
        <p:spPr>
          <a:xfrm>
            <a:off x="1263600" y="697680"/>
            <a:ext cx="3416400" cy="1725480"/>
          </a:xfrm>
          <a:custGeom>
            <a:avLst/>
            <a:gdLst/>
            <a:ahLst/>
            <a:rect l="l" t="t" r="r" b="b"/>
            <a:pathLst>
              <a:path w="42763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9163" y="21600"/>
                </a:lnTo>
                <a:arcTo wR="17563" hR="3600" stAng="5400000" swAng="5400000"/>
                <a:lnTo>
                  <a:pt x="21600" y="3600"/>
                </a:lnTo>
                <a:arcTo wR="17563" hR="3600" stAng="10800000" swAng="5400000"/>
                <a:close/>
              </a:path>
            </a:pathLst>
          </a:custGeom>
          <a:noFill/>
          <a:ln w="3816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8481600" y="2971800"/>
            <a:ext cx="1119600" cy="228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" descr=""/>
          <p:cNvPicPr/>
          <p:nvPr/>
        </p:nvPicPr>
        <p:blipFill>
          <a:blip r:embed="rId6"/>
          <a:stretch/>
        </p:blipFill>
        <p:spPr>
          <a:xfrm>
            <a:off x="6372720" y="838440"/>
            <a:ext cx="2999880" cy="259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"/>
          <p:cNvGrpSpPr/>
          <p:nvPr/>
        </p:nvGrpSpPr>
        <p:grpSpPr>
          <a:xfrm>
            <a:off x="5785200" y="4984200"/>
            <a:ext cx="631080" cy="631080"/>
            <a:chOff x="5785200" y="4984200"/>
            <a:chExt cx="631080" cy="631080"/>
          </a:xfrm>
        </p:grpSpPr>
        <p:sp>
          <p:nvSpPr>
            <p:cNvPr id="57" name=""/>
            <p:cNvSpPr/>
            <p:nvPr/>
          </p:nvSpPr>
          <p:spPr>
            <a:xfrm>
              <a:off x="5793840" y="4984200"/>
              <a:ext cx="622440" cy="631080"/>
            </a:xfrm>
            <a:prstGeom prst="rect">
              <a:avLst/>
            </a:prstGeom>
            <a:solidFill>
              <a:srgbClr val="0400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8" name="" descr=""/>
            <p:cNvPicPr/>
            <p:nvPr/>
          </p:nvPicPr>
          <p:blipFill>
            <a:blip r:embed="rId1"/>
            <a:stretch/>
          </p:blipFill>
          <p:spPr>
            <a:xfrm>
              <a:off x="5785200" y="4984200"/>
              <a:ext cx="622440" cy="613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9" name=""/>
          <p:cNvSpPr/>
          <p:nvPr/>
        </p:nvSpPr>
        <p:spPr>
          <a:xfrm flipV="1">
            <a:off x="-228240" y="-228600"/>
            <a:ext cx="10744200" cy="457200"/>
          </a:xfrm>
          <a:prstGeom prst="rect">
            <a:avLst/>
          </a:prstGeom>
          <a:solidFill>
            <a:srgbClr val="ff8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 txBox="1"/>
          <p:nvPr/>
        </p:nvSpPr>
        <p:spPr>
          <a:xfrm>
            <a:off x="1600200" y="805680"/>
            <a:ext cx="3886200" cy="161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5400" spc="-1" strike="noStrike">
                <a:solidFill>
                  <a:srgbClr val="2a6099"/>
                </a:solidFill>
                <a:latin typeface="Comfortaa"/>
              </a:rPr>
              <a:t>LARA-</a:t>
            </a:r>
            <a:r>
              <a:rPr b="1" lang="en-US" sz="5400" spc="-1" strike="noStrike">
                <a:solidFill>
                  <a:srgbClr val="2a6099"/>
                </a:solidFill>
                <a:latin typeface="Comfortaa"/>
              </a:rPr>
              <a:t>HPC</a:t>
            </a:r>
            <a:endParaRPr b="1" lang="en-US" sz="5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6732720" y="4984200"/>
            <a:ext cx="955080" cy="6858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7828560" y="5029200"/>
            <a:ext cx="1969560" cy="57924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/>
          <p:nvPr/>
        </p:nvSpPr>
        <p:spPr>
          <a:xfrm flipV="1">
            <a:off x="-35640" y="0"/>
            <a:ext cx="228600" cy="5943600"/>
          </a:xfrm>
          <a:prstGeom prst="rect">
            <a:avLst/>
          </a:prstGeom>
          <a:solidFill>
            <a:srgbClr val="ff8000">
              <a:alpha val="9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 flipV="1">
            <a:off x="9829800" y="-360"/>
            <a:ext cx="685800" cy="5715000"/>
          </a:xfrm>
          <a:prstGeom prst="rect">
            <a:avLst/>
          </a:prstGeom>
          <a:solidFill>
            <a:srgbClr val="ff8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 txBox="1"/>
          <p:nvPr/>
        </p:nvSpPr>
        <p:spPr>
          <a:xfrm>
            <a:off x="513720" y="2536200"/>
            <a:ext cx="4996080" cy="265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ff8000"/>
                </a:solidFill>
                <a:latin typeface="arial"/>
              </a:rPr>
              <a:t>A Language Model-Powered Research Assistance for HPC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r>
              <a:rPr b="0" i="1" lang="en-US" sz="1800" spc="-1" strike="noStrike">
                <a:solidFill>
                  <a:srgbClr val="333333"/>
                </a:solidFill>
                <a:latin typeface="arial"/>
              </a:rPr>
              <a:t>Documentation-driven AI Assistance Code Interaction for PyBigDFT and remotemanager</a:t>
            </a:r>
            <a:endParaRPr b="0" lang="en-US" sz="18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4"/>
          <a:srcRect l="0" t="0" r="55589" b="0"/>
          <a:stretch/>
        </p:blipFill>
        <p:spPr>
          <a:xfrm>
            <a:off x="685800" y="826560"/>
            <a:ext cx="457200" cy="79596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5"/>
          <a:stretch/>
        </p:blipFill>
        <p:spPr>
          <a:xfrm>
            <a:off x="1153440" y="985680"/>
            <a:ext cx="567360" cy="46044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/>
          <p:nvPr/>
        </p:nvSpPr>
        <p:spPr>
          <a:xfrm>
            <a:off x="457200" y="733680"/>
            <a:ext cx="5029200" cy="902520"/>
          </a:xfrm>
          <a:custGeom>
            <a:avLst/>
            <a:gdLst/>
            <a:ahLst/>
            <a:rect l="l" t="t" r="r" b="b"/>
            <a:pathLst>
              <a:path w="120324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116724" y="21600"/>
                </a:lnTo>
                <a:arcTo wR="95124" hR="3600" stAng="5400000" swAng="5400000"/>
                <a:lnTo>
                  <a:pt x="21600" y="3600"/>
                </a:lnTo>
                <a:arcTo wR="95124" hR="3600" stAng="10800000" swAng="5400000"/>
                <a:close/>
              </a:path>
            </a:pathLst>
          </a:custGeom>
          <a:noFill/>
          <a:ln w="3816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" descr=""/>
          <p:cNvPicPr/>
          <p:nvPr/>
        </p:nvPicPr>
        <p:blipFill>
          <a:blip r:embed="rId6"/>
          <a:stretch/>
        </p:blipFill>
        <p:spPr>
          <a:xfrm>
            <a:off x="6601680" y="1524240"/>
            <a:ext cx="2999880" cy="259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2025-09-11T13:29:58Z</dcterms:created>
  <dc:creator/>
  <dc:description/>
  <dc:language>en-US</dc:language>
  <cp:lastModifiedBy/>
  <dcterms:modified xsi:type="dcterms:W3CDTF">2025-09-12T09:13:33Z</dcterms:modified>
  <cp:revision>1</cp:revision>
  <dc:subject/>
  <dc:title/>
</cp:coreProperties>
</file>