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9" r:id="rId2"/>
  </p:sldIdLst>
  <p:sldSz cx="73152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047539"/>
            <a:ext cx="6217920" cy="222842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361902"/>
            <a:ext cx="5486400" cy="1545378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93D-2EC5-4FCA-AC29-FF7971542278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E3B7-D664-4C79-90A6-5C1FB0B38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55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93D-2EC5-4FCA-AC29-FF7971542278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E3B7-D664-4C79-90A6-5C1FB0B38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43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40783"/>
            <a:ext cx="157734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40783"/>
            <a:ext cx="4640580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93D-2EC5-4FCA-AC29-FF7971542278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E3B7-D664-4C79-90A6-5C1FB0B38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69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93D-2EC5-4FCA-AC29-FF7971542278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E3B7-D664-4C79-90A6-5C1FB0B38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97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595757"/>
            <a:ext cx="6309360" cy="266255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283500"/>
            <a:ext cx="6309360" cy="1400175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93D-2EC5-4FCA-AC29-FF7971542278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E3B7-D664-4C79-90A6-5C1FB0B38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5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703917"/>
            <a:ext cx="310896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703917"/>
            <a:ext cx="310896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93D-2EC5-4FCA-AC29-FF7971542278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E3B7-D664-4C79-90A6-5C1FB0B38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90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40785"/>
            <a:ext cx="630936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569085"/>
            <a:ext cx="3094672" cy="768985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338070"/>
            <a:ext cx="3094672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569085"/>
            <a:ext cx="3109913" cy="768985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338070"/>
            <a:ext cx="3109913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93D-2EC5-4FCA-AC29-FF7971542278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E3B7-D664-4C79-90A6-5C1FB0B38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00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93D-2EC5-4FCA-AC29-FF7971542278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E3B7-D664-4C79-90A6-5C1FB0B38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26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93D-2EC5-4FCA-AC29-FF7971542278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E3B7-D664-4C79-90A6-5C1FB0B38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57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26720"/>
            <a:ext cx="2359342" cy="14935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921598"/>
            <a:ext cx="3703320" cy="4548717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920240"/>
            <a:ext cx="2359342" cy="3557482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93D-2EC5-4FCA-AC29-FF7971542278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E3B7-D664-4C79-90A6-5C1FB0B38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86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26720"/>
            <a:ext cx="2359342" cy="14935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921598"/>
            <a:ext cx="3703320" cy="4548717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920240"/>
            <a:ext cx="2359342" cy="3557482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93D-2EC5-4FCA-AC29-FF7971542278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E3B7-D664-4C79-90A6-5C1FB0B38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0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40785"/>
            <a:ext cx="630936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03917"/>
            <a:ext cx="630936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932595"/>
            <a:ext cx="16459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DA93D-2EC5-4FCA-AC29-FF7971542278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932595"/>
            <a:ext cx="2468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932595"/>
            <a:ext cx="16459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0E3B7-D664-4C79-90A6-5C1FB0B38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F2870BF-8B14-40C3-AC9E-FE719A44FA70}"/>
              </a:ext>
            </a:extLst>
          </p:cNvPr>
          <p:cNvSpPr/>
          <p:nvPr/>
        </p:nvSpPr>
        <p:spPr>
          <a:xfrm>
            <a:off x="184492" y="358811"/>
            <a:ext cx="6956844" cy="18954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1" tIns="36575" rIns="73151" bIns="36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User’s Application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B8C9D7C-078A-4BCA-9DD1-B098C012A00C}"/>
              </a:ext>
            </a:extLst>
          </p:cNvPr>
          <p:cNvSpPr/>
          <p:nvPr/>
        </p:nvSpPr>
        <p:spPr>
          <a:xfrm>
            <a:off x="184492" y="3202035"/>
            <a:ext cx="6956844" cy="12108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1" tIns="36575" rIns="73151" bIns="36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Abstraction Layer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BC8B91-20E2-4597-B853-31731835579E}"/>
              </a:ext>
            </a:extLst>
          </p:cNvPr>
          <p:cNvSpPr/>
          <p:nvPr/>
        </p:nvSpPr>
        <p:spPr>
          <a:xfrm>
            <a:off x="184493" y="5319076"/>
            <a:ext cx="1679271" cy="7315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1" tIns="36575" rIns="73151" bIns="36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32" b="1" dirty="0">
                <a:solidFill>
                  <a:schemeClr val="tx1"/>
                </a:solidFill>
              </a:rPr>
              <a:t>Data Cleaning Tool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DB2F4B-625F-43F0-AC9D-8374305B2E19}"/>
              </a:ext>
            </a:extLst>
          </p:cNvPr>
          <p:cNvSpPr/>
          <p:nvPr/>
        </p:nvSpPr>
        <p:spPr>
          <a:xfrm>
            <a:off x="2231054" y="5319076"/>
            <a:ext cx="1679271" cy="7315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1" tIns="36575" rIns="73151" bIns="36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32" b="1" dirty="0">
                <a:solidFill>
                  <a:schemeClr val="tx1"/>
                </a:solidFill>
              </a:rPr>
              <a:t>Data Cleaning Tool 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C1CFCC-B37B-4047-A73F-1A76686B3161}"/>
              </a:ext>
            </a:extLst>
          </p:cNvPr>
          <p:cNvSpPr/>
          <p:nvPr/>
        </p:nvSpPr>
        <p:spPr>
          <a:xfrm>
            <a:off x="5462066" y="5319076"/>
            <a:ext cx="1679271" cy="7315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1" tIns="36575" rIns="73151" bIns="36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32" b="1" dirty="0">
                <a:solidFill>
                  <a:schemeClr val="tx1"/>
                </a:solidFill>
              </a:rPr>
              <a:t>Data Cleaning Tool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FB88D9-F7C4-4D05-82FC-591930DA9F29}"/>
                  </a:ext>
                </a:extLst>
              </p:cNvPr>
              <p:cNvSpPr txBox="1"/>
              <p:nvPr/>
            </p:nvSpPr>
            <p:spPr>
              <a:xfrm>
                <a:off x="4435326" y="5227018"/>
                <a:ext cx="5017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FB88D9-F7C4-4D05-82FC-591930DA9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326" y="5227018"/>
                <a:ext cx="50173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806221-44FB-4817-A724-C7E81F4C4145}"/>
              </a:ext>
            </a:extLst>
          </p:cNvPr>
          <p:cNvCxnSpPr/>
          <p:nvPr/>
        </p:nvCxnSpPr>
        <p:spPr>
          <a:xfrm>
            <a:off x="770550" y="4412912"/>
            <a:ext cx="0" cy="9061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077034-BEA3-49EB-BED8-5CA06A772D52}"/>
              </a:ext>
            </a:extLst>
          </p:cNvPr>
          <p:cNvCxnSpPr/>
          <p:nvPr/>
        </p:nvCxnSpPr>
        <p:spPr>
          <a:xfrm flipV="1">
            <a:off x="1220933" y="4412912"/>
            <a:ext cx="0" cy="9061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B3CA282-BBCE-4581-8A40-467B4E450A4C}"/>
              </a:ext>
            </a:extLst>
          </p:cNvPr>
          <p:cNvCxnSpPr/>
          <p:nvPr/>
        </p:nvCxnSpPr>
        <p:spPr>
          <a:xfrm>
            <a:off x="2864871" y="4412912"/>
            <a:ext cx="0" cy="9061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82E1C5-E8C6-4BA7-AB4C-555991E32132}"/>
              </a:ext>
            </a:extLst>
          </p:cNvPr>
          <p:cNvCxnSpPr/>
          <p:nvPr/>
        </p:nvCxnSpPr>
        <p:spPr>
          <a:xfrm flipV="1">
            <a:off x="3315254" y="4412912"/>
            <a:ext cx="0" cy="9061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597FB2-EA7E-4CB4-8784-CBE3F898A25C}"/>
              </a:ext>
            </a:extLst>
          </p:cNvPr>
          <p:cNvCxnSpPr/>
          <p:nvPr/>
        </p:nvCxnSpPr>
        <p:spPr>
          <a:xfrm>
            <a:off x="6126546" y="4412911"/>
            <a:ext cx="0" cy="9061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57A351-02B5-406A-888E-DA5266245F78}"/>
              </a:ext>
            </a:extLst>
          </p:cNvPr>
          <p:cNvCxnSpPr/>
          <p:nvPr/>
        </p:nvCxnSpPr>
        <p:spPr>
          <a:xfrm flipV="1">
            <a:off x="6576929" y="4412911"/>
            <a:ext cx="0" cy="9061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F42640-D9FC-4614-B12B-FA87A2918E51}"/>
              </a:ext>
            </a:extLst>
          </p:cNvPr>
          <p:cNvCxnSpPr>
            <a:cxnSpLocks/>
          </p:cNvCxnSpPr>
          <p:nvPr/>
        </p:nvCxnSpPr>
        <p:spPr>
          <a:xfrm>
            <a:off x="3459941" y="2277017"/>
            <a:ext cx="0" cy="9061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F8CFC5B-70DD-460D-AF98-B82806A5C2EB}"/>
              </a:ext>
            </a:extLst>
          </p:cNvPr>
          <p:cNvCxnSpPr>
            <a:cxnSpLocks/>
          </p:cNvCxnSpPr>
          <p:nvPr/>
        </p:nvCxnSpPr>
        <p:spPr>
          <a:xfrm flipV="1">
            <a:off x="3910324" y="2277017"/>
            <a:ext cx="0" cy="9061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47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</dc:creator>
  <cp:lastModifiedBy>Mohammad</cp:lastModifiedBy>
  <cp:revision>86</cp:revision>
  <dcterms:created xsi:type="dcterms:W3CDTF">2017-05-03T08:22:59Z</dcterms:created>
  <dcterms:modified xsi:type="dcterms:W3CDTF">2017-10-23T13:00:06Z</dcterms:modified>
</cp:coreProperties>
</file>