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5"/>
  </p:notesMasterIdLst>
  <p:sldIdLst>
    <p:sldId id="256" r:id="rId4"/>
    <p:sldId id="262" r:id="rId5"/>
    <p:sldId id="295" r:id="rId6"/>
    <p:sldId id="299" r:id="rId7"/>
    <p:sldId id="281" r:id="rId8"/>
    <p:sldId id="261" r:id="rId9"/>
    <p:sldId id="291" r:id="rId10"/>
    <p:sldId id="288" r:id="rId11"/>
    <p:sldId id="297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896"/>
    <a:srgbClr val="64C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660"/>
  </p:normalViewPr>
  <p:slideViewPr>
    <p:cSldViewPr snapToGrid="0">
      <p:cViewPr>
        <p:scale>
          <a:sx n="75" d="100"/>
          <a:sy n="75" d="100"/>
        </p:scale>
        <p:origin x="149" y="298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4C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254D9B1-2442-410C-B189-6321049F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7" y="333315"/>
            <a:ext cx="6266301" cy="49243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4F509F-349C-4034-ACAC-283F9CDB2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37" y="4170471"/>
            <a:ext cx="4134062" cy="17114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57CE7C-04FB-41D5-B941-BEDF10F43C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16"/>
          <a:stretch/>
        </p:blipFill>
        <p:spPr>
          <a:xfrm>
            <a:off x="6771195" y="3096563"/>
            <a:ext cx="1467409" cy="14581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30CD3B-A805-42DB-8E7E-B67E5D2CE4D9}"/>
              </a:ext>
            </a:extLst>
          </p:cNvPr>
          <p:cNvSpPr/>
          <p:nvPr/>
        </p:nvSpPr>
        <p:spPr>
          <a:xfrm>
            <a:off x="8345927" y="3096563"/>
            <a:ext cx="3185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TripBook</a:t>
            </a:r>
            <a:endParaRPr lang="fr-F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D9E30-20AA-4879-B20E-E609F11C6520}"/>
              </a:ext>
            </a:extLst>
          </p:cNvPr>
          <p:cNvSpPr/>
          <p:nvPr/>
        </p:nvSpPr>
        <p:spPr>
          <a:xfrm>
            <a:off x="8391020" y="3825641"/>
            <a:ext cx="36485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Smarter Traveling</a:t>
            </a:r>
            <a:endParaRPr lang="fr-FR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DC6C0-1040-4AD0-8BB7-6516A6FBB72C}"/>
              </a:ext>
            </a:extLst>
          </p:cNvPr>
          <p:cNvSpPr/>
          <p:nvPr/>
        </p:nvSpPr>
        <p:spPr>
          <a:xfrm>
            <a:off x="9065933" y="4431608"/>
            <a:ext cx="24657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tcrusher Cd Rg" panose="020B0806020202020204" pitchFamily="34" charset="0"/>
              </a:rPr>
              <a:t>BY ML WORRIORS</a:t>
            </a:r>
            <a:endParaRPr lang="fr-FR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itcrusher Cd Rg" panose="020B0806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91753-5A57-4F80-9907-EFA1942AC1C2}"/>
              </a:ext>
            </a:extLst>
          </p:cNvPr>
          <p:cNvSpPr/>
          <p:nvPr/>
        </p:nvSpPr>
        <p:spPr>
          <a:xfrm>
            <a:off x="9854610" y="5076019"/>
            <a:ext cx="1677062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Yassin Kisrawi</a:t>
            </a:r>
            <a:b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</a:br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Riadh Gharbi</a:t>
            </a:r>
          </a:p>
          <a:p>
            <a:pPr algn="r"/>
            <a:r>
              <a:rPr lang="fr-FR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Fedi</a:t>
            </a:r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 </a:t>
            </a:r>
            <a:r>
              <a:rPr lang="fr-FR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Messaoudi</a:t>
            </a:r>
            <a:endParaRPr lang="fr-F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Bitcrusher Cd Rg" panose="020B0806020202020204" pitchFamily="34" charset="0"/>
            </a:endParaRPr>
          </a:p>
          <a:p>
            <a:pPr algn="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Hamza </a:t>
            </a:r>
            <a:r>
              <a:rPr lang="fr-FR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Bitcrusher Cd Rg" panose="020B0806020202020204" pitchFamily="34" charset="0"/>
              </a:rPr>
              <a:t>Ghanem</a:t>
            </a:r>
            <a:endParaRPr lang="fr-F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Bitcrusher Cd Rg" panose="020B08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B51856CB-0A80-46C5-8020-E3B25218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96" y="2360596"/>
            <a:ext cx="2467632" cy="2467632"/>
          </a:xfrm>
          <a:prstGeom prst="rect">
            <a:avLst/>
          </a:prstGeom>
        </p:spPr>
      </p:pic>
      <p:sp>
        <p:nvSpPr>
          <p:cNvPr id="7" name="Freeform 11">
            <a:extLst>
              <a:ext uri="{FF2B5EF4-FFF2-40B4-BE49-F238E27FC236}">
                <a16:creationId xmlns:a16="http://schemas.microsoft.com/office/drawing/2014/main" id="{EEC8F9B9-F993-4790-969B-0100EE4F8474}"/>
              </a:ext>
            </a:extLst>
          </p:cNvPr>
          <p:cNvSpPr>
            <a:spLocks/>
          </p:cNvSpPr>
          <p:nvPr/>
        </p:nvSpPr>
        <p:spPr bwMode="auto">
          <a:xfrm>
            <a:off x="4870179" y="1806250"/>
            <a:ext cx="3733938" cy="3593742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D5AD57-D462-4BB9-AA18-7B18C535C1FA}"/>
              </a:ext>
            </a:extLst>
          </p:cNvPr>
          <p:cNvGrpSpPr/>
          <p:nvPr/>
        </p:nvGrpSpPr>
        <p:grpSpPr>
          <a:xfrm>
            <a:off x="5820470" y="3957782"/>
            <a:ext cx="4231316" cy="1740891"/>
            <a:chOff x="7149737" y="1593671"/>
            <a:chExt cx="8656129" cy="3561393"/>
          </a:xfrm>
          <a:solidFill>
            <a:schemeClr val="bg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091C05F-794A-4F3C-8943-DA69DB3EBF2B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B372B62-C482-4EA9-9DC6-3FD386A71E7D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17C4EB18-FE71-47DA-B7B2-1ED0E3144F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16"/>
          <a:stretch/>
        </p:blipFill>
        <p:spPr>
          <a:xfrm>
            <a:off x="9424112" y="2663180"/>
            <a:ext cx="1993352" cy="19807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9" name="TextBox 34">
            <a:extLst>
              <a:ext uri="{FF2B5EF4-FFF2-40B4-BE49-F238E27FC236}">
                <a16:creationId xmlns:a16="http://schemas.microsoft.com/office/drawing/2014/main" id="{7BC6E820-BDEB-439F-A420-8A664A246CAB}"/>
              </a:ext>
            </a:extLst>
          </p:cNvPr>
          <p:cNvSpPr txBox="1"/>
          <p:nvPr/>
        </p:nvSpPr>
        <p:spPr>
          <a:xfrm>
            <a:off x="998038" y="2001460"/>
            <a:ext cx="36961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Better Trip Experience</a:t>
            </a:r>
          </a:p>
          <a:p>
            <a:pPr algn="r"/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using Facebook </a:t>
            </a:r>
          </a:p>
          <a:p>
            <a:pPr algn="r"/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4931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165A0E4-B4DC-41ED-9895-EA81D1410DBA}"/>
              </a:ext>
            </a:extLst>
          </p:cNvPr>
          <p:cNvGrpSpPr/>
          <p:nvPr/>
        </p:nvGrpSpPr>
        <p:grpSpPr>
          <a:xfrm>
            <a:off x="1073627" y="0"/>
            <a:ext cx="11118373" cy="6858000"/>
            <a:chOff x="1073627" y="0"/>
            <a:chExt cx="11118373" cy="6858000"/>
          </a:xfrm>
        </p:grpSpPr>
        <p:sp>
          <p:nvSpPr>
            <p:cNvPr id="54" name="Freeform 53"/>
            <p:cNvSpPr/>
            <p:nvPr/>
          </p:nvSpPr>
          <p:spPr>
            <a:xfrm>
              <a:off x="2643261" y="0"/>
              <a:ext cx="9548739" cy="6858000"/>
            </a:xfrm>
            <a:custGeom>
              <a:avLst/>
              <a:gdLst>
                <a:gd name="connsiteX0" fmla="*/ 1873864 w 9548739"/>
                <a:gd name="connsiteY0" fmla="*/ 0 h 6858000"/>
                <a:gd name="connsiteX1" fmla="*/ 1971920 w 9548739"/>
                <a:gd name="connsiteY1" fmla="*/ 0 h 6858000"/>
                <a:gd name="connsiteX2" fmla="*/ 2174399 w 9548739"/>
                <a:gd name="connsiteY2" fmla="*/ 0 h 6858000"/>
                <a:gd name="connsiteX3" fmla="*/ 5968479 w 9548739"/>
                <a:gd name="connsiteY3" fmla="*/ 0 h 6858000"/>
                <a:gd name="connsiteX4" fmla="*/ 9548739 w 9548739"/>
                <a:gd name="connsiteY4" fmla="*/ 0 h 6858000"/>
                <a:gd name="connsiteX5" fmla="*/ 9548739 w 9548739"/>
                <a:gd name="connsiteY5" fmla="*/ 6858000 h 6858000"/>
                <a:gd name="connsiteX6" fmla="*/ 5968479 w 9548739"/>
                <a:gd name="connsiteY6" fmla="*/ 6858000 h 6858000"/>
                <a:gd name="connsiteX7" fmla="*/ 2174399 w 9548739"/>
                <a:gd name="connsiteY7" fmla="*/ 6858000 h 6858000"/>
                <a:gd name="connsiteX8" fmla="*/ 1951844 w 9548739"/>
                <a:gd name="connsiteY8" fmla="*/ 6858000 h 6858000"/>
                <a:gd name="connsiteX9" fmla="*/ 1835258 w 9548739"/>
                <a:gd name="connsiteY9" fmla="*/ 6858000 h 6858000"/>
                <a:gd name="connsiteX10" fmla="*/ 1784827 w 9548739"/>
                <a:gd name="connsiteY10" fmla="*/ 6687406 h 6858000"/>
                <a:gd name="connsiteX11" fmla="*/ 0 w 9548739"/>
                <a:gd name="connsiteY11" fmla="*/ 3390900 h 6858000"/>
                <a:gd name="connsiteX12" fmla="*/ 1796041 w 9548739"/>
                <a:gd name="connsiteY12" fmla="*/ 25457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48739" h="6858000">
                  <a:moveTo>
                    <a:pt x="1873864" y="0"/>
                  </a:moveTo>
                  <a:lnTo>
                    <a:pt x="1971920" y="0"/>
                  </a:lnTo>
                  <a:lnTo>
                    <a:pt x="2174399" y="0"/>
                  </a:lnTo>
                  <a:lnTo>
                    <a:pt x="5968479" y="0"/>
                  </a:lnTo>
                  <a:lnTo>
                    <a:pt x="9548739" y="0"/>
                  </a:lnTo>
                  <a:lnTo>
                    <a:pt x="9548739" y="6858000"/>
                  </a:lnTo>
                  <a:lnTo>
                    <a:pt x="5968479" y="6858000"/>
                  </a:lnTo>
                  <a:lnTo>
                    <a:pt x="2174399" y="6858000"/>
                  </a:lnTo>
                  <a:lnTo>
                    <a:pt x="1951844" y="6858000"/>
                  </a:lnTo>
                  <a:lnTo>
                    <a:pt x="1835258" y="6858000"/>
                  </a:lnTo>
                  <a:lnTo>
                    <a:pt x="1784827" y="6687406"/>
                  </a:lnTo>
                  <a:cubicBezTo>
                    <a:pt x="1375512" y="5409903"/>
                    <a:pt x="806558" y="4349353"/>
                    <a:pt x="0" y="3390900"/>
                  </a:cubicBezTo>
                  <a:cubicBezTo>
                    <a:pt x="774231" y="2640807"/>
                    <a:pt x="1361774" y="1569839"/>
                    <a:pt x="1796041" y="2545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769" y="2657241"/>
              <a:ext cx="1405705" cy="147599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080185" y="719925"/>
            <a:ext cx="6274753" cy="780795"/>
            <a:chOff x="4745820" y="1491808"/>
            <a:chExt cx="6274753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569194"/>
              <a:ext cx="5124925" cy="646331"/>
              <a:chOff x="6420994" y="1499024"/>
              <a:chExt cx="5124925" cy="64633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20994" y="1868356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Let me tell you a little story.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9902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fr-FR" altLang="ko-KR" b="1" dirty="0">
                    <a:cs typeface="Arial" pitchFamily="34" charset="0"/>
                  </a:rPr>
                  <a:t>Introduction and </a:t>
                </a:r>
                <a:r>
                  <a:rPr lang="fr-FR" altLang="ko-KR" b="1" dirty="0" err="1">
                    <a:cs typeface="Arial" pitchFamily="34" charset="0"/>
                  </a:rPr>
                  <a:t>Context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Summary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287112" cy="780795"/>
            <a:chOff x="4745820" y="1491808"/>
            <a:chExt cx="6287112" cy="780795"/>
          </a:xfrm>
        </p:grpSpPr>
        <p:grpSp>
          <p:nvGrpSpPr>
            <p:cNvPr id="56" name="Group 55"/>
            <p:cNvGrpSpPr/>
            <p:nvPr/>
          </p:nvGrpSpPr>
          <p:grpSpPr>
            <a:xfrm>
              <a:off x="5908007" y="1593386"/>
              <a:ext cx="5124925" cy="615553"/>
              <a:chOff x="6433353" y="1523216"/>
              <a:chExt cx="5124925" cy="61555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33353" y="186177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About a project named </a:t>
                </a:r>
                <a:r>
                  <a:rPr lang="en-US" altLang="ko-KR" sz="1200" dirty="0" err="1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Tripbook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33353" y="152321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fr-FR" altLang="ko-KR" b="1" dirty="0" err="1">
                    <a:cs typeface="Arial" pitchFamily="34" charset="0"/>
                  </a:rPr>
                  <a:t>Features</a:t>
                </a:r>
                <a:r>
                  <a:rPr lang="fr-FR" altLang="ko-KR" b="1" dirty="0">
                    <a:cs typeface="Arial" pitchFamily="34" charset="0"/>
                  </a:rPr>
                  <a:t> of the Project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274753" cy="780795"/>
            <a:chOff x="4745820" y="1491808"/>
            <a:chExt cx="6274753" cy="780795"/>
          </a:xfrm>
        </p:grpSpPr>
        <p:grpSp>
          <p:nvGrpSpPr>
            <p:cNvPr id="63" name="Group 62"/>
            <p:cNvGrpSpPr/>
            <p:nvPr/>
          </p:nvGrpSpPr>
          <p:grpSpPr>
            <a:xfrm>
              <a:off x="5895648" y="1589819"/>
              <a:ext cx="5124925" cy="615553"/>
              <a:chOff x="6420994" y="1519649"/>
              <a:chExt cx="5124925" cy="61555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420994" y="1858203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Made of simplest yet sophisticated technologies.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20994" y="1519649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Architecture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274753" cy="780795"/>
            <a:chOff x="4745820" y="1491808"/>
            <a:chExt cx="6274753" cy="780795"/>
          </a:xfrm>
        </p:grpSpPr>
        <p:grpSp>
          <p:nvGrpSpPr>
            <p:cNvPr id="70" name="Group 69"/>
            <p:cNvGrpSpPr/>
            <p:nvPr/>
          </p:nvGrpSpPr>
          <p:grpSpPr>
            <a:xfrm>
              <a:off x="5895648" y="1589819"/>
              <a:ext cx="5124925" cy="615553"/>
              <a:chOff x="6420994" y="1519649"/>
              <a:chExt cx="5124925" cy="61555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20994" y="1858203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Promising potential and future opportunities.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0994" y="1519649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fr-FR" altLang="ko-KR" b="1" dirty="0">
                    <a:cs typeface="Arial" pitchFamily="34" charset="0"/>
                  </a:rPr>
                  <a:t>Proof of Concept </a:t>
                </a:r>
                <a:r>
                  <a:rPr lang="fr-FR" altLang="ko-KR" b="1" dirty="0" err="1">
                    <a:cs typeface="Arial" pitchFamily="34" charset="0"/>
                  </a:rPr>
                  <a:t>Demo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274753" cy="780795"/>
            <a:chOff x="4745820" y="1491808"/>
            <a:chExt cx="6274753" cy="780795"/>
          </a:xfrm>
        </p:grpSpPr>
        <p:grpSp>
          <p:nvGrpSpPr>
            <p:cNvPr id="77" name="Group 76"/>
            <p:cNvGrpSpPr/>
            <p:nvPr/>
          </p:nvGrpSpPr>
          <p:grpSpPr>
            <a:xfrm>
              <a:off x="5895648" y="1574696"/>
              <a:ext cx="5124925" cy="615553"/>
              <a:chOff x="6420994" y="1504526"/>
              <a:chExt cx="5124925" cy="61555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20994" y="18430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That will always be enhanced by greater work.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20994" y="15045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/>
                  <a:t>Conclusion</a:t>
                </a:r>
                <a:endParaRPr lang="ko-KR" altLang="en-US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58">
            <a:extLst>
              <a:ext uri="{FF2B5EF4-FFF2-40B4-BE49-F238E27FC236}">
                <a16:creationId xmlns:a16="http://schemas.microsoft.com/office/drawing/2014/main" id="{34FF4F19-F984-43A1-9460-D3AEDB0E7E73}"/>
              </a:ext>
            </a:extLst>
          </p:cNvPr>
          <p:cNvGrpSpPr/>
          <p:nvPr/>
        </p:nvGrpSpPr>
        <p:grpSpPr>
          <a:xfrm rot="2964982">
            <a:off x="4575106" y="1361707"/>
            <a:ext cx="702488" cy="474719"/>
            <a:chOff x="6689507" y="2040656"/>
            <a:chExt cx="720081" cy="442512"/>
          </a:xfrm>
        </p:grpSpPr>
        <p:sp>
          <p:nvSpPr>
            <p:cNvPr id="105" name="Rounded Rectangle 56">
              <a:extLst>
                <a:ext uri="{FF2B5EF4-FFF2-40B4-BE49-F238E27FC236}">
                  <a16:creationId xmlns:a16="http://schemas.microsoft.com/office/drawing/2014/main" id="{336B36A5-74BF-47A4-B9AB-76C58D77D49C}"/>
                </a:ext>
              </a:extLst>
            </p:cNvPr>
            <p:cNvSpPr/>
            <p:nvPr/>
          </p:nvSpPr>
          <p:spPr>
            <a:xfrm>
              <a:off x="6689508" y="2040656"/>
              <a:ext cx="720080" cy="4425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57">
              <a:extLst>
                <a:ext uri="{FF2B5EF4-FFF2-40B4-BE49-F238E27FC236}">
                  <a16:creationId xmlns:a16="http://schemas.microsoft.com/office/drawing/2014/main" id="{76548FA0-7591-4B46-BD4D-39CC681872CC}"/>
                </a:ext>
              </a:extLst>
            </p:cNvPr>
            <p:cNvSpPr/>
            <p:nvPr/>
          </p:nvSpPr>
          <p:spPr>
            <a:xfrm>
              <a:off x="6689507" y="2285765"/>
              <a:ext cx="720000" cy="10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5B876BA-35C0-4DD2-8890-C032BCAA8B7D}"/>
              </a:ext>
            </a:extLst>
          </p:cNvPr>
          <p:cNvGrpSpPr/>
          <p:nvPr/>
        </p:nvGrpSpPr>
        <p:grpSpPr>
          <a:xfrm>
            <a:off x="5341515" y="2057408"/>
            <a:ext cx="2387283" cy="2244520"/>
            <a:chOff x="5942350" y="2810299"/>
            <a:chExt cx="1435671" cy="1349816"/>
          </a:xfrm>
        </p:grpSpPr>
        <p:pic>
          <p:nvPicPr>
            <p:cNvPr id="98" name="Picture 18">
              <a:extLst>
                <a:ext uri="{FF2B5EF4-FFF2-40B4-BE49-F238E27FC236}">
                  <a16:creationId xmlns:a16="http://schemas.microsoft.com/office/drawing/2014/main" id="{9695DF8B-9351-40B8-B317-09E4072F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1381">
              <a:off x="6747987" y="2823480"/>
              <a:ext cx="630034" cy="1331664"/>
            </a:xfrm>
            <a:prstGeom prst="rect">
              <a:avLst/>
            </a:prstGeom>
          </p:spPr>
        </p:pic>
        <p:pic>
          <p:nvPicPr>
            <p:cNvPr id="99" name="Picture 20">
              <a:extLst>
                <a:ext uri="{FF2B5EF4-FFF2-40B4-BE49-F238E27FC236}">
                  <a16:creationId xmlns:a16="http://schemas.microsoft.com/office/drawing/2014/main" id="{7CD009FF-9E3B-4A13-BCD1-64551F98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847">
              <a:off x="6121543" y="2961491"/>
              <a:ext cx="693330" cy="1108658"/>
            </a:xfrm>
            <a:prstGeom prst="rect">
              <a:avLst/>
            </a:prstGeom>
          </p:spPr>
        </p:pic>
        <p:pic>
          <p:nvPicPr>
            <p:cNvPr id="100" name="Picture 22">
              <a:extLst>
                <a:ext uri="{FF2B5EF4-FFF2-40B4-BE49-F238E27FC236}">
                  <a16:creationId xmlns:a16="http://schemas.microsoft.com/office/drawing/2014/main" id="{E5A3CE02-2374-4C59-A8E7-C9D28A90C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4258">
              <a:off x="6671209" y="2877117"/>
              <a:ext cx="235137" cy="1259289"/>
            </a:xfrm>
            <a:prstGeom prst="rect">
              <a:avLst/>
            </a:prstGeom>
          </p:spPr>
        </p:pic>
        <p:pic>
          <p:nvPicPr>
            <p:cNvPr id="101" name="Picture 23">
              <a:extLst>
                <a:ext uri="{FF2B5EF4-FFF2-40B4-BE49-F238E27FC236}">
                  <a16:creationId xmlns:a16="http://schemas.microsoft.com/office/drawing/2014/main" id="{64C91EFA-B3FA-4C71-8AC2-0C44A1905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3919">
              <a:off x="5942350" y="2810299"/>
              <a:ext cx="472268" cy="1349816"/>
            </a:xfrm>
            <a:prstGeom prst="rect">
              <a:avLst/>
            </a:prstGeom>
          </p:spPr>
        </p:pic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and Context </a:t>
            </a:r>
          </a:p>
        </p:txBody>
      </p:sp>
      <p:sp>
        <p:nvSpPr>
          <p:cNvPr id="49" name="Freeform 51">
            <a:extLst>
              <a:ext uri="{FF2B5EF4-FFF2-40B4-BE49-F238E27FC236}">
                <a16:creationId xmlns:a16="http://schemas.microsoft.com/office/drawing/2014/main" id="{D6C25219-8788-47FD-860C-0E48092365CE}"/>
              </a:ext>
            </a:extLst>
          </p:cNvPr>
          <p:cNvSpPr/>
          <p:nvPr/>
        </p:nvSpPr>
        <p:spPr>
          <a:xfrm>
            <a:off x="470442" y="496958"/>
            <a:ext cx="4555215" cy="2809349"/>
          </a:xfrm>
          <a:custGeom>
            <a:avLst/>
            <a:gdLst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633496 w 3909575"/>
              <a:gd name="connsiteY12" fmla="*/ 563552 h 1788689"/>
              <a:gd name="connsiteX13" fmla="*/ 2496374 w 3909575"/>
              <a:gd name="connsiteY13" fmla="*/ 661511 h 1788689"/>
              <a:gd name="connsiteX14" fmla="*/ 707665 w 3909575"/>
              <a:gd name="connsiteY14" fmla="*/ 1778584 h 1788689"/>
              <a:gd name="connsiteX15" fmla="*/ 0 w 3909575"/>
              <a:gd name="connsiteY15" fmla="*/ 251933 h 1788689"/>
              <a:gd name="connsiteX16" fmla="*/ 723568 w 3909575"/>
              <a:gd name="connsiteY16" fmla="*/ 410960 h 1788689"/>
              <a:gd name="connsiteX17" fmla="*/ 906449 w 3909575"/>
              <a:gd name="connsiteY17" fmla="*/ 1110675 h 1788689"/>
              <a:gd name="connsiteX18" fmla="*/ 2334017 w 3909575"/>
              <a:gd name="connsiteY18" fmla="*/ 349554 h 1788689"/>
              <a:gd name="connsiteX19" fmla="*/ 2664775 w 3909575"/>
              <a:gd name="connsiteY19" fmla="*/ 145840 h 1788689"/>
              <a:gd name="connsiteX20" fmla="*/ 3107886 w 3909575"/>
              <a:gd name="connsiteY20" fmla="*/ 44315 h 1788689"/>
              <a:gd name="connsiteX21" fmla="*/ 3418711 w 3909575"/>
              <a:gd name="connsiteY21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496374 w 3909575"/>
              <a:gd name="connsiteY12" fmla="*/ 661511 h 1788689"/>
              <a:gd name="connsiteX13" fmla="*/ 707665 w 3909575"/>
              <a:gd name="connsiteY13" fmla="*/ 1778584 h 1788689"/>
              <a:gd name="connsiteX14" fmla="*/ 0 w 3909575"/>
              <a:gd name="connsiteY14" fmla="*/ 251933 h 1788689"/>
              <a:gd name="connsiteX15" fmla="*/ 723568 w 3909575"/>
              <a:gd name="connsiteY15" fmla="*/ 410960 h 1788689"/>
              <a:gd name="connsiteX16" fmla="*/ 906449 w 3909575"/>
              <a:gd name="connsiteY16" fmla="*/ 1110675 h 1788689"/>
              <a:gd name="connsiteX17" fmla="*/ 2334017 w 3909575"/>
              <a:gd name="connsiteY17" fmla="*/ 349554 h 1788689"/>
              <a:gd name="connsiteX18" fmla="*/ 2664775 w 3909575"/>
              <a:gd name="connsiteY18" fmla="*/ 145840 h 1788689"/>
              <a:gd name="connsiteX19" fmla="*/ 3107886 w 3909575"/>
              <a:gd name="connsiteY19" fmla="*/ 44315 h 1788689"/>
              <a:gd name="connsiteX20" fmla="*/ 3418711 w 3909575"/>
              <a:gd name="connsiteY20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496374 w 3909575"/>
              <a:gd name="connsiteY11" fmla="*/ 661511 h 1788689"/>
              <a:gd name="connsiteX12" fmla="*/ 707665 w 3909575"/>
              <a:gd name="connsiteY12" fmla="*/ 1778584 h 1788689"/>
              <a:gd name="connsiteX13" fmla="*/ 0 w 3909575"/>
              <a:gd name="connsiteY13" fmla="*/ 251933 h 1788689"/>
              <a:gd name="connsiteX14" fmla="*/ 723568 w 3909575"/>
              <a:gd name="connsiteY14" fmla="*/ 410960 h 1788689"/>
              <a:gd name="connsiteX15" fmla="*/ 906449 w 3909575"/>
              <a:gd name="connsiteY15" fmla="*/ 1110675 h 1788689"/>
              <a:gd name="connsiteX16" fmla="*/ 2334017 w 3909575"/>
              <a:gd name="connsiteY16" fmla="*/ 349554 h 1788689"/>
              <a:gd name="connsiteX17" fmla="*/ 2664775 w 3909575"/>
              <a:gd name="connsiteY17" fmla="*/ 145840 h 1788689"/>
              <a:gd name="connsiteX18" fmla="*/ 3107886 w 3909575"/>
              <a:gd name="connsiteY18" fmla="*/ 44315 h 1788689"/>
              <a:gd name="connsiteX19" fmla="*/ 3418711 w 3909575"/>
              <a:gd name="connsiteY19" fmla="*/ 1537 h 1788689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334017 w 3909575"/>
              <a:gd name="connsiteY15" fmla="*/ 349554 h 1779443"/>
              <a:gd name="connsiteX16" fmla="*/ 2664775 w 3909575"/>
              <a:gd name="connsiteY16" fmla="*/ 145840 h 1779443"/>
              <a:gd name="connsiteX17" fmla="*/ 3107886 w 3909575"/>
              <a:gd name="connsiteY17" fmla="*/ 44315 h 1779443"/>
              <a:gd name="connsiteX18" fmla="*/ 3418711 w 3909575"/>
              <a:gd name="connsiteY18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64775 w 3909575"/>
              <a:gd name="connsiteY15" fmla="*/ 14584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73665 w 3964529"/>
              <a:gd name="connsiteY0" fmla="*/ 694524 h 2472430"/>
              <a:gd name="connsiteX1" fmla="*/ 3423373 w 3964529"/>
              <a:gd name="connsiteY1" fmla="*/ 814858 h 2472430"/>
              <a:gd name="connsiteX2" fmla="*/ 3231709 w 3964529"/>
              <a:gd name="connsiteY2" fmla="*/ 859168 h 2472430"/>
              <a:gd name="connsiteX3" fmla="*/ 3471884 w 3964529"/>
              <a:gd name="connsiteY3" fmla="*/ 850917 h 2472430"/>
              <a:gd name="connsiteX4" fmla="*/ 3756802 w 3964529"/>
              <a:gd name="connsiteY4" fmla="*/ 720090 h 2472430"/>
              <a:gd name="connsiteX5" fmla="*/ 3964529 w 3964529"/>
              <a:gd name="connsiteY5" fmla="*/ 751520 h 2472430"/>
              <a:gd name="connsiteX6" fmla="*/ 3860224 w 3964529"/>
              <a:gd name="connsiteY6" fmla="*/ 792723 h 2472430"/>
              <a:gd name="connsiteX7" fmla="*/ 3907594 w 3964529"/>
              <a:gd name="connsiteY7" fmla="*/ 861410 h 2472430"/>
              <a:gd name="connsiteX8" fmla="*/ 3395897 w 3964529"/>
              <a:gd name="connsiteY8" fmla="*/ 1053731 h 2472430"/>
              <a:gd name="connsiteX9" fmla="*/ 3267901 w 3964529"/>
              <a:gd name="connsiteY9" fmla="*/ 1129589 h 2472430"/>
              <a:gd name="connsiteX10" fmla="*/ 2848447 w 3964529"/>
              <a:gd name="connsiteY10" fmla="*/ 1162430 h 2472430"/>
              <a:gd name="connsiteX11" fmla="*/ 762619 w 3964529"/>
              <a:gd name="connsiteY11" fmla="*/ 2471571 h 2472430"/>
              <a:gd name="connsiteX12" fmla="*/ 54954 w 3964529"/>
              <a:gd name="connsiteY12" fmla="*/ 944920 h 2472430"/>
              <a:gd name="connsiteX13" fmla="*/ 21024 w 3964529"/>
              <a:gd name="connsiteY13" fmla="*/ 242 h 2472430"/>
              <a:gd name="connsiteX14" fmla="*/ 778522 w 3964529"/>
              <a:gd name="connsiteY14" fmla="*/ 1103947 h 2472430"/>
              <a:gd name="connsiteX15" fmla="*/ 961403 w 3964529"/>
              <a:gd name="connsiteY15" fmla="*/ 1803662 h 2472430"/>
              <a:gd name="connsiteX16" fmla="*/ 2656118 w 3964529"/>
              <a:gd name="connsiteY16" fmla="*/ 902437 h 2472430"/>
              <a:gd name="connsiteX17" fmla="*/ 3162840 w 3964529"/>
              <a:gd name="connsiteY17" fmla="*/ 737302 h 2472430"/>
              <a:gd name="connsiteX18" fmla="*/ 3473665 w 3964529"/>
              <a:gd name="connsiteY18" fmla="*/ 694524 h 2472430"/>
              <a:gd name="connsiteX0" fmla="*/ 3473665 w 3964529"/>
              <a:gd name="connsiteY0" fmla="*/ 706805 h 2484711"/>
              <a:gd name="connsiteX1" fmla="*/ 3423373 w 3964529"/>
              <a:gd name="connsiteY1" fmla="*/ 827139 h 2484711"/>
              <a:gd name="connsiteX2" fmla="*/ 3231709 w 3964529"/>
              <a:gd name="connsiteY2" fmla="*/ 871449 h 2484711"/>
              <a:gd name="connsiteX3" fmla="*/ 3471884 w 3964529"/>
              <a:gd name="connsiteY3" fmla="*/ 863198 h 2484711"/>
              <a:gd name="connsiteX4" fmla="*/ 3756802 w 3964529"/>
              <a:gd name="connsiteY4" fmla="*/ 732371 h 2484711"/>
              <a:gd name="connsiteX5" fmla="*/ 3964529 w 3964529"/>
              <a:gd name="connsiteY5" fmla="*/ 763801 h 2484711"/>
              <a:gd name="connsiteX6" fmla="*/ 3860224 w 3964529"/>
              <a:gd name="connsiteY6" fmla="*/ 805004 h 2484711"/>
              <a:gd name="connsiteX7" fmla="*/ 3907594 w 3964529"/>
              <a:gd name="connsiteY7" fmla="*/ 873691 h 2484711"/>
              <a:gd name="connsiteX8" fmla="*/ 3395897 w 3964529"/>
              <a:gd name="connsiteY8" fmla="*/ 1066012 h 2484711"/>
              <a:gd name="connsiteX9" fmla="*/ 3267901 w 3964529"/>
              <a:gd name="connsiteY9" fmla="*/ 1141870 h 2484711"/>
              <a:gd name="connsiteX10" fmla="*/ 2848447 w 3964529"/>
              <a:gd name="connsiteY10" fmla="*/ 1174711 h 2484711"/>
              <a:gd name="connsiteX11" fmla="*/ 762619 w 3964529"/>
              <a:gd name="connsiteY11" fmla="*/ 2483852 h 2484711"/>
              <a:gd name="connsiteX12" fmla="*/ 54954 w 3964529"/>
              <a:gd name="connsiteY12" fmla="*/ 957201 h 2484711"/>
              <a:gd name="connsiteX13" fmla="*/ 21024 w 3964529"/>
              <a:gd name="connsiteY13" fmla="*/ 12523 h 2484711"/>
              <a:gd name="connsiteX14" fmla="*/ 778522 w 3964529"/>
              <a:gd name="connsiteY14" fmla="*/ 1116228 h 2484711"/>
              <a:gd name="connsiteX15" fmla="*/ 961403 w 3964529"/>
              <a:gd name="connsiteY15" fmla="*/ 1815943 h 2484711"/>
              <a:gd name="connsiteX16" fmla="*/ 2656118 w 3964529"/>
              <a:gd name="connsiteY16" fmla="*/ 914718 h 2484711"/>
              <a:gd name="connsiteX17" fmla="*/ 3162840 w 3964529"/>
              <a:gd name="connsiteY17" fmla="*/ 749583 h 2484711"/>
              <a:gd name="connsiteX18" fmla="*/ 3473665 w 3964529"/>
              <a:gd name="connsiteY18" fmla="*/ 706805 h 2484711"/>
              <a:gd name="connsiteX0" fmla="*/ 3473665 w 3964529"/>
              <a:gd name="connsiteY0" fmla="*/ 712559 h 2490465"/>
              <a:gd name="connsiteX1" fmla="*/ 3423373 w 3964529"/>
              <a:gd name="connsiteY1" fmla="*/ 832893 h 2490465"/>
              <a:gd name="connsiteX2" fmla="*/ 3231709 w 3964529"/>
              <a:gd name="connsiteY2" fmla="*/ 877203 h 2490465"/>
              <a:gd name="connsiteX3" fmla="*/ 3471884 w 3964529"/>
              <a:gd name="connsiteY3" fmla="*/ 868952 h 2490465"/>
              <a:gd name="connsiteX4" fmla="*/ 3756802 w 3964529"/>
              <a:gd name="connsiteY4" fmla="*/ 738125 h 2490465"/>
              <a:gd name="connsiteX5" fmla="*/ 3964529 w 3964529"/>
              <a:gd name="connsiteY5" fmla="*/ 769555 h 2490465"/>
              <a:gd name="connsiteX6" fmla="*/ 3860224 w 3964529"/>
              <a:gd name="connsiteY6" fmla="*/ 810758 h 2490465"/>
              <a:gd name="connsiteX7" fmla="*/ 3907594 w 3964529"/>
              <a:gd name="connsiteY7" fmla="*/ 879445 h 2490465"/>
              <a:gd name="connsiteX8" fmla="*/ 3395897 w 3964529"/>
              <a:gd name="connsiteY8" fmla="*/ 1071766 h 2490465"/>
              <a:gd name="connsiteX9" fmla="*/ 3267901 w 3964529"/>
              <a:gd name="connsiteY9" fmla="*/ 1147624 h 2490465"/>
              <a:gd name="connsiteX10" fmla="*/ 2848447 w 3964529"/>
              <a:gd name="connsiteY10" fmla="*/ 1180465 h 2490465"/>
              <a:gd name="connsiteX11" fmla="*/ 762619 w 3964529"/>
              <a:gd name="connsiteY11" fmla="*/ 2489606 h 2490465"/>
              <a:gd name="connsiteX12" fmla="*/ 54954 w 3964529"/>
              <a:gd name="connsiteY12" fmla="*/ 962955 h 2490465"/>
              <a:gd name="connsiteX13" fmla="*/ 21024 w 3964529"/>
              <a:gd name="connsiteY13" fmla="*/ 18277 h 2490465"/>
              <a:gd name="connsiteX14" fmla="*/ 778522 w 3964529"/>
              <a:gd name="connsiteY14" fmla="*/ 1121982 h 2490465"/>
              <a:gd name="connsiteX15" fmla="*/ 961403 w 3964529"/>
              <a:gd name="connsiteY15" fmla="*/ 1821697 h 2490465"/>
              <a:gd name="connsiteX16" fmla="*/ 2656118 w 3964529"/>
              <a:gd name="connsiteY16" fmla="*/ 920472 h 2490465"/>
              <a:gd name="connsiteX17" fmla="*/ 3162840 w 3964529"/>
              <a:gd name="connsiteY17" fmla="*/ 755337 h 2490465"/>
              <a:gd name="connsiteX18" fmla="*/ 3473665 w 3964529"/>
              <a:gd name="connsiteY18" fmla="*/ 712559 h 2490465"/>
              <a:gd name="connsiteX0" fmla="*/ 3578378 w 4069242"/>
              <a:gd name="connsiteY0" fmla="*/ 712559 h 2490465"/>
              <a:gd name="connsiteX1" fmla="*/ 3528086 w 4069242"/>
              <a:gd name="connsiteY1" fmla="*/ 832893 h 2490465"/>
              <a:gd name="connsiteX2" fmla="*/ 3336422 w 4069242"/>
              <a:gd name="connsiteY2" fmla="*/ 877203 h 2490465"/>
              <a:gd name="connsiteX3" fmla="*/ 3576597 w 4069242"/>
              <a:gd name="connsiteY3" fmla="*/ 868952 h 2490465"/>
              <a:gd name="connsiteX4" fmla="*/ 3861515 w 4069242"/>
              <a:gd name="connsiteY4" fmla="*/ 738125 h 2490465"/>
              <a:gd name="connsiteX5" fmla="*/ 4069242 w 4069242"/>
              <a:gd name="connsiteY5" fmla="*/ 769555 h 2490465"/>
              <a:gd name="connsiteX6" fmla="*/ 3964937 w 4069242"/>
              <a:gd name="connsiteY6" fmla="*/ 810758 h 2490465"/>
              <a:gd name="connsiteX7" fmla="*/ 4012307 w 4069242"/>
              <a:gd name="connsiteY7" fmla="*/ 879445 h 2490465"/>
              <a:gd name="connsiteX8" fmla="*/ 3500610 w 4069242"/>
              <a:gd name="connsiteY8" fmla="*/ 1071766 h 2490465"/>
              <a:gd name="connsiteX9" fmla="*/ 3372614 w 4069242"/>
              <a:gd name="connsiteY9" fmla="*/ 1147624 h 2490465"/>
              <a:gd name="connsiteX10" fmla="*/ 2953160 w 4069242"/>
              <a:gd name="connsiteY10" fmla="*/ 1180465 h 2490465"/>
              <a:gd name="connsiteX11" fmla="*/ 867332 w 4069242"/>
              <a:gd name="connsiteY11" fmla="*/ 2489606 h 2490465"/>
              <a:gd name="connsiteX12" fmla="*/ 159667 w 4069242"/>
              <a:gd name="connsiteY12" fmla="*/ 962955 h 2490465"/>
              <a:gd name="connsiteX13" fmla="*/ 14560 w 4069242"/>
              <a:gd name="connsiteY13" fmla="*/ 18277 h 2490465"/>
              <a:gd name="connsiteX14" fmla="*/ 883235 w 4069242"/>
              <a:gd name="connsiteY14" fmla="*/ 1121982 h 2490465"/>
              <a:gd name="connsiteX15" fmla="*/ 1066116 w 4069242"/>
              <a:gd name="connsiteY15" fmla="*/ 1821697 h 2490465"/>
              <a:gd name="connsiteX16" fmla="*/ 2760831 w 4069242"/>
              <a:gd name="connsiteY16" fmla="*/ 920472 h 2490465"/>
              <a:gd name="connsiteX17" fmla="*/ 3267553 w 4069242"/>
              <a:gd name="connsiteY17" fmla="*/ 755337 h 2490465"/>
              <a:gd name="connsiteX18" fmla="*/ 3578378 w 4069242"/>
              <a:gd name="connsiteY18" fmla="*/ 712559 h 2490465"/>
              <a:gd name="connsiteX0" fmla="*/ 3578378 w 4069242"/>
              <a:gd name="connsiteY0" fmla="*/ 698688 h 2476594"/>
              <a:gd name="connsiteX1" fmla="*/ 3528086 w 4069242"/>
              <a:gd name="connsiteY1" fmla="*/ 819022 h 2476594"/>
              <a:gd name="connsiteX2" fmla="*/ 3336422 w 4069242"/>
              <a:gd name="connsiteY2" fmla="*/ 863332 h 2476594"/>
              <a:gd name="connsiteX3" fmla="*/ 3576597 w 4069242"/>
              <a:gd name="connsiteY3" fmla="*/ 855081 h 2476594"/>
              <a:gd name="connsiteX4" fmla="*/ 3861515 w 4069242"/>
              <a:gd name="connsiteY4" fmla="*/ 724254 h 2476594"/>
              <a:gd name="connsiteX5" fmla="*/ 4069242 w 4069242"/>
              <a:gd name="connsiteY5" fmla="*/ 755684 h 2476594"/>
              <a:gd name="connsiteX6" fmla="*/ 3964937 w 4069242"/>
              <a:gd name="connsiteY6" fmla="*/ 796887 h 2476594"/>
              <a:gd name="connsiteX7" fmla="*/ 4012307 w 4069242"/>
              <a:gd name="connsiteY7" fmla="*/ 865574 h 2476594"/>
              <a:gd name="connsiteX8" fmla="*/ 3500610 w 4069242"/>
              <a:gd name="connsiteY8" fmla="*/ 1057895 h 2476594"/>
              <a:gd name="connsiteX9" fmla="*/ 3372614 w 4069242"/>
              <a:gd name="connsiteY9" fmla="*/ 1133753 h 2476594"/>
              <a:gd name="connsiteX10" fmla="*/ 2953160 w 4069242"/>
              <a:gd name="connsiteY10" fmla="*/ 1166594 h 2476594"/>
              <a:gd name="connsiteX11" fmla="*/ 867332 w 4069242"/>
              <a:gd name="connsiteY11" fmla="*/ 2475735 h 2476594"/>
              <a:gd name="connsiteX12" fmla="*/ 159667 w 4069242"/>
              <a:gd name="connsiteY12" fmla="*/ 949084 h 2476594"/>
              <a:gd name="connsiteX13" fmla="*/ 14560 w 4069242"/>
              <a:gd name="connsiteY13" fmla="*/ 4406 h 2476594"/>
              <a:gd name="connsiteX14" fmla="*/ 883235 w 4069242"/>
              <a:gd name="connsiteY14" fmla="*/ 1108111 h 2476594"/>
              <a:gd name="connsiteX15" fmla="*/ 1066116 w 4069242"/>
              <a:gd name="connsiteY15" fmla="*/ 1807826 h 2476594"/>
              <a:gd name="connsiteX16" fmla="*/ 2760831 w 4069242"/>
              <a:gd name="connsiteY16" fmla="*/ 906601 h 2476594"/>
              <a:gd name="connsiteX17" fmla="*/ 3267553 w 4069242"/>
              <a:gd name="connsiteY17" fmla="*/ 741466 h 2476594"/>
              <a:gd name="connsiteX18" fmla="*/ 3578378 w 4069242"/>
              <a:gd name="connsiteY18" fmla="*/ 698688 h 2476594"/>
              <a:gd name="connsiteX0" fmla="*/ 3577033 w 4067897"/>
              <a:gd name="connsiteY0" fmla="*/ 698688 h 2476594"/>
              <a:gd name="connsiteX1" fmla="*/ 3526741 w 4067897"/>
              <a:gd name="connsiteY1" fmla="*/ 819022 h 2476594"/>
              <a:gd name="connsiteX2" fmla="*/ 3335077 w 4067897"/>
              <a:gd name="connsiteY2" fmla="*/ 863332 h 2476594"/>
              <a:gd name="connsiteX3" fmla="*/ 3575252 w 4067897"/>
              <a:gd name="connsiteY3" fmla="*/ 855081 h 2476594"/>
              <a:gd name="connsiteX4" fmla="*/ 3860170 w 4067897"/>
              <a:gd name="connsiteY4" fmla="*/ 724254 h 2476594"/>
              <a:gd name="connsiteX5" fmla="*/ 4067897 w 4067897"/>
              <a:gd name="connsiteY5" fmla="*/ 755684 h 2476594"/>
              <a:gd name="connsiteX6" fmla="*/ 3963592 w 4067897"/>
              <a:gd name="connsiteY6" fmla="*/ 796887 h 2476594"/>
              <a:gd name="connsiteX7" fmla="*/ 4010962 w 4067897"/>
              <a:gd name="connsiteY7" fmla="*/ 865574 h 2476594"/>
              <a:gd name="connsiteX8" fmla="*/ 3499265 w 4067897"/>
              <a:gd name="connsiteY8" fmla="*/ 1057895 h 2476594"/>
              <a:gd name="connsiteX9" fmla="*/ 3371269 w 4067897"/>
              <a:gd name="connsiteY9" fmla="*/ 1133753 h 2476594"/>
              <a:gd name="connsiteX10" fmla="*/ 2951815 w 4067897"/>
              <a:gd name="connsiteY10" fmla="*/ 1166594 h 2476594"/>
              <a:gd name="connsiteX11" fmla="*/ 865987 w 4067897"/>
              <a:gd name="connsiteY11" fmla="*/ 2475735 h 2476594"/>
              <a:gd name="connsiteX12" fmla="*/ 195381 w 4067897"/>
              <a:gd name="connsiteY12" fmla="*/ 1010213 h 2476594"/>
              <a:gd name="connsiteX13" fmla="*/ 13215 w 4067897"/>
              <a:gd name="connsiteY13" fmla="*/ 4406 h 2476594"/>
              <a:gd name="connsiteX14" fmla="*/ 881890 w 4067897"/>
              <a:gd name="connsiteY14" fmla="*/ 1108111 h 2476594"/>
              <a:gd name="connsiteX15" fmla="*/ 1064771 w 4067897"/>
              <a:gd name="connsiteY15" fmla="*/ 1807826 h 2476594"/>
              <a:gd name="connsiteX16" fmla="*/ 2759486 w 4067897"/>
              <a:gd name="connsiteY16" fmla="*/ 906601 h 2476594"/>
              <a:gd name="connsiteX17" fmla="*/ 3266208 w 4067897"/>
              <a:gd name="connsiteY17" fmla="*/ 741466 h 2476594"/>
              <a:gd name="connsiteX18" fmla="*/ 3577033 w 4067897"/>
              <a:gd name="connsiteY18" fmla="*/ 698688 h 2476594"/>
              <a:gd name="connsiteX0" fmla="*/ 3584071 w 4074935"/>
              <a:gd name="connsiteY0" fmla="*/ 698688 h 2476594"/>
              <a:gd name="connsiteX1" fmla="*/ 3533779 w 4074935"/>
              <a:gd name="connsiteY1" fmla="*/ 819022 h 2476594"/>
              <a:gd name="connsiteX2" fmla="*/ 3342115 w 4074935"/>
              <a:gd name="connsiteY2" fmla="*/ 863332 h 2476594"/>
              <a:gd name="connsiteX3" fmla="*/ 3582290 w 4074935"/>
              <a:gd name="connsiteY3" fmla="*/ 855081 h 2476594"/>
              <a:gd name="connsiteX4" fmla="*/ 3867208 w 4074935"/>
              <a:gd name="connsiteY4" fmla="*/ 724254 h 2476594"/>
              <a:gd name="connsiteX5" fmla="*/ 4074935 w 4074935"/>
              <a:gd name="connsiteY5" fmla="*/ 755684 h 2476594"/>
              <a:gd name="connsiteX6" fmla="*/ 3970630 w 4074935"/>
              <a:gd name="connsiteY6" fmla="*/ 796887 h 2476594"/>
              <a:gd name="connsiteX7" fmla="*/ 4018000 w 4074935"/>
              <a:gd name="connsiteY7" fmla="*/ 865574 h 2476594"/>
              <a:gd name="connsiteX8" fmla="*/ 3506303 w 4074935"/>
              <a:gd name="connsiteY8" fmla="*/ 1057895 h 2476594"/>
              <a:gd name="connsiteX9" fmla="*/ 3378307 w 4074935"/>
              <a:gd name="connsiteY9" fmla="*/ 1133753 h 2476594"/>
              <a:gd name="connsiteX10" fmla="*/ 2958853 w 4074935"/>
              <a:gd name="connsiteY10" fmla="*/ 1166594 h 2476594"/>
              <a:gd name="connsiteX11" fmla="*/ 873025 w 4074935"/>
              <a:gd name="connsiteY11" fmla="*/ 2475735 h 2476594"/>
              <a:gd name="connsiteX12" fmla="*/ 202419 w 4074935"/>
              <a:gd name="connsiteY12" fmla="*/ 1010213 h 2476594"/>
              <a:gd name="connsiteX13" fmla="*/ 20253 w 4074935"/>
              <a:gd name="connsiteY13" fmla="*/ 4406 h 2476594"/>
              <a:gd name="connsiteX14" fmla="*/ 888928 w 4074935"/>
              <a:gd name="connsiteY14" fmla="*/ 1108111 h 2476594"/>
              <a:gd name="connsiteX15" fmla="*/ 1071809 w 4074935"/>
              <a:gd name="connsiteY15" fmla="*/ 1807826 h 2476594"/>
              <a:gd name="connsiteX16" fmla="*/ 2766524 w 4074935"/>
              <a:gd name="connsiteY16" fmla="*/ 906601 h 2476594"/>
              <a:gd name="connsiteX17" fmla="*/ 3273246 w 4074935"/>
              <a:gd name="connsiteY17" fmla="*/ 741466 h 2476594"/>
              <a:gd name="connsiteX18" fmla="*/ 3584071 w 4074935"/>
              <a:gd name="connsiteY18" fmla="*/ 698688 h 2476594"/>
              <a:gd name="connsiteX0" fmla="*/ 3584071 w 4074935"/>
              <a:gd name="connsiteY0" fmla="*/ 698688 h 2476594"/>
              <a:gd name="connsiteX1" fmla="*/ 3533779 w 4074935"/>
              <a:gd name="connsiteY1" fmla="*/ 819022 h 2476594"/>
              <a:gd name="connsiteX2" fmla="*/ 3342115 w 4074935"/>
              <a:gd name="connsiteY2" fmla="*/ 863332 h 2476594"/>
              <a:gd name="connsiteX3" fmla="*/ 3582290 w 4074935"/>
              <a:gd name="connsiteY3" fmla="*/ 855081 h 2476594"/>
              <a:gd name="connsiteX4" fmla="*/ 3867208 w 4074935"/>
              <a:gd name="connsiteY4" fmla="*/ 724254 h 2476594"/>
              <a:gd name="connsiteX5" fmla="*/ 4074935 w 4074935"/>
              <a:gd name="connsiteY5" fmla="*/ 755684 h 2476594"/>
              <a:gd name="connsiteX6" fmla="*/ 3970630 w 4074935"/>
              <a:gd name="connsiteY6" fmla="*/ 796887 h 2476594"/>
              <a:gd name="connsiteX7" fmla="*/ 4018000 w 4074935"/>
              <a:gd name="connsiteY7" fmla="*/ 865574 h 2476594"/>
              <a:gd name="connsiteX8" fmla="*/ 3506303 w 4074935"/>
              <a:gd name="connsiteY8" fmla="*/ 1057895 h 2476594"/>
              <a:gd name="connsiteX9" fmla="*/ 3378307 w 4074935"/>
              <a:gd name="connsiteY9" fmla="*/ 1133753 h 2476594"/>
              <a:gd name="connsiteX10" fmla="*/ 2958853 w 4074935"/>
              <a:gd name="connsiteY10" fmla="*/ 1166594 h 2476594"/>
              <a:gd name="connsiteX11" fmla="*/ 873025 w 4074935"/>
              <a:gd name="connsiteY11" fmla="*/ 2475735 h 2476594"/>
              <a:gd name="connsiteX12" fmla="*/ 202419 w 4074935"/>
              <a:gd name="connsiteY12" fmla="*/ 1010213 h 2476594"/>
              <a:gd name="connsiteX13" fmla="*/ 20253 w 4074935"/>
              <a:gd name="connsiteY13" fmla="*/ 4406 h 2476594"/>
              <a:gd name="connsiteX14" fmla="*/ 888928 w 4074935"/>
              <a:gd name="connsiteY14" fmla="*/ 1108111 h 2476594"/>
              <a:gd name="connsiteX15" fmla="*/ 1071809 w 4074935"/>
              <a:gd name="connsiteY15" fmla="*/ 1807826 h 2476594"/>
              <a:gd name="connsiteX16" fmla="*/ 2766524 w 4074935"/>
              <a:gd name="connsiteY16" fmla="*/ 906601 h 2476594"/>
              <a:gd name="connsiteX17" fmla="*/ 3273246 w 4074935"/>
              <a:gd name="connsiteY17" fmla="*/ 741466 h 2476594"/>
              <a:gd name="connsiteX18" fmla="*/ 3584071 w 4074935"/>
              <a:gd name="connsiteY18" fmla="*/ 698688 h 2476594"/>
              <a:gd name="connsiteX0" fmla="*/ 3509600 w 4000464"/>
              <a:gd name="connsiteY0" fmla="*/ 1053868 h 2831774"/>
              <a:gd name="connsiteX1" fmla="*/ 3459308 w 4000464"/>
              <a:gd name="connsiteY1" fmla="*/ 1174202 h 2831774"/>
              <a:gd name="connsiteX2" fmla="*/ 3267644 w 4000464"/>
              <a:gd name="connsiteY2" fmla="*/ 1218512 h 2831774"/>
              <a:gd name="connsiteX3" fmla="*/ 3507819 w 4000464"/>
              <a:gd name="connsiteY3" fmla="*/ 1210261 h 2831774"/>
              <a:gd name="connsiteX4" fmla="*/ 3792737 w 4000464"/>
              <a:gd name="connsiteY4" fmla="*/ 1079434 h 2831774"/>
              <a:gd name="connsiteX5" fmla="*/ 4000464 w 4000464"/>
              <a:gd name="connsiteY5" fmla="*/ 1110864 h 2831774"/>
              <a:gd name="connsiteX6" fmla="*/ 3896159 w 4000464"/>
              <a:gd name="connsiteY6" fmla="*/ 1152067 h 2831774"/>
              <a:gd name="connsiteX7" fmla="*/ 3943529 w 4000464"/>
              <a:gd name="connsiteY7" fmla="*/ 1220754 h 2831774"/>
              <a:gd name="connsiteX8" fmla="*/ 3431832 w 4000464"/>
              <a:gd name="connsiteY8" fmla="*/ 1413075 h 2831774"/>
              <a:gd name="connsiteX9" fmla="*/ 3303836 w 4000464"/>
              <a:gd name="connsiteY9" fmla="*/ 1488933 h 2831774"/>
              <a:gd name="connsiteX10" fmla="*/ 2884382 w 4000464"/>
              <a:gd name="connsiteY10" fmla="*/ 1521774 h 2831774"/>
              <a:gd name="connsiteX11" fmla="*/ 798554 w 4000464"/>
              <a:gd name="connsiteY11" fmla="*/ 2830915 h 2831774"/>
              <a:gd name="connsiteX12" fmla="*/ 127948 w 4000464"/>
              <a:gd name="connsiteY12" fmla="*/ 1365393 h 2831774"/>
              <a:gd name="connsiteX13" fmla="*/ 29165 w 4000464"/>
              <a:gd name="connsiteY13" fmla="*/ 3004 h 2831774"/>
              <a:gd name="connsiteX14" fmla="*/ 814457 w 4000464"/>
              <a:gd name="connsiteY14" fmla="*/ 1463291 h 2831774"/>
              <a:gd name="connsiteX15" fmla="*/ 997338 w 4000464"/>
              <a:gd name="connsiteY15" fmla="*/ 2163006 h 2831774"/>
              <a:gd name="connsiteX16" fmla="*/ 2692053 w 4000464"/>
              <a:gd name="connsiteY16" fmla="*/ 1261781 h 2831774"/>
              <a:gd name="connsiteX17" fmla="*/ 3198775 w 4000464"/>
              <a:gd name="connsiteY17" fmla="*/ 1096646 h 2831774"/>
              <a:gd name="connsiteX18" fmla="*/ 3509600 w 4000464"/>
              <a:gd name="connsiteY18" fmla="*/ 1053868 h 2831774"/>
              <a:gd name="connsiteX0" fmla="*/ 3509600 w 4000464"/>
              <a:gd name="connsiteY0" fmla="*/ 1053868 h 2831774"/>
              <a:gd name="connsiteX1" fmla="*/ 3459308 w 4000464"/>
              <a:gd name="connsiteY1" fmla="*/ 1174202 h 2831774"/>
              <a:gd name="connsiteX2" fmla="*/ 3267644 w 4000464"/>
              <a:gd name="connsiteY2" fmla="*/ 1218512 h 2831774"/>
              <a:gd name="connsiteX3" fmla="*/ 3507819 w 4000464"/>
              <a:gd name="connsiteY3" fmla="*/ 1210261 h 2831774"/>
              <a:gd name="connsiteX4" fmla="*/ 3792737 w 4000464"/>
              <a:gd name="connsiteY4" fmla="*/ 1079434 h 2831774"/>
              <a:gd name="connsiteX5" fmla="*/ 4000464 w 4000464"/>
              <a:gd name="connsiteY5" fmla="*/ 1110864 h 2831774"/>
              <a:gd name="connsiteX6" fmla="*/ 3896159 w 4000464"/>
              <a:gd name="connsiteY6" fmla="*/ 1152067 h 2831774"/>
              <a:gd name="connsiteX7" fmla="*/ 3943529 w 4000464"/>
              <a:gd name="connsiteY7" fmla="*/ 1220754 h 2831774"/>
              <a:gd name="connsiteX8" fmla="*/ 3431832 w 4000464"/>
              <a:gd name="connsiteY8" fmla="*/ 1413075 h 2831774"/>
              <a:gd name="connsiteX9" fmla="*/ 3303836 w 4000464"/>
              <a:gd name="connsiteY9" fmla="*/ 1488933 h 2831774"/>
              <a:gd name="connsiteX10" fmla="*/ 2884382 w 4000464"/>
              <a:gd name="connsiteY10" fmla="*/ 1521774 h 2831774"/>
              <a:gd name="connsiteX11" fmla="*/ 798554 w 4000464"/>
              <a:gd name="connsiteY11" fmla="*/ 2830915 h 2831774"/>
              <a:gd name="connsiteX12" fmla="*/ 127948 w 4000464"/>
              <a:gd name="connsiteY12" fmla="*/ 1365393 h 2831774"/>
              <a:gd name="connsiteX13" fmla="*/ 29165 w 4000464"/>
              <a:gd name="connsiteY13" fmla="*/ 3004 h 2831774"/>
              <a:gd name="connsiteX14" fmla="*/ 814457 w 4000464"/>
              <a:gd name="connsiteY14" fmla="*/ 1463291 h 2831774"/>
              <a:gd name="connsiteX15" fmla="*/ 997338 w 4000464"/>
              <a:gd name="connsiteY15" fmla="*/ 2163006 h 2831774"/>
              <a:gd name="connsiteX16" fmla="*/ 2692053 w 4000464"/>
              <a:gd name="connsiteY16" fmla="*/ 1261781 h 2831774"/>
              <a:gd name="connsiteX17" fmla="*/ 3198775 w 4000464"/>
              <a:gd name="connsiteY17" fmla="*/ 1096646 h 2831774"/>
              <a:gd name="connsiteX18" fmla="*/ 3509600 w 4000464"/>
              <a:gd name="connsiteY18" fmla="*/ 1053868 h 2831774"/>
              <a:gd name="connsiteX0" fmla="*/ 3507032 w 3997896"/>
              <a:gd name="connsiteY0" fmla="*/ 1053868 h 2831774"/>
              <a:gd name="connsiteX1" fmla="*/ 3456740 w 3997896"/>
              <a:gd name="connsiteY1" fmla="*/ 1174202 h 2831774"/>
              <a:gd name="connsiteX2" fmla="*/ 3265076 w 3997896"/>
              <a:gd name="connsiteY2" fmla="*/ 1218512 h 2831774"/>
              <a:gd name="connsiteX3" fmla="*/ 3505251 w 3997896"/>
              <a:gd name="connsiteY3" fmla="*/ 1210261 h 2831774"/>
              <a:gd name="connsiteX4" fmla="*/ 3790169 w 3997896"/>
              <a:gd name="connsiteY4" fmla="*/ 1079434 h 2831774"/>
              <a:gd name="connsiteX5" fmla="*/ 3997896 w 3997896"/>
              <a:gd name="connsiteY5" fmla="*/ 1110864 h 2831774"/>
              <a:gd name="connsiteX6" fmla="*/ 3893591 w 3997896"/>
              <a:gd name="connsiteY6" fmla="*/ 1152067 h 2831774"/>
              <a:gd name="connsiteX7" fmla="*/ 3940961 w 3997896"/>
              <a:gd name="connsiteY7" fmla="*/ 1220754 h 2831774"/>
              <a:gd name="connsiteX8" fmla="*/ 3429264 w 3997896"/>
              <a:gd name="connsiteY8" fmla="*/ 1413075 h 2831774"/>
              <a:gd name="connsiteX9" fmla="*/ 3301268 w 3997896"/>
              <a:gd name="connsiteY9" fmla="*/ 1488933 h 2831774"/>
              <a:gd name="connsiteX10" fmla="*/ 2881814 w 3997896"/>
              <a:gd name="connsiteY10" fmla="*/ 1521774 h 2831774"/>
              <a:gd name="connsiteX11" fmla="*/ 795986 w 3997896"/>
              <a:gd name="connsiteY11" fmla="*/ 2830915 h 2831774"/>
              <a:gd name="connsiteX12" fmla="*/ 143910 w 3997896"/>
              <a:gd name="connsiteY12" fmla="*/ 1365393 h 2831774"/>
              <a:gd name="connsiteX13" fmla="*/ 26597 w 3997896"/>
              <a:gd name="connsiteY13" fmla="*/ 3004 h 2831774"/>
              <a:gd name="connsiteX14" fmla="*/ 811889 w 3997896"/>
              <a:gd name="connsiteY14" fmla="*/ 1463291 h 2831774"/>
              <a:gd name="connsiteX15" fmla="*/ 994770 w 3997896"/>
              <a:gd name="connsiteY15" fmla="*/ 2163006 h 2831774"/>
              <a:gd name="connsiteX16" fmla="*/ 2689485 w 3997896"/>
              <a:gd name="connsiteY16" fmla="*/ 1261781 h 2831774"/>
              <a:gd name="connsiteX17" fmla="*/ 3196207 w 3997896"/>
              <a:gd name="connsiteY17" fmla="*/ 1096646 h 2831774"/>
              <a:gd name="connsiteX18" fmla="*/ 3507032 w 3997896"/>
              <a:gd name="connsiteY18" fmla="*/ 1053868 h 2831774"/>
              <a:gd name="connsiteX0" fmla="*/ 3507032 w 3997896"/>
              <a:gd name="connsiteY0" fmla="*/ 1053868 h 2831774"/>
              <a:gd name="connsiteX1" fmla="*/ 3456740 w 3997896"/>
              <a:gd name="connsiteY1" fmla="*/ 1174202 h 2831774"/>
              <a:gd name="connsiteX2" fmla="*/ 3265076 w 3997896"/>
              <a:gd name="connsiteY2" fmla="*/ 1218512 h 2831774"/>
              <a:gd name="connsiteX3" fmla="*/ 3505251 w 3997896"/>
              <a:gd name="connsiteY3" fmla="*/ 1210261 h 2831774"/>
              <a:gd name="connsiteX4" fmla="*/ 3790169 w 3997896"/>
              <a:gd name="connsiteY4" fmla="*/ 1079434 h 2831774"/>
              <a:gd name="connsiteX5" fmla="*/ 3997896 w 3997896"/>
              <a:gd name="connsiteY5" fmla="*/ 1110864 h 2831774"/>
              <a:gd name="connsiteX6" fmla="*/ 3893591 w 3997896"/>
              <a:gd name="connsiteY6" fmla="*/ 1152067 h 2831774"/>
              <a:gd name="connsiteX7" fmla="*/ 3940961 w 3997896"/>
              <a:gd name="connsiteY7" fmla="*/ 1220754 h 2831774"/>
              <a:gd name="connsiteX8" fmla="*/ 3429264 w 3997896"/>
              <a:gd name="connsiteY8" fmla="*/ 1413075 h 2831774"/>
              <a:gd name="connsiteX9" fmla="*/ 3301268 w 3997896"/>
              <a:gd name="connsiteY9" fmla="*/ 1488933 h 2831774"/>
              <a:gd name="connsiteX10" fmla="*/ 2881814 w 3997896"/>
              <a:gd name="connsiteY10" fmla="*/ 1521774 h 2831774"/>
              <a:gd name="connsiteX11" fmla="*/ 795986 w 3997896"/>
              <a:gd name="connsiteY11" fmla="*/ 2830915 h 2831774"/>
              <a:gd name="connsiteX12" fmla="*/ 143910 w 3997896"/>
              <a:gd name="connsiteY12" fmla="*/ 1365393 h 2831774"/>
              <a:gd name="connsiteX13" fmla="*/ 26597 w 3997896"/>
              <a:gd name="connsiteY13" fmla="*/ 3004 h 2831774"/>
              <a:gd name="connsiteX14" fmla="*/ 811889 w 3997896"/>
              <a:gd name="connsiteY14" fmla="*/ 1463291 h 2831774"/>
              <a:gd name="connsiteX15" fmla="*/ 994770 w 3997896"/>
              <a:gd name="connsiteY15" fmla="*/ 2163006 h 2831774"/>
              <a:gd name="connsiteX16" fmla="*/ 2689485 w 3997896"/>
              <a:gd name="connsiteY16" fmla="*/ 1261781 h 2831774"/>
              <a:gd name="connsiteX17" fmla="*/ 3196207 w 3997896"/>
              <a:gd name="connsiteY17" fmla="*/ 1096646 h 2831774"/>
              <a:gd name="connsiteX18" fmla="*/ 3507032 w 3997896"/>
              <a:gd name="connsiteY18" fmla="*/ 1053868 h 2831774"/>
              <a:gd name="connsiteX0" fmla="*/ 3715534 w 4206398"/>
              <a:gd name="connsiteY0" fmla="*/ 1104676 h 2882582"/>
              <a:gd name="connsiteX1" fmla="*/ 3665242 w 4206398"/>
              <a:gd name="connsiteY1" fmla="*/ 1225010 h 2882582"/>
              <a:gd name="connsiteX2" fmla="*/ 3473578 w 4206398"/>
              <a:gd name="connsiteY2" fmla="*/ 1269320 h 2882582"/>
              <a:gd name="connsiteX3" fmla="*/ 3713753 w 4206398"/>
              <a:gd name="connsiteY3" fmla="*/ 1261069 h 2882582"/>
              <a:gd name="connsiteX4" fmla="*/ 3998671 w 4206398"/>
              <a:gd name="connsiteY4" fmla="*/ 1130242 h 2882582"/>
              <a:gd name="connsiteX5" fmla="*/ 4206398 w 4206398"/>
              <a:gd name="connsiteY5" fmla="*/ 1161672 h 2882582"/>
              <a:gd name="connsiteX6" fmla="*/ 4102093 w 4206398"/>
              <a:gd name="connsiteY6" fmla="*/ 1202875 h 2882582"/>
              <a:gd name="connsiteX7" fmla="*/ 4149463 w 4206398"/>
              <a:gd name="connsiteY7" fmla="*/ 1271562 h 2882582"/>
              <a:gd name="connsiteX8" fmla="*/ 3637766 w 4206398"/>
              <a:gd name="connsiteY8" fmla="*/ 1463883 h 2882582"/>
              <a:gd name="connsiteX9" fmla="*/ 3509770 w 4206398"/>
              <a:gd name="connsiteY9" fmla="*/ 1539741 h 2882582"/>
              <a:gd name="connsiteX10" fmla="*/ 3090316 w 4206398"/>
              <a:gd name="connsiteY10" fmla="*/ 1572582 h 2882582"/>
              <a:gd name="connsiteX11" fmla="*/ 1004488 w 4206398"/>
              <a:gd name="connsiteY11" fmla="*/ 2881723 h 2882582"/>
              <a:gd name="connsiteX12" fmla="*/ 352412 w 4206398"/>
              <a:gd name="connsiteY12" fmla="*/ 1416201 h 2882582"/>
              <a:gd name="connsiteX13" fmla="*/ 12744 w 4206398"/>
              <a:gd name="connsiteY13" fmla="*/ 2873 h 2882582"/>
              <a:gd name="connsiteX14" fmla="*/ 1020391 w 4206398"/>
              <a:gd name="connsiteY14" fmla="*/ 1514099 h 2882582"/>
              <a:gd name="connsiteX15" fmla="*/ 1203272 w 4206398"/>
              <a:gd name="connsiteY15" fmla="*/ 2213814 h 2882582"/>
              <a:gd name="connsiteX16" fmla="*/ 2897987 w 4206398"/>
              <a:gd name="connsiteY16" fmla="*/ 1312589 h 2882582"/>
              <a:gd name="connsiteX17" fmla="*/ 3404709 w 4206398"/>
              <a:gd name="connsiteY17" fmla="*/ 1147454 h 2882582"/>
              <a:gd name="connsiteX18" fmla="*/ 3715534 w 4206398"/>
              <a:gd name="connsiteY18" fmla="*/ 1104676 h 2882582"/>
              <a:gd name="connsiteX0" fmla="*/ 3716431 w 4207295"/>
              <a:gd name="connsiteY0" fmla="*/ 1104676 h 2882582"/>
              <a:gd name="connsiteX1" fmla="*/ 3666139 w 4207295"/>
              <a:gd name="connsiteY1" fmla="*/ 1225010 h 2882582"/>
              <a:gd name="connsiteX2" fmla="*/ 3474475 w 4207295"/>
              <a:gd name="connsiteY2" fmla="*/ 1269320 h 2882582"/>
              <a:gd name="connsiteX3" fmla="*/ 3714650 w 4207295"/>
              <a:gd name="connsiteY3" fmla="*/ 1261069 h 2882582"/>
              <a:gd name="connsiteX4" fmla="*/ 3999568 w 4207295"/>
              <a:gd name="connsiteY4" fmla="*/ 1130242 h 2882582"/>
              <a:gd name="connsiteX5" fmla="*/ 4207295 w 4207295"/>
              <a:gd name="connsiteY5" fmla="*/ 1161672 h 2882582"/>
              <a:gd name="connsiteX6" fmla="*/ 4102990 w 4207295"/>
              <a:gd name="connsiteY6" fmla="*/ 1202875 h 2882582"/>
              <a:gd name="connsiteX7" fmla="*/ 4150360 w 4207295"/>
              <a:gd name="connsiteY7" fmla="*/ 1271562 h 2882582"/>
              <a:gd name="connsiteX8" fmla="*/ 3638663 w 4207295"/>
              <a:gd name="connsiteY8" fmla="*/ 1463883 h 2882582"/>
              <a:gd name="connsiteX9" fmla="*/ 3510667 w 4207295"/>
              <a:gd name="connsiteY9" fmla="*/ 1539741 h 2882582"/>
              <a:gd name="connsiteX10" fmla="*/ 3091213 w 4207295"/>
              <a:gd name="connsiteY10" fmla="*/ 1572582 h 2882582"/>
              <a:gd name="connsiteX11" fmla="*/ 1005385 w 4207295"/>
              <a:gd name="connsiteY11" fmla="*/ 2881723 h 2882582"/>
              <a:gd name="connsiteX12" fmla="*/ 325515 w 4207295"/>
              <a:gd name="connsiteY12" fmla="*/ 1436578 h 2882582"/>
              <a:gd name="connsiteX13" fmla="*/ 13641 w 4207295"/>
              <a:gd name="connsiteY13" fmla="*/ 2873 h 2882582"/>
              <a:gd name="connsiteX14" fmla="*/ 1021288 w 4207295"/>
              <a:gd name="connsiteY14" fmla="*/ 1514099 h 2882582"/>
              <a:gd name="connsiteX15" fmla="*/ 1204169 w 4207295"/>
              <a:gd name="connsiteY15" fmla="*/ 2213814 h 2882582"/>
              <a:gd name="connsiteX16" fmla="*/ 2898884 w 4207295"/>
              <a:gd name="connsiteY16" fmla="*/ 1312589 h 2882582"/>
              <a:gd name="connsiteX17" fmla="*/ 3405606 w 4207295"/>
              <a:gd name="connsiteY17" fmla="*/ 1147454 h 2882582"/>
              <a:gd name="connsiteX18" fmla="*/ 3716431 w 4207295"/>
              <a:gd name="connsiteY18" fmla="*/ 1104676 h 2882582"/>
              <a:gd name="connsiteX0" fmla="*/ 3716431 w 4207295"/>
              <a:gd name="connsiteY0" fmla="*/ 1107569 h 2885475"/>
              <a:gd name="connsiteX1" fmla="*/ 3666139 w 4207295"/>
              <a:gd name="connsiteY1" fmla="*/ 1227903 h 2885475"/>
              <a:gd name="connsiteX2" fmla="*/ 3474475 w 4207295"/>
              <a:gd name="connsiteY2" fmla="*/ 1272213 h 2885475"/>
              <a:gd name="connsiteX3" fmla="*/ 3714650 w 4207295"/>
              <a:gd name="connsiteY3" fmla="*/ 1263962 h 2885475"/>
              <a:gd name="connsiteX4" fmla="*/ 3999568 w 4207295"/>
              <a:gd name="connsiteY4" fmla="*/ 1133135 h 2885475"/>
              <a:gd name="connsiteX5" fmla="*/ 4207295 w 4207295"/>
              <a:gd name="connsiteY5" fmla="*/ 1164565 h 2885475"/>
              <a:gd name="connsiteX6" fmla="*/ 4102990 w 4207295"/>
              <a:gd name="connsiteY6" fmla="*/ 1205768 h 2885475"/>
              <a:gd name="connsiteX7" fmla="*/ 4150360 w 4207295"/>
              <a:gd name="connsiteY7" fmla="*/ 1274455 h 2885475"/>
              <a:gd name="connsiteX8" fmla="*/ 3638663 w 4207295"/>
              <a:gd name="connsiteY8" fmla="*/ 1466776 h 2885475"/>
              <a:gd name="connsiteX9" fmla="*/ 3510667 w 4207295"/>
              <a:gd name="connsiteY9" fmla="*/ 1542634 h 2885475"/>
              <a:gd name="connsiteX10" fmla="*/ 3091213 w 4207295"/>
              <a:gd name="connsiteY10" fmla="*/ 1575475 h 2885475"/>
              <a:gd name="connsiteX11" fmla="*/ 1005385 w 4207295"/>
              <a:gd name="connsiteY11" fmla="*/ 2884616 h 2885475"/>
              <a:gd name="connsiteX12" fmla="*/ 325515 w 4207295"/>
              <a:gd name="connsiteY12" fmla="*/ 1439471 h 2885475"/>
              <a:gd name="connsiteX13" fmla="*/ 13641 w 4207295"/>
              <a:gd name="connsiteY13" fmla="*/ 5766 h 2885475"/>
              <a:gd name="connsiteX14" fmla="*/ 1021288 w 4207295"/>
              <a:gd name="connsiteY14" fmla="*/ 1516992 h 2885475"/>
              <a:gd name="connsiteX15" fmla="*/ 1204169 w 4207295"/>
              <a:gd name="connsiteY15" fmla="*/ 2216707 h 2885475"/>
              <a:gd name="connsiteX16" fmla="*/ 2898884 w 4207295"/>
              <a:gd name="connsiteY16" fmla="*/ 1315482 h 2885475"/>
              <a:gd name="connsiteX17" fmla="*/ 3405606 w 4207295"/>
              <a:gd name="connsiteY17" fmla="*/ 1150347 h 2885475"/>
              <a:gd name="connsiteX18" fmla="*/ 3716431 w 4207295"/>
              <a:gd name="connsiteY18" fmla="*/ 1107569 h 2885475"/>
              <a:gd name="connsiteX0" fmla="*/ 3716431 w 4207295"/>
              <a:gd name="connsiteY0" fmla="*/ 1107381 h 2885287"/>
              <a:gd name="connsiteX1" fmla="*/ 3666139 w 4207295"/>
              <a:gd name="connsiteY1" fmla="*/ 1227715 h 2885287"/>
              <a:gd name="connsiteX2" fmla="*/ 3474475 w 4207295"/>
              <a:gd name="connsiteY2" fmla="*/ 1272025 h 2885287"/>
              <a:gd name="connsiteX3" fmla="*/ 3714650 w 4207295"/>
              <a:gd name="connsiteY3" fmla="*/ 1263774 h 2885287"/>
              <a:gd name="connsiteX4" fmla="*/ 3999568 w 4207295"/>
              <a:gd name="connsiteY4" fmla="*/ 1132947 h 2885287"/>
              <a:gd name="connsiteX5" fmla="*/ 4207295 w 4207295"/>
              <a:gd name="connsiteY5" fmla="*/ 1164377 h 2885287"/>
              <a:gd name="connsiteX6" fmla="*/ 4102990 w 4207295"/>
              <a:gd name="connsiteY6" fmla="*/ 1205580 h 2885287"/>
              <a:gd name="connsiteX7" fmla="*/ 4150360 w 4207295"/>
              <a:gd name="connsiteY7" fmla="*/ 1274267 h 2885287"/>
              <a:gd name="connsiteX8" fmla="*/ 3638663 w 4207295"/>
              <a:gd name="connsiteY8" fmla="*/ 1466588 h 2885287"/>
              <a:gd name="connsiteX9" fmla="*/ 3510667 w 4207295"/>
              <a:gd name="connsiteY9" fmla="*/ 1542446 h 2885287"/>
              <a:gd name="connsiteX10" fmla="*/ 3091213 w 4207295"/>
              <a:gd name="connsiteY10" fmla="*/ 1575287 h 2885287"/>
              <a:gd name="connsiteX11" fmla="*/ 1005385 w 4207295"/>
              <a:gd name="connsiteY11" fmla="*/ 2884428 h 2885287"/>
              <a:gd name="connsiteX12" fmla="*/ 325515 w 4207295"/>
              <a:gd name="connsiteY12" fmla="*/ 1439283 h 2885287"/>
              <a:gd name="connsiteX13" fmla="*/ 13641 w 4207295"/>
              <a:gd name="connsiteY13" fmla="*/ 5578 h 2885287"/>
              <a:gd name="connsiteX14" fmla="*/ 965699 w 4207295"/>
              <a:gd name="connsiteY14" fmla="*/ 1537180 h 2885287"/>
              <a:gd name="connsiteX15" fmla="*/ 1204169 w 4207295"/>
              <a:gd name="connsiteY15" fmla="*/ 2216519 h 2885287"/>
              <a:gd name="connsiteX16" fmla="*/ 2898884 w 4207295"/>
              <a:gd name="connsiteY16" fmla="*/ 1315294 h 2885287"/>
              <a:gd name="connsiteX17" fmla="*/ 3405606 w 4207295"/>
              <a:gd name="connsiteY17" fmla="*/ 1150159 h 2885287"/>
              <a:gd name="connsiteX18" fmla="*/ 3716431 w 4207295"/>
              <a:gd name="connsiteY18" fmla="*/ 1107381 h 2885287"/>
              <a:gd name="connsiteX0" fmla="*/ 3716431 w 4207295"/>
              <a:gd name="connsiteY0" fmla="*/ 1108196 h 2886102"/>
              <a:gd name="connsiteX1" fmla="*/ 3666139 w 4207295"/>
              <a:gd name="connsiteY1" fmla="*/ 1228530 h 2886102"/>
              <a:gd name="connsiteX2" fmla="*/ 3474475 w 4207295"/>
              <a:gd name="connsiteY2" fmla="*/ 1272840 h 2886102"/>
              <a:gd name="connsiteX3" fmla="*/ 3714650 w 4207295"/>
              <a:gd name="connsiteY3" fmla="*/ 1264589 h 2886102"/>
              <a:gd name="connsiteX4" fmla="*/ 3999568 w 4207295"/>
              <a:gd name="connsiteY4" fmla="*/ 1133762 h 2886102"/>
              <a:gd name="connsiteX5" fmla="*/ 4207295 w 4207295"/>
              <a:gd name="connsiteY5" fmla="*/ 1165192 h 2886102"/>
              <a:gd name="connsiteX6" fmla="*/ 4102990 w 4207295"/>
              <a:gd name="connsiteY6" fmla="*/ 1206395 h 2886102"/>
              <a:gd name="connsiteX7" fmla="*/ 4150360 w 4207295"/>
              <a:gd name="connsiteY7" fmla="*/ 1275082 h 2886102"/>
              <a:gd name="connsiteX8" fmla="*/ 3638663 w 4207295"/>
              <a:gd name="connsiteY8" fmla="*/ 1467403 h 2886102"/>
              <a:gd name="connsiteX9" fmla="*/ 3510667 w 4207295"/>
              <a:gd name="connsiteY9" fmla="*/ 1543261 h 2886102"/>
              <a:gd name="connsiteX10" fmla="*/ 3091213 w 4207295"/>
              <a:gd name="connsiteY10" fmla="*/ 1576102 h 2886102"/>
              <a:gd name="connsiteX11" fmla="*/ 1005385 w 4207295"/>
              <a:gd name="connsiteY11" fmla="*/ 2885243 h 2886102"/>
              <a:gd name="connsiteX12" fmla="*/ 325515 w 4207295"/>
              <a:gd name="connsiteY12" fmla="*/ 1440098 h 2886102"/>
              <a:gd name="connsiteX13" fmla="*/ 13641 w 4207295"/>
              <a:gd name="connsiteY13" fmla="*/ 6393 h 2886102"/>
              <a:gd name="connsiteX14" fmla="*/ 965699 w 4207295"/>
              <a:gd name="connsiteY14" fmla="*/ 1537995 h 2886102"/>
              <a:gd name="connsiteX15" fmla="*/ 1204169 w 4207295"/>
              <a:gd name="connsiteY15" fmla="*/ 2217334 h 2886102"/>
              <a:gd name="connsiteX16" fmla="*/ 2898884 w 4207295"/>
              <a:gd name="connsiteY16" fmla="*/ 1316109 h 2886102"/>
              <a:gd name="connsiteX17" fmla="*/ 3405606 w 4207295"/>
              <a:gd name="connsiteY17" fmla="*/ 1150974 h 2886102"/>
              <a:gd name="connsiteX18" fmla="*/ 3716431 w 4207295"/>
              <a:gd name="connsiteY18" fmla="*/ 1108196 h 2886102"/>
              <a:gd name="connsiteX0" fmla="*/ 3716431 w 4207295"/>
              <a:gd name="connsiteY0" fmla="*/ 1108196 h 2886102"/>
              <a:gd name="connsiteX1" fmla="*/ 3666139 w 4207295"/>
              <a:gd name="connsiteY1" fmla="*/ 1228530 h 2886102"/>
              <a:gd name="connsiteX2" fmla="*/ 3474475 w 4207295"/>
              <a:gd name="connsiteY2" fmla="*/ 1272840 h 2886102"/>
              <a:gd name="connsiteX3" fmla="*/ 3714650 w 4207295"/>
              <a:gd name="connsiteY3" fmla="*/ 1264589 h 2886102"/>
              <a:gd name="connsiteX4" fmla="*/ 3999568 w 4207295"/>
              <a:gd name="connsiteY4" fmla="*/ 1133762 h 2886102"/>
              <a:gd name="connsiteX5" fmla="*/ 4207295 w 4207295"/>
              <a:gd name="connsiteY5" fmla="*/ 1165192 h 2886102"/>
              <a:gd name="connsiteX6" fmla="*/ 4102990 w 4207295"/>
              <a:gd name="connsiteY6" fmla="*/ 1206395 h 2886102"/>
              <a:gd name="connsiteX7" fmla="*/ 4150360 w 4207295"/>
              <a:gd name="connsiteY7" fmla="*/ 1275082 h 2886102"/>
              <a:gd name="connsiteX8" fmla="*/ 3638663 w 4207295"/>
              <a:gd name="connsiteY8" fmla="*/ 1467403 h 2886102"/>
              <a:gd name="connsiteX9" fmla="*/ 3510667 w 4207295"/>
              <a:gd name="connsiteY9" fmla="*/ 1543261 h 2886102"/>
              <a:gd name="connsiteX10" fmla="*/ 3091213 w 4207295"/>
              <a:gd name="connsiteY10" fmla="*/ 1576102 h 2886102"/>
              <a:gd name="connsiteX11" fmla="*/ 1005385 w 4207295"/>
              <a:gd name="connsiteY11" fmla="*/ 2885243 h 2886102"/>
              <a:gd name="connsiteX12" fmla="*/ 325515 w 4207295"/>
              <a:gd name="connsiteY12" fmla="*/ 1440098 h 2886102"/>
              <a:gd name="connsiteX13" fmla="*/ 13641 w 4207295"/>
              <a:gd name="connsiteY13" fmla="*/ 6393 h 2886102"/>
              <a:gd name="connsiteX14" fmla="*/ 965699 w 4207295"/>
              <a:gd name="connsiteY14" fmla="*/ 1537995 h 2886102"/>
              <a:gd name="connsiteX15" fmla="*/ 1204169 w 4207295"/>
              <a:gd name="connsiteY15" fmla="*/ 2217334 h 2886102"/>
              <a:gd name="connsiteX16" fmla="*/ 2898884 w 4207295"/>
              <a:gd name="connsiteY16" fmla="*/ 1316109 h 2886102"/>
              <a:gd name="connsiteX17" fmla="*/ 3405606 w 4207295"/>
              <a:gd name="connsiteY17" fmla="*/ 1150974 h 2886102"/>
              <a:gd name="connsiteX18" fmla="*/ 3716431 w 4207295"/>
              <a:gd name="connsiteY18" fmla="*/ 1108196 h 2886102"/>
              <a:gd name="connsiteX0" fmla="*/ 3716431 w 4207295"/>
              <a:gd name="connsiteY0" fmla="*/ 1102023 h 2879929"/>
              <a:gd name="connsiteX1" fmla="*/ 3666139 w 4207295"/>
              <a:gd name="connsiteY1" fmla="*/ 1222357 h 2879929"/>
              <a:gd name="connsiteX2" fmla="*/ 3474475 w 4207295"/>
              <a:gd name="connsiteY2" fmla="*/ 1266667 h 2879929"/>
              <a:gd name="connsiteX3" fmla="*/ 3714650 w 4207295"/>
              <a:gd name="connsiteY3" fmla="*/ 1258416 h 2879929"/>
              <a:gd name="connsiteX4" fmla="*/ 3999568 w 4207295"/>
              <a:gd name="connsiteY4" fmla="*/ 1127589 h 2879929"/>
              <a:gd name="connsiteX5" fmla="*/ 4207295 w 4207295"/>
              <a:gd name="connsiteY5" fmla="*/ 1159019 h 2879929"/>
              <a:gd name="connsiteX6" fmla="*/ 4102990 w 4207295"/>
              <a:gd name="connsiteY6" fmla="*/ 1200222 h 2879929"/>
              <a:gd name="connsiteX7" fmla="*/ 4150360 w 4207295"/>
              <a:gd name="connsiteY7" fmla="*/ 1268909 h 2879929"/>
              <a:gd name="connsiteX8" fmla="*/ 3638663 w 4207295"/>
              <a:gd name="connsiteY8" fmla="*/ 1461230 h 2879929"/>
              <a:gd name="connsiteX9" fmla="*/ 3510667 w 4207295"/>
              <a:gd name="connsiteY9" fmla="*/ 1537088 h 2879929"/>
              <a:gd name="connsiteX10" fmla="*/ 3091213 w 4207295"/>
              <a:gd name="connsiteY10" fmla="*/ 1569929 h 2879929"/>
              <a:gd name="connsiteX11" fmla="*/ 1005385 w 4207295"/>
              <a:gd name="connsiteY11" fmla="*/ 2879070 h 2879929"/>
              <a:gd name="connsiteX12" fmla="*/ 325515 w 4207295"/>
              <a:gd name="connsiteY12" fmla="*/ 1433925 h 2879929"/>
              <a:gd name="connsiteX13" fmla="*/ 13641 w 4207295"/>
              <a:gd name="connsiteY13" fmla="*/ 220 h 2879929"/>
              <a:gd name="connsiteX14" fmla="*/ 965699 w 4207295"/>
              <a:gd name="connsiteY14" fmla="*/ 1531822 h 2879929"/>
              <a:gd name="connsiteX15" fmla="*/ 1204169 w 4207295"/>
              <a:gd name="connsiteY15" fmla="*/ 2211161 h 2879929"/>
              <a:gd name="connsiteX16" fmla="*/ 2898884 w 4207295"/>
              <a:gd name="connsiteY16" fmla="*/ 1309936 h 2879929"/>
              <a:gd name="connsiteX17" fmla="*/ 3405606 w 4207295"/>
              <a:gd name="connsiteY17" fmla="*/ 1144801 h 2879929"/>
              <a:gd name="connsiteX18" fmla="*/ 3716431 w 4207295"/>
              <a:gd name="connsiteY18" fmla="*/ 1102023 h 2879929"/>
              <a:gd name="connsiteX0" fmla="*/ 3745620 w 4236484"/>
              <a:gd name="connsiteY0" fmla="*/ 1101803 h 2879709"/>
              <a:gd name="connsiteX1" fmla="*/ 3695328 w 4236484"/>
              <a:gd name="connsiteY1" fmla="*/ 1222137 h 2879709"/>
              <a:gd name="connsiteX2" fmla="*/ 3503664 w 4236484"/>
              <a:gd name="connsiteY2" fmla="*/ 1266447 h 2879709"/>
              <a:gd name="connsiteX3" fmla="*/ 3743839 w 4236484"/>
              <a:gd name="connsiteY3" fmla="*/ 1258196 h 2879709"/>
              <a:gd name="connsiteX4" fmla="*/ 4028757 w 4236484"/>
              <a:gd name="connsiteY4" fmla="*/ 1127369 h 2879709"/>
              <a:gd name="connsiteX5" fmla="*/ 4236484 w 4236484"/>
              <a:gd name="connsiteY5" fmla="*/ 1158799 h 2879709"/>
              <a:gd name="connsiteX6" fmla="*/ 4132179 w 4236484"/>
              <a:gd name="connsiteY6" fmla="*/ 1200002 h 2879709"/>
              <a:gd name="connsiteX7" fmla="*/ 4179549 w 4236484"/>
              <a:gd name="connsiteY7" fmla="*/ 1268689 h 2879709"/>
              <a:gd name="connsiteX8" fmla="*/ 3667852 w 4236484"/>
              <a:gd name="connsiteY8" fmla="*/ 1461010 h 2879709"/>
              <a:gd name="connsiteX9" fmla="*/ 3539856 w 4236484"/>
              <a:gd name="connsiteY9" fmla="*/ 1536868 h 2879709"/>
              <a:gd name="connsiteX10" fmla="*/ 3120402 w 4236484"/>
              <a:gd name="connsiteY10" fmla="*/ 1569709 h 2879709"/>
              <a:gd name="connsiteX11" fmla="*/ 1034574 w 4236484"/>
              <a:gd name="connsiteY11" fmla="*/ 2878850 h 2879709"/>
              <a:gd name="connsiteX12" fmla="*/ 354704 w 4236484"/>
              <a:gd name="connsiteY12" fmla="*/ 1433705 h 2879709"/>
              <a:gd name="connsiteX13" fmla="*/ 42830 w 4236484"/>
              <a:gd name="connsiteY13" fmla="*/ 0 h 2879709"/>
              <a:gd name="connsiteX14" fmla="*/ 994888 w 4236484"/>
              <a:gd name="connsiteY14" fmla="*/ 1531602 h 2879709"/>
              <a:gd name="connsiteX15" fmla="*/ 1233358 w 4236484"/>
              <a:gd name="connsiteY15" fmla="*/ 2210941 h 2879709"/>
              <a:gd name="connsiteX16" fmla="*/ 2928073 w 4236484"/>
              <a:gd name="connsiteY16" fmla="*/ 1309716 h 2879709"/>
              <a:gd name="connsiteX17" fmla="*/ 3434795 w 4236484"/>
              <a:gd name="connsiteY17" fmla="*/ 1144581 h 2879709"/>
              <a:gd name="connsiteX18" fmla="*/ 3745620 w 4236484"/>
              <a:gd name="connsiteY18" fmla="*/ 1101803 h 2879709"/>
              <a:gd name="connsiteX0" fmla="*/ 3754283 w 4245147"/>
              <a:gd name="connsiteY0" fmla="*/ 1101803 h 2879709"/>
              <a:gd name="connsiteX1" fmla="*/ 3703991 w 4245147"/>
              <a:gd name="connsiteY1" fmla="*/ 1222137 h 2879709"/>
              <a:gd name="connsiteX2" fmla="*/ 3512327 w 4245147"/>
              <a:gd name="connsiteY2" fmla="*/ 1266447 h 2879709"/>
              <a:gd name="connsiteX3" fmla="*/ 3752502 w 4245147"/>
              <a:gd name="connsiteY3" fmla="*/ 1258196 h 2879709"/>
              <a:gd name="connsiteX4" fmla="*/ 4037420 w 4245147"/>
              <a:gd name="connsiteY4" fmla="*/ 1127369 h 2879709"/>
              <a:gd name="connsiteX5" fmla="*/ 4245147 w 4245147"/>
              <a:gd name="connsiteY5" fmla="*/ 1158799 h 2879709"/>
              <a:gd name="connsiteX6" fmla="*/ 4140842 w 4245147"/>
              <a:gd name="connsiteY6" fmla="*/ 1200002 h 2879709"/>
              <a:gd name="connsiteX7" fmla="*/ 4188212 w 4245147"/>
              <a:gd name="connsiteY7" fmla="*/ 1268689 h 2879709"/>
              <a:gd name="connsiteX8" fmla="*/ 3676515 w 4245147"/>
              <a:gd name="connsiteY8" fmla="*/ 1461010 h 2879709"/>
              <a:gd name="connsiteX9" fmla="*/ 3548519 w 4245147"/>
              <a:gd name="connsiteY9" fmla="*/ 1536868 h 2879709"/>
              <a:gd name="connsiteX10" fmla="*/ 3129065 w 4245147"/>
              <a:gd name="connsiteY10" fmla="*/ 1569709 h 2879709"/>
              <a:gd name="connsiteX11" fmla="*/ 1043237 w 4245147"/>
              <a:gd name="connsiteY11" fmla="*/ 2878850 h 2879709"/>
              <a:gd name="connsiteX12" fmla="*/ 363367 w 4245147"/>
              <a:gd name="connsiteY12" fmla="*/ 1433705 h 2879709"/>
              <a:gd name="connsiteX13" fmla="*/ 51493 w 4245147"/>
              <a:gd name="connsiteY13" fmla="*/ 0 h 2879709"/>
              <a:gd name="connsiteX14" fmla="*/ 1003551 w 4245147"/>
              <a:gd name="connsiteY14" fmla="*/ 1531602 h 2879709"/>
              <a:gd name="connsiteX15" fmla="*/ 1242021 w 4245147"/>
              <a:gd name="connsiteY15" fmla="*/ 2210941 h 2879709"/>
              <a:gd name="connsiteX16" fmla="*/ 2936736 w 4245147"/>
              <a:gd name="connsiteY16" fmla="*/ 1309716 h 2879709"/>
              <a:gd name="connsiteX17" fmla="*/ 3443458 w 4245147"/>
              <a:gd name="connsiteY17" fmla="*/ 1144581 h 2879709"/>
              <a:gd name="connsiteX18" fmla="*/ 3754283 w 4245147"/>
              <a:gd name="connsiteY18" fmla="*/ 1101803 h 2879709"/>
              <a:gd name="connsiteX0" fmla="*/ 3755305 w 4246169"/>
              <a:gd name="connsiteY0" fmla="*/ 1101803 h 2879709"/>
              <a:gd name="connsiteX1" fmla="*/ 3705013 w 4246169"/>
              <a:gd name="connsiteY1" fmla="*/ 1222137 h 2879709"/>
              <a:gd name="connsiteX2" fmla="*/ 3513349 w 4246169"/>
              <a:gd name="connsiteY2" fmla="*/ 1266447 h 2879709"/>
              <a:gd name="connsiteX3" fmla="*/ 3753524 w 4246169"/>
              <a:gd name="connsiteY3" fmla="*/ 1258196 h 2879709"/>
              <a:gd name="connsiteX4" fmla="*/ 4038442 w 4246169"/>
              <a:gd name="connsiteY4" fmla="*/ 1127369 h 2879709"/>
              <a:gd name="connsiteX5" fmla="*/ 4246169 w 4246169"/>
              <a:gd name="connsiteY5" fmla="*/ 1158799 h 2879709"/>
              <a:gd name="connsiteX6" fmla="*/ 4141864 w 4246169"/>
              <a:gd name="connsiteY6" fmla="*/ 1200002 h 2879709"/>
              <a:gd name="connsiteX7" fmla="*/ 4189234 w 4246169"/>
              <a:gd name="connsiteY7" fmla="*/ 1268689 h 2879709"/>
              <a:gd name="connsiteX8" fmla="*/ 3677537 w 4246169"/>
              <a:gd name="connsiteY8" fmla="*/ 1461010 h 2879709"/>
              <a:gd name="connsiteX9" fmla="*/ 3549541 w 4246169"/>
              <a:gd name="connsiteY9" fmla="*/ 1536868 h 2879709"/>
              <a:gd name="connsiteX10" fmla="*/ 3130087 w 4246169"/>
              <a:gd name="connsiteY10" fmla="*/ 1569709 h 2879709"/>
              <a:gd name="connsiteX11" fmla="*/ 1044259 w 4246169"/>
              <a:gd name="connsiteY11" fmla="*/ 2878850 h 2879709"/>
              <a:gd name="connsiteX12" fmla="*/ 355125 w 4246169"/>
              <a:gd name="connsiteY12" fmla="*/ 1474456 h 2879709"/>
              <a:gd name="connsiteX13" fmla="*/ 52515 w 4246169"/>
              <a:gd name="connsiteY13" fmla="*/ 0 h 2879709"/>
              <a:gd name="connsiteX14" fmla="*/ 1004573 w 4246169"/>
              <a:gd name="connsiteY14" fmla="*/ 1531602 h 2879709"/>
              <a:gd name="connsiteX15" fmla="*/ 1243043 w 4246169"/>
              <a:gd name="connsiteY15" fmla="*/ 2210941 h 2879709"/>
              <a:gd name="connsiteX16" fmla="*/ 2937758 w 4246169"/>
              <a:gd name="connsiteY16" fmla="*/ 1309716 h 2879709"/>
              <a:gd name="connsiteX17" fmla="*/ 3444480 w 4246169"/>
              <a:gd name="connsiteY17" fmla="*/ 1144581 h 2879709"/>
              <a:gd name="connsiteX18" fmla="*/ 3755305 w 4246169"/>
              <a:gd name="connsiteY18" fmla="*/ 1101803 h 2879709"/>
              <a:gd name="connsiteX0" fmla="*/ 3755305 w 4246169"/>
              <a:gd name="connsiteY0" fmla="*/ 1101803 h 2879709"/>
              <a:gd name="connsiteX1" fmla="*/ 3705013 w 4246169"/>
              <a:gd name="connsiteY1" fmla="*/ 1222137 h 2879709"/>
              <a:gd name="connsiteX2" fmla="*/ 3513349 w 4246169"/>
              <a:gd name="connsiteY2" fmla="*/ 1266447 h 2879709"/>
              <a:gd name="connsiteX3" fmla="*/ 3753524 w 4246169"/>
              <a:gd name="connsiteY3" fmla="*/ 1258196 h 2879709"/>
              <a:gd name="connsiteX4" fmla="*/ 4038442 w 4246169"/>
              <a:gd name="connsiteY4" fmla="*/ 1127369 h 2879709"/>
              <a:gd name="connsiteX5" fmla="*/ 4246169 w 4246169"/>
              <a:gd name="connsiteY5" fmla="*/ 1158799 h 2879709"/>
              <a:gd name="connsiteX6" fmla="*/ 4141864 w 4246169"/>
              <a:gd name="connsiteY6" fmla="*/ 1200002 h 2879709"/>
              <a:gd name="connsiteX7" fmla="*/ 4189234 w 4246169"/>
              <a:gd name="connsiteY7" fmla="*/ 1268689 h 2879709"/>
              <a:gd name="connsiteX8" fmla="*/ 3677537 w 4246169"/>
              <a:gd name="connsiteY8" fmla="*/ 1461010 h 2879709"/>
              <a:gd name="connsiteX9" fmla="*/ 3549541 w 4246169"/>
              <a:gd name="connsiteY9" fmla="*/ 1536868 h 2879709"/>
              <a:gd name="connsiteX10" fmla="*/ 3130087 w 4246169"/>
              <a:gd name="connsiteY10" fmla="*/ 1569709 h 2879709"/>
              <a:gd name="connsiteX11" fmla="*/ 1044259 w 4246169"/>
              <a:gd name="connsiteY11" fmla="*/ 2878850 h 2879709"/>
              <a:gd name="connsiteX12" fmla="*/ 355125 w 4246169"/>
              <a:gd name="connsiteY12" fmla="*/ 1474456 h 2879709"/>
              <a:gd name="connsiteX13" fmla="*/ 52515 w 4246169"/>
              <a:gd name="connsiteY13" fmla="*/ 0 h 2879709"/>
              <a:gd name="connsiteX14" fmla="*/ 1004573 w 4246169"/>
              <a:gd name="connsiteY14" fmla="*/ 1531602 h 2879709"/>
              <a:gd name="connsiteX15" fmla="*/ 1243043 w 4246169"/>
              <a:gd name="connsiteY15" fmla="*/ 2210941 h 2879709"/>
              <a:gd name="connsiteX16" fmla="*/ 2937758 w 4246169"/>
              <a:gd name="connsiteY16" fmla="*/ 1309716 h 2879709"/>
              <a:gd name="connsiteX17" fmla="*/ 3444480 w 4246169"/>
              <a:gd name="connsiteY17" fmla="*/ 1144581 h 2879709"/>
              <a:gd name="connsiteX18" fmla="*/ 3755305 w 4246169"/>
              <a:gd name="connsiteY18" fmla="*/ 1101803 h 287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46169" h="2879709">
                <a:moveTo>
                  <a:pt x="3755305" y="1101803"/>
                </a:moveTo>
                <a:cubicBezTo>
                  <a:pt x="3805858" y="1124732"/>
                  <a:pt x="3769275" y="1206175"/>
                  <a:pt x="3705013" y="1222137"/>
                </a:cubicBezTo>
                <a:cubicBezTo>
                  <a:pt x="3652376" y="1247110"/>
                  <a:pt x="3577237" y="1251677"/>
                  <a:pt x="3513349" y="1266447"/>
                </a:cubicBezTo>
                <a:cubicBezTo>
                  <a:pt x="3573524" y="1296925"/>
                  <a:pt x="3673466" y="1260946"/>
                  <a:pt x="3753524" y="1258196"/>
                </a:cubicBezTo>
                <a:cubicBezTo>
                  <a:pt x="3858700" y="1203337"/>
                  <a:pt x="3930971" y="1169107"/>
                  <a:pt x="4038442" y="1127369"/>
                </a:cubicBezTo>
                <a:cubicBezTo>
                  <a:pt x="4141424" y="1093630"/>
                  <a:pt x="4243287" y="1084427"/>
                  <a:pt x="4246169" y="1158799"/>
                </a:cubicBezTo>
                <a:lnTo>
                  <a:pt x="4141864" y="1200002"/>
                </a:lnTo>
                <a:cubicBezTo>
                  <a:pt x="4183166" y="1208970"/>
                  <a:pt x="4221939" y="1257597"/>
                  <a:pt x="4189234" y="1268689"/>
                </a:cubicBezTo>
                <a:cubicBezTo>
                  <a:pt x="3998899" y="1325434"/>
                  <a:pt x="3857704" y="1392519"/>
                  <a:pt x="3677537" y="1461010"/>
                </a:cubicBezTo>
                <a:cubicBezTo>
                  <a:pt x="3644473" y="1481912"/>
                  <a:pt x="3580275" y="1525840"/>
                  <a:pt x="3549541" y="1536868"/>
                </a:cubicBezTo>
                <a:cubicBezTo>
                  <a:pt x="3454652" y="1559904"/>
                  <a:pt x="3269900" y="1523133"/>
                  <a:pt x="3130087" y="1569709"/>
                </a:cubicBezTo>
                <a:cubicBezTo>
                  <a:pt x="2712540" y="1793373"/>
                  <a:pt x="1509841" y="2915102"/>
                  <a:pt x="1044259" y="2878850"/>
                </a:cubicBezTo>
                <a:cubicBezTo>
                  <a:pt x="864030" y="2809939"/>
                  <a:pt x="557825" y="2371545"/>
                  <a:pt x="355125" y="1474456"/>
                </a:cubicBezTo>
                <a:cubicBezTo>
                  <a:pt x="189402" y="1217296"/>
                  <a:pt x="-124561" y="685058"/>
                  <a:pt x="52515" y="0"/>
                </a:cubicBezTo>
                <a:cubicBezTo>
                  <a:pt x="218542" y="4530"/>
                  <a:pt x="671778" y="386012"/>
                  <a:pt x="1004573" y="1531602"/>
                </a:cubicBezTo>
                <a:cubicBezTo>
                  <a:pt x="1093304" y="1815198"/>
                  <a:pt x="1224490" y="2062516"/>
                  <a:pt x="1243043" y="2210941"/>
                </a:cubicBezTo>
                <a:cubicBezTo>
                  <a:pt x="1622236" y="2063387"/>
                  <a:pt x="2562900" y="1511297"/>
                  <a:pt x="2937758" y="1309716"/>
                </a:cubicBezTo>
                <a:cubicBezTo>
                  <a:pt x="3162739" y="1118865"/>
                  <a:pt x="3350647" y="1123022"/>
                  <a:pt x="3444480" y="1144581"/>
                </a:cubicBezTo>
                <a:cubicBezTo>
                  <a:pt x="3508698" y="1152536"/>
                  <a:pt x="3652509" y="1089775"/>
                  <a:pt x="3755305" y="11018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D1F85CCC-5422-4FC6-822A-CF95FCD96936}"/>
              </a:ext>
            </a:extLst>
          </p:cNvPr>
          <p:cNvGrpSpPr/>
          <p:nvPr/>
        </p:nvGrpSpPr>
        <p:grpSpPr>
          <a:xfrm>
            <a:off x="1412058" y="2597110"/>
            <a:ext cx="3630699" cy="3311611"/>
            <a:chOff x="3676" y="2850482"/>
            <a:chExt cx="4717529" cy="4646543"/>
          </a:xfrm>
        </p:grpSpPr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08BE1DCD-0B35-4ED9-9F70-41F69C4991CF}"/>
                </a:ext>
              </a:extLst>
            </p:cNvPr>
            <p:cNvGrpSpPr/>
            <p:nvPr/>
          </p:nvGrpSpPr>
          <p:grpSpPr>
            <a:xfrm rot="1800000">
              <a:off x="3676" y="3928713"/>
              <a:ext cx="3074898" cy="3568312"/>
              <a:chOff x="5097314" y="2786062"/>
              <a:chExt cx="2324100" cy="2697039"/>
            </a:xfrm>
          </p:grpSpPr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2067FCFC-B633-45BE-BD2B-2F3CEDAE3F47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7C87D819-6F46-4677-9023-FFF72A030DFF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64748BDC-8B93-4123-868C-B5DB2E183B96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Freeform 16">
                <a:extLst>
                  <a:ext uri="{FF2B5EF4-FFF2-40B4-BE49-F238E27FC236}">
                    <a16:creationId xmlns:a16="http://schemas.microsoft.com/office/drawing/2014/main" id="{A222F45C-048E-4FA5-9D20-60C37CD4A0E6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Group 17">
              <a:extLst>
                <a:ext uri="{FF2B5EF4-FFF2-40B4-BE49-F238E27FC236}">
                  <a16:creationId xmlns:a16="http://schemas.microsoft.com/office/drawing/2014/main" id="{3A5F0230-B461-459B-9D5D-0942844E0F06}"/>
                </a:ext>
              </a:extLst>
            </p:cNvPr>
            <p:cNvGrpSpPr/>
            <p:nvPr/>
          </p:nvGrpSpPr>
          <p:grpSpPr>
            <a:xfrm rot="1302834">
              <a:off x="897374" y="3683556"/>
              <a:ext cx="2689251" cy="3120783"/>
              <a:chOff x="5097314" y="2786062"/>
              <a:chExt cx="2324100" cy="2697039"/>
            </a:xfrm>
          </p:grpSpPr>
          <p:sp>
            <p:nvSpPr>
              <p:cNvPr id="63" name="Freeform 18">
                <a:extLst>
                  <a:ext uri="{FF2B5EF4-FFF2-40B4-BE49-F238E27FC236}">
                    <a16:creationId xmlns:a16="http://schemas.microsoft.com/office/drawing/2014/main" id="{238FBC24-BF93-49F4-93B8-F8983521A46A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Freeform 19">
                <a:extLst>
                  <a:ext uri="{FF2B5EF4-FFF2-40B4-BE49-F238E27FC236}">
                    <a16:creationId xmlns:a16="http://schemas.microsoft.com/office/drawing/2014/main" id="{0C0DA376-49E0-450E-8D1A-B054B3239938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Freeform 20">
                <a:extLst>
                  <a:ext uri="{FF2B5EF4-FFF2-40B4-BE49-F238E27FC236}">
                    <a16:creationId xmlns:a16="http://schemas.microsoft.com/office/drawing/2014/main" id="{950694EA-2B3E-4F24-A7D7-8175C1C2842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E58C4ADC-91FC-4AF1-B6BB-C93B0A66C273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22">
              <a:extLst>
                <a:ext uri="{FF2B5EF4-FFF2-40B4-BE49-F238E27FC236}">
                  <a16:creationId xmlns:a16="http://schemas.microsoft.com/office/drawing/2014/main" id="{75D08CC2-35D0-43A3-8305-C60765F88FD8}"/>
                </a:ext>
              </a:extLst>
            </p:cNvPr>
            <p:cNvGrpSpPr/>
            <p:nvPr/>
          </p:nvGrpSpPr>
          <p:grpSpPr>
            <a:xfrm rot="848653">
              <a:off x="1733448" y="3720175"/>
              <a:ext cx="2819804" cy="3272285"/>
              <a:chOff x="5097314" y="2786062"/>
              <a:chExt cx="2324100" cy="2697039"/>
            </a:xfrm>
          </p:grpSpPr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5F420394-17CE-4F9D-80F7-2687BA752FA9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id="{EC9DF785-F630-4243-AF2C-02EA45D4925B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CAAF2274-6D3E-46E6-AD96-9BCD8BC0F341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A5C84F6E-DD07-444A-9641-67E33208E2A0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Group 11">
              <a:extLst>
                <a:ext uri="{FF2B5EF4-FFF2-40B4-BE49-F238E27FC236}">
                  <a16:creationId xmlns:a16="http://schemas.microsoft.com/office/drawing/2014/main" id="{6B94AECA-5D2E-40A4-A1CF-6E50C509AC47}"/>
                </a:ext>
              </a:extLst>
            </p:cNvPr>
            <p:cNvGrpSpPr/>
            <p:nvPr/>
          </p:nvGrpSpPr>
          <p:grpSpPr>
            <a:xfrm>
              <a:off x="2202952" y="2850482"/>
              <a:ext cx="2518253" cy="2922347"/>
              <a:chOff x="5097314" y="2786062"/>
              <a:chExt cx="2324100" cy="2697039"/>
            </a:xfrm>
          </p:grpSpPr>
          <p:sp>
            <p:nvSpPr>
              <p:cNvPr id="55" name="Freeform 3">
                <a:extLst>
                  <a:ext uri="{FF2B5EF4-FFF2-40B4-BE49-F238E27FC236}">
                    <a16:creationId xmlns:a16="http://schemas.microsoft.com/office/drawing/2014/main" id="{8CEA86AD-F8EC-4BC5-93A0-AB16AF49085F}"/>
                  </a:ext>
                </a:extLst>
              </p:cNvPr>
              <p:cNvSpPr/>
              <p:nvPr/>
            </p:nvSpPr>
            <p:spPr>
              <a:xfrm>
                <a:off x="5397351" y="2786062"/>
                <a:ext cx="2024063" cy="2363788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063" h="2363788">
                    <a:moveTo>
                      <a:pt x="614363" y="0"/>
                    </a:moveTo>
                    <a:lnTo>
                      <a:pt x="0" y="354013"/>
                    </a:lnTo>
                    <a:lnTo>
                      <a:pt x="1635125" y="2363788"/>
                    </a:lnTo>
                    <a:lnTo>
                      <a:pt x="2024063" y="1601788"/>
                    </a:lnTo>
                    <a:lnTo>
                      <a:pt x="6143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4">
                <a:extLst>
                  <a:ext uri="{FF2B5EF4-FFF2-40B4-BE49-F238E27FC236}">
                    <a16:creationId xmlns:a16="http://schemas.microsoft.com/office/drawing/2014/main" id="{28BB1FA5-E86E-410E-B7FD-3F93A62F0696}"/>
                  </a:ext>
                </a:extLst>
              </p:cNvPr>
              <p:cNvSpPr/>
              <p:nvPr/>
            </p:nvSpPr>
            <p:spPr>
              <a:xfrm>
                <a:off x="5097314" y="3203575"/>
                <a:ext cx="1323975" cy="2262036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41F9386E-84A9-48DF-8C84-7690397F7D59}"/>
                  </a:ext>
                </a:extLst>
              </p:cNvPr>
              <p:cNvSpPr/>
              <p:nvPr/>
            </p:nvSpPr>
            <p:spPr>
              <a:xfrm>
                <a:off x="5384800" y="3140074"/>
                <a:ext cx="1647675" cy="2009776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3B39F6DB-7046-492B-A55D-E58F8CB5B6CD}"/>
                  </a:ext>
                </a:extLst>
              </p:cNvPr>
              <p:cNvSpPr/>
              <p:nvPr/>
            </p:nvSpPr>
            <p:spPr>
              <a:xfrm>
                <a:off x="6249936" y="4918074"/>
                <a:ext cx="795241" cy="565027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Group 93">
            <a:extLst>
              <a:ext uri="{FF2B5EF4-FFF2-40B4-BE49-F238E27FC236}">
                <a16:creationId xmlns:a16="http://schemas.microsoft.com/office/drawing/2014/main" id="{ED1F2C7F-3272-42F8-9D55-B7583858F2E2}"/>
              </a:ext>
            </a:extLst>
          </p:cNvPr>
          <p:cNvGrpSpPr/>
          <p:nvPr/>
        </p:nvGrpSpPr>
        <p:grpSpPr>
          <a:xfrm>
            <a:off x="1909263" y="1980121"/>
            <a:ext cx="1955619" cy="1389758"/>
            <a:chOff x="3064074" y="2527758"/>
            <a:chExt cx="1822937" cy="1424562"/>
          </a:xfrm>
        </p:grpSpPr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764B7C28-8A57-4799-8AB6-87E02D1FA20E}"/>
                </a:ext>
              </a:extLst>
            </p:cNvPr>
            <p:cNvSpPr/>
            <p:nvPr/>
          </p:nvSpPr>
          <p:spPr>
            <a:xfrm>
              <a:off x="4141338" y="2527758"/>
              <a:ext cx="551617" cy="962934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618" h="962935">
                  <a:moveTo>
                    <a:pt x="551618" y="962935"/>
                  </a:moveTo>
                  <a:cubicBezTo>
                    <a:pt x="253444" y="516336"/>
                    <a:pt x="90442" y="264545"/>
                    <a:pt x="18880" y="104194"/>
                  </a:cubicBezTo>
                  <a:cubicBezTo>
                    <a:pt x="-52682" y="-56157"/>
                    <a:pt x="100712" y="22362"/>
                    <a:pt x="122247" y="827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3899F2E2-F0F5-4274-85D9-6E19CB443D6F}"/>
                </a:ext>
              </a:extLst>
            </p:cNvPr>
            <p:cNvSpPr/>
            <p:nvPr/>
          </p:nvSpPr>
          <p:spPr>
            <a:xfrm>
              <a:off x="3958369" y="2635637"/>
              <a:ext cx="341478" cy="898496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478" h="898498">
                  <a:moveTo>
                    <a:pt x="341478" y="898498"/>
                  </a:moveTo>
                  <a:cubicBezTo>
                    <a:pt x="146671" y="443948"/>
                    <a:pt x="45953" y="253117"/>
                    <a:pt x="7522" y="103367"/>
                  </a:cubicBezTo>
                  <a:cubicBezTo>
                    <a:pt x="-30909" y="-46383"/>
                    <a:pt x="89354" y="21535"/>
                    <a:pt x="110889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3CB1A964-D270-4EE4-B8E4-F4D34ED8DEA3}"/>
                </a:ext>
              </a:extLst>
            </p:cNvPr>
            <p:cNvSpPr/>
            <p:nvPr/>
          </p:nvSpPr>
          <p:spPr>
            <a:xfrm rot="424058">
              <a:off x="3744764" y="2762583"/>
              <a:ext cx="598848" cy="1189737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9" h="1189741">
                  <a:moveTo>
                    <a:pt x="598849" y="1189741"/>
                  </a:moveTo>
                  <a:cubicBezTo>
                    <a:pt x="382326" y="753909"/>
                    <a:pt x="124832" y="364848"/>
                    <a:pt x="36316" y="166558"/>
                  </a:cubicBezTo>
                  <a:cubicBezTo>
                    <a:pt x="-52200" y="-31732"/>
                    <a:pt x="46215" y="21535"/>
                    <a:pt x="67750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EEEE822C-FDE3-4362-80F3-724C8DE121E1}"/>
                </a:ext>
              </a:extLst>
            </p:cNvPr>
            <p:cNvSpPr/>
            <p:nvPr/>
          </p:nvSpPr>
          <p:spPr>
            <a:xfrm rot="1547584">
              <a:off x="3064074" y="3116294"/>
              <a:ext cx="654075" cy="80280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77" h="802803">
                  <a:moveTo>
                    <a:pt x="654077" y="802803"/>
                  </a:moveTo>
                  <a:cubicBezTo>
                    <a:pt x="294131" y="453945"/>
                    <a:pt x="137190" y="300358"/>
                    <a:pt x="40100" y="166558"/>
                  </a:cubicBezTo>
                  <a:cubicBezTo>
                    <a:pt x="-56990" y="32758"/>
                    <a:pt x="49999" y="21535"/>
                    <a:pt x="71534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F25F8694-65B9-438E-BB85-953A9DE1644B}"/>
                </a:ext>
              </a:extLst>
            </p:cNvPr>
            <p:cNvSpPr/>
            <p:nvPr/>
          </p:nvSpPr>
          <p:spPr>
            <a:xfrm rot="1547584">
              <a:off x="3348467" y="2959029"/>
              <a:ext cx="676619" cy="827977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76620 w 676620"/>
                <a:gd name="connsiteY0" fmla="*/ 827980 h 827980"/>
                <a:gd name="connsiteX1" fmla="*/ 41646 w 676620"/>
                <a:gd name="connsiteY1" fmla="*/ 166558 h 827980"/>
                <a:gd name="connsiteX2" fmla="*/ 73080 w 676620"/>
                <a:gd name="connsiteY2" fmla="*/ 0 h 8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620" h="827980">
                  <a:moveTo>
                    <a:pt x="676620" y="827980"/>
                  </a:moveTo>
                  <a:cubicBezTo>
                    <a:pt x="316674" y="479122"/>
                    <a:pt x="142236" y="304555"/>
                    <a:pt x="41646" y="166558"/>
                  </a:cubicBezTo>
                  <a:cubicBezTo>
                    <a:pt x="-58944" y="28561"/>
                    <a:pt x="51545" y="21535"/>
                    <a:pt x="73080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23A2F3D2-8A4E-462E-921F-89246919DED2}"/>
                </a:ext>
              </a:extLst>
            </p:cNvPr>
            <p:cNvSpPr/>
            <p:nvPr/>
          </p:nvSpPr>
          <p:spPr>
            <a:xfrm rot="1547584">
              <a:off x="3445570" y="2947002"/>
              <a:ext cx="901200" cy="877028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202" h="877029">
                  <a:moveTo>
                    <a:pt x="901202" y="877029"/>
                  </a:moveTo>
                  <a:cubicBezTo>
                    <a:pt x="501761" y="556089"/>
                    <a:pt x="192518" y="312729"/>
                    <a:pt x="57068" y="166558"/>
                  </a:cubicBezTo>
                  <a:cubicBezTo>
                    <a:pt x="-78382" y="20387"/>
                    <a:pt x="66967" y="21535"/>
                    <a:pt x="88502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DDB67580-5E90-4F7B-94C7-F66E93D671AB}"/>
                </a:ext>
              </a:extLst>
            </p:cNvPr>
            <p:cNvSpPr/>
            <p:nvPr/>
          </p:nvSpPr>
          <p:spPr>
            <a:xfrm rot="1547584">
              <a:off x="3267424" y="3054715"/>
              <a:ext cx="643706" cy="72799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341478 w 341478"/>
                <a:gd name="connsiteY0" fmla="*/ 898498 h 898498"/>
                <a:gd name="connsiteX1" fmla="*/ 7522 w 341478"/>
                <a:gd name="connsiteY1" fmla="*/ 103367 h 898498"/>
                <a:gd name="connsiteX2" fmla="*/ 110889 w 341478"/>
                <a:gd name="connsiteY2" fmla="*/ 0 h 898498"/>
                <a:gd name="connsiteX0" fmla="*/ 575718 w 575718"/>
                <a:gd name="connsiteY0" fmla="*/ 1351527 h 1351527"/>
                <a:gd name="connsiteX1" fmla="*/ 20289 w 575718"/>
                <a:gd name="connsiteY1" fmla="*/ 127161 h 1351527"/>
                <a:gd name="connsiteX2" fmla="*/ 123656 w 575718"/>
                <a:gd name="connsiteY2" fmla="*/ 23794 h 1351527"/>
                <a:gd name="connsiteX0" fmla="*/ 546490 w 546490"/>
                <a:gd name="connsiteY0" fmla="*/ 1252636 h 1252636"/>
                <a:gd name="connsiteX1" fmla="*/ 18583 w 546490"/>
                <a:gd name="connsiteY1" fmla="*/ 121003 h 1252636"/>
                <a:gd name="connsiteX2" fmla="*/ 121950 w 546490"/>
                <a:gd name="connsiteY2" fmla="*/ 17636 h 1252636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557982 w 557982"/>
                <a:gd name="connsiteY0" fmla="*/ 1276824 h 1276824"/>
                <a:gd name="connsiteX1" fmla="*/ 19250 w 557982"/>
                <a:gd name="connsiteY1" fmla="*/ 122496 h 1276824"/>
                <a:gd name="connsiteX2" fmla="*/ 122617 w 557982"/>
                <a:gd name="connsiteY2" fmla="*/ 19129 h 1276824"/>
                <a:gd name="connsiteX0" fmla="*/ 614674 w 614674"/>
                <a:gd name="connsiteY0" fmla="*/ 1184439 h 1184439"/>
                <a:gd name="connsiteX1" fmla="*/ 22598 w 614674"/>
                <a:gd name="connsiteY1" fmla="*/ 116846 h 1184439"/>
                <a:gd name="connsiteX2" fmla="*/ 125965 w 614674"/>
                <a:gd name="connsiteY2" fmla="*/ 13479 h 1184439"/>
                <a:gd name="connsiteX0" fmla="*/ 622920 w 622920"/>
                <a:gd name="connsiteY0" fmla="*/ 1195287 h 1195287"/>
                <a:gd name="connsiteX1" fmla="*/ 30844 w 622920"/>
                <a:gd name="connsiteY1" fmla="*/ 127694 h 1195287"/>
                <a:gd name="connsiteX2" fmla="*/ 91821 w 622920"/>
                <a:gd name="connsiteY2" fmla="*/ 5546 h 1195287"/>
                <a:gd name="connsiteX0" fmla="*/ 598849 w 598849"/>
                <a:gd name="connsiteY0" fmla="*/ 1189741 h 1189741"/>
                <a:gd name="connsiteX1" fmla="*/ 36316 w 598849"/>
                <a:gd name="connsiteY1" fmla="*/ 166558 h 1189741"/>
                <a:gd name="connsiteX2" fmla="*/ 67750 w 598849"/>
                <a:gd name="connsiteY2" fmla="*/ 0 h 1189741"/>
                <a:gd name="connsiteX0" fmla="*/ 465672 w 465672"/>
                <a:gd name="connsiteY0" fmla="*/ 896457 h 896457"/>
                <a:gd name="connsiteX1" fmla="*/ 27213 w 465672"/>
                <a:gd name="connsiteY1" fmla="*/ 166558 h 896457"/>
                <a:gd name="connsiteX2" fmla="*/ 58647 w 465672"/>
                <a:gd name="connsiteY2" fmla="*/ 0 h 896457"/>
                <a:gd name="connsiteX0" fmla="*/ 573249 w 573249"/>
                <a:gd name="connsiteY0" fmla="*/ 848020 h 848020"/>
                <a:gd name="connsiteX1" fmla="*/ 34563 w 573249"/>
                <a:gd name="connsiteY1" fmla="*/ 166558 h 848020"/>
                <a:gd name="connsiteX2" fmla="*/ 65997 w 573249"/>
                <a:gd name="connsiteY2" fmla="*/ 0 h 848020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654077 w 654077"/>
                <a:gd name="connsiteY0" fmla="*/ 802803 h 802803"/>
                <a:gd name="connsiteX1" fmla="*/ 40100 w 654077"/>
                <a:gd name="connsiteY1" fmla="*/ 166558 h 802803"/>
                <a:gd name="connsiteX2" fmla="*/ 71534 w 654077"/>
                <a:gd name="connsiteY2" fmla="*/ 0 h 802803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901202 w 901202"/>
                <a:gd name="connsiteY0" fmla="*/ 877029 h 877029"/>
                <a:gd name="connsiteX1" fmla="*/ 57068 w 901202"/>
                <a:gd name="connsiteY1" fmla="*/ 166558 h 877029"/>
                <a:gd name="connsiteX2" fmla="*/ 88502 w 901202"/>
                <a:gd name="connsiteY2" fmla="*/ 0 h 877029"/>
                <a:gd name="connsiteX0" fmla="*/ 643707 w 643707"/>
                <a:gd name="connsiteY0" fmla="*/ 727992 h 727992"/>
                <a:gd name="connsiteX1" fmla="*/ 39390 w 643707"/>
                <a:gd name="connsiteY1" fmla="*/ 166558 h 727992"/>
                <a:gd name="connsiteX2" fmla="*/ 70824 w 643707"/>
                <a:gd name="connsiteY2" fmla="*/ 0 h 7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707" h="727992">
                  <a:moveTo>
                    <a:pt x="643707" y="727992"/>
                  </a:moveTo>
                  <a:cubicBezTo>
                    <a:pt x="244266" y="407052"/>
                    <a:pt x="134870" y="287890"/>
                    <a:pt x="39390" y="166558"/>
                  </a:cubicBezTo>
                  <a:cubicBezTo>
                    <a:pt x="-56090" y="45226"/>
                    <a:pt x="49289" y="21535"/>
                    <a:pt x="70824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B7995220-AFBE-41B9-8373-9D8A005B8B52}"/>
                </a:ext>
              </a:extLst>
            </p:cNvPr>
            <p:cNvSpPr/>
            <p:nvPr/>
          </p:nvSpPr>
          <p:spPr>
            <a:xfrm>
              <a:off x="4054873" y="2604245"/>
              <a:ext cx="374939" cy="80308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  <a:gd name="connsiteX0" fmla="*/ 374940 w 374940"/>
                <a:gd name="connsiteY0" fmla="*/ 803082 h 803082"/>
                <a:gd name="connsiteX1" fmla="*/ 9180 w 374940"/>
                <a:gd name="connsiteY1" fmla="*/ 103367 h 803082"/>
                <a:gd name="connsiteX2" fmla="*/ 112547 w 374940"/>
                <a:gd name="connsiteY2" fmla="*/ 0 h 8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40" h="803082">
                  <a:moveTo>
                    <a:pt x="374940" y="803082"/>
                  </a:moveTo>
                  <a:cubicBezTo>
                    <a:pt x="140376" y="364434"/>
                    <a:pt x="52912" y="237214"/>
                    <a:pt x="9180" y="103367"/>
                  </a:cubicBezTo>
                  <a:cubicBezTo>
                    <a:pt x="-34552" y="-30480"/>
                    <a:pt x="91012" y="21535"/>
                    <a:pt x="112547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Straight Connector 74">
              <a:extLst>
                <a:ext uri="{FF2B5EF4-FFF2-40B4-BE49-F238E27FC236}">
                  <a16:creationId xmlns:a16="http://schemas.microsoft.com/office/drawing/2014/main" id="{8C48C624-F734-4E14-9EF9-50C3D5049BF0}"/>
                </a:ext>
              </a:extLst>
            </p:cNvPr>
            <p:cNvCxnSpPr/>
            <p:nvPr/>
          </p:nvCxnSpPr>
          <p:spPr>
            <a:xfrm>
              <a:off x="4429812" y="2853070"/>
              <a:ext cx="457199" cy="5043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6">
              <a:extLst>
                <a:ext uri="{FF2B5EF4-FFF2-40B4-BE49-F238E27FC236}">
                  <a16:creationId xmlns:a16="http://schemas.microsoft.com/office/drawing/2014/main" id="{1EA951AA-836A-48F7-A191-ACED8A4F3513}"/>
                </a:ext>
              </a:extLst>
            </p:cNvPr>
            <p:cNvCxnSpPr/>
            <p:nvPr/>
          </p:nvCxnSpPr>
          <p:spPr>
            <a:xfrm>
              <a:off x="4362493" y="2933677"/>
              <a:ext cx="295920" cy="3513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78">
              <a:extLst>
                <a:ext uri="{FF2B5EF4-FFF2-40B4-BE49-F238E27FC236}">
                  <a16:creationId xmlns:a16="http://schemas.microsoft.com/office/drawing/2014/main" id="{ACEFD88B-C49E-4CF6-BAB5-58FA01C103C2}"/>
                </a:ext>
              </a:extLst>
            </p:cNvPr>
            <p:cNvCxnSpPr/>
            <p:nvPr/>
          </p:nvCxnSpPr>
          <p:spPr>
            <a:xfrm>
              <a:off x="3913729" y="3264778"/>
              <a:ext cx="227609" cy="5559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0">
              <a:extLst>
                <a:ext uri="{FF2B5EF4-FFF2-40B4-BE49-F238E27FC236}">
                  <a16:creationId xmlns:a16="http://schemas.microsoft.com/office/drawing/2014/main" id="{CADCFFB0-466E-4774-9942-D1AF609CE478}"/>
                </a:ext>
              </a:extLst>
            </p:cNvPr>
            <p:cNvCxnSpPr/>
            <p:nvPr/>
          </p:nvCxnSpPr>
          <p:spPr>
            <a:xfrm>
              <a:off x="3464966" y="3595882"/>
              <a:ext cx="124313" cy="2970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2">
              <a:extLst>
                <a:ext uri="{FF2B5EF4-FFF2-40B4-BE49-F238E27FC236}">
                  <a16:creationId xmlns:a16="http://schemas.microsoft.com/office/drawing/2014/main" id="{0EE0CCA7-457C-4919-BBE6-D13DBD90260B}"/>
                </a:ext>
              </a:extLst>
            </p:cNvPr>
            <p:cNvCxnSpPr/>
            <p:nvPr/>
          </p:nvCxnSpPr>
          <p:spPr>
            <a:xfrm>
              <a:off x="3735915" y="3403839"/>
              <a:ext cx="234951" cy="4552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1D8F0A-90FB-43DC-8563-34FCCCE11337}"/>
                </a:ext>
              </a:extLst>
            </p:cNvPr>
            <p:cNvCxnSpPr/>
            <p:nvPr/>
          </p:nvCxnSpPr>
          <p:spPr>
            <a:xfrm>
              <a:off x="4054881" y="3160202"/>
              <a:ext cx="173608" cy="4168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B3D23B7-EB7C-408A-BA8E-9957D055A862}"/>
              </a:ext>
            </a:extLst>
          </p:cNvPr>
          <p:cNvGrpSpPr/>
          <p:nvPr/>
        </p:nvGrpSpPr>
        <p:grpSpPr>
          <a:xfrm rot="2278536">
            <a:off x="4980802" y="3689609"/>
            <a:ext cx="2606028" cy="2882508"/>
            <a:chOff x="6380731" y="3501815"/>
            <a:chExt cx="2051981" cy="2269681"/>
          </a:xfrm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id="{FF40F847-B063-4D0B-93E1-26E67DE38ED8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id="{6B1CF083-878E-4A27-930E-CC19BB85E1A3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8D9879B8-E8BA-46AF-B8E1-C1DB8B37EEDC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E2C61767-2B57-4F72-8602-0EE79D39A88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7E093B2D-973D-4AF4-9722-A9D67ADC4145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Freeform 52">
            <a:extLst>
              <a:ext uri="{FF2B5EF4-FFF2-40B4-BE49-F238E27FC236}">
                <a16:creationId xmlns:a16="http://schemas.microsoft.com/office/drawing/2014/main" id="{A0CCE278-6821-43B5-B2D8-603B516E09EC}"/>
              </a:ext>
            </a:extLst>
          </p:cNvPr>
          <p:cNvSpPr/>
          <p:nvPr/>
        </p:nvSpPr>
        <p:spPr>
          <a:xfrm>
            <a:off x="-3827" y="360053"/>
            <a:ext cx="1773101" cy="6264344"/>
          </a:xfrm>
          <a:custGeom>
            <a:avLst/>
            <a:gdLst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66977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50504"/>
              <a:gd name="connsiteY0" fmla="*/ 286247 h 2631882"/>
              <a:gd name="connsiteX1" fmla="*/ 1534602 w 1550504"/>
              <a:gd name="connsiteY1" fmla="*/ 858741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391479 w 1550504"/>
              <a:gd name="connsiteY0" fmla="*/ 286247 h 2631882"/>
              <a:gd name="connsiteX1" fmla="*/ 1478943 w 1550504"/>
              <a:gd name="connsiteY1" fmla="*/ 906449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224502 w 1383527"/>
              <a:gd name="connsiteY0" fmla="*/ 172121 h 2517756"/>
              <a:gd name="connsiteX1" fmla="*/ 1311966 w 1383527"/>
              <a:gd name="connsiteY1" fmla="*/ 792323 h 2517756"/>
              <a:gd name="connsiteX2" fmla="*/ 985963 w 1383527"/>
              <a:gd name="connsiteY2" fmla="*/ 1674917 h 2517756"/>
              <a:gd name="connsiteX3" fmla="*/ 1383527 w 1383527"/>
              <a:gd name="connsiteY3" fmla="*/ 2485951 h 2517756"/>
              <a:gd name="connsiteX4" fmla="*/ 0 w 1383527"/>
              <a:gd name="connsiteY4" fmla="*/ 2517756 h 2517756"/>
              <a:gd name="connsiteX5" fmla="*/ 203615 w 1383527"/>
              <a:gd name="connsiteY5" fmla="*/ 0 h 2517756"/>
              <a:gd name="connsiteX6" fmla="*/ 1224502 w 1383527"/>
              <a:gd name="connsiteY6" fmla="*/ 172121 h 2517756"/>
              <a:gd name="connsiteX0" fmla="*/ 1048470 w 1207495"/>
              <a:gd name="connsiteY0" fmla="*/ 172121 h 2590382"/>
              <a:gd name="connsiteX1" fmla="*/ 1135934 w 1207495"/>
              <a:gd name="connsiteY1" fmla="*/ 792323 h 2590382"/>
              <a:gd name="connsiteX2" fmla="*/ 809931 w 1207495"/>
              <a:gd name="connsiteY2" fmla="*/ 1674917 h 2590382"/>
              <a:gd name="connsiteX3" fmla="*/ 1207495 w 1207495"/>
              <a:gd name="connsiteY3" fmla="*/ 2485951 h 2590382"/>
              <a:gd name="connsiteX4" fmla="*/ 0 w 1207495"/>
              <a:gd name="connsiteY4" fmla="*/ 2590382 h 2590382"/>
              <a:gd name="connsiteX5" fmla="*/ 27583 w 1207495"/>
              <a:gd name="connsiteY5" fmla="*/ 0 h 2590382"/>
              <a:gd name="connsiteX6" fmla="*/ 1048470 w 1207495"/>
              <a:gd name="connsiteY6" fmla="*/ 172121 h 2590382"/>
              <a:gd name="connsiteX0" fmla="*/ 1048470 w 1207495"/>
              <a:gd name="connsiteY0" fmla="*/ 172121 h 2590382"/>
              <a:gd name="connsiteX1" fmla="*/ 1135934 w 1207495"/>
              <a:gd name="connsiteY1" fmla="*/ 792323 h 2590382"/>
              <a:gd name="connsiteX2" fmla="*/ 809931 w 1207495"/>
              <a:gd name="connsiteY2" fmla="*/ 1674917 h 2590382"/>
              <a:gd name="connsiteX3" fmla="*/ 1207495 w 1207495"/>
              <a:gd name="connsiteY3" fmla="*/ 2485951 h 2590382"/>
              <a:gd name="connsiteX4" fmla="*/ 0 w 1207495"/>
              <a:gd name="connsiteY4" fmla="*/ 2590382 h 2590382"/>
              <a:gd name="connsiteX5" fmla="*/ 27583 w 1207495"/>
              <a:gd name="connsiteY5" fmla="*/ 0 h 2590382"/>
              <a:gd name="connsiteX6" fmla="*/ 1048470 w 1207495"/>
              <a:gd name="connsiteY6" fmla="*/ 172121 h 2590382"/>
              <a:gd name="connsiteX0" fmla="*/ 1029940 w 1188965"/>
              <a:gd name="connsiteY0" fmla="*/ 172121 h 4696542"/>
              <a:gd name="connsiteX1" fmla="*/ 1117404 w 1188965"/>
              <a:gd name="connsiteY1" fmla="*/ 792323 h 4696542"/>
              <a:gd name="connsiteX2" fmla="*/ 791401 w 1188965"/>
              <a:gd name="connsiteY2" fmla="*/ 1674917 h 4696542"/>
              <a:gd name="connsiteX3" fmla="*/ 1188965 w 1188965"/>
              <a:gd name="connsiteY3" fmla="*/ 2485951 h 4696542"/>
              <a:gd name="connsiteX4" fmla="*/ 0 w 1188965"/>
              <a:gd name="connsiteY4" fmla="*/ 4696542 h 4696542"/>
              <a:gd name="connsiteX5" fmla="*/ 9053 w 1188965"/>
              <a:gd name="connsiteY5" fmla="*/ 0 h 4696542"/>
              <a:gd name="connsiteX6" fmla="*/ 1029940 w 1188965"/>
              <a:gd name="connsiteY6" fmla="*/ 172121 h 4696542"/>
              <a:gd name="connsiteX0" fmla="*/ 1029940 w 1846766"/>
              <a:gd name="connsiteY0" fmla="*/ 172121 h 4698337"/>
              <a:gd name="connsiteX1" fmla="*/ 1117404 w 1846766"/>
              <a:gd name="connsiteY1" fmla="*/ 792323 h 4698337"/>
              <a:gd name="connsiteX2" fmla="*/ 791401 w 1846766"/>
              <a:gd name="connsiteY2" fmla="*/ 1674917 h 4698337"/>
              <a:gd name="connsiteX3" fmla="*/ 1846766 w 1846766"/>
              <a:gd name="connsiteY3" fmla="*/ 4695862 h 4698337"/>
              <a:gd name="connsiteX4" fmla="*/ 0 w 1846766"/>
              <a:gd name="connsiteY4" fmla="*/ 4696542 h 4698337"/>
              <a:gd name="connsiteX5" fmla="*/ 9053 w 1846766"/>
              <a:gd name="connsiteY5" fmla="*/ 0 h 4698337"/>
              <a:gd name="connsiteX6" fmla="*/ 1029940 w 1846766"/>
              <a:gd name="connsiteY6" fmla="*/ 172121 h 4698337"/>
              <a:gd name="connsiteX0" fmla="*/ 1029940 w 1846766"/>
              <a:gd name="connsiteY0" fmla="*/ 172121 h 4704980"/>
              <a:gd name="connsiteX1" fmla="*/ 1117404 w 1846766"/>
              <a:gd name="connsiteY1" fmla="*/ 792323 h 4704980"/>
              <a:gd name="connsiteX2" fmla="*/ 791401 w 1846766"/>
              <a:gd name="connsiteY2" fmla="*/ 1674917 h 4704980"/>
              <a:gd name="connsiteX3" fmla="*/ 1846766 w 1846766"/>
              <a:gd name="connsiteY3" fmla="*/ 4695862 h 4704980"/>
              <a:gd name="connsiteX4" fmla="*/ 0 w 1846766"/>
              <a:gd name="connsiteY4" fmla="*/ 4696542 h 4704980"/>
              <a:gd name="connsiteX5" fmla="*/ 9053 w 1846766"/>
              <a:gd name="connsiteY5" fmla="*/ 0 h 4704980"/>
              <a:gd name="connsiteX6" fmla="*/ 1029940 w 1846766"/>
              <a:gd name="connsiteY6" fmla="*/ 172121 h 4704980"/>
              <a:gd name="connsiteX0" fmla="*/ 1029940 w 1856031"/>
              <a:gd name="connsiteY0" fmla="*/ 172121 h 4714470"/>
              <a:gd name="connsiteX1" fmla="*/ 1117404 w 1856031"/>
              <a:gd name="connsiteY1" fmla="*/ 792323 h 4714470"/>
              <a:gd name="connsiteX2" fmla="*/ 791401 w 1856031"/>
              <a:gd name="connsiteY2" fmla="*/ 1674917 h 4714470"/>
              <a:gd name="connsiteX3" fmla="*/ 1856031 w 1856031"/>
              <a:gd name="connsiteY3" fmla="*/ 4706237 h 4714470"/>
              <a:gd name="connsiteX4" fmla="*/ 0 w 1856031"/>
              <a:gd name="connsiteY4" fmla="*/ 4696542 h 4714470"/>
              <a:gd name="connsiteX5" fmla="*/ 9053 w 1856031"/>
              <a:gd name="connsiteY5" fmla="*/ 0 h 4714470"/>
              <a:gd name="connsiteX6" fmla="*/ 1029940 w 1856031"/>
              <a:gd name="connsiteY6" fmla="*/ 172121 h 4714470"/>
              <a:gd name="connsiteX0" fmla="*/ 1029940 w 1856031"/>
              <a:gd name="connsiteY0" fmla="*/ 172121 h 4714470"/>
              <a:gd name="connsiteX1" fmla="*/ 1163728 w 1856031"/>
              <a:gd name="connsiteY1" fmla="*/ 771572 h 4714470"/>
              <a:gd name="connsiteX2" fmla="*/ 791401 w 1856031"/>
              <a:gd name="connsiteY2" fmla="*/ 1674917 h 4714470"/>
              <a:gd name="connsiteX3" fmla="*/ 1856031 w 1856031"/>
              <a:gd name="connsiteY3" fmla="*/ 4706237 h 4714470"/>
              <a:gd name="connsiteX4" fmla="*/ 0 w 1856031"/>
              <a:gd name="connsiteY4" fmla="*/ 4696542 h 4714470"/>
              <a:gd name="connsiteX5" fmla="*/ 9053 w 1856031"/>
              <a:gd name="connsiteY5" fmla="*/ 0 h 4714470"/>
              <a:gd name="connsiteX6" fmla="*/ 1029940 w 1856031"/>
              <a:gd name="connsiteY6" fmla="*/ 172121 h 4714470"/>
              <a:gd name="connsiteX0" fmla="*/ 937292 w 1856031"/>
              <a:gd name="connsiteY0" fmla="*/ 0 h 5102609"/>
              <a:gd name="connsiteX1" fmla="*/ 1163728 w 1856031"/>
              <a:gd name="connsiteY1" fmla="*/ 1159711 h 5102609"/>
              <a:gd name="connsiteX2" fmla="*/ 791401 w 1856031"/>
              <a:gd name="connsiteY2" fmla="*/ 2063056 h 5102609"/>
              <a:gd name="connsiteX3" fmla="*/ 1856031 w 1856031"/>
              <a:gd name="connsiteY3" fmla="*/ 5094376 h 5102609"/>
              <a:gd name="connsiteX4" fmla="*/ 0 w 1856031"/>
              <a:gd name="connsiteY4" fmla="*/ 5084681 h 5102609"/>
              <a:gd name="connsiteX5" fmla="*/ 9053 w 1856031"/>
              <a:gd name="connsiteY5" fmla="*/ 388139 h 5102609"/>
              <a:gd name="connsiteX6" fmla="*/ 937292 w 1856031"/>
              <a:gd name="connsiteY6" fmla="*/ 0 h 5102609"/>
              <a:gd name="connsiteX0" fmla="*/ 937292 w 1856031"/>
              <a:gd name="connsiteY0" fmla="*/ 37243 h 5139852"/>
              <a:gd name="connsiteX1" fmla="*/ 1163728 w 1856031"/>
              <a:gd name="connsiteY1" fmla="*/ 1196954 h 5139852"/>
              <a:gd name="connsiteX2" fmla="*/ 791401 w 1856031"/>
              <a:gd name="connsiteY2" fmla="*/ 2100299 h 5139852"/>
              <a:gd name="connsiteX3" fmla="*/ 1856031 w 1856031"/>
              <a:gd name="connsiteY3" fmla="*/ 5131619 h 5139852"/>
              <a:gd name="connsiteX4" fmla="*/ 0 w 1856031"/>
              <a:gd name="connsiteY4" fmla="*/ 5121924 h 5139852"/>
              <a:gd name="connsiteX5" fmla="*/ 9053 w 1856031"/>
              <a:gd name="connsiteY5" fmla="*/ 0 h 5139852"/>
              <a:gd name="connsiteX6" fmla="*/ 937292 w 1856031"/>
              <a:gd name="connsiteY6" fmla="*/ 37243 h 5139852"/>
              <a:gd name="connsiteX0" fmla="*/ 928027 w 1856031"/>
              <a:gd name="connsiteY0" fmla="*/ 0 h 5870372"/>
              <a:gd name="connsiteX1" fmla="*/ 1163728 w 1856031"/>
              <a:gd name="connsiteY1" fmla="*/ 1927474 h 5870372"/>
              <a:gd name="connsiteX2" fmla="*/ 791401 w 1856031"/>
              <a:gd name="connsiteY2" fmla="*/ 2830819 h 5870372"/>
              <a:gd name="connsiteX3" fmla="*/ 1856031 w 1856031"/>
              <a:gd name="connsiteY3" fmla="*/ 5862139 h 5870372"/>
              <a:gd name="connsiteX4" fmla="*/ 0 w 1856031"/>
              <a:gd name="connsiteY4" fmla="*/ 5852444 h 5870372"/>
              <a:gd name="connsiteX5" fmla="*/ 9053 w 1856031"/>
              <a:gd name="connsiteY5" fmla="*/ 730520 h 5870372"/>
              <a:gd name="connsiteX6" fmla="*/ 928027 w 1856031"/>
              <a:gd name="connsiteY6" fmla="*/ 0 h 5870372"/>
              <a:gd name="connsiteX0" fmla="*/ 928027 w 1856031"/>
              <a:gd name="connsiteY0" fmla="*/ 7348 h 5877720"/>
              <a:gd name="connsiteX1" fmla="*/ 1163728 w 1856031"/>
              <a:gd name="connsiteY1" fmla="*/ 1934822 h 5877720"/>
              <a:gd name="connsiteX2" fmla="*/ 791401 w 1856031"/>
              <a:gd name="connsiteY2" fmla="*/ 2838167 h 5877720"/>
              <a:gd name="connsiteX3" fmla="*/ 1856031 w 1856031"/>
              <a:gd name="connsiteY3" fmla="*/ 5869487 h 5877720"/>
              <a:gd name="connsiteX4" fmla="*/ 0 w 1856031"/>
              <a:gd name="connsiteY4" fmla="*/ 5859792 h 5877720"/>
              <a:gd name="connsiteX5" fmla="*/ 9053 w 1856031"/>
              <a:gd name="connsiteY5" fmla="*/ 737868 h 5877720"/>
              <a:gd name="connsiteX6" fmla="*/ 928027 w 1856031"/>
              <a:gd name="connsiteY6" fmla="*/ 7348 h 5877720"/>
              <a:gd name="connsiteX0" fmla="*/ 928027 w 1856031"/>
              <a:gd name="connsiteY0" fmla="*/ 267701 h 6138073"/>
              <a:gd name="connsiteX1" fmla="*/ 1163728 w 1856031"/>
              <a:gd name="connsiteY1" fmla="*/ 2195175 h 6138073"/>
              <a:gd name="connsiteX2" fmla="*/ 791401 w 1856031"/>
              <a:gd name="connsiteY2" fmla="*/ 3098520 h 6138073"/>
              <a:gd name="connsiteX3" fmla="*/ 1856031 w 1856031"/>
              <a:gd name="connsiteY3" fmla="*/ 6129840 h 6138073"/>
              <a:gd name="connsiteX4" fmla="*/ 0 w 1856031"/>
              <a:gd name="connsiteY4" fmla="*/ 6120145 h 6138073"/>
              <a:gd name="connsiteX5" fmla="*/ 9053 w 1856031"/>
              <a:gd name="connsiteY5" fmla="*/ 85206 h 6138073"/>
              <a:gd name="connsiteX6" fmla="*/ 928027 w 1856031"/>
              <a:gd name="connsiteY6" fmla="*/ 267701 h 6138073"/>
              <a:gd name="connsiteX0" fmla="*/ 928027 w 1856031"/>
              <a:gd name="connsiteY0" fmla="*/ 182495 h 6052867"/>
              <a:gd name="connsiteX1" fmla="*/ 1163728 w 1856031"/>
              <a:gd name="connsiteY1" fmla="*/ 2109969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928027 w 1856031"/>
              <a:gd name="connsiteY6" fmla="*/ 182495 h 6052867"/>
              <a:gd name="connsiteX0" fmla="*/ 696407 w 1856031"/>
              <a:gd name="connsiteY0" fmla="*/ 130619 h 6052867"/>
              <a:gd name="connsiteX1" fmla="*/ 1163728 w 1856031"/>
              <a:gd name="connsiteY1" fmla="*/ 2109969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996962 w 1856031"/>
              <a:gd name="connsiteY1" fmla="*/ 1425208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43285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96407 w 1856031"/>
              <a:gd name="connsiteY0" fmla="*/ 130619 h 6052867"/>
              <a:gd name="connsiteX1" fmla="*/ 1015491 w 1856031"/>
              <a:gd name="connsiteY1" fmla="*/ 1601586 h 6052867"/>
              <a:gd name="connsiteX2" fmla="*/ 791401 w 1856031"/>
              <a:gd name="connsiteY2" fmla="*/ 3013314 h 6052867"/>
              <a:gd name="connsiteX3" fmla="*/ 1856031 w 1856031"/>
              <a:gd name="connsiteY3" fmla="*/ 6044634 h 6052867"/>
              <a:gd name="connsiteX4" fmla="*/ 0 w 1856031"/>
              <a:gd name="connsiteY4" fmla="*/ 6034939 h 6052867"/>
              <a:gd name="connsiteX5" fmla="*/ 9053 w 1856031"/>
              <a:gd name="connsiteY5" fmla="*/ 0 h 6052867"/>
              <a:gd name="connsiteX6" fmla="*/ 696407 w 1856031"/>
              <a:gd name="connsiteY6" fmla="*/ 130619 h 6052867"/>
              <a:gd name="connsiteX0" fmla="*/ 688202 w 1847826"/>
              <a:gd name="connsiteY0" fmla="*/ 130619 h 6460321"/>
              <a:gd name="connsiteX1" fmla="*/ 1007286 w 1847826"/>
              <a:gd name="connsiteY1" fmla="*/ 1601586 h 6460321"/>
              <a:gd name="connsiteX2" fmla="*/ 783196 w 1847826"/>
              <a:gd name="connsiteY2" fmla="*/ 3013314 h 6460321"/>
              <a:gd name="connsiteX3" fmla="*/ 1847826 w 1847826"/>
              <a:gd name="connsiteY3" fmla="*/ 6044634 h 6460321"/>
              <a:gd name="connsiteX4" fmla="*/ 1060 w 1847826"/>
              <a:gd name="connsiteY4" fmla="*/ 6460321 h 6460321"/>
              <a:gd name="connsiteX5" fmla="*/ 848 w 1847826"/>
              <a:gd name="connsiteY5" fmla="*/ 0 h 6460321"/>
              <a:gd name="connsiteX6" fmla="*/ 688202 w 1847826"/>
              <a:gd name="connsiteY6" fmla="*/ 130619 h 6460321"/>
              <a:gd name="connsiteX0" fmla="*/ 688202 w 1838561"/>
              <a:gd name="connsiteY0" fmla="*/ 130619 h 6487901"/>
              <a:gd name="connsiteX1" fmla="*/ 1007286 w 1838561"/>
              <a:gd name="connsiteY1" fmla="*/ 1601586 h 6487901"/>
              <a:gd name="connsiteX2" fmla="*/ 783196 w 1838561"/>
              <a:gd name="connsiteY2" fmla="*/ 3013314 h 6487901"/>
              <a:gd name="connsiteX3" fmla="*/ 1838561 w 1838561"/>
              <a:gd name="connsiteY3" fmla="*/ 6480392 h 6487901"/>
              <a:gd name="connsiteX4" fmla="*/ 1060 w 1838561"/>
              <a:gd name="connsiteY4" fmla="*/ 6460321 h 6487901"/>
              <a:gd name="connsiteX5" fmla="*/ 848 w 1838561"/>
              <a:gd name="connsiteY5" fmla="*/ 0 h 6487901"/>
              <a:gd name="connsiteX6" fmla="*/ 688202 w 1838561"/>
              <a:gd name="connsiteY6" fmla="*/ 130619 h 6487901"/>
              <a:gd name="connsiteX0" fmla="*/ 688202 w 1838561"/>
              <a:gd name="connsiteY0" fmla="*/ 130619 h 6492899"/>
              <a:gd name="connsiteX1" fmla="*/ 1007286 w 1838561"/>
              <a:gd name="connsiteY1" fmla="*/ 1601586 h 6492899"/>
              <a:gd name="connsiteX2" fmla="*/ 783196 w 1838561"/>
              <a:gd name="connsiteY2" fmla="*/ 3013314 h 6492899"/>
              <a:gd name="connsiteX3" fmla="*/ 1838561 w 1838561"/>
              <a:gd name="connsiteY3" fmla="*/ 6480392 h 6492899"/>
              <a:gd name="connsiteX4" fmla="*/ 1060 w 1838561"/>
              <a:gd name="connsiteY4" fmla="*/ 6460321 h 6492899"/>
              <a:gd name="connsiteX5" fmla="*/ 848 w 1838561"/>
              <a:gd name="connsiteY5" fmla="*/ 0 h 6492899"/>
              <a:gd name="connsiteX6" fmla="*/ 688202 w 1838561"/>
              <a:gd name="connsiteY6" fmla="*/ 130619 h 6492899"/>
              <a:gd name="connsiteX0" fmla="*/ 687142 w 1837501"/>
              <a:gd name="connsiteY0" fmla="*/ 140994 h 6503274"/>
              <a:gd name="connsiteX1" fmla="*/ 1006226 w 1837501"/>
              <a:gd name="connsiteY1" fmla="*/ 1611961 h 6503274"/>
              <a:gd name="connsiteX2" fmla="*/ 782136 w 1837501"/>
              <a:gd name="connsiteY2" fmla="*/ 3023689 h 6503274"/>
              <a:gd name="connsiteX3" fmla="*/ 1837501 w 1837501"/>
              <a:gd name="connsiteY3" fmla="*/ 6490767 h 6503274"/>
              <a:gd name="connsiteX4" fmla="*/ 0 w 1837501"/>
              <a:gd name="connsiteY4" fmla="*/ 6470696 h 6503274"/>
              <a:gd name="connsiteX5" fmla="*/ 194350 w 1837501"/>
              <a:gd name="connsiteY5" fmla="*/ 0 h 6503274"/>
              <a:gd name="connsiteX6" fmla="*/ 687142 w 1837501"/>
              <a:gd name="connsiteY6" fmla="*/ 140994 h 6503274"/>
              <a:gd name="connsiteX0" fmla="*/ 493640 w 1643999"/>
              <a:gd name="connsiteY0" fmla="*/ 140994 h 6508044"/>
              <a:gd name="connsiteX1" fmla="*/ 812724 w 1643999"/>
              <a:gd name="connsiteY1" fmla="*/ 1611961 h 6508044"/>
              <a:gd name="connsiteX2" fmla="*/ 588634 w 1643999"/>
              <a:gd name="connsiteY2" fmla="*/ 3023689 h 6508044"/>
              <a:gd name="connsiteX3" fmla="*/ 1643999 w 1643999"/>
              <a:gd name="connsiteY3" fmla="*/ 6490767 h 6508044"/>
              <a:gd name="connsiteX4" fmla="*/ 1059 w 1643999"/>
              <a:gd name="connsiteY4" fmla="*/ 6491447 h 6508044"/>
              <a:gd name="connsiteX5" fmla="*/ 848 w 1643999"/>
              <a:gd name="connsiteY5" fmla="*/ 0 h 6508044"/>
              <a:gd name="connsiteX6" fmla="*/ 493640 w 1643999"/>
              <a:gd name="connsiteY6" fmla="*/ 140994 h 6508044"/>
              <a:gd name="connsiteX0" fmla="*/ 492581 w 1642940"/>
              <a:gd name="connsiteY0" fmla="*/ 161744 h 6528794"/>
              <a:gd name="connsiteX1" fmla="*/ 811665 w 1642940"/>
              <a:gd name="connsiteY1" fmla="*/ 1632711 h 6528794"/>
              <a:gd name="connsiteX2" fmla="*/ 587575 w 1642940"/>
              <a:gd name="connsiteY2" fmla="*/ 3044439 h 6528794"/>
              <a:gd name="connsiteX3" fmla="*/ 1642940 w 1642940"/>
              <a:gd name="connsiteY3" fmla="*/ 6511517 h 6528794"/>
              <a:gd name="connsiteX4" fmla="*/ 0 w 1642940"/>
              <a:gd name="connsiteY4" fmla="*/ 6512197 h 6528794"/>
              <a:gd name="connsiteX5" fmla="*/ 9054 w 1642940"/>
              <a:gd name="connsiteY5" fmla="*/ 0 h 6528794"/>
              <a:gd name="connsiteX6" fmla="*/ 492581 w 1642940"/>
              <a:gd name="connsiteY6" fmla="*/ 161744 h 6528794"/>
              <a:gd name="connsiteX0" fmla="*/ 511110 w 1642940"/>
              <a:gd name="connsiteY0" fmla="*/ 130619 h 6528794"/>
              <a:gd name="connsiteX1" fmla="*/ 811665 w 1642940"/>
              <a:gd name="connsiteY1" fmla="*/ 1632711 h 6528794"/>
              <a:gd name="connsiteX2" fmla="*/ 587575 w 1642940"/>
              <a:gd name="connsiteY2" fmla="*/ 3044439 h 6528794"/>
              <a:gd name="connsiteX3" fmla="*/ 1642940 w 1642940"/>
              <a:gd name="connsiteY3" fmla="*/ 6511517 h 6528794"/>
              <a:gd name="connsiteX4" fmla="*/ 0 w 1642940"/>
              <a:gd name="connsiteY4" fmla="*/ 6512197 h 6528794"/>
              <a:gd name="connsiteX5" fmla="*/ 9054 w 1642940"/>
              <a:gd name="connsiteY5" fmla="*/ 0 h 6528794"/>
              <a:gd name="connsiteX6" fmla="*/ 511110 w 1642940"/>
              <a:gd name="connsiteY6" fmla="*/ 130619 h 6528794"/>
              <a:gd name="connsiteX0" fmla="*/ 520976 w 1652806"/>
              <a:gd name="connsiteY0" fmla="*/ 140994 h 6539169"/>
              <a:gd name="connsiteX1" fmla="*/ 821531 w 1652806"/>
              <a:gd name="connsiteY1" fmla="*/ 1643086 h 6539169"/>
              <a:gd name="connsiteX2" fmla="*/ 597441 w 1652806"/>
              <a:gd name="connsiteY2" fmla="*/ 3054814 h 6539169"/>
              <a:gd name="connsiteX3" fmla="*/ 1652806 w 1652806"/>
              <a:gd name="connsiteY3" fmla="*/ 6521892 h 6539169"/>
              <a:gd name="connsiteX4" fmla="*/ 9866 w 1652806"/>
              <a:gd name="connsiteY4" fmla="*/ 6522572 h 6539169"/>
              <a:gd name="connsiteX5" fmla="*/ 391 w 1652806"/>
              <a:gd name="connsiteY5" fmla="*/ 0 h 6539169"/>
              <a:gd name="connsiteX6" fmla="*/ 520976 w 1652806"/>
              <a:gd name="connsiteY6" fmla="*/ 140994 h 65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806" h="6539169">
                <a:moveTo>
                  <a:pt x="520976" y="140994"/>
                </a:moveTo>
                <a:cubicBezTo>
                  <a:pt x="479101" y="735067"/>
                  <a:pt x="576197" y="1173514"/>
                  <a:pt x="821531" y="1643086"/>
                </a:cubicBezTo>
                <a:cubicBezTo>
                  <a:pt x="559138" y="2064506"/>
                  <a:pt x="573588" y="2832177"/>
                  <a:pt x="597441" y="3054814"/>
                </a:cubicBezTo>
                <a:cubicBezTo>
                  <a:pt x="637197" y="3380818"/>
                  <a:pt x="1525585" y="6259499"/>
                  <a:pt x="1652806" y="6521892"/>
                </a:cubicBezTo>
                <a:cubicBezTo>
                  <a:pt x="1250308" y="6556702"/>
                  <a:pt x="551336" y="6529262"/>
                  <a:pt x="9866" y="6522572"/>
                </a:cubicBezTo>
                <a:cubicBezTo>
                  <a:pt x="12884" y="4957058"/>
                  <a:pt x="-2627" y="1565514"/>
                  <a:pt x="391" y="0"/>
                </a:cubicBezTo>
                <a:cubicBezTo>
                  <a:pt x="371570" y="140375"/>
                  <a:pt x="242445" y="62871"/>
                  <a:pt x="520976" y="14099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A67053-89F5-4671-9186-4019D81BF10D}"/>
              </a:ext>
            </a:extLst>
          </p:cNvPr>
          <p:cNvSpPr txBox="1"/>
          <p:nvPr/>
        </p:nvSpPr>
        <p:spPr>
          <a:xfrm>
            <a:off x="7864524" y="1765213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Social Networks Potential in the Traveling world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C7D17A-F6A1-4EEA-A5CE-72FD5833D646}"/>
              </a:ext>
            </a:extLst>
          </p:cNvPr>
          <p:cNvSpPr txBox="1"/>
          <p:nvPr/>
        </p:nvSpPr>
        <p:spPr>
          <a:xfrm>
            <a:off x="7864524" y="2518504"/>
            <a:ext cx="3513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Nowadays, People of all around the globe give more interest to visit places they get attracted by influencers on social networks and sometimes baited to be in a world other than the sugarhouse they were dreaming to go to.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Setting your mind to visit one of the thousands destinations is a milestone, finding an affordable one is a whole achievement, but sometimes security of the travel agency, the visited place is a big risk we should all take care about it.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Could Social Networks provide the suitable alternative to the old Travel Adventure? Through a process that guarantee both Traveler and their pockets in the mean time of the Trip.</a:t>
            </a:r>
          </a:p>
        </p:txBody>
      </p:sp>
    </p:spTree>
    <p:extLst>
      <p:ext uri="{BB962C8B-B14F-4D97-AF65-F5344CB8AC3E}">
        <p14:creationId xmlns:p14="http://schemas.microsoft.com/office/powerpoint/2010/main" val="9022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BF0D67F-CA32-4CEC-A374-FC72FE791DB5}"/>
              </a:ext>
            </a:extLst>
          </p:cNvPr>
          <p:cNvGrpSpPr/>
          <p:nvPr/>
        </p:nvGrpSpPr>
        <p:grpSpPr>
          <a:xfrm>
            <a:off x="-771775" y="3113077"/>
            <a:ext cx="7869238" cy="4572000"/>
            <a:chOff x="635000" y="1382713"/>
            <a:chExt cx="7869238" cy="4572000"/>
          </a:xfrm>
          <a:solidFill>
            <a:schemeClr val="accent1">
              <a:lumMod val="75000"/>
            </a:schemeClr>
          </a:solidFill>
          <a:scene3d>
            <a:camera prst="perspectiveRelaxed" fov="1500000">
              <a:rot lat="17373600" lon="0" rev="0"/>
            </a:camera>
            <a:lightRig rig="threePt" dir="t"/>
          </a:scene3d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AB3C947-441B-4066-B6AC-7E5136E54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altLang="ko-K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DDB72F4-F216-4BEA-ADA3-A8118F4CB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altLang="ko-K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380E86F-3B54-461D-86B6-7A271F9DB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altLang="ko-KR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D11426F-84B0-4127-A8E0-604D529577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altLang="ko-KR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TripBook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Features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25B3EDD-9F11-4655-B951-A09F9DC4C5D7}"/>
              </a:ext>
            </a:extLst>
          </p:cNvPr>
          <p:cNvGrpSpPr/>
          <p:nvPr/>
        </p:nvGrpSpPr>
        <p:grpSpPr>
          <a:xfrm>
            <a:off x="8717320" y="2598762"/>
            <a:ext cx="3148121" cy="858180"/>
            <a:chOff x="8717320" y="2598762"/>
            <a:chExt cx="3148121" cy="858180"/>
          </a:xfrm>
        </p:grpSpPr>
        <p:sp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1C881D53-3686-4EAA-A1D4-7369C41A5CD6}"/>
                </a:ext>
              </a:extLst>
            </p:cNvPr>
            <p:cNvSpPr/>
            <p:nvPr/>
          </p:nvSpPr>
          <p:spPr>
            <a:xfrm>
              <a:off x="8717320" y="2866721"/>
              <a:ext cx="418599" cy="321540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altLang="ko-KR"/>
            </a:p>
          </p:txBody>
        </p:sp>
        <p:grpSp>
          <p:nvGrpSpPr>
            <p:cNvPr id="42" name="Group 39">
              <a:extLst>
                <a:ext uri="{FF2B5EF4-FFF2-40B4-BE49-F238E27FC236}">
                  <a16:creationId xmlns:a16="http://schemas.microsoft.com/office/drawing/2014/main" id="{83428200-449D-418A-B667-09C1CF7A8064}"/>
                </a:ext>
              </a:extLst>
            </p:cNvPr>
            <p:cNvGrpSpPr/>
            <p:nvPr/>
          </p:nvGrpSpPr>
          <p:grpSpPr>
            <a:xfrm>
              <a:off x="9271234" y="2598762"/>
              <a:ext cx="2594207" cy="858180"/>
              <a:chOff x="2113657" y="4283314"/>
              <a:chExt cx="3647460" cy="85818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2A1EBE-22C6-4866-B58A-2B47703C888C}"/>
                  </a:ext>
                </a:extLst>
              </p:cNvPr>
              <p:cNvSpPr txBox="1"/>
              <p:nvPr/>
            </p:nvSpPr>
            <p:spPr>
              <a:xfrm>
                <a:off x="2113657" y="4495163"/>
                <a:ext cx="3647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Through analysing your desired view, we can provide destinations which views are similar.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3BB5F1-65AA-4F8A-A677-8C42B95EC3F7}"/>
                  </a:ext>
                </a:extLst>
              </p:cNvPr>
              <p:cNvSpPr txBox="1"/>
              <p:nvPr/>
            </p:nvSpPr>
            <p:spPr>
              <a:xfrm>
                <a:off x="2113658" y="4283314"/>
                <a:ext cx="3647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Visual Similarity Approach</a:t>
                </a:r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DC1B6DB-EF5E-4E7F-8316-F906FB717DE0}"/>
              </a:ext>
            </a:extLst>
          </p:cNvPr>
          <p:cNvGrpSpPr/>
          <p:nvPr/>
        </p:nvGrpSpPr>
        <p:grpSpPr>
          <a:xfrm>
            <a:off x="1198350" y="-1087408"/>
            <a:ext cx="3165547" cy="5715499"/>
            <a:chOff x="1198350" y="-1087408"/>
            <a:chExt cx="3165547" cy="571549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22292B4D-C4A5-45BB-8141-970506B2B729}"/>
                </a:ext>
              </a:extLst>
            </p:cNvPr>
            <p:cNvSpPr/>
            <p:nvPr/>
          </p:nvSpPr>
          <p:spPr>
            <a:xfrm rot="19779318">
              <a:off x="1198350" y="-1087408"/>
              <a:ext cx="2862069" cy="5434617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67269 w 1180796"/>
                <a:gd name="connsiteY0" fmla="*/ 0 h 1424903"/>
                <a:gd name="connsiteX1" fmla="*/ 568172 w 1180796"/>
                <a:gd name="connsiteY1" fmla="*/ 304800 h 1424903"/>
                <a:gd name="connsiteX2" fmla="*/ 779871 w 1180796"/>
                <a:gd name="connsiteY2" fmla="*/ 459344 h 1424903"/>
                <a:gd name="connsiteX3" fmla="*/ 1089331 w 1180796"/>
                <a:gd name="connsiteY3" fmla="*/ 830882 h 1424903"/>
                <a:gd name="connsiteX4" fmla="*/ 1176007 w 1180796"/>
                <a:gd name="connsiteY4" fmla="*/ 1299015 h 1424903"/>
                <a:gd name="connsiteX5" fmla="*/ 1106293 w 1180796"/>
                <a:gd name="connsiteY5" fmla="*/ 1261345 h 1424903"/>
                <a:gd name="connsiteX6" fmla="*/ 1093530 w 1180796"/>
                <a:gd name="connsiteY6" fmla="*/ 1409318 h 1424903"/>
                <a:gd name="connsiteX7" fmla="*/ 1016094 w 1180796"/>
                <a:gd name="connsiteY7" fmla="*/ 1334364 h 1424903"/>
                <a:gd name="connsiteX8" fmla="*/ 895769 w 1180796"/>
                <a:gd name="connsiteY8" fmla="*/ 1423471 h 1424903"/>
                <a:gd name="connsiteX9" fmla="*/ 873874 w 1180796"/>
                <a:gd name="connsiteY9" fmla="*/ 986314 h 1424903"/>
                <a:gd name="connsiteX10" fmla="*/ 541005 w 1180796"/>
                <a:gd name="connsiteY10" fmla="*/ 803357 h 1424903"/>
                <a:gd name="connsiteX11" fmla="*/ 504720 w 1180796"/>
                <a:gd name="connsiteY11" fmla="*/ 953956 h 1424903"/>
                <a:gd name="connsiteX12" fmla="*/ 541004 w 1180796"/>
                <a:gd name="connsiteY12" fmla="*/ 1175672 h 1424903"/>
                <a:gd name="connsiteX13" fmla="*/ 532632 w 1180796"/>
                <a:gd name="connsiteY13" fmla="*/ 1402288 h 1424903"/>
                <a:gd name="connsiteX14" fmla="*/ 243154 w 1180796"/>
                <a:gd name="connsiteY14" fmla="*/ 889736 h 1424903"/>
                <a:gd name="connsiteX15" fmla="*/ 174649 w 1180796"/>
                <a:gd name="connsiteY15" fmla="*/ 445938 h 1424903"/>
                <a:gd name="connsiteX16" fmla="*/ 0 w 1180796"/>
                <a:gd name="connsiteY16" fmla="*/ 74192 h 1424903"/>
                <a:gd name="connsiteX17" fmla="*/ 567269 w 1180796"/>
                <a:gd name="connsiteY17" fmla="*/ 0 h 1424903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1093530 w 1180796"/>
                <a:gd name="connsiteY6" fmla="*/ 1409318 h 1423471"/>
                <a:gd name="connsiteX7" fmla="*/ 1016094 w 1180796"/>
                <a:gd name="connsiteY7" fmla="*/ 1334364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1093530 w 1180796"/>
                <a:gd name="connsiteY6" fmla="*/ 1409318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106293 w 1180796"/>
                <a:gd name="connsiteY5" fmla="*/ 1261345 h 1423471"/>
                <a:gd name="connsiteX6" fmla="*/ 983732 w 1180796"/>
                <a:gd name="connsiteY6" fmla="*/ 1416181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80796"/>
                <a:gd name="connsiteY0" fmla="*/ 0 h 1423471"/>
                <a:gd name="connsiteX1" fmla="*/ 568172 w 1180796"/>
                <a:gd name="connsiteY1" fmla="*/ 304800 h 1423471"/>
                <a:gd name="connsiteX2" fmla="*/ 779871 w 1180796"/>
                <a:gd name="connsiteY2" fmla="*/ 459344 h 1423471"/>
                <a:gd name="connsiteX3" fmla="*/ 1089331 w 1180796"/>
                <a:gd name="connsiteY3" fmla="*/ 830882 h 1423471"/>
                <a:gd name="connsiteX4" fmla="*/ 1176007 w 1180796"/>
                <a:gd name="connsiteY4" fmla="*/ 1299015 h 1423471"/>
                <a:gd name="connsiteX5" fmla="*/ 1037669 w 1180796"/>
                <a:gd name="connsiteY5" fmla="*/ 1240758 h 1423471"/>
                <a:gd name="connsiteX6" fmla="*/ 983732 w 1180796"/>
                <a:gd name="connsiteY6" fmla="*/ 1416181 h 1423471"/>
                <a:gd name="connsiteX7" fmla="*/ 947470 w 1180796"/>
                <a:gd name="connsiteY7" fmla="*/ 1306915 h 1423471"/>
                <a:gd name="connsiteX8" fmla="*/ 895769 w 1180796"/>
                <a:gd name="connsiteY8" fmla="*/ 1423471 h 1423471"/>
                <a:gd name="connsiteX9" fmla="*/ 873874 w 1180796"/>
                <a:gd name="connsiteY9" fmla="*/ 986314 h 1423471"/>
                <a:gd name="connsiteX10" fmla="*/ 541005 w 1180796"/>
                <a:gd name="connsiteY10" fmla="*/ 803357 h 1423471"/>
                <a:gd name="connsiteX11" fmla="*/ 504720 w 1180796"/>
                <a:gd name="connsiteY11" fmla="*/ 953956 h 1423471"/>
                <a:gd name="connsiteX12" fmla="*/ 541004 w 1180796"/>
                <a:gd name="connsiteY12" fmla="*/ 1175672 h 1423471"/>
                <a:gd name="connsiteX13" fmla="*/ 532632 w 1180796"/>
                <a:gd name="connsiteY13" fmla="*/ 1402288 h 1423471"/>
                <a:gd name="connsiteX14" fmla="*/ 243154 w 1180796"/>
                <a:gd name="connsiteY14" fmla="*/ 889736 h 1423471"/>
                <a:gd name="connsiteX15" fmla="*/ 174649 w 1180796"/>
                <a:gd name="connsiteY15" fmla="*/ 445938 h 1423471"/>
                <a:gd name="connsiteX16" fmla="*/ 0 w 1180796"/>
                <a:gd name="connsiteY16" fmla="*/ 74192 h 1423471"/>
                <a:gd name="connsiteX17" fmla="*/ 567269 w 1180796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895769 w 1107563"/>
                <a:gd name="connsiteY8" fmla="*/ 1423471 h 1423471"/>
                <a:gd name="connsiteX9" fmla="*/ 873874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895769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947470 w 1107563"/>
                <a:gd name="connsiteY7" fmla="*/ 1306915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3471"/>
                <a:gd name="connsiteX1" fmla="*/ 568172 w 1107563"/>
                <a:gd name="connsiteY1" fmla="*/ 304800 h 1423471"/>
                <a:gd name="connsiteX2" fmla="*/ 779871 w 1107563"/>
                <a:gd name="connsiteY2" fmla="*/ 459344 h 1423471"/>
                <a:gd name="connsiteX3" fmla="*/ 1089331 w 1107563"/>
                <a:gd name="connsiteY3" fmla="*/ 830882 h 1423471"/>
                <a:gd name="connsiteX4" fmla="*/ 1079933 w 1107563"/>
                <a:gd name="connsiteY4" fmla="*/ 1333328 h 1423471"/>
                <a:gd name="connsiteX5" fmla="*/ 1037669 w 1107563"/>
                <a:gd name="connsiteY5" fmla="*/ 1240758 h 1423471"/>
                <a:gd name="connsiteX6" fmla="*/ 983732 w 1107563"/>
                <a:gd name="connsiteY6" fmla="*/ 1416181 h 1423471"/>
                <a:gd name="connsiteX7" fmla="*/ 878845 w 1107563"/>
                <a:gd name="connsiteY7" fmla="*/ 1286327 h 1423471"/>
                <a:gd name="connsiteX8" fmla="*/ 799694 w 1107563"/>
                <a:gd name="connsiteY8" fmla="*/ 1423471 h 1423471"/>
                <a:gd name="connsiteX9" fmla="*/ 798388 w 1107563"/>
                <a:gd name="connsiteY9" fmla="*/ 986314 h 1423471"/>
                <a:gd name="connsiteX10" fmla="*/ 541005 w 1107563"/>
                <a:gd name="connsiteY10" fmla="*/ 803357 h 1423471"/>
                <a:gd name="connsiteX11" fmla="*/ 504720 w 1107563"/>
                <a:gd name="connsiteY11" fmla="*/ 953956 h 1423471"/>
                <a:gd name="connsiteX12" fmla="*/ 541004 w 1107563"/>
                <a:gd name="connsiteY12" fmla="*/ 1175672 h 1423471"/>
                <a:gd name="connsiteX13" fmla="*/ 532632 w 1107563"/>
                <a:gd name="connsiteY13" fmla="*/ 1402288 h 1423471"/>
                <a:gd name="connsiteX14" fmla="*/ 243154 w 1107563"/>
                <a:gd name="connsiteY14" fmla="*/ 889736 h 1423471"/>
                <a:gd name="connsiteX15" fmla="*/ 174649 w 1107563"/>
                <a:gd name="connsiteY15" fmla="*/ 445938 h 1423471"/>
                <a:gd name="connsiteX16" fmla="*/ 0 w 1107563"/>
                <a:gd name="connsiteY16" fmla="*/ 74192 h 1423471"/>
                <a:gd name="connsiteX17" fmla="*/ 567269 w 1107563"/>
                <a:gd name="connsiteY17" fmla="*/ 0 h 1423471"/>
                <a:gd name="connsiteX0" fmla="*/ 567269 w 1107563"/>
                <a:gd name="connsiteY0" fmla="*/ 0 h 1424050"/>
                <a:gd name="connsiteX1" fmla="*/ 568172 w 1107563"/>
                <a:gd name="connsiteY1" fmla="*/ 304800 h 1424050"/>
                <a:gd name="connsiteX2" fmla="*/ 779871 w 1107563"/>
                <a:gd name="connsiteY2" fmla="*/ 459344 h 1424050"/>
                <a:gd name="connsiteX3" fmla="*/ 1089331 w 1107563"/>
                <a:gd name="connsiteY3" fmla="*/ 830882 h 1424050"/>
                <a:gd name="connsiteX4" fmla="*/ 1079933 w 1107563"/>
                <a:gd name="connsiteY4" fmla="*/ 1333328 h 1424050"/>
                <a:gd name="connsiteX5" fmla="*/ 1037669 w 1107563"/>
                <a:gd name="connsiteY5" fmla="*/ 1240758 h 1424050"/>
                <a:gd name="connsiteX6" fmla="*/ 928833 w 1107563"/>
                <a:gd name="connsiteY6" fmla="*/ 1423044 h 1424050"/>
                <a:gd name="connsiteX7" fmla="*/ 878845 w 1107563"/>
                <a:gd name="connsiteY7" fmla="*/ 1286327 h 1424050"/>
                <a:gd name="connsiteX8" fmla="*/ 799694 w 1107563"/>
                <a:gd name="connsiteY8" fmla="*/ 1423471 h 1424050"/>
                <a:gd name="connsiteX9" fmla="*/ 798388 w 1107563"/>
                <a:gd name="connsiteY9" fmla="*/ 986314 h 1424050"/>
                <a:gd name="connsiteX10" fmla="*/ 541005 w 1107563"/>
                <a:gd name="connsiteY10" fmla="*/ 803357 h 1424050"/>
                <a:gd name="connsiteX11" fmla="*/ 504720 w 1107563"/>
                <a:gd name="connsiteY11" fmla="*/ 953956 h 1424050"/>
                <a:gd name="connsiteX12" fmla="*/ 541004 w 1107563"/>
                <a:gd name="connsiteY12" fmla="*/ 1175672 h 1424050"/>
                <a:gd name="connsiteX13" fmla="*/ 532632 w 1107563"/>
                <a:gd name="connsiteY13" fmla="*/ 1402288 h 1424050"/>
                <a:gd name="connsiteX14" fmla="*/ 243154 w 1107563"/>
                <a:gd name="connsiteY14" fmla="*/ 889736 h 1424050"/>
                <a:gd name="connsiteX15" fmla="*/ 174649 w 1107563"/>
                <a:gd name="connsiteY15" fmla="*/ 445938 h 1424050"/>
                <a:gd name="connsiteX16" fmla="*/ 0 w 1107563"/>
                <a:gd name="connsiteY16" fmla="*/ 74192 h 1424050"/>
                <a:gd name="connsiteX17" fmla="*/ 567269 w 1107563"/>
                <a:gd name="connsiteY17" fmla="*/ 0 h 1424050"/>
                <a:gd name="connsiteX0" fmla="*/ 567269 w 1107563"/>
                <a:gd name="connsiteY0" fmla="*/ 0 h 1424050"/>
                <a:gd name="connsiteX1" fmla="*/ 568172 w 1107563"/>
                <a:gd name="connsiteY1" fmla="*/ 304800 h 1424050"/>
                <a:gd name="connsiteX2" fmla="*/ 779871 w 1107563"/>
                <a:gd name="connsiteY2" fmla="*/ 459344 h 1424050"/>
                <a:gd name="connsiteX3" fmla="*/ 1089331 w 1107563"/>
                <a:gd name="connsiteY3" fmla="*/ 830882 h 1424050"/>
                <a:gd name="connsiteX4" fmla="*/ 1079933 w 1107563"/>
                <a:gd name="connsiteY4" fmla="*/ 1333328 h 1424050"/>
                <a:gd name="connsiteX5" fmla="*/ 962182 w 1107563"/>
                <a:gd name="connsiteY5" fmla="*/ 1268207 h 1424050"/>
                <a:gd name="connsiteX6" fmla="*/ 928833 w 1107563"/>
                <a:gd name="connsiteY6" fmla="*/ 1423044 h 1424050"/>
                <a:gd name="connsiteX7" fmla="*/ 878845 w 1107563"/>
                <a:gd name="connsiteY7" fmla="*/ 1286327 h 1424050"/>
                <a:gd name="connsiteX8" fmla="*/ 799694 w 1107563"/>
                <a:gd name="connsiteY8" fmla="*/ 1423471 h 1424050"/>
                <a:gd name="connsiteX9" fmla="*/ 798388 w 1107563"/>
                <a:gd name="connsiteY9" fmla="*/ 986314 h 1424050"/>
                <a:gd name="connsiteX10" fmla="*/ 541005 w 1107563"/>
                <a:gd name="connsiteY10" fmla="*/ 803357 h 1424050"/>
                <a:gd name="connsiteX11" fmla="*/ 504720 w 1107563"/>
                <a:gd name="connsiteY11" fmla="*/ 953956 h 1424050"/>
                <a:gd name="connsiteX12" fmla="*/ 541004 w 1107563"/>
                <a:gd name="connsiteY12" fmla="*/ 1175672 h 1424050"/>
                <a:gd name="connsiteX13" fmla="*/ 532632 w 1107563"/>
                <a:gd name="connsiteY13" fmla="*/ 1402288 h 1424050"/>
                <a:gd name="connsiteX14" fmla="*/ 243154 w 1107563"/>
                <a:gd name="connsiteY14" fmla="*/ 889736 h 1424050"/>
                <a:gd name="connsiteX15" fmla="*/ 174649 w 1107563"/>
                <a:gd name="connsiteY15" fmla="*/ 445938 h 1424050"/>
                <a:gd name="connsiteX16" fmla="*/ 0 w 1107563"/>
                <a:gd name="connsiteY16" fmla="*/ 74192 h 1424050"/>
                <a:gd name="connsiteX17" fmla="*/ 567269 w 1107563"/>
                <a:gd name="connsiteY17" fmla="*/ 0 h 1424050"/>
                <a:gd name="connsiteX0" fmla="*/ 567269 w 1100111"/>
                <a:gd name="connsiteY0" fmla="*/ 0 h 1424050"/>
                <a:gd name="connsiteX1" fmla="*/ 568172 w 1100111"/>
                <a:gd name="connsiteY1" fmla="*/ 304800 h 1424050"/>
                <a:gd name="connsiteX2" fmla="*/ 779871 w 1100111"/>
                <a:gd name="connsiteY2" fmla="*/ 459344 h 1424050"/>
                <a:gd name="connsiteX3" fmla="*/ 1089331 w 1100111"/>
                <a:gd name="connsiteY3" fmla="*/ 830882 h 1424050"/>
                <a:gd name="connsiteX4" fmla="*/ 1045621 w 1100111"/>
                <a:gd name="connsiteY4" fmla="*/ 1395089 h 1424050"/>
                <a:gd name="connsiteX5" fmla="*/ 962182 w 1100111"/>
                <a:gd name="connsiteY5" fmla="*/ 1268207 h 1424050"/>
                <a:gd name="connsiteX6" fmla="*/ 928833 w 1100111"/>
                <a:gd name="connsiteY6" fmla="*/ 1423044 h 1424050"/>
                <a:gd name="connsiteX7" fmla="*/ 878845 w 1100111"/>
                <a:gd name="connsiteY7" fmla="*/ 1286327 h 1424050"/>
                <a:gd name="connsiteX8" fmla="*/ 799694 w 1100111"/>
                <a:gd name="connsiteY8" fmla="*/ 1423471 h 1424050"/>
                <a:gd name="connsiteX9" fmla="*/ 798388 w 1100111"/>
                <a:gd name="connsiteY9" fmla="*/ 986314 h 1424050"/>
                <a:gd name="connsiteX10" fmla="*/ 541005 w 1100111"/>
                <a:gd name="connsiteY10" fmla="*/ 803357 h 1424050"/>
                <a:gd name="connsiteX11" fmla="*/ 504720 w 1100111"/>
                <a:gd name="connsiteY11" fmla="*/ 953956 h 1424050"/>
                <a:gd name="connsiteX12" fmla="*/ 541004 w 1100111"/>
                <a:gd name="connsiteY12" fmla="*/ 1175672 h 1424050"/>
                <a:gd name="connsiteX13" fmla="*/ 532632 w 1100111"/>
                <a:gd name="connsiteY13" fmla="*/ 1402288 h 1424050"/>
                <a:gd name="connsiteX14" fmla="*/ 243154 w 1100111"/>
                <a:gd name="connsiteY14" fmla="*/ 889736 h 1424050"/>
                <a:gd name="connsiteX15" fmla="*/ 174649 w 1100111"/>
                <a:gd name="connsiteY15" fmla="*/ 445938 h 1424050"/>
                <a:gd name="connsiteX16" fmla="*/ 0 w 1100111"/>
                <a:gd name="connsiteY16" fmla="*/ 74192 h 1424050"/>
                <a:gd name="connsiteX17" fmla="*/ 567269 w 1100111"/>
                <a:gd name="connsiteY17" fmla="*/ 0 h 1424050"/>
                <a:gd name="connsiteX0" fmla="*/ 567269 w 1100111"/>
                <a:gd name="connsiteY0" fmla="*/ 0 h 1424050"/>
                <a:gd name="connsiteX1" fmla="*/ 568172 w 1100111"/>
                <a:gd name="connsiteY1" fmla="*/ 304800 h 1424050"/>
                <a:gd name="connsiteX2" fmla="*/ 779871 w 1100111"/>
                <a:gd name="connsiteY2" fmla="*/ 459344 h 1424050"/>
                <a:gd name="connsiteX3" fmla="*/ 1089331 w 1100111"/>
                <a:gd name="connsiteY3" fmla="*/ 830882 h 1424050"/>
                <a:gd name="connsiteX4" fmla="*/ 1045621 w 1100111"/>
                <a:gd name="connsiteY4" fmla="*/ 1395089 h 1424050"/>
                <a:gd name="connsiteX5" fmla="*/ 962182 w 1100111"/>
                <a:gd name="connsiteY5" fmla="*/ 1268207 h 1424050"/>
                <a:gd name="connsiteX6" fmla="*/ 928833 w 1100111"/>
                <a:gd name="connsiteY6" fmla="*/ 1423044 h 1424050"/>
                <a:gd name="connsiteX7" fmla="*/ 878845 w 1100111"/>
                <a:gd name="connsiteY7" fmla="*/ 1286327 h 1424050"/>
                <a:gd name="connsiteX8" fmla="*/ 717344 w 1100111"/>
                <a:gd name="connsiteY8" fmla="*/ 1423471 h 1424050"/>
                <a:gd name="connsiteX9" fmla="*/ 798388 w 1100111"/>
                <a:gd name="connsiteY9" fmla="*/ 986314 h 1424050"/>
                <a:gd name="connsiteX10" fmla="*/ 541005 w 1100111"/>
                <a:gd name="connsiteY10" fmla="*/ 803357 h 1424050"/>
                <a:gd name="connsiteX11" fmla="*/ 504720 w 1100111"/>
                <a:gd name="connsiteY11" fmla="*/ 953956 h 1424050"/>
                <a:gd name="connsiteX12" fmla="*/ 541004 w 1100111"/>
                <a:gd name="connsiteY12" fmla="*/ 1175672 h 1424050"/>
                <a:gd name="connsiteX13" fmla="*/ 532632 w 1100111"/>
                <a:gd name="connsiteY13" fmla="*/ 1402288 h 1424050"/>
                <a:gd name="connsiteX14" fmla="*/ 243154 w 1100111"/>
                <a:gd name="connsiteY14" fmla="*/ 889736 h 1424050"/>
                <a:gd name="connsiteX15" fmla="*/ 174649 w 1100111"/>
                <a:gd name="connsiteY15" fmla="*/ 445938 h 1424050"/>
                <a:gd name="connsiteX16" fmla="*/ 0 w 1100111"/>
                <a:gd name="connsiteY16" fmla="*/ 74192 h 1424050"/>
                <a:gd name="connsiteX17" fmla="*/ 567269 w 1100111"/>
                <a:gd name="connsiteY17" fmla="*/ 0 h 1424050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41004 w 1100111"/>
                <a:gd name="connsiteY12" fmla="*/ 1175672 h 1424121"/>
                <a:gd name="connsiteX13" fmla="*/ 532632 w 1100111"/>
                <a:gd name="connsiteY13" fmla="*/ 1402288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68454 w 1100111"/>
                <a:gd name="connsiteY12" fmla="*/ 1175672 h 1424121"/>
                <a:gd name="connsiteX13" fmla="*/ 532632 w 1100111"/>
                <a:gd name="connsiteY13" fmla="*/ 1402288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68454 w 1100111"/>
                <a:gd name="connsiteY12" fmla="*/ 1175672 h 1424121"/>
                <a:gd name="connsiteX13" fmla="*/ 587532 w 1100111"/>
                <a:gd name="connsiteY13" fmla="*/ 1374839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89041 w 1100111"/>
                <a:gd name="connsiteY12" fmla="*/ 1148223 h 1424121"/>
                <a:gd name="connsiteX13" fmla="*/ 587532 w 1100111"/>
                <a:gd name="connsiteY13" fmla="*/ 1374839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589041 w 1100111"/>
                <a:gd name="connsiteY12" fmla="*/ 1148223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98388 w 1100111"/>
                <a:gd name="connsiteY9" fmla="*/ 98631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0 h 1424121"/>
                <a:gd name="connsiteX1" fmla="*/ 568172 w 1100111"/>
                <a:gd name="connsiteY1" fmla="*/ 304800 h 1424121"/>
                <a:gd name="connsiteX2" fmla="*/ 779871 w 1100111"/>
                <a:gd name="connsiteY2" fmla="*/ 459344 h 1424121"/>
                <a:gd name="connsiteX3" fmla="*/ 1089331 w 1100111"/>
                <a:gd name="connsiteY3" fmla="*/ 830882 h 1424121"/>
                <a:gd name="connsiteX4" fmla="*/ 1045621 w 1100111"/>
                <a:gd name="connsiteY4" fmla="*/ 1395089 h 1424121"/>
                <a:gd name="connsiteX5" fmla="*/ 962182 w 1100111"/>
                <a:gd name="connsiteY5" fmla="*/ 1268207 h 1424121"/>
                <a:gd name="connsiteX6" fmla="*/ 928833 w 1100111"/>
                <a:gd name="connsiteY6" fmla="*/ 1423044 h 1424121"/>
                <a:gd name="connsiteX7" fmla="*/ 823946 w 1100111"/>
                <a:gd name="connsiteY7" fmla="*/ 1293190 h 1424121"/>
                <a:gd name="connsiteX8" fmla="*/ 717344 w 1100111"/>
                <a:gd name="connsiteY8" fmla="*/ 1423471 h 1424121"/>
                <a:gd name="connsiteX9" fmla="*/ 770939 w 1100111"/>
                <a:gd name="connsiteY9" fmla="*/ 1013764 h 1424121"/>
                <a:gd name="connsiteX10" fmla="*/ 541005 w 1100111"/>
                <a:gd name="connsiteY10" fmla="*/ 803357 h 1424121"/>
                <a:gd name="connsiteX11" fmla="*/ 504720 w 1100111"/>
                <a:gd name="connsiteY11" fmla="*/ 953956 h 1424121"/>
                <a:gd name="connsiteX12" fmla="*/ 630216 w 1100111"/>
                <a:gd name="connsiteY12" fmla="*/ 1141361 h 1424121"/>
                <a:gd name="connsiteX13" fmla="*/ 628706 w 1100111"/>
                <a:gd name="connsiteY13" fmla="*/ 1361114 h 1424121"/>
                <a:gd name="connsiteX14" fmla="*/ 243154 w 1100111"/>
                <a:gd name="connsiteY14" fmla="*/ 889736 h 1424121"/>
                <a:gd name="connsiteX15" fmla="*/ 174649 w 1100111"/>
                <a:gd name="connsiteY15" fmla="*/ 445938 h 1424121"/>
                <a:gd name="connsiteX16" fmla="*/ 0 w 1100111"/>
                <a:gd name="connsiteY16" fmla="*/ 74192 h 1424121"/>
                <a:gd name="connsiteX17" fmla="*/ 567269 w 1100111"/>
                <a:gd name="connsiteY17" fmla="*/ 0 h 1424121"/>
                <a:gd name="connsiteX0" fmla="*/ 567269 w 1100111"/>
                <a:gd name="connsiteY0" fmla="*/ 104232 h 1349929"/>
                <a:gd name="connsiteX1" fmla="*/ 568172 w 1100111"/>
                <a:gd name="connsiteY1" fmla="*/ 230608 h 1349929"/>
                <a:gd name="connsiteX2" fmla="*/ 779871 w 1100111"/>
                <a:gd name="connsiteY2" fmla="*/ 385152 h 1349929"/>
                <a:gd name="connsiteX3" fmla="*/ 1089331 w 1100111"/>
                <a:gd name="connsiteY3" fmla="*/ 756690 h 1349929"/>
                <a:gd name="connsiteX4" fmla="*/ 1045621 w 1100111"/>
                <a:gd name="connsiteY4" fmla="*/ 1320897 h 1349929"/>
                <a:gd name="connsiteX5" fmla="*/ 962182 w 1100111"/>
                <a:gd name="connsiteY5" fmla="*/ 1194015 h 1349929"/>
                <a:gd name="connsiteX6" fmla="*/ 928833 w 1100111"/>
                <a:gd name="connsiteY6" fmla="*/ 1348852 h 1349929"/>
                <a:gd name="connsiteX7" fmla="*/ 823946 w 1100111"/>
                <a:gd name="connsiteY7" fmla="*/ 1218998 h 1349929"/>
                <a:gd name="connsiteX8" fmla="*/ 717344 w 1100111"/>
                <a:gd name="connsiteY8" fmla="*/ 1349279 h 1349929"/>
                <a:gd name="connsiteX9" fmla="*/ 770939 w 1100111"/>
                <a:gd name="connsiteY9" fmla="*/ 939572 h 1349929"/>
                <a:gd name="connsiteX10" fmla="*/ 541005 w 1100111"/>
                <a:gd name="connsiteY10" fmla="*/ 729165 h 1349929"/>
                <a:gd name="connsiteX11" fmla="*/ 504720 w 1100111"/>
                <a:gd name="connsiteY11" fmla="*/ 879764 h 1349929"/>
                <a:gd name="connsiteX12" fmla="*/ 630216 w 1100111"/>
                <a:gd name="connsiteY12" fmla="*/ 1067169 h 1349929"/>
                <a:gd name="connsiteX13" fmla="*/ 628706 w 1100111"/>
                <a:gd name="connsiteY13" fmla="*/ 1286922 h 1349929"/>
                <a:gd name="connsiteX14" fmla="*/ 243154 w 1100111"/>
                <a:gd name="connsiteY14" fmla="*/ 815544 h 1349929"/>
                <a:gd name="connsiteX15" fmla="*/ 174649 w 1100111"/>
                <a:gd name="connsiteY15" fmla="*/ 371746 h 1349929"/>
                <a:gd name="connsiteX16" fmla="*/ 0 w 1100111"/>
                <a:gd name="connsiteY16" fmla="*/ 0 h 1349929"/>
                <a:gd name="connsiteX17" fmla="*/ 567269 w 1100111"/>
                <a:gd name="connsiteY17" fmla="*/ 104232 h 1349929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486104 w 955999"/>
                <a:gd name="connsiteY12" fmla="*/ 962937 h 1245697"/>
                <a:gd name="connsiteX13" fmla="*/ 484594 w 955999"/>
                <a:gd name="connsiteY13" fmla="*/ 1182690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486104 w 955999"/>
                <a:gd name="connsiteY12" fmla="*/ 962937 h 1245697"/>
                <a:gd name="connsiteX13" fmla="*/ 155809 w 955999"/>
                <a:gd name="connsiteY13" fmla="*/ 112400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46050 w 955999"/>
                <a:gd name="connsiteY12" fmla="*/ 934464 h 1245697"/>
                <a:gd name="connsiteX13" fmla="*/ 155809 w 955999"/>
                <a:gd name="connsiteY13" fmla="*/ 112400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46050 w 955999"/>
                <a:gd name="connsiteY12" fmla="*/ 934464 h 1245697"/>
                <a:gd name="connsiteX13" fmla="*/ 155809 w 955999"/>
                <a:gd name="connsiteY13" fmla="*/ 112400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46050 w 955999"/>
                <a:gd name="connsiteY12" fmla="*/ 934464 h 1245697"/>
                <a:gd name="connsiteX13" fmla="*/ 155809 w 955999"/>
                <a:gd name="connsiteY13" fmla="*/ 112400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66464 w 955999"/>
                <a:gd name="connsiteY12" fmla="*/ 938770 h 1245697"/>
                <a:gd name="connsiteX13" fmla="*/ 155809 w 955999"/>
                <a:gd name="connsiteY13" fmla="*/ 1124007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66464 w 955999"/>
                <a:gd name="connsiteY12" fmla="*/ 938770 h 1245697"/>
                <a:gd name="connsiteX13" fmla="*/ 215528 w 955999"/>
                <a:gd name="connsiteY13" fmla="*/ 1048113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15528 w 955999"/>
                <a:gd name="connsiteY13" fmla="*/ 1048113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15528 w 955999"/>
                <a:gd name="connsiteY13" fmla="*/ 1048113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15528 w 955999"/>
                <a:gd name="connsiteY13" fmla="*/ 1048113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21708 w 955999"/>
                <a:gd name="connsiteY13" fmla="*/ 1044086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21708 w 955999"/>
                <a:gd name="connsiteY13" fmla="*/ 1044086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423157 w 955999"/>
                <a:gd name="connsiteY0" fmla="*/ 0 h 1245697"/>
                <a:gd name="connsiteX1" fmla="*/ 424060 w 955999"/>
                <a:gd name="connsiteY1" fmla="*/ 126376 h 1245697"/>
                <a:gd name="connsiteX2" fmla="*/ 635759 w 955999"/>
                <a:gd name="connsiteY2" fmla="*/ 280920 h 1245697"/>
                <a:gd name="connsiteX3" fmla="*/ 945219 w 955999"/>
                <a:gd name="connsiteY3" fmla="*/ 652458 h 1245697"/>
                <a:gd name="connsiteX4" fmla="*/ 901509 w 955999"/>
                <a:gd name="connsiteY4" fmla="*/ 1216665 h 1245697"/>
                <a:gd name="connsiteX5" fmla="*/ 818070 w 955999"/>
                <a:gd name="connsiteY5" fmla="*/ 1089783 h 1245697"/>
                <a:gd name="connsiteX6" fmla="*/ 784721 w 955999"/>
                <a:gd name="connsiteY6" fmla="*/ 1244620 h 1245697"/>
                <a:gd name="connsiteX7" fmla="*/ 679834 w 955999"/>
                <a:gd name="connsiteY7" fmla="*/ 1114766 h 1245697"/>
                <a:gd name="connsiteX8" fmla="*/ 573232 w 955999"/>
                <a:gd name="connsiteY8" fmla="*/ 1245047 h 1245697"/>
                <a:gd name="connsiteX9" fmla="*/ 626827 w 955999"/>
                <a:gd name="connsiteY9" fmla="*/ 835340 h 1245697"/>
                <a:gd name="connsiteX10" fmla="*/ 396893 w 955999"/>
                <a:gd name="connsiteY10" fmla="*/ 624933 h 1245697"/>
                <a:gd name="connsiteX11" fmla="*/ 360608 w 955999"/>
                <a:gd name="connsiteY11" fmla="*/ 775532 h 1245697"/>
                <a:gd name="connsiteX12" fmla="*/ 383545 w 955999"/>
                <a:gd name="connsiteY12" fmla="*/ 948769 h 1245697"/>
                <a:gd name="connsiteX13" fmla="*/ 221708 w 955999"/>
                <a:gd name="connsiteY13" fmla="*/ 1044086 h 1245697"/>
                <a:gd name="connsiteX14" fmla="*/ 99042 w 955999"/>
                <a:gd name="connsiteY14" fmla="*/ 711312 h 1245697"/>
                <a:gd name="connsiteX15" fmla="*/ 30537 w 955999"/>
                <a:gd name="connsiteY15" fmla="*/ 267514 h 1245697"/>
                <a:gd name="connsiteX16" fmla="*/ 0 w 955999"/>
                <a:gd name="connsiteY16" fmla="*/ 156541 h 1245697"/>
                <a:gd name="connsiteX17" fmla="*/ 423157 w 955999"/>
                <a:gd name="connsiteY17" fmla="*/ 0 h 1245697"/>
                <a:gd name="connsiteX0" fmla="*/ 300196 w 955999"/>
                <a:gd name="connsiteY0" fmla="*/ 0 h 1734331"/>
                <a:gd name="connsiteX1" fmla="*/ 424060 w 955999"/>
                <a:gd name="connsiteY1" fmla="*/ 615010 h 1734331"/>
                <a:gd name="connsiteX2" fmla="*/ 635759 w 955999"/>
                <a:gd name="connsiteY2" fmla="*/ 769554 h 1734331"/>
                <a:gd name="connsiteX3" fmla="*/ 945219 w 955999"/>
                <a:gd name="connsiteY3" fmla="*/ 1141092 h 1734331"/>
                <a:gd name="connsiteX4" fmla="*/ 901509 w 955999"/>
                <a:gd name="connsiteY4" fmla="*/ 1705299 h 1734331"/>
                <a:gd name="connsiteX5" fmla="*/ 818070 w 955999"/>
                <a:gd name="connsiteY5" fmla="*/ 1578417 h 1734331"/>
                <a:gd name="connsiteX6" fmla="*/ 784721 w 955999"/>
                <a:gd name="connsiteY6" fmla="*/ 1733254 h 1734331"/>
                <a:gd name="connsiteX7" fmla="*/ 679834 w 955999"/>
                <a:gd name="connsiteY7" fmla="*/ 1603400 h 1734331"/>
                <a:gd name="connsiteX8" fmla="*/ 573232 w 955999"/>
                <a:gd name="connsiteY8" fmla="*/ 1733681 h 1734331"/>
                <a:gd name="connsiteX9" fmla="*/ 626827 w 955999"/>
                <a:gd name="connsiteY9" fmla="*/ 1323974 h 1734331"/>
                <a:gd name="connsiteX10" fmla="*/ 396893 w 955999"/>
                <a:gd name="connsiteY10" fmla="*/ 1113567 h 1734331"/>
                <a:gd name="connsiteX11" fmla="*/ 360608 w 955999"/>
                <a:gd name="connsiteY11" fmla="*/ 1264166 h 1734331"/>
                <a:gd name="connsiteX12" fmla="*/ 383545 w 955999"/>
                <a:gd name="connsiteY12" fmla="*/ 1437403 h 1734331"/>
                <a:gd name="connsiteX13" fmla="*/ 221708 w 955999"/>
                <a:gd name="connsiteY13" fmla="*/ 1532720 h 1734331"/>
                <a:gd name="connsiteX14" fmla="*/ 99042 w 955999"/>
                <a:gd name="connsiteY14" fmla="*/ 1199946 h 1734331"/>
                <a:gd name="connsiteX15" fmla="*/ 30537 w 955999"/>
                <a:gd name="connsiteY15" fmla="*/ 756148 h 1734331"/>
                <a:gd name="connsiteX16" fmla="*/ 0 w 955999"/>
                <a:gd name="connsiteY16" fmla="*/ 645175 h 1734331"/>
                <a:gd name="connsiteX17" fmla="*/ 300196 w 955999"/>
                <a:gd name="connsiteY17" fmla="*/ 0 h 1734331"/>
                <a:gd name="connsiteX0" fmla="*/ 627984 w 1283787"/>
                <a:gd name="connsiteY0" fmla="*/ 368549 h 2102880"/>
                <a:gd name="connsiteX1" fmla="*/ 751848 w 1283787"/>
                <a:gd name="connsiteY1" fmla="*/ 983559 h 2102880"/>
                <a:gd name="connsiteX2" fmla="*/ 963547 w 1283787"/>
                <a:gd name="connsiteY2" fmla="*/ 1138103 h 2102880"/>
                <a:gd name="connsiteX3" fmla="*/ 1273007 w 1283787"/>
                <a:gd name="connsiteY3" fmla="*/ 1509641 h 2102880"/>
                <a:gd name="connsiteX4" fmla="*/ 1229297 w 1283787"/>
                <a:gd name="connsiteY4" fmla="*/ 2073848 h 2102880"/>
                <a:gd name="connsiteX5" fmla="*/ 1145858 w 1283787"/>
                <a:gd name="connsiteY5" fmla="*/ 1946966 h 2102880"/>
                <a:gd name="connsiteX6" fmla="*/ 1112509 w 1283787"/>
                <a:gd name="connsiteY6" fmla="*/ 2101803 h 2102880"/>
                <a:gd name="connsiteX7" fmla="*/ 1007622 w 1283787"/>
                <a:gd name="connsiteY7" fmla="*/ 1971949 h 2102880"/>
                <a:gd name="connsiteX8" fmla="*/ 901020 w 1283787"/>
                <a:gd name="connsiteY8" fmla="*/ 2102230 h 2102880"/>
                <a:gd name="connsiteX9" fmla="*/ 954615 w 1283787"/>
                <a:gd name="connsiteY9" fmla="*/ 1692523 h 2102880"/>
                <a:gd name="connsiteX10" fmla="*/ 724681 w 1283787"/>
                <a:gd name="connsiteY10" fmla="*/ 1482116 h 2102880"/>
                <a:gd name="connsiteX11" fmla="*/ 688396 w 1283787"/>
                <a:gd name="connsiteY11" fmla="*/ 1632715 h 2102880"/>
                <a:gd name="connsiteX12" fmla="*/ 711333 w 1283787"/>
                <a:gd name="connsiteY12" fmla="*/ 1805952 h 2102880"/>
                <a:gd name="connsiteX13" fmla="*/ 549496 w 1283787"/>
                <a:gd name="connsiteY13" fmla="*/ 1901269 h 2102880"/>
                <a:gd name="connsiteX14" fmla="*/ 426830 w 1283787"/>
                <a:gd name="connsiteY14" fmla="*/ 1568495 h 2102880"/>
                <a:gd name="connsiteX15" fmla="*/ 358325 w 1283787"/>
                <a:gd name="connsiteY15" fmla="*/ 1124697 h 2102880"/>
                <a:gd name="connsiteX16" fmla="*/ 0 w 1283787"/>
                <a:gd name="connsiteY16" fmla="*/ 0 h 2102880"/>
                <a:gd name="connsiteX17" fmla="*/ 627984 w 1283787"/>
                <a:gd name="connsiteY17" fmla="*/ 368549 h 2102880"/>
                <a:gd name="connsiteX0" fmla="*/ 568133 w 1223936"/>
                <a:gd name="connsiteY0" fmla="*/ 222659 h 1956990"/>
                <a:gd name="connsiteX1" fmla="*/ 691997 w 1223936"/>
                <a:gd name="connsiteY1" fmla="*/ 837669 h 1956990"/>
                <a:gd name="connsiteX2" fmla="*/ 903696 w 1223936"/>
                <a:gd name="connsiteY2" fmla="*/ 992213 h 1956990"/>
                <a:gd name="connsiteX3" fmla="*/ 1213156 w 1223936"/>
                <a:gd name="connsiteY3" fmla="*/ 1363751 h 1956990"/>
                <a:gd name="connsiteX4" fmla="*/ 1169446 w 1223936"/>
                <a:gd name="connsiteY4" fmla="*/ 1927958 h 1956990"/>
                <a:gd name="connsiteX5" fmla="*/ 1086007 w 1223936"/>
                <a:gd name="connsiteY5" fmla="*/ 1801076 h 1956990"/>
                <a:gd name="connsiteX6" fmla="*/ 1052658 w 1223936"/>
                <a:gd name="connsiteY6" fmla="*/ 1955913 h 1956990"/>
                <a:gd name="connsiteX7" fmla="*/ 947771 w 1223936"/>
                <a:gd name="connsiteY7" fmla="*/ 1826059 h 1956990"/>
                <a:gd name="connsiteX8" fmla="*/ 841169 w 1223936"/>
                <a:gd name="connsiteY8" fmla="*/ 1956340 h 1956990"/>
                <a:gd name="connsiteX9" fmla="*/ 894764 w 1223936"/>
                <a:gd name="connsiteY9" fmla="*/ 1546633 h 1956990"/>
                <a:gd name="connsiteX10" fmla="*/ 664830 w 1223936"/>
                <a:gd name="connsiteY10" fmla="*/ 1336226 h 1956990"/>
                <a:gd name="connsiteX11" fmla="*/ 628545 w 1223936"/>
                <a:gd name="connsiteY11" fmla="*/ 1486825 h 1956990"/>
                <a:gd name="connsiteX12" fmla="*/ 651482 w 1223936"/>
                <a:gd name="connsiteY12" fmla="*/ 1660062 h 1956990"/>
                <a:gd name="connsiteX13" fmla="*/ 489645 w 1223936"/>
                <a:gd name="connsiteY13" fmla="*/ 1755379 h 1956990"/>
                <a:gd name="connsiteX14" fmla="*/ 366979 w 1223936"/>
                <a:gd name="connsiteY14" fmla="*/ 1422605 h 1956990"/>
                <a:gd name="connsiteX15" fmla="*/ 298474 w 1223936"/>
                <a:gd name="connsiteY15" fmla="*/ 978807 h 1956990"/>
                <a:gd name="connsiteX16" fmla="*/ 0 w 1223936"/>
                <a:gd name="connsiteY16" fmla="*/ 0 h 1956990"/>
                <a:gd name="connsiteX17" fmla="*/ 568133 w 1223936"/>
                <a:gd name="connsiteY17" fmla="*/ 222659 h 1956990"/>
                <a:gd name="connsiteX0" fmla="*/ 588543 w 1223936"/>
                <a:gd name="connsiteY0" fmla="*/ 383685 h 1956990"/>
                <a:gd name="connsiteX1" fmla="*/ 691997 w 1223936"/>
                <a:gd name="connsiteY1" fmla="*/ 837669 h 1956990"/>
                <a:gd name="connsiteX2" fmla="*/ 903696 w 1223936"/>
                <a:gd name="connsiteY2" fmla="*/ 992213 h 1956990"/>
                <a:gd name="connsiteX3" fmla="*/ 1213156 w 1223936"/>
                <a:gd name="connsiteY3" fmla="*/ 1363751 h 1956990"/>
                <a:gd name="connsiteX4" fmla="*/ 1169446 w 1223936"/>
                <a:gd name="connsiteY4" fmla="*/ 1927958 h 1956990"/>
                <a:gd name="connsiteX5" fmla="*/ 1086007 w 1223936"/>
                <a:gd name="connsiteY5" fmla="*/ 1801076 h 1956990"/>
                <a:gd name="connsiteX6" fmla="*/ 1052658 w 1223936"/>
                <a:gd name="connsiteY6" fmla="*/ 1955913 h 1956990"/>
                <a:gd name="connsiteX7" fmla="*/ 947771 w 1223936"/>
                <a:gd name="connsiteY7" fmla="*/ 1826059 h 1956990"/>
                <a:gd name="connsiteX8" fmla="*/ 841169 w 1223936"/>
                <a:gd name="connsiteY8" fmla="*/ 1956340 h 1956990"/>
                <a:gd name="connsiteX9" fmla="*/ 894764 w 1223936"/>
                <a:gd name="connsiteY9" fmla="*/ 1546633 h 1956990"/>
                <a:gd name="connsiteX10" fmla="*/ 664830 w 1223936"/>
                <a:gd name="connsiteY10" fmla="*/ 1336226 h 1956990"/>
                <a:gd name="connsiteX11" fmla="*/ 628545 w 1223936"/>
                <a:gd name="connsiteY11" fmla="*/ 1486825 h 1956990"/>
                <a:gd name="connsiteX12" fmla="*/ 651482 w 1223936"/>
                <a:gd name="connsiteY12" fmla="*/ 1660062 h 1956990"/>
                <a:gd name="connsiteX13" fmla="*/ 489645 w 1223936"/>
                <a:gd name="connsiteY13" fmla="*/ 1755379 h 1956990"/>
                <a:gd name="connsiteX14" fmla="*/ 366979 w 1223936"/>
                <a:gd name="connsiteY14" fmla="*/ 1422605 h 1956990"/>
                <a:gd name="connsiteX15" fmla="*/ 298474 w 1223936"/>
                <a:gd name="connsiteY15" fmla="*/ 978807 h 1956990"/>
                <a:gd name="connsiteX16" fmla="*/ 0 w 1223936"/>
                <a:gd name="connsiteY16" fmla="*/ 0 h 1956990"/>
                <a:gd name="connsiteX17" fmla="*/ 588543 w 1223936"/>
                <a:gd name="connsiteY17" fmla="*/ 383685 h 1956990"/>
                <a:gd name="connsiteX0" fmla="*/ 598335 w 1223936"/>
                <a:gd name="connsiteY0" fmla="*/ 347369 h 1956990"/>
                <a:gd name="connsiteX1" fmla="*/ 691997 w 1223936"/>
                <a:gd name="connsiteY1" fmla="*/ 837669 h 1956990"/>
                <a:gd name="connsiteX2" fmla="*/ 903696 w 1223936"/>
                <a:gd name="connsiteY2" fmla="*/ 992213 h 1956990"/>
                <a:gd name="connsiteX3" fmla="*/ 1213156 w 1223936"/>
                <a:gd name="connsiteY3" fmla="*/ 1363751 h 1956990"/>
                <a:gd name="connsiteX4" fmla="*/ 1169446 w 1223936"/>
                <a:gd name="connsiteY4" fmla="*/ 1927958 h 1956990"/>
                <a:gd name="connsiteX5" fmla="*/ 1086007 w 1223936"/>
                <a:gd name="connsiteY5" fmla="*/ 1801076 h 1956990"/>
                <a:gd name="connsiteX6" fmla="*/ 1052658 w 1223936"/>
                <a:gd name="connsiteY6" fmla="*/ 1955913 h 1956990"/>
                <a:gd name="connsiteX7" fmla="*/ 947771 w 1223936"/>
                <a:gd name="connsiteY7" fmla="*/ 1826059 h 1956990"/>
                <a:gd name="connsiteX8" fmla="*/ 841169 w 1223936"/>
                <a:gd name="connsiteY8" fmla="*/ 1956340 h 1956990"/>
                <a:gd name="connsiteX9" fmla="*/ 894764 w 1223936"/>
                <a:gd name="connsiteY9" fmla="*/ 1546633 h 1956990"/>
                <a:gd name="connsiteX10" fmla="*/ 664830 w 1223936"/>
                <a:gd name="connsiteY10" fmla="*/ 1336226 h 1956990"/>
                <a:gd name="connsiteX11" fmla="*/ 628545 w 1223936"/>
                <a:gd name="connsiteY11" fmla="*/ 1486825 h 1956990"/>
                <a:gd name="connsiteX12" fmla="*/ 651482 w 1223936"/>
                <a:gd name="connsiteY12" fmla="*/ 1660062 h 1956990"/>
                <a:gd name="connsiteX13" fmla="*/ 489645 w 1223936"/>
                <a:gd name="connsiteY13" fmla="*/ 1755379 h 1956990"/>
                <a:gd name="connsiteX14" fmla="*/ 366979 w 1223936"/>
                <a:gd name="connsiteY14" fmla="*/ 1422605 h 1956990"/>
                <a:gd name="connsiteX15" fmla="*/ 298474 w 1223936"/>
                <a:gd name="connsiteY15" fmla="*/ 978807 h 1956990"/>
                <a:gd name="connsiteX16" fmla="*/ 0 w 1223936"/>
                <a:gd name="connsiteY16" fmla="*/ 0 h 1956990"/>
                <a:gd name="connsiteX17" fmla="*/ 598335 w 1223936"/>
                <a:gd name="connsiteY17" fmla="*/ 347369 h 1956990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624725 w 1220116"/>
                <a:gd name="connsiteY11" fmla="*/ 1499879 h 1970044"/>
                <a:gd name="connsiteX12" fmla="*/ 647662 w 1220116"/>
                <a:gd name="connsiteY12" fmla="*/ 1673116 h 1970044"/>
                <a:gd name="connsiteX13" fmla="*/ 485825 w 1220116"/>
                <a:gd name="connsiteY13" fmla="*/ 1768433 h 1970044"/>
                <a:gd name="connsiteX14" fmla="*/ 363159 w 1220116"/>
                <a:gd name="connsiteY14" fmla="*/ 143565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647662 w 1220116"/>
                <a:gd name="connsiteY12" fmla="*/ 1673116 h 1970044"/>
                <a:gd name="connsiteX13" fmla="*/ 485825 w 1220116"/>
                <a:gd name="connsiteY13" fmla="*/ 1768433 h 1970044"/>
                <a:gd name="connsiteX14" fmla="*/ 363159 w 1220116"/>
                <a:gd name="connsiteY14" fmla="*/ 143565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485825 w 1220116"/>
                <a:gd name="connsiteY13" fmla="*/ 1768433 h 1970044"/>
                <a:gd name="connsiteX14" fmla="*/ 363159 w 1220116"/>
                <a:gd name="connsiteY14" fmla="*/ 143565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376393 w 1220116"/>
                <a:gd name="connsiteY13" fmla="*/ 1746419 h 1970044"/>
                <a:gd name="connsiteX14" fmla="*/ 363159 w 1220116"/>
                <a:gd name="connsiteY14" fmla="*/ 143565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376393 w 1220116"/>
                <a:gd name="connsiteY13" fmla="*/ 1746419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79058 w 1220116"/>
                <a:gd name="connsiteY12" fmla="*/ 1659713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85284 w 1220116"/>
                <a:gd name="connsiteY11" fmla="*/ 1515016 h 1970044"/>
                <a:gd name="connsiteX12" fmla="*/ 538923 w 1220116"/>
                <a:gd name="connsiteY12" fmla="*/ 1662976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67716 w 1220116"/>
                <a:gd name="connsiteY11" fmla="*/ 1512377 h 1970044"/>
                <a:gd name="connsiteX12" fmla="*/ 538923 w 1220116"/>
                <a:gd name="connsiteY12" fmla="*/ 1662976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67716 w 1220116"/>
                <a:gd name="connsiteY11" fmla="*/ 151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94515 w 1220116"/>
                <a:gd name="connsiteY0" fmla="*/ 360423 h 1970044"/>
                <a:gd name="connsiteX1" fmla="*/ 688177 w 1220116"/>
                <a:gd name="connsiteY1" fmla="*/ 850723 h 1970044"/>
                <a:gd name="connsiteX2" fmla="*/ 899876 w 1220116"/>
                <a:gd name="connsiteY2" fmla="*/ 1005267 h 1970044"/>
                <a:gd name="connsiteX3" fmla="*/ 1209336 w 1220116"/>
                <a:gd name="connsiteY3" fmla="*/ 1376805 h 1970044"/>
                <a:gd name="connsiteX4" fmla="*/ 1165626 w 1220116"/>
                <a:gd name="connsiteY4" fmla="*/ 1941012 h 1970044"/>
                <a:gd name="connsiteX5" fmla="*/ 1082187 w 1220116"/>
                <a:gd name="connsiteY5" fmla="*/ 1814130 h 1970044"/>
                <a:gd name="connsiteX6" fmla="*/ 1048838 w 1220116"/>
                <a:gd name="connsiteY6" fmla="*/ 1968967 h 1970044"/>
                <a:gd name="connsiteX7" fmla="*/ 943951 w 1220116"/>
                <a:gd name="connsiteY7" fmla="*/ 1839113 h 1970044"/>
                <a:gd name="connsiteX8" fmla="*/ 837349 w 1220116"/>
                <a:gd name="connsiteY8" fmla="*/ 1969394 h 1970044"/>
                <a:gd name="connsiteX9" fmla="*/ 890944 w 1220116"/>
                <a:gd name="connsiteY9" fmla="*/ 1559687 h 1970044"/>
                <a:gd name="connsiteX10" fmla="*/ 661010 w 1220116"/>
                <a:gd name="connsiteY10" fmla="*/ 1349280 h 1970044"/>
                <a:gd name="connsiteX11" fmla="*/ 550635 w 1220116"/>
                <a:gd name="connsiteY11" fmla="*/ 1502377 h 1970044"/>
                <a:gd name="connsiteX12" fmla="*/ 520869 w 1220116"/>
                <a:gd name="connsiteY12" fmla="*/ 1667697 h 1970044"/>
                <a:gd name="connsiteX13" fmla="*/ 383475 w 1220116"/>
                <a:gd name="connsiteY13" fmla="*/ 1773500 h 1970044"/>
                <a:gd name="connsiteX14" fmla="*/ 351077 w 1220116"/>
                <a:gd name="connsiteY14" fmla="*/ 1417119 h 1970044"/>
                <a:gd name="connsiteX15" fmla="*/ 294654 w 1220116"/>
                <a:gd name="connsiteY15" fmla="*/ 991861 h 1970044"/>
                <a:gd name="connsiteX16" fmla="*/ 0 w 1220116"/>
                <a:gd name="connsiteY16" fmla="*/ 0 h 1970044"/>
                <a:gd name="connsiteX17" fmla="*/ 594515 w 1220116"/>
                <a:gd name="connsiteY17" fmla="*/ 360423 h 1970044"/>
                <a:gd name="connsiteX0" fmla="*/ 533754 w 1159355"/>
                <a:gd name="connsiteY0" fmla="*/ 496865 h 2106486"/>
                <a:gd name="connsiteX1" fmla="*/ 627416 w 1159355"/>
                <a:gd name="connsiteY1" fmla="*/ 987165 h 2106486"/>
                <a:gd name="connsiteX2" fmla="*/ 839115 w 1159355"/>
                <a:gd name="connsiteY2" fmla="*/ 1141709 h 2106486"/>
                <a:gd name="connsiteX3" fmla="*/ 1148575 w 1159355"/>
                <a:gd name="connsiteY3" fmla="*/ 1513247 h 2106486"/>
                <a:gd name="connsiteX4" fmla="*/ 1104865 w 1159355"/>
                <a:gd name="connsiteY4" fmla="*/ 2077454 h 2106486"/>
                <a:gd name="connsiteX5" fmla="*/ 1021426 w 1159355"/>
                <a:gd name="connsiteY5" fmla="*/ 1950572 h 2106486"/>
                <a:gd name="connsiteX6" fmla="*/ 988077 w 1159355"/>
                <a:gd name="connsiteY6" fmla="*/ 2105409 h 2106486"/>
                <a:gd name="connsiteX7" fmla="*/ 883190 w 1159355"/>
                <a:gd name="connsiteY7" fmla="*/ 1975555 h 2106486"/>
                <a:gd name="connsiteX8" fmla="*/ 776588 w 1159355"/>
                <a:gd name="connsiteY8" fmla="*/ 2105836 h 2106486"/>
                <a:gd name="connsiteX9" fmla="*/ 830183 w 1159355"/>
                <a:gd name="connsiteY9" fmla="*/ 1696129 h 2106486"/>
                <a:gd name="connsiteX10" fmla="*/ 600249 w 1159355"/>
                <a:gd name="connsiteY10" fmla="*/ 1485722 h 2106486"/>
                <a:gd name="connsiteX11" fmla="*/ 489874 w 1159355"/>
                <a:gd name="connsiteY11" fmla="*/ 1638819 h 2106486"/>
                <a:gd name="connsiteX12" fmla="*/ 460108 w 1159355"/>
                <a:gd name="connsiteY12" fmla="*/ 1804139 h 2106486"/>
                <a:gd name="connsiteX13" fmla="*/ 322714 w 1159355"/>
                <a:gd name="connsiteY13" fmla="*/ 1909942 h 2106486"/>
                <a:gd name="connsiteX14" fmla="*/ 290316 w 1159355"/>
                <a:gd name="connsiteY14" fmla="*/ 1553561 h 2106486"/>
                <a:gd name="connsiteX15" fmla="*/ 233893 w 1159355"/>
                <a:gd name="connsiteY15" fmla="*/ 1128303 h 2106486"/>
                <a:gd name="connsiteX16" fmla="*/ 0 w 1159355"/>
                <a:gd name="connsiteY16" fmla="*/ 0 h 2106486"/>
                <a:gd name="connsiteX17" fmla="*/ 533754 w 1159355"/>
                <a:gd name="connsiteY17" fmla="*/ 496865 h 2106486"/>
                <a:gd name="connsiteX0" fmla="*/ 569379 w 1159355"/>
                <a:gd name="connsiteY0" fmla="*/ 338063 h 2106486"/>
                <a:gd name="connsiteX1" fmla="*/ 627416 w 1159355"/>
                <a:gd name="connsiteY1" fmla="*/ 987165 h 2106486"/>
                <a:gd name="connsiteX2" fmla="*/ 839115 w 1159355"/>
                <a:gd name="connsiteY2" fmla="*/ 1141709 h 2106486"/>
                <a:gd name="connsiteX3" fmla="*/ 1148575 w 1159355"/>
                <a:gd name="connsiteY3" fmla="*/ 1513247 h 2106486"/>
                <a:gd name="connsiteX4" fmla="*/ 1104865 w 1159355"/>
                <a:gd name="connsiteY4" fmla="*/ 2077454 h 2106486"/>
                <a:gd name="connsiteX5" fmla="*/ 1021426 w 1159355"/>
                <a:gd name="connsiteY5" fmla="*/ 1950572 h 2106486"/>
                <a:gd name="connsiteX6" fmla="*/ 988077 w 1159355"/>
                <a:gd name="connsiteY6" fmla="*/ 2105409 h 2106486"/>
                <a:gd name="connsiteX7" fmla="*/ 883190 w 1159355"/>
                <a:gd name="connsiteY7" fmla="*/ 1975555 h 2106486"/>
                <a:gd name="connsiteX8" fmla="*/ 776588 w 1159355"/>
                <a:gd name="connsiteY8" fmla="*/ 2105836 h 2106486"/>
                <a:gd name="connsiteX9" fmla="*/ 830183 w 1159355"/>
                <a:gd name="connsiteY9" fmla="*/ 1696129 h 2106486"/>
                <a:gd name="connsiteX10" fmla="*/ 600249 w 1159355"/>
                <a:gd name="connsiteY10" fmla="*/ 1485722 h 2106486"/>
                <a:gd name="connsiteX11" fmla="*/ 489874 w 1159355"/>
                <a:gd name="connsiteY11" fmla="*/ 1638819 h 2106486"/>
                <a:gd name="connsiteX12" fmla="*/ 460108 w 1159355"/>
                <a:gd name="connsiteY12" fmla="*/ 1804139 h 2106486"/>
                <a:gd name="connsiteX13" fmla="*/ 322714 w 1159355"/>
                <a:gd name="connsiteY13" fmla="*/ 1909942 h 2106486"/>
                <a:gd name="connsiteX14" fmla="*/ 290316 w 1159355"/>
                <a:gd name="connsiteY14" fmla="*/ 1553561 h 2106486"/>
                <a:gd name="connsiteX15" fmla="*/ 233893 w 1159355"/>
                <a:gd name="connsiteY15" fmla="*/ 1128303 h 2106486"/>
                <a:gd name="connsiteX16" fmla="*/ 0 w 1159355"/>
                <a:gd name="connsiteY16" fmla="*/ 0 h 2106486"/>
                <a:gd name="connsiteX17" fmla="*/ 569379 w 1159355"/>
                <a:gd name="connsiteY17" fmla="*/ 338063 h 2106486"/>
                <a:gd name="connsiteX0" fmla="*/ 569379 w 1159355"/>
                <a:gd name="connsiteY0" fmla="*/ 338063 h 2106486"/>
                <a:gd name="connsiteX1" fmla="*/ 627416 w 1159355"/>
                <a:gd name="connsiteY1" fmla="*/ 987165 h 2106486"/>
                <a:gd name="connsiteX2" fmla="*/ 839115 w 1159355"/>
                <a:gd name="connsiteY2" fmla="*/ 1141709 h 2106486"/>
                <a:gd name="connsiteX3" fmla="*/ 1148575 w 1159355"/>
                <a:gd name="connsiteY3" fmla="*/ 1513247 h 2106486"/>
                <a:gd name="connsiteX4" fmla="*/ 1104865 w 1159355"/>
                <a:gd name="connsiteY4" fmla="*/ 2077454 h 2106486"/>
                <a:gd name="connsiteX5" fmla="*/ 1021426 w 1159355"/>
                <a:gd name="connsiteY5" fmla="*/ 1950572 h 2106486"/>
                <a:gd name="connsiteX6" fmla="*/ 988077 w 1159355"/>
                <a:gd name="connsiteY6" fmla="*/ 2105409 h 2106486"/>
                <a:gd name="connsiteX7" fmla="*/ 883190 w 1159355"/>
                <a:gd name="connsiteY7" fmla="*/ 1975555 h 2106486"/>
                <a:gd name="connsiteX8" fmla="*/ 776588 w 1159355"/>
                <a:gd name="connsiteY8" fmla="*/ 2105836 h 2106486"/>
                <a:gd name="connsiteX9" fmla="*/ 830183 w 1159355"/>
                <a:gd name="connsiteY9" fmla="*/ 1696129 h 2106486"/>
                <a:gd name="connsiteX10" fmla="*/ 600249 w 1159355"/>
                <a:gd name="connsiteY10" fmla="*/ 1485722 h 2106486"/>
                <a:gd name="connsiteX11" fmla="*/ 489874 w 1159355"/>
                <a:gd name="connsiteY11" fmla="*/ 1638819 h 2106486"/>
                <a:gd name="connsiteX12" fmla="*/ 460108 w 1159355"/>
                <a:gd name="connsiteY12" fmla="*/ 1804139 h 2106486"/>
                <a:gd name="connsiteX13" fmla="*/ 322714 w 1159355"/>
                <a:gd name="connsiteY13" fmla="*/ 1909942 h 2106486"/>
                <a:gd name="connsiteX14" fmla="*/ 290316 w 1159355"/>
                <a:gd name="connsiteY14" fmla="*/ 1553561 h 2106486"/>
                <a:gd name="connsiteX15" fmla="*/ 233893 w 1159355"/>
                <a:gd name="connsiteY15" fmla="*/ 1128303 h 2106486"/>
                <a:gd name="connsiteX16" fmla="*/ 0 w 1159355"/>
                <a:gd name="connsiteY16" fmla="*/ 0 h 2106486"/>
                <a:gd name="connsiteX17" fmla="*/ 569379 w 1159355"/>
                <a:gd name="connsiteY17" fmla="*/ 338063 h 2106486"/>
                <a:gd name="connsiteX0" fmla="*/ 494180 w 1084156"/>
                <a:gd name="connsiteY0" fmla="*/ 290219 h 2058642"/>
                <a:gd name="connsiteX1" fmla="*/ 552217 w 1084156"/>
                <a:gd name="connsiteY1" fmla="*/ 939321 h 2058642"/>
                <a:gd name="connsiteX2" fmla="*/ 763916 w 1084156"/>
                <a:gd name="connsiteY2" fmla="*/ 1093865 h 2058642"/>
                <a:gd name="connsiteX3" fmla="*/ 1073376 w 1084156"/>
                <a:gd name="connsiteY3" fmla="*/ 1465403 h 2058642"/>
                <a:gd name="connsiteX4" fmla="*/ 1029666 w 1084156"/>
                <a:gd name="connsiteY4" fmla="*/ 2029610 h 2058642"/>
                <a:gd name="connsiteX5" fmla="*/ 946227 w 1084156"/>
                <a:gd name="connsiteY5" fmla="*/ 1902728 h 2058642"/>
                <a:gd name="connsiteX6" fmla="*/ 912878 w 1084156"/>
                <a:gd name="connsiteY6" fmla="*/ 2057565 h 2058642"/>
                <a:gd name="connsiteX7" fmla="*/ 807991 w 1084156"/>
                <a:gd name="connsiteY7" fmla="*/ 1927711 h 2058642"/>
                <a:gd name="connsiteX8" fmla="*/ 701389 w 1084156"/>
                <a:gd name="connsiteY8" fmla="*/ 2057992 h 2058642"/>
                <a:gd name="connsiteX9" fmla="*/ 754984 w 1084156"/>
                <a:gd name="connsiteY9" fmla="*/ 1648285 h 2058642"/>
                <a:gd name="connsiteX10" fmla="*/ 525050 w 1084156"/>
                <a:gd name="connsiteY10" fmla="*/ 1437878 h 2058642"/>
                <a:gd name="connsiteX11" fmla="*/ 414675 w 1084156"/>
                <a:gd name="connsiteY11" fmla="*/ 1590975 h 2058642"/>
                <a:gd name="connsiteX12" fmla="*/ 384909 w 1084156"/>
                <a:gd name="connsiteY12" fmla="*/ 1756295 h 2058642"/>
                <a:gd name="connsiteX13" fmla="*/ 247515 w 1084156"/>
                <a:gd name="connsiteY13" fmla="*/ 1862098 h 2058642"/>
                <a:gd name="connsiteX14" fmla="*/ 215117 w 1084156"/>
                <a:gd name="connsiteY14" fmla="*/ 1505717 h 2058642"/>
                <a:gd name="connsiteX15" fmla="*/ 158694 w 1084156"/>
                <a:gd name="connsiteY15" fmla="*/ 1080459 h 2058642"/>
                <a:gd name="connsiteX16" fmla="*/ 0 w 1084156"/>
                <a:gd name="connsiteY16" fmla="*/ 0 h 2058642"/>
                <a:gd name="connsiteX17" fmla="*/ 494180 w 1084156"/>
                <a:gd name="connsiteY17" fmla="*/ 290219 h 2058642"/>
                <a:gd name="connsiteX0" fmla="*/ 494180 w 1084156"/>
                <a:gd name="connsiteY0" fmla="*/ 290219 h 2058642"/>
                <a:gd name="connsiteX1" fmla="*/ 552217 w 1084156"/>
                <a:gd name="connsiteY1" fmla="*/ 939321 h 2058642"/>
                <a:gd name="connsiteX2" fmla="*/ 763916 w 1084156"/>
                <a:gd name="connsiteY2" fmla="*/ 1093865 h 2058642"/>
                <a:gd name="connsiteX3" fmla="*/ 1073376 w 1084156"/>
                <a:gd name="connsiteY3" fmla="*/ 1465403 h 2058642"/>
                <a:gd name="connsiteX4" fmla="*/ 1029666 w 1084156"/>
                <a:gd name="connsiteY4" fmla="*/ 2029610 h 2058642"/>
                <a:gd name="connsiteX5" fmla="*/ 946227 w 1084156"/>
                <a:gd name="connsiteY5" fmla="*/ 1902728 h 2058642"/>
                <a:gd name="connsiteX6" fmla="*/ 912878 w 1084156"/>
                <a:gd name="connsiteY6" fmla="*/ 2057565 h 2058642"/>
                <a:gd name="connsiteX7" fmla="*/ 807991 w 1084156"/>
                <a:gd name="connsiteY7" fmla="*/ 1927711 h 2058642"/>
                <a:gd name="connsiteX8" fmla="*/ 701389 w 1084156"/>
                <a:gd name="connsiteY8" fmla="*/ 2057992 h 2058642"/>
                <a:gd name="connsiteX9" fmla="*/ 754984 w 1084156"/>
                <a:gd name="connsiteY9" fmla="*/ 1648285 h 2058642"/>
                <a:gd name="connsiteX10" fmla="*/ 525050 w 1084156"/>
                <a:gd name="connsiteY10" fmla="*/ 1437878 h 2058642"/>
                <a:gd name="connsiteX11" fmla="*/ 414675 w 1084156"/>
                <a:gd name="connsiteY11" fmla="*/ 1590975 h 2058642"/>
                <a:gd name="connsiteX12" fmla="*/ 384909 w 1084156"/>
                <a:gd name="connsiteY12" fmla="*/ 1756295 h 2058642"/>
                <a:gd name="connsiteX13" fmla="*/ 247515 w 1084156"/>
                <a:gd name="connsiteY13" fmla="*/ 1862098 h 2058642"/>
                <a:gd name="connsiteX14" fmla="*/ 215117 w 1084156"/>
                <a:gd name="connsiteY14" fmla="*/ 1505717 h 2058642"/>
                <a:gd name="connsiteX15" fmla="*/ 158694 w 1084156"/>
                <a:gd name="connsiteY15" fmla="*/ 1080459 h 2058642"/>
                <a:gd name="connsiteX16" fmla="*/ 0 w 1084156"/>
                <a:gd name="connsiteY16" fmla="*/ 0 h 2058642"/>
                <a:gd name="connsiteX17" fmla="*/ 494180 w 1084156"/>
                <a:gd name="connsiteY17" fmla="*/ 290219 h 2058642"/>
                <a:gd name="connsiteX0" fmla="*/ 494180 w 1084156"/>
                <a:gd name="connsiteY0" fmla="*/ 290219 h 2058642"/>
                <a:gd name="connsiteX1" fmla="*/ 552217 w 1084156"/>
                <a:gd name="connsiteY1" fmla="*/ 939321 h 2058642"/>
                <a:gd name="connsiteX2" fmla="*/ 763916 w 1084156"/>
                <a:gd name="connsiteY2" fmla="*/ 1093865 h 2058642"/>
                <a:gd name="connsiteX3" fmla="*/ 1073376 w 1084156"/>
                <a:gd name="connsiteY3" fmla="*/ 1465403 h 2058642"/>
                <a:gd name="connsiteX4" fmla="*/ 1029666 w 1084156"/>
                <a:gd name="connsiteY4" fmla="*/ 2029610 h 2058642"/>
                <a:gd name="connsiteX5" fmla="*/ 946227 w 1084156"/>
                <a:gd name="connsiteY5" fmla="*/ 1902728 h 2058642"/>
                <a:gd name="connsiteX6" fmla="*/ 912878 w 1084156"/>
                <a:gd name="connsiteY6" fmla="*/ 2057565 h 2058642"/>
                <a:gd name="connsiteX7" fmla="*/ 807991 w 1084156"/>
                <a:gd name="connsiteY7" fmla="*/ 1927711 h 2058642"/>
                <a:gd name="connsiteX8" fmla="*/ 701389 w 1084156"/>
                <a:gd name="connsiteY8" fmla="*/ 2057992 h 2058642"/>
                <a:gd name="connsiteX9" fmla="*/ 754984 w 1084156"/>
                <a:gd name="connsiteY9" fmla="*/ 1648285 h 2058642"/>
                <a:gd name="connsiteX10" fmla="*/ 525050 w 1084156"/>
                <a:gd name="connsiteY10" fmla="*/ 1437878 h 2058642"/>
                <a:gd name="connsiteX11" fmla="*/ 414675 w 1084156"/>
                <a:gd name="connsiteY11" fmla="*/ 1590975 h 2058642"/>
                <a:gd name="connsiteX12" fmla="*/ 384909 w 1084156"/>
                <a:gd name="connsiteY12" fmla="*/ 1756295 h 2058642"/>
                <a:gd name="connsiteX13" fmla="*/ 247515 w 1084156"/>
                <a:gd name="connsiteY13" fmla="*/ 1862098 h 2058642"/>
                <a:gd name="connsiteX14" fmla="*/ 215117 w 1084156"/>
                <a:gd name="connsiteY14" fmla="*/ 1505717 h 2058642"/>
                <a:gd name="connsiteX15" fmla="*/ 216538 w 1084156"/>
                <a:gd name="connsiteY15" fmla="*/ 988178 h 2058642"/>
                <a:gd name="connsiteX16" fmla="*/ 0 w 1084156"/>
                <a:gd name="connsiteY16" fmla="*/ 0 h 2058642"/>
                <a:gd name="connsiteX17" fmla="*/ 494180 w 1084156"/>
                <a:gd name="connsiteY17" fmla="*/ 290219 h 2058642"/>
                <a:gd name="connsiteX0" fmla="*/ 494180 w 1084156"/>
                <a:gd name="connsiteY0" fmla="*/ 290219 h 2058642"/>
                <a:gd name="connsiteX1" fmla="*/ 591866 w 1084156"/>
                <a:gd name="connsiteY1" fmla="*/ 943419 h 2058642"/>
                <a:gd name="connsiteX2" fmla="*/ 763916 w 1084156"/>
                <a:gd name="connsiteY2" fmla="*/ 1093865 h 2058642"/>
                <a:gd name="connsiteX3" fmla="*/ 1073376 w 1084156"/>
                <a:gd name="connsiteY3" fmla="*/ 1465403 h 2058642"/>
                <a:gd name="connsiteX4" fmla="*/ 1029666 w 1084156"/>
                <a:gd name="connsiteY4" fmla="*/ 2029610 h 2058642"/>
                <a:gd name="connsiteX5" fmla="*/ 946227 w 1084156"/>
                <a:gd name="connsiteY5" fmla="*/ 1902728 h 2058642"/>
                <a:gd name="connsiteX6" fmla="*/ 912878 w 1084156"/>
                <a:gd name="connsiteY6" fmla="*/ 2057565 h 2058642"/>
                <a:gd name="connsiteX7" fmla="*/ 807991 w 1084156"/>
                <a:gd name="connsiteY7" fmla="*/ 1927711 h 2058642"/>
                <a:gd name="connsiteX8" fmla="*/ 701389 w 1084156"/>
                <a:gd name="connsiteY8" fmla="*/ 2057992 h 2058642"/>
                <a:gd name="connsiteX9" fmla="*/ 754984 w 1084156"/>
                <a:gd name="connsiteY9" fmla="*/ 1648285 h 2058642"/>
                <a:gd name="connsiteX10" fmla="*/ 525050 w 1084156"/>
                <a:gd name="connsiteY10" fmla="*/ 1437878 h 2058642"/>
                <a:gd name="connsiteX11" fmla="*/ 414675 w 1084156"/>
                <a:gd name="connsiteY11" fmla="*/ 1590975 h 2058642"/>
                <a:gd name="connsiteX12" fmla="*/ 384909 w 1084156"/>
                <a:gd name="connsiteY12" fmla="*/ 1756295 h 2058642"/>
                <a:gd name="connsiteX13" fmla="*/ 247515 w 1084156"/>
                <a:gd name="connsiteY13" fmla="*/ 1862098 h 2058642"/>
                <a:gd name="connsiteX14" fmla="*/ 215117 w 1084156"/>
                <a:gd name="connsiteY14" fmla="*/ 1505717 h 2058642"/>
                <a:gd name="connsiteX15" fmla="*/ 216538 w 1084156"/>
                <a:gd name="connsiteY15" fmla="*/ 988178 h 2058642"/>
                <a:gd name="connsiteX16" fmla="*/ 0 w 1084156"/>
                <a:gd name="connsiteY16" fmla="*/ 0 h 2058642"/>
                <a:gd name="connsiteX17" fmla="*/ 494180 w 1084156"/>
                <a:gd name="connsiteY17" fmla="*/ 290219 h 2058642"/>
                <a:gd name="connsiteX0" fmla="*/ 541396 w 1084156"/>
                <a:gd name="connsiteY0" fmla="*/ 314037 h 2058642"/>
                <a:gd name="connsiteX1" fmla="*/ 591866 w 1084156"/>
                <a:gd name="connsiteY1" fmla="*/ 943419 h 2058642"/>
                <a:gd name="connsiteX2" fmla="*/ 763916 w 1084156"/>
                <a:gd name="connsiteY2" fmla="*/ 1093865 h 2058642"/>
                <a:gd name="connsiteX3" fmla="*/ 1073376 w 1084156"/>
                <a:gd name="connsiteY3" fmla="*/ 1465403 h 2058642"/>
                <a:gd name="connsiteX4" fmla="*/ 1029666 w 1084156"/>
                <a:gd name="connsiteY4" fmla="*/ 2029610 h 2058642"/>
                <a:gd name="connsiteX5" fmla="*/ 946227 w 1084156"/>
                <a:gd name="connsiteY5" fmla="*/ 1902728 h 2058642"/>
                <a:gd name="connsiteX6" fmla="*/ 912878 w 1084156"/>
                <a:gd name="connsiteY6" fmla="*/ 2057565 h 2058642"/>
                <a:gd name="connsiteX7" fmla="*/ 807991 w 1084156"/>
                <a:gd name="connsiteY7" fmla="*/ 1927711 h 2058642"/>
                <a:gd name="connsiteX8" fmla="*/ 701389 w 1084156"/>
                <a:gd name="connsiteY8" fmla="*/ 2057992 h 2058642"/>
                <a:gd name="connsiteX9" fmla="*/ 754984 w 1084156"/>
                <a:gd name="connsiteY9" fmla="*/ 1648285 h 2058642"/>
                <a:gd name="connsiteX10" fmla="*/ 525050 w 1084156"/>
                <a:gd name="connsiteY10" fmla="*/ 1437878 h 2058642"/>
                <a:gd name="connsiteX11" fmla="*/ 414675 w 1084156"/>
                <a:gd name="connsiteY11" fmla="*/ 1590975 h 2058642"/>
                <a:gd name="connsiteX12" fmla="*/ 384909 w 1084156"/>
                <a:gd name="connsiteY12" fmla="*/ 1756295 h 2058642"/>
                <a:gd name="connsiteX13" fmla="*/ 247515 w 1084156"/>
                <a:gd name="connsiteY13" fmla="*/ 1862098 h 2058642"/>
                <a:gd name="connsiteX14" fmla="*/ 215117 w 1084156"/>
                <a:gd name="connsiteY14" fmla="*/ 1505717 h 2058642"/>
                <a:gd name="connsiteX15" fmla="*/ 216538 w 1084156"/>
                <a:gd name="connsiteY15" fmla="*/ 988178 h 2058642"/>
                <a:gd name="connsiteX16" fmla="*/ 0 w 1084156"/>
                <a:gd name="connsiteY16" fmla="*/ 0 h 2058642"/>
                <a:gd name="connsiteX17" fmla="*/ 541396 w 1084156"/>
                <a:gd name="connsiteY17" fmla="*/ 314037 h 205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4156" h="2058642">
                  <a:moveTo>
                    <a:pt x="541396" y="314037"/>
                  </a:moveTo>
                  <a:lnTo>
                    <a:pt x="591866" y="943419"/>
                  </a:lnTo>
                  <a:cubicBezTo>
                    <a:pt x="664418" y="989969"/>
                    <a:pt x="649664" y="1005616"/>
                    <a:pt x="763916" y="1093865"/>
                  </a:cubicBezTo>
                  <a:cubicBezTo>
                    <a:pt x="850776" y="1181545"/>
                    <a:pt x="1007353" y="1325458"/>
                    <a:pt x="1073376" y="1465403"/>
                  </a:cubicBezTo>
                  <a:cubicBezTo>
                    <a:pt x="1106665" y="1633583"/>
                    <a:pt x="1054503" y="1995602"/>
                    <a:pt x="1029666" y="2029610"/>
                  </a:cubicBezTo>
                  <a:cubicBezTo>
                    <a:pt x="1018010" y="2041672"/>
                    <a:pt x="977663" y="1936167"/>
                    <a:pt x="946227" y="1902728"/>
                  </a:cubicBezTo>
                  <a:cubicBezTo>
                    <a:pt x="948667" y="1979308"/>
                    <a:pt x="926096" y="2044999"/>
                    <a:pt x="912878" y="2057565"/>
                  </a:cubicBezTo>
                  <a:cubicBezTo>
                    <a:pt x="896481" y="2069335"/>
                    <a:pt x="838659" y="1981933"/>
                    <a:pt x="807991" y="1927711"/>
                  </a:cubicBezTo>
                  <a:cubicBezTo>
                    <a:pt x="799208" y="1982824"/>
                    <a:pt x="713656" y="2049737"/>
                    <a:pt x="701389" y="2057992"/>
                  </a:cubicBezTo>
                  <a:cubicBezTo>
                    <a:pt x="625983" y="1930471"/>
                    <a:pt x="717994" y="1832423"/>
                    <a:pt x="754984" y="1648285"/>
                  </a:cubicBezTo>
                  <a:cubicBezTo>
                    <a:pt x="680988" y="1503428"/>
                    <a:pt x="587478" y="1438585"/>
                    <a:pt x="525050" y="1437878"/>
                  </a:cubicBezTo>
                  <a:cubicBezTo>
                    <a:pt x="464021" y="1449363"/>
                    <a:pt x="427932" y="1503073"/>
                    <a:pt x="414675" y="1590975"/>
                  </a:cubicBezTo>
                  <a:cubicBezTo>
                    <a:pt x="403693" y="1708072"/>
                    <a:pt x="405632" y="1687068"/>
                    <a:pt x="384909" y="1756295"/>
                  </a:cubicBezTo>
                  <a:cubicBezTo>
                    <a:pt x="361702" y="1853599"/>
                    <a:pt x="244018" y="1945998"/>
                    <a:pt x="247515" y="1862098"/>
                  </a:cubicBezTo>
                  <a:cubicBezTo>
                    <a:pt x="238086" y="1695856"/>
                    <a:pt x="249215" y="1767206"/>
                    <a:pt x="215117" y="1505717"/>
                  </a:cubicBezTo>
                  <a:cubicBezTo>
                    <a:pt x="147511" y="1357743"/>
                    <a:pt x="242172" y="1130059"/>
                    <a:pt x="216538" y="988178"/>
                  </a:cubicBezTo>
                  <a:cubicBezTo>
                    <a:pt x="181970" y="852255"/>
                    <a:pt x="32194" y="169904"/>
                    <a:pt x="0" y="0"/>
                  </a:cubicBezTo>
                  <a:cubicBezTo>
                    <a:pt x="189793" y="112688"/>
                    <a:pt x="353270" y="198502"/>
                    <a:pt x="541396" y="31403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ko-KR"/>
                <a:t>Facebook      .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3FE8499-6DB4-43F2-B005-E81E71C61F69}"/>
                </a:ext>
              </a:extLst>
            </p:cNvPr>
            <p:cNvGrpSpPr/>
            <p:nvPr/>
          </p:nvGrpSpPr>
          <p:grpSpPr>
            <a:xfrm>
              <a:off x="3151284" y="3415478"/>
              <a:ext cx="1212613" cy="1212613"/>
              <a:chOff x="3151284" y="3415478"/>
              <a:chExt cx="1212613" cy="1212613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51EA1F51-99A5-4279-8C32-39962BADD5DD}"/>
                  </a:ext>
                </a:extLst>
              </p:cNvPr>
              <p:cNvSpPr/>
              <p:nvPr/>
            </p:nvSpPr>
            <p:spPr>
              <a:xfrm rot="8100000">
                <a:off x="3151284" y="3415478"/>
                <a:ext cx="1212613" cy="1212613"/>
              </a:xfrm>
              <a:custGeom>
                <a:avLst/>
                <a:gdLst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  <a:gd name="connsiteX0" fmla="*/ 303412 w 1212613"/>
                  <a:gd name="connsiteY0" fmla="*/ 909201 h 1212613"/>
                  <a:gd name="connsiteX1" fmla="*/ 734465 w 1212613"/>
                  <a:gd name="connsiteY1" fmla="*/ 909201 h 1212613"/>
                  <a:gd name="connsiteX2" fmla="*/ 734465 w 1212613"/>
                  <a:gd name="connsiteY2" fmla="*/ 478149 h 1212613"/>
                  <a:gd name="connsiteX3" fmla="*/ 303412 w 1212613"/>
                  <a:gd name="connsiteY3" fmla="*/ 478149 h 1212613"/>
                  <a:gd name="connsiteX4" fmla="*/ 303412 w 1212613"/>
                  <a:gd name="connsiteY4" fmla="*/ 909201 h 1212613"/>
                  <a:gd name="connsiteX5" fmla="*/ 151993 w 1212613"/>
                  <a:gd name="connsiteY5" fmla="*/ 1060620 h 1212613"/>
                  <a:gd name="connsiteX6" fmla="*/ 0 w 1212613"/>
                  <a:gd name="connsiteY6" fmla="*/ 693675 h 1212613"/>
                  <a:gd name="connsiteX7" fmla="*/ 1 w 1212613"/>
                  <a:gd name="connsiteY7" fmla="*/ 693675 h 1212613"/>
                  <a:gd name="connsiteX8" fmla="*/ 518939 w 1212613"/>
                  <a:gd name="connsiteY8" fmla="*/ 174737 h 1212613"/>
                  <a:gd name="connsiteX9" fmla="*/ 1212613 w 1212613"/>
                  <a:gd name="connsiteY9" fmla="*/ 0 h 1212613"/>
                  <a:gd name="connsiteX10" fmla="*/ 1037876 w 1212613"/>
                  <a:gd name="connsiteY10" fmla="*/ 693675 h 1212613"/>
                  <a:gd name="connsiteX11" fmla="*/ 518938 w 1212613"/>
                  <a:gd name="connsiteY11" fmla="*/ 1212613 h 1212613"/>
                  <a:gd name="connsiteX12" fmla="*/ 151993 w 1212613"/>
                  <a:gd name="connsiteY12" fmla="*/ 1060620 h 1212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2613" h="1212613">
                    <a:moveTo>
                      <a:pt x="303412" y="909201"/>
                    </a:moveTo>
                    <a:cubicBezTo>
                      <a:pt x="422444" y="1028233"/>
                      <a:pt x="615433" y="1028233"/>
                      <a:pt x="734465" y="909201"/>
                    </a:cubicBezTo>
                    <a:cubicBezTo>
                      <a:pt x="853496" y="790170"/>
                      <a:pt x="853496" y="597181"/>
                      <a:pt x="734465" y="478149"/>
                    </a:cubicBezTo>
                    <a:cubicBezTo>
                      <a:pt x="615433" y="359118"/>
                      <a:pt x="422444" y="359118"/>
                      <a:pt x="303412" y="478149"/>
                    </a:cubicBezTo>
                    <a:cubicBezTo>
                      <a:pt x="184381" y="597181"/>
                      <a:pt x="184381" y="790170"/>
                      <a:pt x="303412" y="909201"/>
                    </a:cubicBezTo>
                    <a:close/>
                    <a:moveTo>
                      <a:pt x="151993" y="1060620"/>
                    </a:moveTo>
                    <a:cubicBezTo>
                      <a:pt x="58084" y="966711"/>
                      <a:pt x="0" y="836976"/>
                      <a:pt x="0" y="693675"/>
                    </a:cubicBezTo>
                    <a:lnTo>
                      <a:pt x="1" y="693675"/>
                    </a:lnTo>
                    <a:cubicBezTo>
                      <a:pt x="1" y="407073"/>
                      <a:pt x="238541" y="234048"/>
                      <a:pt x="518939" y="174737"/>
                    </a:cubicBezTo>
                    <a:cubicBezTo>
                      <a:pt x="780953" y="119315"/>
                      <a:pt x="956756" y="91859"/>
                      <a:pt x="1212613" y="0"/>
                    </a:cubicBezTo>
                    <a:cubicBezTo>
                      <a:pt x="1133069" y="268172"/>
                      <a:pt x="1105613" y="456293"/>
                      <a:pt x="1037876" y="693675"/>
                    </a:cubicBezTo>
                    <a:cubicBezTo>
                      <a:pt x="988614" y="1017224"/>
                      <a:pt x="805540" y="1212613"/>
                      <a:pt x="518938" y="1212613"/>
                    </a:cubicBezTo>
                    <a:cubicBezTo>
                      <a:pt x="375637" y="1212613"/>
                      <a:pt x="245902" y="1154529"/>
                      <a:pt x="151993" y="1060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/>
              </a:p>
            </p:txBody>
          </p: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054239E-1053-4DFB-8DDC-10E5E648D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616"/>
              <a:stretch/>
            </p:blipFill>
            <p:spPr>
              <a:xfrm>
                <a:off x="3423278" y="3553153"/>
                <a:ext cx="668623" cy="664407"/>
              </a:xfrm>
              <a:prstGeom prst="ellipse">
                <a:avLst/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contourClr>
                  <a:srgbClr val="969696"/>
                </a:contourClr>
              </a:sp3d>
            </p:spPr>
          </p:pic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1346AE7-BD10-4026-B507-E8E01B6FB1ED}"/>
              </a:ext>
            </a:extLst>
          </p:cNvPr>
          <p:cNvGrpSpPr/>
          <p:nvPr/>
        </p:nvGrpSpPr>
        <p:grpSpPr>
          <a:xfrm>
            <a:off x="5673818" y="1531906"/>
            <a:ext cx="5974736" cy="830997"/>
            <a:chOff x="5673818" y="1531906"/>
            <a:chExt cx="5974736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58DB1E-6029-43F8-A1AE-45D39F3B6B17}"/>
                </a:ext>
              </a:extLst>
            </p:cNvPr>
            <p:cNvSpPr txBox="1"/>
            <p:nvPr/>
          </p:nvSpPr>
          <p:spPr>
            <a:xfrm>
              <a:off x="6500112" y="1531906"/>
              <a:ext cx="5148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Trip Book is a Facebook add-on that will provide for its users the ability to be introduced to Trip destinations, places and opportunities through the analysis of his current profile and/or his current motivations for a Trip </a:t>
              </a:r>
              <a:b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GB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(i.e. unaffordable destinations that attract him)</a:t>
              </a: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21880612-53E9-4D19-8AEA-1691F651B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16"/>
            <a:stretch/>
          </p:blipFill>
          <p:spPr>
            <a:xfrm>
              <a:off x="5673818" y="1621855"/>
              <a:ext cx="668623" cy="664407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contourClr>
                <a:srgbClr val="969696"/>
              </a:contourClr>
            </a:sp3d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4F7255-0632-4AD2-B87D-39580C340581}"/>
              </a:ext>
            </a:extLst>
          </p:cNvPr>
          <p:cNvGrpSpPr/>
          <p:nvPr/>
        </p:nvGrpSpPr>
        <p:grpSpPr>
          <a:xfrm>
            <a:off x="5672171" y="3536365"/>
            <a:ext cx="3141842" cy="858180"/>
            <a:chOff x="5672171" y="3536365"/>
            <a:chExt cx="3141842" cy="858180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BD5E968-8D28-4736-9B05-C015F500980A}"/>
                </a:ext>
              </a:extLst>
            </p:cNvPr>
            <p:cNvSpPr/>
            <p:nvPr/>
          </p:nvSpPr>
          <p:spPr>
            <a:xfrm>
              <a:off x="5672171" y="3789384"/>
              <a:ext cx="376185" cy="352142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grpSp>
          <p:nvGrpSpPr>
            <p:cNvPr id="49" name="Group 36">
              <a:extLst>
                <a:ext uri="{FF2B5EF4-FFF2-40B4-BE49-F238E27FC236}">
                  <a16:creationId xmlns:a16="http://schemas.microsoft.com/office/drawing/2014/main" id="{E7EF51BC-6F50-4D17-8783-5E0B64C0C630}"/>
                </a:ext>
              </a:extLst>
            </p:cNvPr>
            <p:cNvGrpSpPr/>
            <p:nvPr/>
          </p:nvGrpSpPr>
          <p:grpSpPr>
            <a:xfrm>
              <a:off x="6219806" y="3536365"/>
              <a:ext cx="2594207" cy="858180"/>
              <a:chOff x="2113657" y="4283314"/>
              <a:chExt cx="3647460" cy="858180"/>
            </a:xfrm>
          </p:grpSpPr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43BF1BAC-24A3-497A-B0E6-E1008BF1A55B}"/>
                  </a:ext>
                </a:extLst>
              </p:cNvPr>
              <p:cNvSpPr txBox="1"/>
              <p:nvPr/>
            </p:nvSpPr>
            <p:spPr>
              <a:xfrm>
                <a:off x="2113657" y="4495163"/>
                <a:ext cx="3647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If everything else fail, we fall back to the old-school way, Just tell us what you desire, and there you go!</a:t>
                </a:r>
              </a:p>
            </p:txBody>
          </p:sp>
          <p:sp>
            <p:nvSpPr>
              <p:cNvPr id="51" name="TextBox 40">
                <a:extLst>
                  <a:ext uri="{FF2B5EF4-FFF2-40B4-BE49-F238E27FC236}">
                    <a16:creationId xmlns:a16="http://schemas.microsoft.com/office/drawing/2014/main" id="{61CDCBBE-D612-4363-BD65-E00CED500335}"/>
                  </a:ext>
                </a:extLst>
              </p:cNvPr>
              <p:cNvSpPr txBox="1"/>
              <p:nvPr/>
            </p:nvSpPr>
            <p:spPr>
              <a:xfrm>
                <a:off x="2113658" y="4283314"/>
                <a:ext cx="3647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On demand filter.</a:t>
                </a: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F37490-2CE7-4F7F-898A-4252A94FD649}"/>
              </a:ext>
            </a:extLst>
          </p:cNvPr>
          <p:cNvGrpSpPr/>
          <p:nvPr/>
        </p:nvGrpSpPr>
        <p:grpSpPr>
          <a:xfrm>
            <a:off x="5592520" y="2598762"/>
            <a:ext cx="3221493" cy="858180"/>
            <a:chOff x="5592520" y="2598762"/>
            <a:chExt cx="3221493" cy="858180"/>
          </a:xfrm>
        </p:grpSpPr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id="{4BEFFC87-C428-4401-9C7E-2E2485A5D3D1}"/>
                </a:ext>
              </a:extLst>
            </p:cNvPr>
            <p:cNvGrpSpPr/>
            <p:nvPr/>
          </p:nvGrpSpPr>
          <p:grpSpPr>
            <a:xfrm>
              <a:off x="6219806" y="2598762"/>
              <a:ext cx="2594207" cy="858180"/>
              <a:chOff x="2113657" y="4283314"/>
              <a:chExt cx="3647460" cy="8581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DB4A3C-64C2-4404-86ED-1FDFA04237D5}"/>
                  </a:ext>
                </a:extLst>
              </p:cNvPr>
              <p:cNvSpPr txBox="1"/>
              <p:nvPr/>
            </p:nvSpPr>
            <p:spPr>
              <a:xfrm>
                <a:off x="2113657" y="4495163"/>
                <a:ext cx="3647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Through your recent posts, motivations we can provide some suggestions for you to filter later.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68C9F9-B3AC-4882-98EB-57C2F6350E3C}"/>
                  </a:ext>
                </a:extLst>
              </p:cNvPr>
              <p:cNvSpPr txBox="1"/>
              <p:nvPr/>
            </p:nvSpPr>
            <p:spPr>
              <a:xfrm>
                <a:off x="2113658" y="4283314"/>
                <a:ext cx="3647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Sentiment Analysis</a:t>
                </a:r>
              </a:p>
            </p:txBody>
          </p:sp>
        </p:grpSp>
        <p:sp>
          <p:nvSpPr>
            <p:cNvPr id="5" name="Phylactère : pensées 4">
              <a:extLst>
                <a:ext uri="{FF2B5EF4-FFF2-40B4-BE49-F238E27FC236}">
                  <a16:creationId xmlns:a16="http://schemas.microsoft.com/office/drawing/2014/main" id="{780101F5-0C78-41B5-BC77-0964FEB5A429}"/>
                </a:ext>
              </a:extLst>
            </p:cNvPr>
            <p:cNvSpPr/>
            <p:nvPr/>
          </p:nvSpPr>
          <p:spPr>
            <a:xfrm>
              <a:off x="5592520" y="2880838"/>
              <a:ext cx="458842" cy="307424"/>
            </a:xfrm>
            <a:prstGeom prst="cloudCallou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43162D7-9E98-4A30-86A8-8A70337D5772}"/>
              </a:ext>
            </a:extLst>
          </p:cNvPr>
          <p:cNvGrpSpPr/>
          <p:nvPr/>
        </p:nvGrpSpPr>
        <p:grpSpPr>
          <a:xfrm>
            <a:off x="8732292" y="3536365"/>
            <a:ext cx="3133149" cy="858180"/>
            <a:chOff x="8732292" y="3536365"/>
            <a:chExt cx="3133149" cy="858180"/>
          </a:xfrm>
        </p:grpSpPr>
        <p:grpSp>
          <p:nvGrpSpPr>
            <p:cNvPr id="52" name="Group 39">
              <a:extLst>
                <a:ext uri="{FF2B5EF4-FFF2-40B4-BE49-F238E27FC236}">
                  <a16:creationId xmlns:a16="http://schemas.microsoft.com/office/drawing/2014/main" id="{AD7787F1-8807-42D5-ACC1-CA8A8D4C9D61}"/>
                </a:ext>
              </a:extLst>
            </p:cNvPr>
            <p:cNvGrpSpPr/>
            <p:nvPr/>
          </p:nvGrpSpPr>
          <p:grpSpPr>
            <a:xfrm>
              <a:off x="9271234" y="3536365"/>
              <a:ext cx="2594207" cy="858180"/>
              <a:chOff x="2113657" y="4283314"/>
              <a:chExt cx="3647460" cy="858180"/>
            </a:xfrm>
          </p:grpSpPr>
          <p:sp>
            <p:nvSpPr>
              <p:cNvPr id="53" name="TextBox 42">
                <a:extLst>
                  <a:ext uri="{FF2B5EF4-FFF2-40B4-BE49-F238E27FC236}">
                    <a16:creationId xmlns:a16="http://schemas.microsoft.com/office/drawing/2014/main" id="{16444BA3-F48C-4D74-B3E7-F9DFB41A0ECE}"/>
                  </a:ext>
                </a:extLst>
              </p:cNvPr>
              <p:cNvSpPr txBox="1"/>
              <p:nvPr/>
            </p:nvSpPr>
            <p:spPr>
              <a:xfrm>
                <a:off x="2113657" y="4495163"/>
                <a:ext cx="3647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TripBook</a:t>
                </a:r>
                <a:r>
                  <a:rPr lang="en-GB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will display offers and budget friendly affairs so that you can enjoy your trip even more!</a:t>
                </a:r>
              </a:p>
            </p:txBody>
          </p:sp>
          <p:sp>
            <p:nvSpPr>
              <p:cNvPr id="54" name="TextBox 43">
                <a:extLst>
                  <a:ext uri="{FF2B5EF4-FFF2-40B4-BE49-F238E27FC236}">
                    <a16:creationId xmlns:a16="http://schemas.microsoft.com/office/drawing/2014/main" id="{818FF0B0-BD5C-45D0-BD38-36F305E8D785}"/>
                  </a:ext>
                </a:extLst>
              </p:cNvPr>
              <p:cNvSpPr txBox="1"/>
              <p:nvPr/>
            </p:nvSpPr>
            <p:spPr>
              <a:xfrm>
                <a:off x="2113658" y="4283314"/>
                <a:ext cx="3647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Budget-first Recommendation.</a:t>
                </a:r>
              </a:p>
            </p:txBody>
          </p:sp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47E2443-30B1-490E-93F3-9F87604B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32292" y="3778200"/>
              <a:ext cx="388654" cy="381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4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20157 0.10533 " pathEditMode="relative" rAng="0" ptsTypes="AA">
                                      <p:cBhvr>
                                        <p:cTn id="1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57 0.10533 L -0.1836 0.00209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6 0.00209 L -0.04558 0.0504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3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3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6449065-9CAA-49C2-90BE-4A834583E48F}"/>
              </a:ext>
            </a:extLst>
          </p:cNvPr>
          <p:cNvGrpSpPr/>
          <p:nvPr/>
        </p:nvGrpSpPr>
        <p:grpSpPr>
          <a:xfrm>
            <a:off x="4173925" y="1826572"/>
            <a:ext cx="3844150" cy="3933111"/>
            <a:chOff x="2805800" y="1639598"/>
            <a:chExt cx="3844150" cy="3933111"/>
          </a:xfrm>
        </p:grpSpPr>
        <p:sp>
          <p:nvSpPr>
            <p:cNvPr id="8" name="Block Arc 14">
              <a:extLst>
                <a:ext uri="{FF2B5EF4-FFF2-40B4-BE49-F238E27FC236}">
                  <a16:creationId xmlns:a16="http://schemas.microsoft.com/office/drawing/2014/main" id="{CB13A220-5697-4F5A-821F-708B8CA882F0}"/>
                </a:ext>
              </a:extLst>
            </p:cNvPr>
            <p:cNvSpPr/>
            <p:nvPr/>
          </p:nvSpPr>
          <p:spPr>
            <a:xfrm>
              <a:off x="2891333" y="1904854"/>
              <a:ext cx="3667855" cy="3667855"/>
            </a:xfrm>
            <a:prstGeom prst="blockArc">
              <a:avLst>
                <a:gd name="adj1" fmla="val 5393158"/>
                <a:gd name="adj2" fmla="val 1720847"/>
                <a:gd name="adj3" fmla="val 21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761A2927-E799-4264-93C9-3BAB452E5129}"/>
                </a:ext>
              </a:extLst>
            </p:cNvPr>
            <p:cNvSpPr/>
            <p:nvPr/>
          </p:nvSpPr>
          <p:spPr>
            <a:xfrm>
              <a:off x="4677191" y="4890845"/>
              <a:ext cx="88927" cy="6818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B423B2AE-1540-4B68-935C-BC29F288B2C9}"/>
                </a:ext>
              </a:extLst>
            </p:cNvPr>
            <p:cNvSpPr/>
            <p:nvPr/>
          </p:nvSpPr>
          <p:spPr>
            <a:xfrm>
              <a:off x="5950434" y="4366394"/>
              <a:ext cx="699516" cy="699516"/>
            </a:xfrm>
            <a:prstGeom prst="ellipse">
              <a:avLst/>
            </a:prstGeom>
            <a:solidFill>
              <a:schemeClr val="accent5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sp>
          <p:nvSpPr>
            <p:cNvPr id="11" name="Oval 50">
              <a:extLst>
                <a:ext uri="{FF2B5EF4-FFF2-40B4-BE49-F238E27FC236}">
                  <a16:creationId xmlns:a16="http://schemas.microsoft.com/office/drawing/2014/main" id="{B69BE9BE-2175-4ECC-8491-87C33AB9EE72}"/>
                </a:ext>
              </a:extLst>
            </p:cNvPr>
            <p:cNvSpPr/>
            <p:nvPr/>
          </p:nvSpPr>
          <p:spPr>
            <a:xfrm>
              <a:off x="4412588" y="1639598"/>
              <a:ext cx="699516" cy="699516"/>
            </a:xfrm>
            <a:prstGeom prst="ellipse">
              <a:avLst/>
            </a:prstGeom>
            <a:solidFill>
              <a:schemeClr val="accent3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B36F2384-A383-40C6-BE9A-76F2F563A9B1}"/>
                </a:ext>
              </a:extLst>
            </p:cNvPr>
            <p:cNvSpPr/>
            <p:nvPr/>
          </p:nvSpPr>
          <p:spPr>
            <a:xfrm>
              <a:off x="2805800" y="2610376"/>
              <a:ext cx="699516" cy="699516"/>
            </a:xfrm>
            <a:prstGeom prst="ellipse">
              <a:avLst/>
            </a:prstGeom>
            <a:solidFill>
              <a:schemeClr val="accent2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6E1C257C-2A6B-4FE3-B2A3-7DE47F11B71B}"/>
                </a:ext>
              </a:extLst>
            </p:cNvPr>
            <p:cNvSpPr/>
            <p:nvPr/>
          </p:nvSpPr>
          <p:spPr>
            <a:xfrm>
              <a:off x="2895523" y="4366394"/>
              <a:ext cx="699516" cy="699516"/>
            </a:xfrm>
            <a:prstGeom prst="ellipse">
              <a:avLst/>
            </a:prstGeom>
            <a:solidFill>
              <a:schemeClr val="accent1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  <p:sp>
          <p:nvSpPr>
            <p:cNvPr id="14" name="Oval 53">
              <a:extLst>
                <a:ext uri="{FF2B5EF4-FFF2-40B4-BE49-F238E27FC236}">
                  <a16:creationId xmlns:a16="http://schemas.microsoft.com/office/drawing/2014/main" id="{897270A4-CBB7-44FA-A53C-D76810DA4304}"/>
                </a:ext>
              </a:extLst>
            </p:cNvPr>
            <p:cNvSpPr/>
            <p:nvPr/>
          </p:nvSpPr>
          <p:spPr>
            <a:xfrm>
              <a:off x="5936696" y="2510253"/>
              <a:ext cx="699516" cy="699516"/>
            </a:xfrm>
            <a:prstGeom prst="ellipse">
              <a:avLst/>
            </a:prstGeom>
            <a:solidFill>
              <a:schemeClr val="accent4"/>
            </a:solidFill>
            <a:ln w="539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/>
            </a:p>
          </p:txBody>
        </p:sp>
      </p:grpSp>
      <p:grpSp>
        <p:nvGrpSpPr>
          <p:cNvPr id="24" name="Group 64">
            <a:extLst>
              <a:ext uri="{FF2B5EF4-FFF2-40B4-BE49-F238E27FC236}">
                <a16:creationId xmlns:a16="http://schemas.microsoft.com/office/drawing/2014/main" id="{98304AFC-DB7B-4722-A821-FAB9B8669E22}"/>
              </a:ext>
            </a:extLst>
          </p:cNvPr>
          <p:cNvGrpSpPr/>
          <p:nvPr/>
        </p:nvGrpSpPr>
        <p:grpSpPr>
          <a:xfrm>
            <a:off x="6776403" y="1310732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FA97EB-624E-4FCD-8C55-9317C71C77F4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b="1">
                  <a:solidFill>
                    <a:schemeClr val="accent3"/>
                  </a:solidFill>
                  <a:cs typeface="Arial" pitchFamily="34" charset="0"/>
                </a:rPr>
                <a:t>ML Tools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05C107-2F49-4B69-B31C-7C5DA2D5B058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Without the power of recognitive models for image similarity and classifications we would not be ML warriors.</a:t>
              </a:r>
            </a:p>
          </p:txBody>
        </p:sp>
      </p:grpSp>
      <p:grpSp>
        <p:nvGrpSpPr>
          <p:cNvPr id="27" name="Group 67">
            <a:extLst>
              <a:ext uri="{FF2B5EF4-FFF2-40B4-BE49-F238E27FC236}">
                <a16:creationId xmlns:a16="http://schemas.microsoft.com/office/drawing/2014/main" id="{5DD77DBD-AFA1-42D8-9E12-7C48D931E82B}"/>
              </a:ext>
            </a:extLst>
          </p:cNvPr>
          <p:cNvGrpSpPr/>
          <p:nvPr/>
        </p:nvGrpSpPr>
        <p:grpSpPr>
          <a:xfrm>
            <a:off x="8342818" y="3039169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F8DD51-60D0-4AE2-8CAB-C236F5F3DCCD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b="1">
                  <a:solidFill>
                    <a:schemeClr val="accent4"/>
                  </a:solidFill>
                  <a:cs typeface="Arial" pitchFamily="34" charset="0"/>
                </a:rPr>
                <a:t>NLP Models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65C602-B2B3-41A5-8567-C0E91FB19102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Deep Learning Networks to understand the complexity of your recent Facebook posts and meme updates.</a:t>
              </a:r>
            </a:p>
          </p:txBody>
        </p:sp>
      </p:grpSp>
      <p:grpSp>
        <p:nvGrpSpPr>
          <p:cNvPr id="30" name="Group 70">
            <a:extLst>
              <a:ext uri="{FF2B5EF4-FFF2-40B4-BE49-F238E27FC236}">
                <a16:creationId xmlns:a16="http://schemas.microsoft.com/office/drawing/2014/main" id="{E03942BD-A6AF-4BC9-890C-414B6BDF9B52}"/>
              </a:ext>
            </a:extLst>
          </p:cNvPr>
          <p:cNvGrpSpPr/>
          <p:nvPr/>
        </p:nvGrpSpPr>
        <p:grpSpPr>
          <a:xfrm>
            <a:off x="8342818" y="4451799"/>
            <a:ext cx="2969298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A016FF-5D3E-41A2-8011-CB54F848A908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b="1">
                  <a:solidFill>
                    <a:schemeClr val="accent5"/>
                  </a:solidFill>
                  <a:cs typeface="Arial" pitchFamily="34" charset="0"/>
                </a:rPr>
                <a:t>Facebook Graph API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332BA1-0DE1-4F67-A236-7F2BD9BC0F5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Facebook Graph API among others Plateform’s add-on will contribute in our Work.</a:t>
              </a:r>
            </a:p>
          </p:txBody>
        </p:sp>
      </p:grpSp>
      <p:grpSp>
        <p:nvGrpSpPr>
          <p:cNvPr id="33" name="Group 73">
            <a:extLst>
              <a:ext uri="{FF2B5EF4-FFF2-40B4-BE49-F238E27FC236}">
                <a16:creationId xmlns:a16="http://schemas.microsoft.com/office/drawing/2014/main" id="{D590B7DD-A91C-4A5C-A607-ED1054687495}"/>
              </a:ext>
            </a:extLst>
          </p:cNvPr>
          <p:cNvGrpSpPr/>
          <p:nvPr/>
        </p:nvGrpSpPr>
        <p:grpSpPr>
          <a:xfrm>
            <a:off x="832337" y="3039169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3B8363-425C-4019-8F84-8F507AFA062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400" b="1">
                  <a:solidFill>
                    <a:schemeClr val="accent2"/>
                  </a:solidFill>
                  <a:cs typeface="Arial" pitchFamily="34" charset="0"/>
                </a:rPr>
                <a:t>Python Backend Technolog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818960-0DCF-4220-BCD3-DA34752659B1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full potential of Python to perform various computational tasks in the most moderate time</a:t>
              </a:r>
            </a:p>
          </p:txBody>
        </p:sp>
      </p:grpSp>
      <p:grpSp>
        <p:nvGrpSpPr>
          <p:cNvPr id="36" name="Group 76">
            <a:extLst>
              <a:ext uri="{FF2B5EF4-FFF2-40B4-BE49-F238E27FC236}">
                <a16:creationId xmlns:a16="http://schemas.microsoft.com/office/drawing/2014/main" id="{6D79FCC6-97DB-4503-9470-F508AAE3A04B}"/>
              </a:ext>
            </a:extLst>
          </p:cNvPr>
          <p:cNvGrpSpPr/>
          <p:nvPr/>
        </p:nvGrpSpPr>
        <p:grpSpPr>
          <a:xfrm>
            <a:off x="832337" y="4283955"/>
            <a:ext cx="2977822" cy="899548"/>
            <a:chOff x="1130190" y="4149080"/>
            <a:chExt cx="1523461" cy="899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51958-83B3-4C81-AB7B-86380203234A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400" b="1" dirty="0">
                  <a:solidFill>
                    <a:schemeClr val="accent1"/>
                  </a:solidFill>
                  <a:cs typeface="Arial" pitchFamily="34" charset="0"/>
                </a:rPr>
                <a:t>Web Application as a </a:t>
              </a:r>
              <a:r>
                <a:rPr lang="en-GB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PoC</a:t>
              </a:r>
              <a:endParaRPr lang="en-GB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3AD5BE-32D4-45BA-A37D-1FF7D39B6FA2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now, we implement the proof of concept as a web application, later-on it is meant to be a Facebook add-on.</a:t>
              </a:r>
            </a:p>
          </p:txBody>
        </p:sp>
      </p:grpSp>
      <p:pic>
        <p:nvPicPr>
          <p:cNvPr id="46" name="Picture 21">
            <a:extLst>
              <a:ext uri="{FF2B5EF4-FFF2-40B4-BE49-F238E27FC236}">
                <a16:creationId xmlns:a16="http://schemas.microsoft.com/office/drawing/2014/main" id="{47076F65-0974-4E6D-BE2D-D50559A5F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19" y="3129690"/>
            <a:ext cx="1656103" cy="16561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A9AF4B2-1E13-4268-8703-ACC1FB58C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79" y="2801637"/>
            <a:ext cx="487970" cy="48797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4C40DEE-4E2A-4AE0-A34D-16DED15523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4" y="1963311"/>
            <a:ext cx="384978" cy="3849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9651C2B-4D89-4506-A1E3-57B88CC62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12" y="2960361"/>
            <a:ext cx="373494" cy="3734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9EB40E-DE2D-44E7-A454-3B1BB9EFAE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08" y="4682493"/>
            <a:ext cx="454748" cy="45474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5382CB52-AC97-4443-8C26-842DB8DE9B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79" y="4655217"/>
            <a:ext cx="454748" cy="45474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F89ABA8-CB24-491F-8758-E896E47EA2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2" y="4705016"/>
            <a:ext cx="487824" cy="4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Proof of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Demo of the Web App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57B0AF-3315-45E8-96B6-58D9A525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91" y="681902"/>
            <a:ext cx="3911209" cy="14421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84E7BC-9879-4204-91EC-96FCE3CB0F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16"/>
          <a:stretch/>
        </p:blipFill>
        <p:spPr>
          <a:xfrm>
            <a:off x="11243637" y="5972955"/>
            <a:ext cx="640226" cy="636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3265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A8AF2C9-BF4A-4AF7-8795-C4503D4B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12192000" cy="6858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60B24D1-32C6-47B7-9C08-6EED2CA0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"/>
            <a:ext cx="12192000" cy="6858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073781-8D23-49EC-94D0-0DEF4A1F3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13360"/>
            <a:ext cx="12192000" cy="6858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098FE17-474B-4939-A1CA-A73DB9DA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8" y="3092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App Payment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7128F8-36FB-47B7-B50A-FE650B5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5645"/>
              </p:ext>
            </p:extLst>
          </p:nvPr>
        </p:nvGraphicFramePr>
        <p:xfrm>
          <a:off x="942740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Offer 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B8196D7-8DC3-441F-9090-68B7EB1F4052}"/>
              </a:ext>
            </a:extLst>
          </p:cNvPr>
          <p:cNvGrpSpPr/>
          <p:nvPr/>
        </p:nvGrpSpPr>
        <p:grpSpPr>
          <a:xfrm>
            <a:off x="1226986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4AA5AF-5D98-4F3D-9306-867B7C20318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FFD8A7-52D0-41CE-80EA-06E95746FEF6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 a Trip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7509"/>
              </p:ext>
            </p:extLst>
          </p:nvPr>
        </p:nvGraphicFramePr>
        <p:xfrm>
          <a:off x="3659751" y="1612475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Offer 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8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3936361" y="5152195"/>
            <a:ext cx="1620000" cy="360040"/>
            <a:chOff x="2627784" y="3579862"/>
            <a:chExt cx="1788280" cy="36004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 a Trip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7AAA16-041C-4374-BAA0-B4160BC5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25254"/>
              </p:ext>
            </p:extLst>
          </p:nvPr>
        </p:nvGraphicFramePr>
        <p:xfrm>
          <a:off x="6361491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Offer 3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8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10E22-6D11-428F-8198-7917CC1BC410}"/>
              </a:ext>
            </a:extLst>
          </p:cNvPr>
          <p:cNvGrpSpPr/>
          <p:nvPr/>
        </p:nvGrpSpPr>
        <p:grpSpPr>
          <a:xfrm>
            <a:off x="6645737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38EB244-2415-44BB-A009-AA89648CA8C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BE246-B7AD-4084-A32A-82F56F98E9FF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 a Trip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3017E8-10A8-455C-A326-F98E21DE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2640"/>
              </p:ext>
            </p:extLst>
          </p:nvPr>
        </p:nvGraphicFramePr>
        <p:xfrm>
          <a:off x="9078501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Offer 4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$99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F23A471-C130-42C2-8AA9-B9860960F695}"/>
              </a:ext>
            </a:extLst>
          </p:cNvPr>
          <p:cNvGrpSpPr/>
          <p:nvPr/>
        </p:nvGrpSpPr>
        <p:grpSpPr>
          <a:xfrm>
            <a:off x="9362747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38F6920-100A-4953-84AA-44558397323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5AC84-3491-4C91-9820-6E8F6802A5F9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 a Trip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242E1420-DA45-4B04-877A-1CA72C375AC5}"/>
              </a:ext>
            </a:extLst>
          </p:cNvPr>
          <p:cNvSpPr/>
          <p:nvPr/>
        </p:nvSpPr>
        <p:spPr>
          <a:xfrm>
            <a:off x="9966663" y="185506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55">
            <a:extLst>
              <a:ext uri="{FF2B5EF4-FFF2-40B4-BE49-F238E27FC236}">
                <a16:creationId xmlns:a16="http://schemas.microsoft.com/office/drawing/2014/main" id="{683CEA5F-C0A0-46E7-A90C-FD920CE7E73A}"/>
              </a:ext>
            </a:extLst>
          </p:cNvPr>
          <p:cNvSpPr/>
          <p:nvPr/>
        </p:nvSpPr>
        <p:spPr>
          <a:xfrm rot="2700000">
            <a:off x="4635358" y="1760445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rapezoid 22">
            <a:extLst>
              <a:ext uri="{FF2B5EF4-FFF2-40B4-BE49-F238E27FC236}">
                <a16:creationId xmlns:a16="http://schemas.microsoft.com/office/drawing/2014/main" id="{3CEE8690-6B44-4818-8325-55680CF65211}"/>
              </a:ext>
            </a:extLst>
          </p:cNvPr>
          <p:cNvSpPr>
            <a:spLocks noChangeAspect="1"/>
          </p:cNvSpPr>
          <p:nvPr/>
        </p:nvSpPr>
        <p:spPr>
          <a:xfrm>
            <a:off x="1819791" y="1891716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F1160058-7172-4C31-8EC0-A435EAE99851}"/>
              </a:ext>
            </a:extLst>
          </p:cNvPr>
          <p:cNvSpPr/>
          <p:nvPr/>
        </p:nvSpPr>
        <p:spPr>
          <a:xfrm>
            <a:off x="7264344" y="1836210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92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2E9DCD85-80B7-4E6A-BDC5-DCB82B488E5A}"/>
              </a:ext>
            </a:extLst>
          </p:cNvPr>
          <p:cNvGrpSpPr/>
          <p:nvPr/>
        </p:nvGrpSpPr>
        <p:grpSpPr>
          <a:xfrm>
            <a:off x="6236887" y="2803411"/>
            <a:ext cx="1499683" cy="1087949"/>
            <a:chOff x="6236887" y="2803411"/>
            <a:chExt cx="1499683" cy="1087949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A22C9A70-CB2F-4C59-A345-B9A0F7AF204D}"/>
                </a:ext>
              </a:extLst>
            </p:cNvPr>
            <p:cNvSpPr/>
            <p:nvPr/>
          </p:nvSpPr>
          <p:spPr>
            <a:xfrm>
              <a:off x="6822170" y="2803411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1A3859B-8BEE-4A0E-822D-C9F7F93BD38A}"/>
                </a:ext>
              </a:extLst>
            </p:cNvPr>
            <p:cNvGrpSpPr/>
            <p:nvPr/>
          </p:nvGrpSpPr>
          <p:grpSpPr>
            <a:xfrm>
              <a:off x="6236887" y="2822870"/>
              <a:ext cx="1473994" cy="1068490"/>
              <a:chOff x="6236887" y="2822870"/>
              <a:chExt cx="1473994" cy="1068490"/>
            </a:xfrm>
          </p:grpSpPr>
          <p:sp>
            <p:nvSpPr>
              <p:cNvPr id="6" name="Rounded Rectangle 3">
                <a:extLst>
                  <a:ext uri="{FF2B5EF4-FFF2-40B4-BE49-F238E27FC236}">
                    <a16:creationId xmlns:a16="http://schemas.microsoft.com/office/drawing/2014/main" id="{2D5C6913-3731-46C1-B593-32F47473EF2B}"/>
                  </a:ext>
                </a:extLst>
              </p:cNvPr>
              <p:cNvSpPr/>
              <p:nvPr/>
            </p:nvSpPr>
            <p:spPr>
              <a:xfrm rot="2700000">
                <a:off x="6650887" y="3369360"/>
                <a:ext cx="108000" cy="936000"/>
              </a:xfrm>
              <a:custGeom>
                <a:avLst/>
                <a:gdLst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4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9 w 727470"/>
                  <a:gd name="connsiteY12" fmla="*/ 120151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480516 w 727470"/>
                  <a:gd name="connsiteY12" fmla="*/ 120152 h 5112569"/>
                  <a:gd name="connsiteX13" fmla="*/ 600645 w 727470"/>
                  <a:gd name="connsiteY13" fmla="*/ 45 h 5112569"/>
                  <a:gd name="connsiteX14" fmla="*/ 720775 w 727470"/>
                  <a:gd name="connsiteY14" fmla="*/ 120175 h 5112569"/>
                  <a:gd name="connsiteX15" fmla="*/ 720775 w 727470"/>
                  <a:gd name="connsiteY15" fmla="*/ 768849 h 5112569"/>
                  <a:gd name="connsiteX16" fmla="*/ 720775 w 727470"/>
                  <a:gd name="connsiteY16" fmla="*/ 1224135 h 5112569"/>
                  <a:gd name="connsiteX17" fmla="*/ 720775 w 727470"/>
                  <a:gd name="connsiteY17" fmla="*/ 2520279 h 5112569"/>
                  <a:gd name="connsiteX18" fmla="*/ 720776 w 727470"/>
                  <a:gd name="connsiteY18" fmla="*/ 2520279 h 5112569"/>
                  <a:gd name="connsiteX19" fmla="*/ 720776 w 727470"/>
                  <a:gd name="connsiteY19" fmla="*/ 3816423 h 5112569"/>
                  <a:gd name="connsiteX20" fmla="*/ 727470 w 727470"/>
                  <a:gd name="connsiteY20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600645 w 727470"/>
                  <a:gd name="connsiteY12" fmla="*/ 45 h 5112569"/>
                  <a:gd name="connsiteX13" fmla="*/ 720775 w 727470"/>
                  <a:gd name="connsiteY13" fmla="*/ 120175 h 5112569"/>
                  <a:gd name="connsiteX14" fmla="*/ 720775 w 727470"/>
                  <a:gd name="connsiteY14" fmla="*/ 768849 h 5112569"/>
                  <a:gd name="connsiteX15" fmla="*/ 720775 w 727470"/>
                  <a:gd name="connsiteY15" fmla="*/ 1224135 h 5112569"/>
                  <a:gd name="connsiteX16" fmla="*/ 720775 w 727470"/>
                  <a:gd name="connsiteY16" fmla="*/ 2520279 h 5112569"/>
                  <a:gd name="connsiteX17" fmla="*/ 720776 w 727470"/>
                  <a:gd name="connsiteY17" fmla="*/ 2520279 h 5112569"/>
                  <a:gd name="connsiteX18" fmla="*/ 720776 w 727470"/>
                  <a:gd name="connsiteY18" fmla="*/ 3816423 h 5112569"/>
                  <a:gd name="connsiteX19" fmla="*/ 727470 w 727470"/>
                  <a:gd name="connsiteY19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720775 w 727470"/>
                  <a:gd name="connsiteY12" fmla="*/ 120175 h 5112569"/>
                  <a:gd name="connsiteX13" fmla="*/ 720775 w 727470"/>
                  <a:gd name="connsiteY13" fmla="*/ 768849 h 5112569"/>
                  <a:gd name="connsiteX14" fmla="*/ 720775 w 727470"/>
                  <a:gd name="connsiteY14" fmla="*/ 1224135 h 5112569"/>
                  <a:gd name="connsiteX15" fmla="*/ 720775 w 727470"/>
                  <a:gd name="connsiteY15" fmla="*/ 2520279 h 5112569"/>
                  <a:gd name="connsiteX16" fmla="*/ 720776 w 727470"/>
                  <a:gd name="connsiteY16" fmla="*/ 2520279 h 5112569"/>
                  <a:gd name="connsiteX17" fmla="*/ 720776 w 727470"/>
                  <a:gd name="connsiteY17" fmla="*/ 3816423 h 5112569"/>
                  <a:gd name="connsiteX18" fmla="*/ 727470 w 727470"/>
                  <a:gd name="connsiteY18" fmla="*/ 3816423 h 5112569"/>
                  <a:gd name="connsiteX0" fmla="*/ 727470 w 727470"/>
                  <a:gd name="connsiteY0" fmla="*/ 3816518 h 5112664"/>
                  <a:gd name="connsiteX1" fmla="*/ 727470 w 727470"/>
                  <a:gd name="connsiteY1" fmla="*/ 5112664 h 5112664"/>
                  <a:gd name="connsiteX2" fmla="*/ 6695 w 727470"/>
                  <a:gd name="connsiteY2" fmla="*/ 5112664 h 5112664"/>
                  <a:gd name="connsiteX3" fmla="*/ 6695 w 727470"/>
                  <a:gd name="connsiteY3" fmla="*/ 3816520 h 5112664"/>
                  <a:gd name="connsiteX4" fmla="*/ 1 w 727470"/>
                  <a:gd name="connsiteY4" fmla="*/ 3816520 h 5112664"/>
                  <a:gd name="connsiteX5" fmla="*/ 1 w 727470"/>
                  <a:gd name="connsiteY5" fmla="*/ 2520376 h 5112664"/>
                  <a:gd name="connsiteX6" fmla="*/ 0 w 727470"/>
                  <a:gd name="connsiteY6" fmla="*/ 2520376 h 5112664"/>
                  <a:gd name="connsiteX7" fmla="*/ 0 w 727470"/>
                  <a:gd name="connsiteY7" fmla="*/ 1224230 h 5112664"/>
                  <a:gd name="connsiteX8" fmla="*/ 0 w 727470"/>
                  <a:gd name="connsiteY8" fmla="*/ 768945 h 5112664"/>
                  <a:gd name="connsiteX9" fmla="*/ 0 w 727470"/>
                  <a:gd name="connsiteY9" fmla="*/ 120224 h 5112664"/>
                  <a:gd name="connsiteX10" fmla="*/ 120129 w 727470"/>
                  <a:gd name="connsiteY10" fmla="*/ 95 h 5112664"/>
                  <a:gd name="connsiteX11" fmla="*/ 720775 w 727470"/>
                  <a:gd name="connsiteY11" fmla="*/ 120270 h 5112664"/>
                  <a:gd name="connsiteX12" fmla="*/ 720775 w 727470"/>
                  <a:gd name="connsiteY12" fmla="*/ 768944 h 5112664"/>
                  <a:gd name="connsiteX13" fmla="*/ 720775 w 727470"/>
                  <a:gd name="connsiteY13" fmla="*/ 1224230 h 5112664"/>
                  <a:gd name="connsiteX14" fmla="*/ 720775 w 727470"/>
                  <a:gd name="connsiteY14" fmla="*/ 2520374 h 5112664"/>
                  <a:gd name="connsiteX15" fmla="*/ 720776 w 727470"/>
                  <a:gd name="connsiteY15" fmla="*/ 2520374 h 5112664"/>
                  <a:gd name="connsiteX16" fmla="*/ 720776 w 727470"/>
                  <a:gd name="connsiteY16" fmla="*/ 3816518 h 5112664"/>
                  <a:gd name="connsiteX17" fmla="*/ 727470 w 727470"/>
                  <a:gd name="connsiteY17" fmla="*/ 3816518 h 5112664"/>
                  <a:gd name="connsiteX0" fmla="*/ 727470 w 727470"/>
                  <a:gd name="connsiteY0" fmla="*/ 3696293 h 4992439"/>
                  <a:gd name="connsiteX1" fmla="*/ 727470 w 727470"/>
                  <a:gd name="connsiteY1" fmla="*/ 4992439 h 4992439"/>
                  <a:gd name="connsiteX2" fmla="*/ 6695 w 727470"/>
                  <a:gd name="connsiteY2" fmla="*/ 4992439 h 4992439"/>
                  <a:gd name="connsiteX3" fmla="*/ 6695 w 727470"/>
                  <a:gd name="connsiteY3" fmla="*/ 3696295 h 4992439"/>
                  <a:gd name="connsiteX4" fmla="*/ 1 w 727470"/>
                  <a:gd name="connsiteY4" fmla="*/ 3696295 h 4992439"/>
                  <a:gd name="connsiteX5" fmla="*/ 1 w 727470"/>
                  <a:gd name="connsiteY5" fmla="*/ 2400151 h 4992439"/>
                  <a:gd name="connsiteX6" fmla="*/ 0 w 727470"/>
                  <a:gd name="connsiteY6" fmla="*/ 2400151 h 4992439"/>
                  <a:gd name="connsiteX7" fmla="*/ 0 w 727470"/>
                  <a:gd name="connsiteY7" fmla="*/ 1104005 h 4992439"/>
                  <a:gd name="connsiteX8" fmla="*/ 0 w 727470"/>
                  <a:gd name="connsiteY8" fmla="*/ 648720 h 4992439"/>
                  <a:gd name="connsiteX9" fmla="*/ 0 w 727470"/>
                  <a:gd name="connsiteY9" fmla="*/ -1 h 4992439"/>
                  <a:gd name="connsiteX10" fmla="*/ 720775 w 727470"/>
                  <a:gd name="connsiteY10" fmla="*/ 45 h 4992439"/>
                  <a:gd name="connsiteX11" fmla="*/ 720775 w 727470"/>
                  <a:gd name="connsiteY11" fmla="*/ 648719 h 4992439"/>
                  <a:gd name="connsiteX12" fmla="*/ 720775 w 727470"/>
                  <a:gd name="connsiteY12" fmla="*/ 1104005 h 4992439"/>
                  <a:gd name="connsiteX13" fmla="*/ 720775 w 727470"/>
                  <a:gd name="connsiteY13" fmla="*/ 2400149 h 4992439"/>
                  <a:gd name="connsiteX14" fmla="*/ 720776 w 727470"/>
                  <a:gd name="connsiteY14" fmla="*/ 2400149 h 4992439"/>
                  <a:gd name="connsiteX15" fmla="*/ 720776 w 727470"/>
                  <a:gd name="connsiteY15" fmla="*/ 3696293 h 4992439"/>
                  <a:gd name="connsiteX16" fmla="*/ 727470 w 727470"/>
                  <a:gd name="connsiteY16" fmla="*/ 3696293 h 499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7470" h="4992439">
                    <a:moveTo>
                      <a:pt x="727470" y="3696293"/>
                    </a:moveTo>
                    <a:lnTo>
                      <a:pt x="727470" y="4992439"/>
                    </a:lnTo>
                    <a:lnTo>
                      <a:pt x="6695" y="4992439"/>
                    </a:lnTo>
                    <a:lnTo>
                      <a:pt x="6695" y="3696295"/>
                    </a:lnTo>
                    <a:lnTo>
                      <a:pt x="1" y="3696295"/>
                    </a:lnTo>
                    <a:lnTo>
                      <a:pt x="1" y="2400151"/>
                    </a:lnTo>
                    <a:lnTo>
                      <a:pt x="0" y="2400151"/>
                    </a:lnTo>
                    <a:lnTo>
                      <a:pt x="0" y="1104005"/>
                    </a:lnTo>
                    <a:lnTo>
                      <a:pt x="0" y="648720"/>
                    </a:lnTo>
                    <a:lnTo>
                      <a:pt x="0" y="-1"/>
                    </a:lnTo>
                    <a:lnTo>
                      <a:pt x="720775" y="45"/>
                    </a:lnTo>
                    <a:lnTo>
                      <a:pt x="720775" y="648719"/>
                    </a:lnTo>
                    <a:lnTo>
                      <a:pt x="720775" y="1104005"/>
                    </a:lnTo>
                    <a:lnTo>
                      <a:pt x="720775" y="2400149"/>
                    </a:lnTo>
                    <a:lnTo>
                      <a:pt x="720776" y="2400149"/>
                    </a:lnTo>
                    <a:lnTo>
                      <a:pt x="720776" y="3696293"/>
                    </a:lnTo>
                    <a:lnTo>
                      <a:pt x="727470" y="369629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37DE5DBA-89B3-4B8B-9575-853C6529C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3649" y="2822870"/>
                <a:ext cx="877232" cy="877232"/>
              </a:xfrm>
              <a:prstGeom prst="rect">
                <a:avLst/>
              </a:prstGeom>
            </p:spPr>
          </p:pic>
        </p:grp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63F70C1-1D3F-4B02-8F69-6C1F230E4D72}"/>
              </a:ext>
            </a:extLst>
          </p:cNvPr>
          <p:cNvGrpSpPr/>
          <p:nvPr/>
        </p:nvGrpSpPr>
        <p:grpSpPr>
          <a:xfrm>
            <a:off x="5618411" y="2197676"/>
            <a:ext cx="914400" cy="1841854"/>
            <a:chOff x="5618411" y="2197676"/>
            <a:chExt cx="914400" cy="1841854"/>
          </a:xfrm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943EE4B5-333C-4456-B4CA-FDD6D2EA4870}"/>
                </a:ext>
              </a:extLst>
            </p:cNvPr>
            <p:cNvSpPr/>
            <p:nvPr/>
          </p:nvSpPr>
          <p:spPr>
            <a:xfrm rot="21600000" flipH="1">
              <a:off x="6033405" y="3103530"/>
              <a:ext cx="108000" cy="936000"/>
            </a:xfrm>
            <a:custGeom>
              <a:avLst/>
              <a:gdLst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600645 w 727470"/>
                <a:gd name="connsiteY15" fmla="*/ 45 h 5112569"/>
                <a:gd name="connsiteX16" fmla="*/ 720775 w 727470"/>
                <a:gd name="connsiteY16" fmla="*/ 120175 h 5112569"/>
                <a:gd name="connsiteX17" fmla="*/ 720775 w 727470"/>
                <a:gd name="connsiteY17" fmla="*/ 768849 h 5112569"/>
                <a:gd name="connsiteX18" fmla="*/ 720775 w 727470"/>
                <a:gd name="connsiteY18" fmla="*/ 1224135 h 5112569"/>
                <a:gd name="connsiteX19" fmla="*/ 720775 w 727470"/>
                <a:gd name="connsiteY19" fmla="*/ 2520279 h 5112569"/>
                <a:gd name="connsiteX20" fmla="*/ 720776 w 727470"/>
                <a:gd name="connsiteY20" fmla="*/ 2520279 h 5112569"/>
                <a:gd name="connsiteX21" fmla="*/ 720776 w 727470"/>
                <a:gd name="connsiteY21" fmla="*/ 3816423 h 5112569"/>
                <a:gd name="connsiteX22" fmla="*/ 727470 w 727470"/>
                <a:gd name="connsiteY22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4 h 5112569"/>
                <a:gd name="connsiteX14" fmla="*/ 480516 w 727470"/>
                <a:gd name="connsiteY14" fmla="*/ 120152 h 5112569"/>
                <a:gd name="connsiteX15" fmla="*/ 600645 w 727470"/>
                <a:gd name="connsiteY15" fmla="*/ 45 h 5112569"/>
                <a:gd name="connsiteX16" fmla="*/ 720775 w 727470"/>
                <a:gd name="connsiteY16" fmla="*/ 120175 h 5112569"/>
                <a:gd name="connsiteX17" fmla="*/ 720775 w 727470"/>
                <a:gd name="connsiteY17" fmla="*/ 768849 h 5112569"/>
                <a:gd name="connsiteX18" fmla="*/ 720775 w 727470"/>
                <a:gd name="connsiteY18" fmla="*/ 1224135 h 5112569"/>
                <a:gd name="connsiteX19" fmla="*/ 720775 w 727470"/>
                <a:gd name="connsiteY19" fmla="*/ 2520279 h 5112569"/>
                <a:gd name="connsiteX20" fmla="*/ 720776 w 727470"/>
                <a:gd name="connsiteY20" fmla="*/ 2520279 h 5112569"/>
                <a:gd name="connsiteX21" fmla="*/ 720776 w 727470"/>
                <a:gd name="connsiteY21" fmla="*/ 3816423 h 5112569"/>
                <a:gd name="connsiteX22" fmla="*/ 727470 w 727470"/>
                <a:gd name="connsiteY22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480516 w 727470"/>
                <a:gd name="connsiteY13" fmla="*/ 120152 h 5112569"/>
                <a:gd name="connsiteX14" fmla="*/ 600645 w 727470"/>
                <a:gd name="connsiteY14" fmla="*/ 45 h 5112569"/>
                <a:gd name="connsiteX15" fmla="*/ 720775 w 727470"/>
                <a:gd name="connsiteY15" fmla="*/ 120175 h 5112569"/>
                <a:gd name="connsiteX16" fmla="*/ 720775 w 727470"/>
                <a:gd name="connsiteY16" fmla="*/ 768849 h 5112569"/>
                <a:gd name="connsiteX17" fmla="*/ 720775 w 727470"/>
                <a:gd name="connsiteY17" fmla="*/ 1224135 h 5112569"/>
                <a:gd name="connsiteX18" fmla="*/ 720775 w 727470"/>
                <a:gd name="connsiteY18" fmla="*/ 2520279 h 5112569"/>
                <a:gd name="connsiteX19" fmla="*/ 720776 w 727470"/>
                <a:gd name="connsiteY19" fmla="*/ 2520279 h 5112569"/>
                <a:gd name="connsiteX20" fmla="*/ 720776 w 727470"/>
                <a:gd name="connsiteY20" fmla="*/ 3816423 h 5112569"/>
                <a:gd name="connsiteX21" fmla="*/ 727470 w 727470"/>
                <a:gd name="connsiteY21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9 w 727470"/>
                <a:gd name="connsiteY12" fmla="*/ 120151 h 5112569"/>
                <a:gd name="connsiteX13" fmla="*/ 480516 w 727470"/>
                <a:gd name="connsiteY13" fmla="*/ 120152 h 5112569"/>
                <a:gd name="connsiteX14" fmla="*/ 600645 w 727470"/>
                <a:gd name="connsiteY14" fmla="*/ 45 h 5112569"/>
                <a:gd name="connsiteX15" fmla="*/ 720775 w 727470"/>
                <a:gd name="connsiteY15" fmla="*/ 120175 h 5112569"/>
                <a:gd name="connsiteX16" fmla="*/ 720775 w 727470"/>
                <a:gd name="connsiteY16" fmla="*/ 768849 h 5112569"/>
                <a:gd name="connsiteX17" fmla="*/ 720775 w 727470"/>
                <a:gd name="connsiteY17" fmla="*/ 1224135 h 5112569"/>
                <a:gd name="connsiteX18" fmla="*/ 720775 w 727470"/>
                <a:gd name="connsiteY18" fmla="*/ 2520279 h 5112569"/>
                <a:gd name="connsiteX19" fmla="*/ 720776 w 727470"/>
                <a:gd name="connsiteY19" fmla="*/ 2520279 h 5112569"/>
                <a:gd name="connsiteX20" fmla="*/ 720776 w 727470"/>
                <a:gd name="connsiteY20" fmla="*/ 3816423 h 5112569"/>
                <a:gd name="connsiteX21" fmla="*/ 727470 w 727470"/>
                <a:gd name="connsiteY21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480516 w 727470"/>
                <a:gd name="connsiteY12" fmla="*/ 120152 h 5112569"/>
                <a:gd name="connsiteX13" fmla="*/ 600645 w 727470"/>
                <a:gd name="connsiteY13" fmla="*/ 45 h 5112569"/>
                <a:gd name="connsiteX14" fmla="*/ 720775 w 727470"/>
                <a:gd name="connsiteY14" fmla="*/ 120175 h 5112569"/>
                <a:gd name="connsiteX15" fmla="*/ 720775 w 727470"/>
                <a:gd name="connsiteY15" fmla="*/ 768849 h 5112569"/>
                <a:gd name="connsiteX16" fmla="*/ 720775 w 727470"/>
                <a:gd name="connsiteY16" fmla="*/ 1224135 h 5112569"/>
                <a:gd name="connsiteX17" fmla="*/ 720775 w 727470"/>
                <a:gd name="connsiteY17" fmla="*/ 2520279 h 5112569"/>
                <a:gd name="connsiteX18" fmla="*/ 720776 w 727470"/>
                <a:gd name="connsiteY18" fmla="*/ 2520279 h 5112569"/>
                <a:gd name="connsiteX19" fmla="*/ 720776 w 727470"/>
                <a:gd name="connsiteY19" fmla="*/ 3816423 h 5112569"/>
                <a:gd name="connsiteX20" fmla="*/ 727470 w 727470"/>
                <a:gd name="connsiteY20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600645 w 727470"/>
                <a:gd name="connsiteY12" fmla="*/ 45 h 5112569"/>
                <a:gd name="connsiteX13" fmla="*/ 720775 w 727470"/>
                <a:gd name="connsiteY13" fmla="*/ 120175 h 5112569"/>
                <a:gd name="connsiteX14" fmla="*/ 720775 w 727470"/>
                <a:gd name="connsiteY14" fmla="*/ 768849 h 5112569"/>
                <a:gd name="connsiteX15" fmla="*/ 720775 w 727470"/>
                <a:gd name="connsiteY15" fmla="*/ 1224135 h 5112569"/>
                <a:gd name="connsiteX16" fmla="*/ 720775 w 727470"/>
                <a:gd name="connsiteY16" fmla="*/ 2520279 h 5112569"/>
                <a:gd name="connsiteX17" fmla="*/ 720776 w 727470"/>
                <a:gd name="connsiteY17" fmla="*/ 2520279 h 5112569"/>
                <a:gd name="connsiteX18" fmla="*/ 720776 w 727470"/>
                <a:gd name="connsiteY18" fmla="*/ 3816423 h 5112569"/>
                <a:gd name="connsiteX19" fmla="*/ 727470 w 727470"/>
                <a:gd name="connsiteY19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720775 w 727470"/>
                <a:gd name="connsiteY12" fmla="*/ 120175 h 5112569"/>
                <a:gd name="connsiteX13" fmla="*/ 720775 w 727470"/>
                <a:gd name="connsiteY13" fmla="*/ 768849 h 5112569"/>
                <a:gd name="connsiteX14" fmla="*/ 720775 w 727470"/>
                <a:gd name="connsiteY14" fmla="*/ 1224135 h 5112569"/>
                <a:gd name="connsiteX15" fmla="*/ 720775 w 727470"/>
                <a:gd name="connsiteY15" fmla="*/ 2520279 h 5112569"/>
                <a:gd name="connsiteX16" fmla="*/ 720776 w 727470"/>
                <a:gd name="connsiteY16" fmla="*/ 2520279 h 5112569"/>
                <a:gd name="connsiteX17" fmla="*/ 720776 w 727470"/>
                <a:gd name="connsiteY17" fmla="*/ 3816423 h 5112569"/>
                <a:gd name="connsiteX18" fmla="*/ 727470 w 727470"/>
                <a:gd name="connsiteY18" fmla="*/ 3816423 h 5112569"/>
                <a:gd name="connsiteX0" fmla="*/ 727470 w 727470"/>
                <a:gd name="connsiteY0" fmla="*/ 3816518 h 5112664"/>
                <a:gd name="connsiteX1" fmla="*/ 727470 w 727470"/>
                <a:gd name="connsiteY1" fmla="*/ 5112664 h 5112664"/>
                <a:gd name="connsiteX2" fmla="*/ 6695 w 727470"/>
                <a:gd name="connsiteY2" fmla="*/ 5112664 h 5112664"/>
                <a:gd name="connsiteX3" fmla="*/ 6695 w 727470"/>
                <a:gd name="connsiteY3" fmla="*/ 3816520 h 5112664"/>
                <a:gd name="connsiteX4" fmla="*/ 1 w 727470"/>
                <a:gd name="connsiteY4" fmla="*/ 3816520 h 5112664"/>
                <a:gd name="connsiteX5" fmla="*/ 1 w 727470"/>
                <a:gd name="connsiteY5" fmla="*/ 2520376 h 5112664"/>
                <a:gd name="connsiteX6" fmla="*/ 0 w 727470"/>
                <a:gd name="connsiteY6" fmla="*/ 2520376 h 5112664"/>
                <a:gd name="connsiteX7" fmla="*/ 0 w 727470"/>
                <a:gd name="connsiteY7" fmla="*/ 1224230 h 5112664"/>
                <a:gd name="connsiteX8" fmla="*/ 0 w 727470"/>
                <a:gd name="connsiteY8" fmla="*/ 768945 h 5112664"/>
                <a:gd name="connsiteX9" fmla="*/ 0 w 727470"/>
                <a:gd name="connsiteY9" fmla="*/ 120224 h 5112664"/>
                <a:gd name="connsiteX10" fmla="*/ 120129 w 727470"/>
                <a:gd name="connsiteY10" fmla="*/ 95 h 5112664"/>
                <a:gd name="connsiteX11" fmla="*/ 720775 w 727470"/>
                <a:gd name="connsiteY11" fmla="*/ 120270 h 5112664"/>
                <a:gd name="connsiteX12" fmla="*/ 720775 w 727470"/>
                <a:gd name="connsiteY12" fmla="*/ 768944 h 5112664"/>
                <a:gd name="connsiteX13" fmla="*/ 720775 w 727470"/>
                <a:gd name="connsiteY13" fmla="*/ 1224230 h 5112664"/>
                <a:gd name="connsiteX14" fmla="*/ 720775 w 727470"/>
                <a:gd name="connsiteY14" fmla="*/ 2520374 h 5112664"/>
                <a:gd name="connsiteX15" fmla="*/ 720776 w 727470"/>
                <a:gd name="connsiteY15" fmla="*/ 2520374 h 5112664"/>
                <a:gd name="connsiteX16" fmla="*/ 720776 w 727470"/>
                <a:gd name="connsiteY16" fmla="*/ 3816518 h 5112664"/>
                <a:gd name="connsiteX17" fmla="*/ 727470 w 727470"/>
                <a:gd name="connsiteY17" fmla="*/ 3816518 h 5112664"/>
                <a:gd name="connsiteX0" fmla="*/ 727470 w 727470"/>
                <a:gd name="connsiteY0" fmla="*/ 3696293 h 4992439"/>
                <a:gd name="connsiteX1" fmla="*/ 727470 w 727470"/>
                <a:gd name="connsiteY1" fmla="*/ 4992439 h 4992439"/>
                <a:gd name="connsiteX2" fmla="*/ 6695 w 727470"/>
                <a:gd name="connsiteY2" fmla="*/ 4992439 h 4992439"/>
                <a:gd name="connsiteX3" fmla="*/ 6695 w 727470"/>
                <a:gd name="connsiteY3" fmla="*/ 3696295 h 4992439"/>
                <a:gd name="connsiteX4" fmla="*/ 1 w 727470"/>
                <a:gd name="connsiteY4" fmla="*/ 3696295 h 4992439"/>
                <a:gd name="connsiteX5" fmla="*/ 1 w 727470"/>
                <a:gd name="connsiteY5" fmla="*/ 2400151 h 4992439"/>
                <a:gd name="connsiteX6" fmla="*/ 0 w 727470"/>
                <a:gd name="connsiteY6" fmla="*/ 2400151 h 4992439"/>
                <a:gd name="connsiteX7" fmla="*/ 0 w 727470"/>
                <a:gd name="connsiteY7" fmla="*/ 1104005 h 4992439"/>
                <a:gd name="connsiteX8" fmla="*/ 0 w 727470"/>
                <a:gd name="connsiteY8" fmla="*/ 648720 h 4992439"/>
                <a:gd name="connsiteX9" fmla="*/ 0 w 727470"/>
                <a:gd name="connsiteY9" fmla="*/ -1 h 4992439"/>
                <a:gd name="connsiteX10" fmla="*/ 720775 w 727470"/>
                <a:gd name="connsiteY10" fmla="*/ 45 h 4992439"/>
                <a:gd name="connsiteX11" fmla="*/ 720775 w 727470"/>
                <a:gd name="connsiteY11" fmla="*/ 648719 h 4992439"/>
                <a:gd name="connsiteX12" fmla="*/ 720775 w 727470"/>
                <a:gd name="connsiteY12" fmla="*/ 1104005 h 4992439"/>
                <a:gd name="connsiteX13" fmla="*/ 720775 w 727470"/>
                <a:gd name="connsiteY13" fmla="*/ 2400149 h 4992439"/>
                <a:gd name="connsiteX14" fmla="*/ 720776 w 727470"/>
                <a:gd name="connsiteY14" fmla="*/ 2400149 h 4992439"/>
                <a:gd name="connsiteX15" fmla="*/ 720776 w 727470"/>
                <a:gd name="connsiteY15" fmla="*/ 3696293 h 4992439"/>
                <a:gd name="connsiteX16" fmla="*/ 727470 w 727470"/>
                <a:gd name="connsiteY16" fmla="*/ 3696293 h 499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7470" h="4992439">
                  <a:moveTo>
                    <a:pt x="727470" y="3696293"/>
                  </a:moveTo>
                  <a:lnTo>
                    <a:pt x="727470" y="4992439"/>
                  </a:lnTo>
                  <a:lnTo>
                    <a:pt x="6695" y="4992439"/>
                  </a:lnTo>
                  <a:lnTo>
                    <a:pt x="6695" y="3696295"/>
                  </a:lnTo>
                  <a:lnTo>
                    <a:pt x="1" y="3696295"/>
                  </a:lnTo>
                  <a:lnTo>
                    <a:pt x="1" y="2400151"/>
                  </a:lnTo>
                  <a:lnTo>
                    <a:pt x="0" y="2400151"/>
                  </a:lnTo>
                  <a:lnTo>
                    <a:pt x="0" y="1104005"/>
                  </a:lnTo>
                  <a:lnTo>
                    <a:pt x="0" y="648720"/>
                  </a:lnTo>
                  <a:lnTo>
                    <a:pt x="0" y="-1"/>
                  </a:lnTo>
                  <a:lnTo>
                    <a:pt x="720775" y="45"/>
                  </a:lnTo>
                  <a:lnTo>
                    <a:pt x="720775" y="648719"/>
                  </a:lnTo>
                  <a:lnTo>
                    <a:pt x="720775" y="1104005"/>
                  </a:lnTo>
                  <a:lnTo>
                    <a:pt x="720775" y="2400149"/>
                  </a:lnTo>
                  <a:lnTo>
                    <a:pt x="720776" y="2400149"/>
                  </a:lnTo>
                  <a:lnTo>
                    <a:pt x="720776" y="3696293"/>
                  </a:lnTo>
                  <a:lnTo>
                    <a:pt x="727470" y="369629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E203438F-CDC9-4629-B53A-864665553956}"/>
                </a:ext>
              </a:extLst>
            </p:cNvPr>
            <p:cNvGrpSpPr/>
            <p:nvPr/>
          </p:nvGrpSpPr>
          <p:grpSpPr>
            <a:xfrm>
              <a:off x="5618411" y="2197676"/>
              <a:ext cx="914400" cy="914400"/>
              <a:chOff x="5618411" y="2197676"/>
              <a:chExt cx="914400" cy="914400"/>
            </a:xfrm>
          </p:grpSpPr>
          <p:sp>
            <p:nvSpPr>
              <p:cNvPr id="12" name="Oval 72">
                <a:extLst>
                  <a:ext uri="{FF2B5EF4-FFF2-40B4-BE49-F238E27FC236}">
                    <a16:creationId xmlns:a16="http://schemas.microsoft.com/office/drawing/2014/main" id="{50F75434-1FC6-4D89-AB74-99D7DF7F3BEA}"/>
                  </a:ext>
                </a:extLst>
              </p:cNvPr>
              <p:cNvSpPr/>
              <p:nvPr/>
            </p:nvSpPr>
            <p:spPr>
              <a:xfrm>
                <a:off x="5618411" y="2197676"/>
                <a:ext cx="914400" cy="914400"/>
              </a:xfrm>
              <a:prstGeom prst="ellipse">
                <a:avLst/>
              </a:prstGeom>
              <a:solidFill>
                <a:srgbClr val="0E8896"/>
              </a:solidFill>
              <a:ln w="38100"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74F65225-5901-437C-9070-9867F599BD13}"/>
                  </a:ext>
                </a:extLst>
              </p:cNvPr>
              <p:cNvGrpSpPr/>
              <p:nvPr/>
            </p:nvGrpSpPr>
            <p:grpSpPr>
              <a:xfrm>
                <a:off x="5646019" y="2235776"/>
                <a:ext cx="860158" cy="860158"/>
                <a:chOff x="3051490" y="4049816"/>
                <a:chExt cx="951550" cy="951550"/>
              </a:xfrm>
            </p:grpSpPr>
            <p:pic>
              <p:nvPicPr>
                <p:cNvPr id="43" name="Image 42">
                  <a:extLst>
                    <a:ext uri="{FF2B5EF4-FFF2-40B4-BE49-F238E27FC236}">
                      <a16:creationId xmlns:a16="http://schemas.microsoft.com/office/drawing/2014/main" id="{0614C1BF-7C5C-4E3C-AFDB-B1FC1C5B1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 l="18381" t="17710" r="-18381" b="30107"/>
                <a:stretch/>
              </p:blipFill>
              <p:spPr>
                <a:xfrm>
                  <a:off x="3051490" y="4049816"/>
                  <a:ext cx="951550" cy="951550"/>
                </a:xfrm>
                <a:prstGeom prst="ellipse">
                  <a:avLst/>
                </a:prstGeom>
              </p:spPr>
            </p:pic>
            <p:pic>
              <p:nvPicPr>
                <p:cNvPr id="44" name="Image 43">
                  <a:extLst>
                    <a:ext uri="{FF2B5EF4-FFF2-40B4-BE49-F238E27FC236}">
                      <a16:creationId xmlns:a16="http://schemas.microsoft.com/office/drawing/2014/main" id="{25F7891E-38F1-4421-9838-8D8926B2F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517104" y="4639874"/>
                  <a:ext cx="247175" cy="25429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F6E702-AF0F-470F-8740-F20CDCA9B7A1}"/>
              </a:ext>
            </a:extLst>
          </p:cNvPr>
          <p:cNvGrpSpPr/>
          <p:nvPr/>
        </p:nvGrpSpPr>
        <p:grpSpPr>
          <a:xfrm>
            <a:off x="4445906" y="2803411"/>
            <a:ext cx="1140911" cy="1534065"/>
            <a:chOff x="4445906" y="2803411"/>
            <a:chExt cx="1140911" cy="1534065"/>
          </a:xfrm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25160770-261A-4D46-9DA5-9C9CDC4A24DC}"/>
                </a:ext>
              </a:extLst>
            </p:cNvPr>
            <p:cNvSpPr/>
            <p:nvPr/>
          </p:nvSpPr>
          <p:spPr>
            <a:xfrm rot="18900000" flipH="1">
              <a:off x="5478817" y="3401476"/>
              <a:ext cx="108000" cy="936000"/>
            </a:xfrm>
            <a:custGeom>
              <a:avLst/>
              <a:gdLst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480516 w 727470"/>
                <a:gd name="connsiteY15" fmla="*/ 120174 h 5112569"/>
                <a:gd name="connsiteX16" fmla="*/ 600645 w 727470"/>
                <a:gd name="connsiteY16" fmla="*/ 45 h 5112569"/>
                <a:gd name="connsiteX17" fmla="*/ 720775 w 727470"/>
                <a:gd name="connsiteY17" fmla="*/ 120175 h 5112569"/>
                <a:gd name="connsiteX18" fmla="*/ 720775 w 727470"/>
                <a:gd name="connsiteY18" fmla="*/ 768849 h 5112569"/>
                <a:gd name="connsiteX19" fmla="*/ 720775 w 727470"/>
                <a:gd name="connsiteY19" fmla="*/ 1224135 h 5112569"/>
                <a:gd name="connsiteX20" fmla="*/ 720775 w 727470"/>
                <a:gd name="connsiteY20" fmla="*/ 2520279 h 5112569"/>
                <a:gd name="connsiteX21" fmla="*/ 720776 w 727470"/>
                <a:gd name="connsiteY21" fmla="*/ 2520279 h 5112569"/>
                <a:gd name="connsiteX22" fmla="*/ 720776 w 727470"/>
                <a:gd name="connsiteY22" fmla="*/ 3816423 h 5112569"/>
                <a:gd name="connsiteX23" fmla="*/ 727470 w 727470"/>
                <a:gd name="connsiteY23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3 h 5112569"/>
                <a:gd name="connsiteX14" fmla="*/ 480516 w 727470"/>
                <a:gd name="connsiteY14" fmla="*/ 120152 h 5112569"/>
                <a:gd name="connsiteX15" fmla="*/ 600645 w 727470"/>
                <a:gd name="connsiteY15" fmla="*/ 45 h 5112569"/>
                <a:gd name="connsiteX16" fmla="*/ 720775 w 727470"/>
                <a:gd name="connsiteY16" fmla="*/ 120175 h 5112569"/>
                <a:gd name="connsiteX17" fmla="*/ 720775 w 727470"/>
                <a:gd name="connsiteY17" fmla="*/ 768849 h 5112569"/>
                <a:gd name="connsiteX18" fmla="*/ 720775 w 727470"/>
                <a:gd name="connsiteY18" fmla="*/ 1224135 h 5112569"/>
                <a:gd name="connsiteX19" fmla="*/ 720775 w 727470"/>
                <a:gd name="connsiteY19" fmla="*/ 2520279 h 5112569"/>
                <a:gd name="connsiteX20" fmla="*/ 720776 w 727470"/>
                <a:gd name="connsiteY20" fmla="*/ 2520279 h 5112569"/>
                <a:gd name="connsiteX21" fmla="*/ 720776 w 727470"/>
                <a:gd name="connsiteY21" fmla="*/ 3816423 h 5112569"/>
                <a:gd name="connsiteX22" fmla="*/ 727470 w 727470"/>
                <a:gd name="connsiteY22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360387 w 727470"/>
                <a:gd name="connsiteY13" fmla="*/ 24 h 5112569"/>
                <a:gd name="connsiteX14" fmla="*/ 480516 w 727470"/>
                <a:gd name="connsiteY14" fmla="*/ 120152 h 5112569"/>
                <a:gd name="connsiteX15" fmla="*/ 600645 w 727470"/>
                <a:gd name="connsiteY15" fmla="*/ 45 h 5112569"/>
                <a:gd name="connsiteX16" fmla="*/ 720775 w 727470"/>
                <a:gd name="connsiteY16" fmla="*/ 120175 h 5112569"/>
                <a:gd name="connsiteX17" fmla="*/ 720775 w 727470"/>
                <a:gd name="connsiteY17" fmla="*/ 768849 h 5112569"/>
                <a:gd name="connsiteX18" fmla="*/ 720775 w 727470"/>
                <a:gd name="connsiteY18" fmla="*/ 1224135 h 5112569"/>
                <a:gd name="connsiteX19" fmla="*/ 720775 w 727470"/>
                <a:gd name="connsiteY19" fmla="*/ 2520279 h 5112569"/>
                <a:gd name="connsiteX20" fmla="*/ 720776 w 727470"/>
                <a:gd name="connsiteY20" fmla="*/ 2520279 h 5112569"/>
                <a:gd name="connsiteX21" fmla="*/ 720776 w 727470"/>
                <a:gd name="connsiteY21" fmla="*/ 3816423 h 5112569"/>
                <a:gd name="connsiteX22" fmla="*/ 727470 w 727470"/>
                <a:gd name="connsiteY22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8 w 727470"/>
                <a:gd name="connsiteY12" fmla="*/ 120152 h 5112569"/>
                <a:gd name="connsiteX13" fmla="*/ 480516 w 727470"/>
                <a:gd name="connsiteY13" fmla="*/ 120152 h 5112569"/>
                <a:gd name="connsiteX14" fmla="*/ 600645 w 727470"/>
                <a:gd name="connsiteY14" fmla="*/ 45 h 5112569"/>
                <a:gd name="connsiteX15" fmla="*/ 720775 w 727470"/>
                <a:gd name="connsiteY15" fmla="*/ 120175 h 5112569"/>
                <a:gd name="connsiteX16" fmla="*/ 720775 w 727470"/>
                <a:gd name="connsiteY16" fmla="*/ 768849 h 5112569"/>
                <a:gd name="connsiteX17" fmla="*/ 720775 w 727470"/>
                <a:gd name="connsiteY17" fmla="*/ 1224135 h 5112569"/>
                <a:gd name="connsiteX18" fmla="*/ 720775 w 727470"/>
                <a:gd name="connsiteY18" fmla="*/ 2520279 h 5112569"/>
                <a:gd name="connsiteX19" fmla="*/ 720776 w 727470"/>
                <a:gd name="connsiteY19" fmla="*/ 2520279 h 5112569"/>
                <a:gd name="connsiteX20" fmla="*/ 720776 w 727470"/>
                <a:gd name="connsiteY20" fmla="*/ 3816423 h 5112569"/>
                <a:gd name="connsiteX21" fmla="*/ 727470 w 727470"/>
                <a:gd name="connsiteY21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240259 w 727470"/>
                <a:gd name="connsiteY12" fmla="*/ 120151 h 5112569"/>
                <a:gd name="connsiteX13" fmla="*/ 480516 w 727470"/>
                <a:gd name="connsiteY13" fmla="*/ 120152 h 5112569"/>
                <a:gd name="connsiteX14" fmla="*/ 600645 w 727470"/>
                <a:gd name="connsiteY14" fmla="*/ 45 h 5112569"/>
                <a:gd name="connsiteX15" fmla="*/ 720775 w 727470"/>
                <a:gd name="connsiteY15" fmla="*/ 120175 h 5112569"/>
                <a:gd name="connsiteX16" fmla="*/ 720775 w 727470"/>
                <a:gd name="connsiteY16" fmla="*/ 768849 h 5112569"/>
                <a:gd name="connsiteX17" fmla="*/ 720775 w 727470"/>
                <a:gd name="connsiteY17" fmla="*/ 1224135 h 5112569"/>
                <a:gd name="connsiteX18" fmla="*/ 720775 w 727470"/>
                <a:gd name="connsiteY18" fmla="*/ 2520279 h 5112569"/>
                <a:gd name="connsiteX19" fmla="*/ 720776 w 727470"/>
                <a:gd name="connsiteY19" fmla="*/ 2520279 h 5112569"/>
                <a:gd name="connsiteX20" fmla="*/ 720776 w 727470"/>
                <a:gd name="connsiteY20" fmla="*/ 3816423 h 5112569"/>
                <a:gd name="connsiteX21" fmla="*/ 727470 w 727470"/>
                <a:gd name="connsiteY21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480516 w 727470"/>
                <a:gd name="connsiteY12" fmla="*/ 120152 h 5112569"/>
                <a:gd name="connsiteX13" fmla="*/ 600645 w 727470"/>
                <a:gd name="connsiteY13" fmla="*/ 45 h 5112569"/>
                <a:gd name="connsiteX14" fmla="*/ 720775 w 727470"/>
                <a:gd name="connsiteY14" fmla="*/ 120175 h 5112569"/>
                <a:gd name="connsiteX15" fmla="*/ 720775 w 727470"/>
                <a:gd name="connsiteY15" fmla="*/ 768849 h 5112569"/>
                <a:gd name="connsiteX16" fmla="*/ 720775 w 727470"/>
                <a:gd name="connsiteY16" fmla="*/ 1224135 h 5112569"/>
                <a:gd name="connsiteX17" fmla="*/ 720775 w 727470"/>
                <a:gd name="connsiteY17" fmla="*/ 2520279 h 5112569"/>
                <a:gd name="connsiteX18" fmla="*/ 720776 w 727470"/>
                <a:gd name="connsiteY18" fmla="*/ 2520279 h 5112569"/>
                <a:gd name="connsiteX19" fmla="*/ 720776 w 727470"/>
                <a:gd name="connsiteY19" fmla="*/ 3816423 h 5112569"/>
                <a:gd name="connsiteX20" fmla="*/ 727470 w 727470"/>
                <a:gd name="connsiteY20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600645 w 727470"/>
                <a:gd name="connsiteY12" fmla="*/ 45 h 5112569"/>
                <a:gd name="connsiteX13" fmla="*/ 720775 w 727470"/>
                <a:gd name="connsiteY13" fmla="*/ 120175 h 5112569"/>
                <a:gd name="connsiteX14" fmla="*/ 720775 w 727470"/>
                <a:gd name="connsiteY14" fmla="*/ 768849 h 5112569"/>
                <a:gd name="connsiteX15" fmla="*/ 720775 w 727470"/>
                <a:gd name="connsiteY15" fmla="*/ 1224135 h 5112569"/>
                <a:gd name="connsiteX16" fmla="*/ 720775 w 727470"/>
                <a:gd name="connsiteY16" fmla="*/ 2520279 h 5112569"/>
                <a:gd name="connsiteX17" fmla="*/ 720776 w 727470"/>
                <a:gd name="connsiteY17" fmla="*/ 2520279 h 5112569"/>
                <a:gd name="connsiteX18" fmla="*/ 720776 w 727470"/>
                <a:gd name="connsiteY18" fmla="*/ 3816423 h 5112569"/>
                <a:gd name="connsiteX19" fmla="*/ 727470 w 727470"/>
                <a:gd name="connsiteY19" fmla="*/ 3816423 h 5112569"/>
                <a:gd name="connsiteX0" fmla="*/ 727470 w 727470"/>
                <a:gd name="connsiteY0" fmla="*/ 3816423 h 5112569"/>
                <a:gd name="connsiteX1" fmla="*/ 727470 w 727470"/>
                <a:gd name="connsiteY1" fmla="*/ 5112569 h 5112569"/>
                <a:gd name="connsiteX2" fmla="*/ 6695 w 727470"/>
                <a:gd name="connsiteY2" fmla="*/ 5112569 h 5112569"/>
                <a:gd name="connsiteX3" fmla="*/ 6695 w 727470"/>
                <a:gd name="connsiteY3" fmla="*/ 3816425 h 5112569"/>
                <a:gd name="connsiteX4" fmla="*/ 1 w 727470"/>
                <a:gd name="connsiteY4" fmla="*/ 3816425 h 5112569"/>
                <a:gd name="connsiteX5" fmla="*/ 1 w 727470"/>
                <a:gd name="connsiteY5" fmla="*/ 2520281 h 5112569"/>
                <a:gd name="connsiteX6" fmla="*/ 0 w 727470"/>
                <a:gd name="connsiteY6" fmla="*/ 2520281 h 5112569"/>
                <a:gd name="connsiteX7" fmla="*/ 0 w 727470"/>
                <a:gd name="connsiteY7" fmla="*/ 1224135 h 5112569"/>
                <a:gd name="connsiteX8" fmla="*/ 0 w 727470"/>
                <a:gd name="connsiteY8" fmla="*/ 768850 h 5112569"/>
                <a:gd name="connsiteX9" fmla="*/ 0 w 727470"/>
                <a:gd name="connsiteY9" fmla="*/ 120129 h 5112569"/>
                <a:gd name="connsiteX10" fmla="*/ 120129 w 727470"/>
                <a:gd name="connsiteY10" fmla="*/ 0 h 5112569"/>
                <a:gd name="connsiteX11" fmla="*/ 240258 w 727470"/>
                <a:gd name="connsiteY11" fmla="*/ 120129 h 5112569"/>
                <a:gd name="connsiteX12" fmla="*/ 720775 w 727470"/>
                <a:gd name="connsiteY12" fmla="*/ 120175 h 5112569"/>
                <a:gd name="connsiteX13" fmla="*/ 720775 w 727470"/>
                <a:gd name="connsiteY13" fmla="*/ 768849 h 5112569"/>
                <a:gd name="connsiteX14" fmla="*/ 720775 w 727470"/>
                <a:gd name="connsiteY14" fmla="*/ 1224135 h 5112569"/>
                <a:gd name="connsiteX15" fmla="*/ 720775 w 727470"/>
                <a:gd name="connsiteY15" fmla="*/ 2520279 h 5112569"/>
                <a:gd name="connsiteX16" fmla="*/ 720776 w 727470"/>
                <a:gd name="connsiteY16" fmla="*/ 2520279 h 5112569"/>
                <a:gd name="connsiteX17" fmla="*/ 720776 w 727470"/>
                <a:gd name="connsiteY17" fmla="*/ 3816423 h 5112569"/>
                <a:gd name="connsiteX18" fmla="*/ 727470 w 727470"/>
                <a:gd name="connsiteY18" fmla="*/ 3816423 h 5112569"/>
                <a:gd name="connsiteX0" fmla="*/ 727470 w 727470"/>
                <a:gd name="connsiteY0" fmla="*/ 3816518 h 5112664"/>
                <a:gd name="connsiteX1" fmla="*/ 727470 w 727470"/>
                <a:gd name="connsiteY1" fmla="*/ 5112664 h 5112664"/>
                <a:gd name="connsiteX2" fmla="*/ 6695 w 727470"/>
                <a:gd name="connsiteY2" fmla="*/ 5112664 h 5112664"/>
                <a:gd name="connsiteX3" fmla="*/ 6695 w 727470"/>
                <a:gd name="connsiteY3" fmla="*/ 3816520 h 5112664"/>
                <a:gd name="connsiteX4" fmla="*/ 1 w 727470"/>
                <a:gd name="connsiteY4" fmla="*/ 3816520 h 5112664"/>
                <a:gd name="connsiteX5" fmla="*/ 1 w 727470"/>
                <a:gd name="connsiteY5" fmla="*/ 2520376 h 5112664"/>
                <a:gd name="connsiteX6" fmla="*/ 0 w 727470"/>
                <a:gd name="connsiteY6" fmla="*/ 2520376 h 5112664"/>
                <a:gd name="connsiteX7" fmla="*/ 0 w 727470"/>
                <a:gd name="connsiteY7" fmla="*/ 1224230 h 5112664"/>
                <a:gd name="connsiteX8" fmla="*/ 0 w 727470"/>
                <a:gd name="connsiteY8" fmla="*/ 768945 h 5112664"/>
                <a:gd name="connsiteX9" fmla="*/ 0 w 727470"/>
                <a:gd name="connsiteY9" fmla="*/ 120224 h 5112664"/>
                <a:gd name="connsiteX10" fmla="*/ 120129 w 727470"/>
                <a:gd name="connsiteY10" fmla="*/ 95 h 5112664"/>
                <a:gd name="connsiteX11" fmla="*/ 720775 w 727470"/>
                <a:gd name="connsiteY11" fmla="*/ 120270 h 5112664"/>
                <a:gd name="connsiteX12" fmla="*/ 720775 w 727470"/>
                <a:gd name="connsiteY12" fmla="*/ 768944 h 5112664"/>
                <a:gd name="connsiteX13" fmla="*/ 720775 w 727470"/>
                <a:gd name="connsiteY13" fmla="*/ 1224230 h 5112664"/>
                <a:gd name="connsiteX14" fmla="*/ 720775 w 727470"/>
                <a:gd name="connsiteY14" fmla="*/ 2520374 h 5112664"/>
                <a:gd name="connsiteX15" fmla="*/ 720776 w 727470"/>
                <a:gd name="connsiteY15" fmla="*/ 2520374 h 5112664"/>
                <a:gd name="connsiteX16" fmla="*/ 720776 w 727470"/>
                <a:gd name="connsiteY16" fmla="*/ 3816518 h 5112664"/>
                <a:gd name="connsiteX17" fmla="*/ 727470 w 727470"/>
                <a:gd name="connsiteY17" fmla="*/ 3816518 h 5112664"/>
                <a:gd name="connsiteX0" fmla="*/ 727470 w 727470"/>
                <a:gd name="connsiteY0" fmla="*/ 3696293 h 4992439"/>
                <a:gd name="connsiteX1" fmla="*/ 727470 w 727470"/>
                <a:gd name="connsiteY1" fmla="*/ 4992439 h 4992439"/>
                <a:gd name="connsiteX2" fmla="*/ 6695 w 727470"/>
                <a:gd name="connsiteY2" fmla="*/ 4992439 h 4992439"/>
                <a:gd name="connsiteX3" fmla="*/ 6695 w 727470"/>
                <a:gd name="connsiteY3" fmla="*/ 3696295 h 4992439"/>
                <a:gd name="connsiteX4" fmla="*/ 1 w 727470"/>
                <a:gd name="connsiteY4" fmla="*/ 3696295 h 4992439"/>
                <a:gd name="connsiteX5" fmla="*/ 1 w 727470"/>
                <a:gd name="connsiteY5" fmla="*/ 2400151 h 4992439"/>
                <a:gd name="connsiteX6" fmla="*/ 0 w 727470"/>
                <a:gd name="connsiteY6" fmla="*/ 2400151 h 4992439"/>
                <a:gd name="connsiteX7" fmla="*/ 0 w 727470"/>
                <a:gd name="connsiteY7" fmla="*/ 1104005 h 4992439"/>
                <a:gd name="connsiteX8" fmla="*/ 0 w 727470"/>
                <a:gd name="connsiteY8" fmla="*/ 648720 h 4992439"/>
                <a:gd name="connsiteX9" fmla="*/ 0 w 727470"/>
                <a:gd name="connsiteY9" fmla="*/ -1 h 4992439"/>
                <a:gd name="connsiteX10" fmla="*/ 720775 w 727470"/>
                <a:gd name="connsiteY10" fmla="*/ 45 h 4992439"/>
                <a:gd name="connsiteX11" fmla="*/ 720775 w 727470"/>
                <a:gd name="connsiteY11" fmla="*/ 648719 h 4992439"/>
                <a:gd name="connsiteX12" fmla="*/ 720775 w 727470"/>
                <a:gd name="connsiteY12" fmla="*/ 1104005 h 4992439"/>
                <a:gd name="connsiteX13" fmla="*/ 720775 w 727470"/>
                <a:gd name="connsiteY13" fmla="*/ 2400149 h 4992439"/>
                <a:gd name="connsiteX14" fmla="*/ 720776 w 727470"/>
                <a:gd name="connsiteY14" fmla="*/ 2400149 h 4992439"/>
                <a:gd name="connsiteX15" fmla="*/ 720776 w 727470"/>
                <a:gd name="connsiteY15" fmla="*/ 3696293 h 4992439"/>
                <a:gd name="connsiteX16" fmla="*/ 727470 w 727470"/>
                <a:gd name="connsiteY16" fmla="*/ 3696293 h 499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7470" h="4992439">
                  <a:moveTo>
                    <a:pt x="727470" y="3696293"/>
                  </a:moveTo>
                  <a:lnTo>
                    <a:pt x="727470" y="4992439"/>
                  </a:lnTo>
                  <a:lnTo>
                    <a:pt x="6695" y="4992439"/>
                  </a:lnTo>
                  <a:lnTo>
                    <a:pt x="6695" y="3696295"/>
                  </a:lnTo>
                  <a:lnTo>
                    <a:pt x="1" y="3696295"/>
                  </a:lnTo>
                  <a:lnTo>
                    <a:pt x="1" y="2400151"/>
                  </a:lnTo>
                  <a:lnTo>
                    <a:pt x="0" y="2400151"/>
                  </a:lnTo>
                  <a:lnTo>
                    <a:pt x="0" y="1104005"/>
                  </a:lnTo>
                  <a:lnTo>
                    <a:pt x="0" y="648720"/>
                  </a:lnTo>
                  <a:lnTo>
                    <a:pt x="0" y="-1"/>
                  </a:lnTo>
                  <a:lnTo>
                    <a:pt x="720775" y="45"/>
                  </a:lnTo>
                  <a:lnTo>
                    <a:pt x="720775" y="648719"/>
                  </a:lnTo>
                  <a:lnTo>
                    <a:pt x="720775" y="1104005"/>
                  </a:lnTo>
                  <a:lnTo>
                    <a:pt x="720775" y="2400149"/>
                  </a:lnTo>
                  <a:lnTo>
                    <a:pt x="720776" y="2400149"/>
                  </a:lnTo>
                  <a:lnTo>
                    <a:pt x="720776" y="3696293"/>
                  </a:lnTo>
                  <a:lnTo>
                    <a:pt x="727470" y="369629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69">
              <a:extLst>
                <a:ext uri="{FF2B5EF4-FFF2-40B4-BE49-F238E27FC236}">
                  <a16:creationId xmlns:a16="http://schemas.microsoft.com/office/drawing/2014/main" id="{9A7E855A-1A77-4F02-A0B7-51BD3D71535F}"/>
                </a:ext>
              </a:extLst>
            </p:cNvPr>
            <p:cNvSpPr/>
            <p:nvPr/>
          </p:nvSpPr>
          <p:spPr>
            <a:xfrm>
              <a:off x="4445906" y="2803411"/>
              <a:ext cx="914400" cy="914400"/>
            </a:xfrm>
            <a:prstGeom prst="ellipse">
              <a:avLst/>
            </a:prstGeom>
            <a:solidFill>
              <a:srgbClr val="0E8896"/>
            </a:solidFill>
            <a:ln w="381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EE29CF1D-03D1-44CA-A7A9-E92B6D22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465" y="2898152"/>
              <a:ext cx="723282" cy="723282"/>
            </a:xfrm>
            <a:prstGeom prst="rect">
              <a:avLst/>
            </a:prstGeom>
          </p:spPr>
        </p:pic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C0A470-1CB6-4DBC-B89F-16226BE730FA}"/>
              </a:ext>
            </a:extLst>
          </p:cNvPr>
          <p:cNvGrpSpPr/>
          <p:nvPr/>
        </p:nvGrpSpPr>
        <p:grpSpPr>
          <a:xfrm>
            <a:off x="4143102" y="1463321"/>
            <a:ext cx="3888378" cy="710089"/>
            <a:chOff x="4305517" y="1678585"/>
            <a:chExt cx="3888378" cy="7100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FBC5CE-DE0C-4655-8E99-2ABA6523705C}"/>
                </a:ext>
              </a:extLst>
            </p:cNvPr>
            <p:cNvSpPr txBox="1"/>
            <p:nvPr/>
          </p:nvSpPr>
          <p:spPr>
            <a:xfrm>
              <a:off x="4305517" y="1927009"/>
              <a:ext cx="3888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have this band by your side, so that you can take a photo while buying for souvenirs.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96B372-6DC9-47B1-980C-BBD2866A9645}"/>
                </a:ext>
              </a:extLst>
            </p:cNvPr>
            <p:cNvSpPr txBox="1"/>
            <p:nvPr/>
          </p:nvSpPr>
          <p:spPr>
            <a:xfrm>
              <a:off x="4503706" y="1678585"/>
              <a:ext cx="34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Digital Band for More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5BF6C4-0CDC-4DC0-9341-8FE6646A75CC}"/>
              </a:ext>
            </a:extLst>
          </p:cNvPr>
          <p:cNvGrpSpPr/>
          <p:nvPr/>
        </p:nvGrpSpPr>
        <p:grpSpPr>
          <a:xfrm>
            <a:off x="1172391" y="2621153"/>
            <a:ext cx="3033498" cy="710089"/>
            <a:chOff x="2135560" y="2864992"/>
            <a:chExt cx="2160000" cy="7100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E6806E-858E-488E-BEE2-FD56632AECF5}"/>
                </a:ext>
              </a:extLst>
            </p:cNvPr>
            <p:cNvSpPr txBox="1"/>
            <p:nvPr/>
          </p:nvSpPr>
          <p:spPr>
            <a:xfrm>
              <a:off x="2135560" y="3113416"/>
              <a:ext cx="21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Money comes and goes, but discounts are not always there.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E5D04C-8DDB-477F-9BBA-AA1E89C43AA0}"/>
                </a:ext>
              </a:extLst>
            </p:cNvPr>
            <p:cNvSpPr txBox="1"/>
            <p:nvPr/>
          </p:nvSpPr>
          <p:spPr>
            <a:xfrm>
              <a:off x="2135560" y="2864992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better discounts while using Libra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952F7C-4017-4F09-A37C-118773FC1C63}"/>
              </a:ext>
            </a:extLst>
          </p:cNvPr>
          <p:cNvGrpSpPr/>
          <p:nvPr/>
        </p:nvGrpSpPr>
        <p:grpSpPr>
          <a:xfrm>
            <a:off x="7965317" y="2621153"/>
            <a:ext cx="3220841" cy="894755"/>
            <a:chOff x="8054990" y="2864992"/>
            <a:chExt cx="2290849" cy="8947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AC5131-89F0-4460-BD9E-4C60058DC6F8}"/>
                </a:ext>
              </a:extLst>
            </p:cNvPr>
            <p:cNvSpPr txBox="1"/>
            <p:nvPr/>
          </p:nvSpPr>
          <p:spPr>
            <a:xfrm>
              <a:off x="8054990" y="3113416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2F8528-7D08-4E02-99FF-5AE599ACFE8F}"/>
                </a:ext>
              </a:extLst>
            </p:cNvPr>
            <p:cNvSpPr txBox="1"/>
            <p:nvPr/>
          </p:nvSpPr>
          <p:spPr>
            <a:xfrm>
              <a:off x="8054990" y="2864992"/>
              <a:ext cx="22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 your wallet with Handy Currency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0FC2FA50-5B32-4E71-B093-A6FD7CD8E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8447" y="3775733"/>
            <a:ext cx="1064900" cy="1095576"/>
          </a:xfrm>
          <a:prstGeom prst="rect">
            <a:avLst/>
          </a:prstGeom>
        </p:spPr>
      </p:pic>
      <p:sp>
        <p:nvSpPr>
          <p:cNvPr id="34" name="Freeform 62">
            <a:extLst>
              <a:ext uri="{FF2B5EF4-FFF2-40B4-BE49-F238E27FC236}">
                <a16:creationId xmlns:a16="http://schemas.microsoft.com/office/drawing/2014/main" id="{FE4A0444-7ED1-4045-A423-2B93EC68D5F3}"/>
              </a:ext>
            </a:extLst>
          </p:cNvPr>
          <p:cNvSpPr/>
          <p:nvPr/>
        </p:nvSpPr>
        <p:spPr>
          <a:xfrm>
            <a:off x="5320631" y="4236030"/>
            <a:ext cx="1701248" cy="2339494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  <a:gd name="connsiteX0" fmla="*/ 0 w 1518129"/>
              <a:gd name="connsiteY0" fmla="*/ 891306 h 2083506"/>
              <a:gd name="connsiteX1" fmla="*/ 227051 w 1518129"/>
              <a:gd name="connsiteY1" fmla="*/ 1320850 h 2083506"/>
              <a:gd name="connsiteX2" fmla="*/ 462841 w 1518129"/>
              <a:gd name="connsiteY2" fmla="*/ 1655174 h 2083506"/>
              <a:gd name="connsiteX3" fmla="*/ 685760 w 1518129"/>
              <a:gd name="connsiteY3" fmla="*/ 2083377 h 2083506"/>
              <a:gd name="connsiteX4" fmla="*/ 1366786 w 1518129"/>
              <a:gd name="connsiteY4" fmla="*/ 1893394 h 2083506"/>
              <a:gd name="connsiteX5" fmla="*/ 1516859 w 1518129"/>
              <a:gd name="connsiteY5" fmla="*/ 1069958 h 2083506"/>
              <a:gd name="connsiteX6" fmla="*/ 1464891 w 1518129"/>
              <a:gd name="connsiteY6" fmla="*/ 644162 h 2083506"/>
              <a:gd name="connsiteX7" fmla="*/ 1272486 w 1518129"/>
              <a:gd name="connsiteY7" fmla="*/ 612493 h 2083506"/>
              <a:gd name="connsiteX8" fmla="*/ 1264720 w 1518129"/>
              <a:gd name="connsiteY8" fmla="*/ 911472 h 2083506"/>
              <a:gd name="connsiteX9" fmla="*/ 1252622 w 1518129"/>
              <a:gd name="connsiteY9" fmla="*/ 600743 h 2083506"/>
              <a:gd name="connsiteX10" fmla="*/ 1022817 w 1518129"/>
              <a:gd name="connsiteY10" fmla="*/ 558366 h 2083506"/>
              <a:gd name="connsiteX11" fmla="*/ 1053082 w 1518129"/>
              <a:gd name="connsiteY11" fmla="*/ 887580 h 2083506"/>
              <a:gd name="connsiteX12" fmla="*/ 1001757 w 1518129"/>
              <a:gd name="connsiteY12" fmla="*/ 557324 h 2083506"/>
              <a:gd name="connsiteX13" fmla="*/ 806783 w 1518129"/>
              <a:gd name="connsiteY13" fmla="*/ 513030 h 2083506"/>
              <a:gd name="connsiteX14" fmla="*/ 810613 w 1518129"/>
              <a:gd name="connsiteY14" fmla="*/ 901237 h 2083506"/>
              <a:gd name="connsiteX15" fmla="*/ 778941 w 1518129"/>
              <a:gd name="connsiteY15" fmla="*/ 121917 h 2083506"/>
              <a:gd name="connsiteX16" fmla="*/ 582042 w 1518129"/>
              <a:gd name="connsiteY16" fmla="*/ 161731 h 2083506"/>
              <a:gd name="connsiteX17" fmla="*/ 554580 w 1518129"/>
              <a:gd name="connsiteY17" fmla="*/ 1197645 h 2083506"/>
              <a:gd name="connsiteX18" fmla="*/ 419736 w 1518129"/>
              <a:gd name="connsiteY18" fmla="*/ 1153389 h 2083506"/>
              <a:gd name="connsiteX19" fmla="*/ 0 w 1518129"/>
              <a:gd name="connsiteY19" fmla="*/ 891306 h 2083506"/>
              <a:gd name="connsiteX0" fmla="*/ 0 w 1518129"/>
              <a:gd name="connsiteY0" fmla="*/ 891306 h 2087673"/>
              <a:gd name="connsiteX1" fmla="*/ 227051 w 1518129"/>
              <a:gd name="connsiteY1" fmla="*/ 1320850 h 2087673"/>
              <a:gd name="connsiteX2" fmla="*/ 462841 w 1518129"/>
              <a:gd name="connsiteY2" fmla="*/ 1655174 h 2087673"/>
              <a:gd name="connsiteX3" fmla="*/ 685760 w 1518129"/>
              <a:gd name="connsiteY3" fmla="*/ 2083377 h 2087673"/>
              <a:gd name="connsiteX4" fmla="*/ 1304616 w 1518129"/>
              <a:gd name="connsiteY4" fmla="*/ 2087673 h 2087673"/>
              <a:gd name="connsiteX5" fmla="*/ 1516859 w 1518129"/>
              <a:gd name="connsiteY5" fmla="*/ 1069958 h 2087673"/>
              <a:gd name="connsiteX6" fmla="*/ 1464891 w 1518129"/>
              <a:gd name="connsiteY6" fmla="*/ 644162 h 2087673"/>
              <a:gd name="connsiteX7" fmla="*/ 1272486 w 1518129"/>
              <a:gd name="connsiteY7" fmla="*/ 612493 h 2087673"/>
              <a:gd name="connsiteX8" fmla="*/ 1264720 w 1518129"/>
              <a:gd name="connsiteY8" fmla="*/ 911472 h 2087673"/>
              <a:gd name="connsiteX9" fmla="*/ 1252622 w 1518129"/>
              <a:gd name="connsiteY9" fmla="*/ 600743 h 2087673"/>
              <a:gd name="connsiteX10" fmla="*/ 1022817 w 1518129"/>
              <a:gd name="connsiteY10" fmla="*/ 558366 h 2087673"/>
              <a:gd name="connsiteX11" fmla="*/ 1053082 w 1518129"/>
              <a:gd name="connsiteY11" fmla="*/ 887580 h 2087673"/>
              <a:gd name="connsiteX12" fmla="*/ 1001757 w 1518129"/>
              <a:gd name="connsiteY12" fmla="*/ 557324 h 2087673"/>
              <a:gd name="connsiteX13" fmla="*/ 806783 w 1518129"/>
              <a:gd name="connsiteY13" fmla="*/ 513030 h 2087673"/>
              <a:gd name="connsiteX14" fmla="*/ 810613 w 1518129"/>
              <a:gd name="connsiteY14" fmla="*/ 901237 h 2087673"/>
              <a:gd name="connsiteX15" fmla="*/ 778941 w 1518129"/>
              <a:gd name="connsiteY15" fmla="*/ 121917 h 2087673"/>
              <a:gd name="connsiteX16" fmla="*/ 582042 w 1518129"/>
              <a:gd name="connsiteY16" fmla="*/ 161731 h 2087673"/>
              <a:gd name="connsiteX17" fmla="*/ 554580 w 1518129"/>
              <a:gd name="connsiteY17" fmla="*/ 1197645 h 2087673"/>
              <a:gd name="connsiteX18" fmla="*/ 419736 w 1518129"/>
              <a:gd name="connsiteY18" fmla="*/ 1153389 h 2087673"/>
              <a:gd name="connsiteX19" fmla="*/ 0 w 1518129"/>
              <a:gd name="connsiteY19" fmla="*/ 891306 h 20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2087673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45749" y="2041189"/>
                  <a:pt x="685760" y="2083377"/>
                </a:cubicBezTo>
                <a:cubicBezTo>
                  <a:pt x="889200" y="2089319"/>
                  <a:pt x="1008846" y="2083505"/>
                  <a:pt x="1304616" y="2087673"/>
                </a:cubicBezTo>
                <a:cubicBezTo>
                  <a:pt x="1468370" y="1792044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58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635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Bitcrusher Cd Rg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kisrawi yassin</cp:lastModifiedBy>
  <cp:revision>106</cp:revision>
  <dcterms:created xsi:type="dcterms:W3CDTF">2018-04-24T17:14:44Z</dcterms:created>
  <dcterms:modified xsi:type="dcterms:W3CDTF">2019-11-24T10:40:25Z</dcterms:modified>
</cp:coreProperties>
</file>