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4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1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1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A5B-9353-4E9D-963D-4C36003B92D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0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3A5B-9353-4E9D-963D-4C36003B92DD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847F-8809-409B-AFD9-0B05E7A6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firstrain.com/wp-content/uploads/2013/10/PatentedAlgorithm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1690688"/>
            <a:ext cx="2622167" cy="198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rammars.grlmc.com/BigDat2015/images/fig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80" y="1584459"/>
            <a:ext cx="3859352" cy="230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mikiobraun.de/images/google-big-data-tea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81" y="3784760"/>
            <a:ext cx="3821640" cy="217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.slidesharecdn.com/datastructuresandalgorithmsforbigdatabases-130608202251-phpapp01/95/data-structures-and-algorithms-for-big-databases-2-638.jpg?cb=137072335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9" y="3784760"/>
            <a:ext cx="3803903" cy="285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for another Painful presentation???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4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here.??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080" y="1247744"/>
            <a:ext cx="3785616" cy="23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15" y="1579427"/>
            <a:ext cx="2880233" cy="215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g00.deviantart.net/fa3e/i/2011/143/9/b/fusion_dance_goku_vegeta_by_naruttebayo67240-d3h1q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06" y="3736823"/>
            <a:ext cx="3736555" cy="17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2050" idx="3"/>
          </p:cNvCxnSpPr>
          <p:nvPr/>
        </p:nvCxnSpPr>
        <p:spPr>
          <a:xfrm>
            <a:off x="4498848" y="2658125"/>
            <a:ext cx="1380744" cy="95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55080" y="3127248"/>
            <a:ext cx="1536192" cy="48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11880" y="-19568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366761" y="4361688"/>
            <a:ext cx="986112" cy="758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34109" y="2706467"/>
            <a:ext cx="2257891" cy="84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IROBO</a:t>
            </a:r>
            <a:endParaRPr lang="en-US" dirty="0"/>
          </a:p>
        </p:txBody>
      </p:sp>
      <p:pic>
        <p:nvPicPr>
          <p:cNvPr id="2060" name="Picture 12" descr="http://buzz2fone.com/wp-content/uploads/1897-5-2012-11-26466827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0" y="5334910"/>
            <a:ext cx="2646595" cy="124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loud 16"/>
          <p:cNvSpPr/>
          <p:nvPr/>
        </p:nvSpPr>
        <p:spPr>
          <a:xfrm>
            <a:off x="9352873" y="3548028"/>
            <a:ext cx="2839128" cy="14446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http://www.toyrobotsreview.com/wp-content/uploads/2013/08/robot-dog-to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924" y="3762298"/>
            <a:ext cx="1836111" cy="10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4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training of IROBO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Detect your Moods</a:t>
            </a:r>
          </a:p>
          <a:p>
            <a:r>
              <a:rPr lang="en-US" dirty="0" smtClean="0"/>
              <a:t>Relax you with your favorite songs</a:t>
            </a:r>
          </a:p>
          <a:p>
            <a:r>
              <a:rPr lang="en-US" dirty="0" smtClean="0"/>
              <a:t>Reach out to your friend for help.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6" name="Picture 4" descr="https://pixabay.com/static/uploads/photo/2014/06/18/13/44/emotions-371238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82" y="1965960"/>
            <a:ext cx="4326194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8610600" y="374714"/>
            <a:ext cx="2743200" cy="14813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images for now.! </a:t>
            </a:r>
            <a:br>
              <a:rPr lang="en-US" dirty="0" smtClean="0"/>
            </a:br>
            <a:r>
              <a:rPr lang="en-US" dirty="0" smtClean="0"/>
              <a:t>Will be replaced by yours's later</a:t>
            </a:r>
            <a:endParaRPr lang="en-US" dirty="0"/>
          </a:p>
        </p:txBody>
      </p:sp>
      <p:pic>
        <p:nvPicPr>
          <p:cNvPr id="3080" name="Picture 8" descr="http://labrosa.ee.columbia.edu/millionsong/sites/default/files/Last.fm_Logo_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6" y="5367529"/>
            <a:ext cx="4093650" cy="122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923544" y="4190176"/>
            <a:ext cx="4325112" cy="10424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be customizable to Teen Maar Beats!!!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5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432370"/>
            <a:ext cx="11640312" cy="53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2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Ready for another Painful presentation???</vt:lpstr>
      <vt:lpstr>Why are we here.??</vt:lpstr>
      <vt:lpstr>Features and training of IROBO</vt:lpstr>
      <vt:lpstr>How Does it work???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chavakula</dc:creator>
  <cp:lastModifiedBy>varun chavakula</cp:lastModifiedBy>
  <cp:revision>10</cp:revision>
  <dcterms:created xsi:type="dcterms:W3CDTF">2016-05-05T02:47:44Z</dcterms:created>
  <dcterms:modified xsi:type="dcterms:W3CDTF">2016-05-05T04:50:48Z</dcterms:modified>
</cp:coreProperties>
</file>