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Different</a:t>
            </a:r>
            <a:r>
              <a:rPr lang="en-US" baseline="0" dirty="0" smtClean="0"/>
              <a:t> Sources for Random Forest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Image Prediction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Google images</c:v>
                </c:pt>
                <c:pt idx="1">
                  <c:v>Real Time Images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Google images</c:v>
                </c:pt>
                <c:pt idx="1">
                  <c:v>Real Time Images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Google images</c:v>
                </c:pt>
                <c:pt idx="1">
                  <c:v>Real Time Images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7412840"/>
        <c:axId val="447892472"/>
        <c:axId val="0"/>
      </c:bar3DChart>
      <c:catAx>
        <c:axId val="447412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Types of Sources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92472"/>
        <c:crosses val="autoZero"/>
        <c:auto val="1"/>
        <c:lblAlgn val="ctr"/>
        <c:lblOffset val="100"/>
        <c:noMultiLvlLbl val="0"/>
      </c:catAx>
      <c:valAx>
        <c:axId val="447892472"/>
        <c:scaling>
          <c:orientation val="minMax"/>
          <c:max val="10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12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6">
            <a:tint val="98000"/>
            <a:lumMod val="114000"/>
          </a:schemeClr>
        </a:gs>
        <a:gs pos="100000">
          <a:schemeClr val="accent6">
            <a:shade val="90000"/>
            <a:lumMod val="84000"/>
          </a:schemeClr>
        </a:gs>
      </a:gsLst>
      <a:lin ang="5400000" scaled="0"/>
    </a:gradFill>
    <a:ln>
      <a:noFill/>
    </a:ln>
    <a:effectLst>
      <a:outerShdw blurRad="63500" dist="38100" dir="5400000" rotWithShape="0">
        <a:srgbClr val="000000">
          <a:alpha val="60000"/>
        </a:srgbClr>
      </a:outerShdw>
    </a:effectLst>
    <a:scene3d>
      <a:camera prst="orthographicFront">
        <a:rot lat="0" lon="0" rev="0"/>
      </a:camera>
      <a:lightRig rig="threePt" dir="tl"/>
    </a:scene3d>
    <a:sp3d prstMaterial="plastic">
      <a:bevelT w="0" h="0"/>
    </a:sp3d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Different</a:t>
            </a:r>
            <a:r>
              <a:rPr lang="en-US" baseline="0" dirty="0" smtClean="0"/>
              <a:t> Algorithmic Approach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Google Images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Random Forest</c:v>
                </c:pt>
                <c:pt idx="1">
                  <c:v>Decision Tree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47.5</c:v>
                </c:pt>
                <c:pt idx="1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 Time Cam Pics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Random Forest</c:v>
                </c:pt>
                <c:pt idx="1">
                  <c:v>Decision Tree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</c:v>
                </c:pt>
                <c:pt idx="1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Random Forest</c:v>
                </c:pt>
                <c:pt idx="1">
                  <c:v>Decision Tree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2178840"/>
        <c:axId val="152181584"/>
        <c:axId val="0"/>
      </c:bar3DChart>
      <c:catAx>
        <c:axId val="152178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Types</a:t>
                </a:r>
                <a:r>
                  <a:rPr lang="en-US" baseline="0" dirty="0" smtClean="0"/>
                  <a:t> of Algorithms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81584"/>
        <c:crosses val="autoZero"/>
        <c:auto val="1"/>
        <c:lblAlgn val="ctr"/>
        <c:lblOffset val="100"/>
        <c:noMultiLvlLbl val="0"/>
      </c:catAx>
      <c:valAx>
        <c:axId val="15218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 Accuracy %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7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6">
            <a:tint val="98000"/>
            <a:lumMod val="114000"/>
          </a:schemeClr>
        </a:gs>
        <a:gs pos="100000">
          <a:schemeClr val="accent6">
            <a:shade val="90000"/>
            <a:lumMod val="84000"/>
          </a:schemeClr>
        </a:gs>
      </a:gsLst>
      <a:lin ang="5400000" scaled="0"/>
    </a:gradFill>
    <a:ln>
      <a:noFill/>
    </a:ln>
    <a:effectLst>
      <a:outerShdw blurRad="63500" dist="38100" dir="5400000" rotWithShape="0">
        <a:srgbClr val="000000">
          <a:alpha val="60000"/>
        </a:srgbClr>
      </a:outerShdw>
    </a:effectLst>
    <a:scene3d>
      <a:camera prst="orthographicFront">
        <a:rot lat="0" lon="0" rev="0"/>
      </a:camera>
      <a:lightRig rig="threePt" dir="tl"/>
    </a:scene3d>
    <a:sp3d prstMaterial="plastic">
      <a:bevelT w="0" h="0"/>
    </a:sp3d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2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4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8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3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083A5B-9353-4E9D-963D-4C36003B92D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st.fm/" TargetMode="External"/><Relationship Id="rId2" Type="http://schemas.openxmlformats.org/officeDocument/2006/relationships/hyperlink" Target="https://www.google.com/search?q=google+images&amp;source=lnms&amp;tbm=isch&amp;sa=X&amp;ved=0ahUKEwjSjf-9-8PMAhVCKWMKHXr2DXIQ_AUIBygB&amp;biw=1920&amp;bih=979#tbm=isch&amp;q=ro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big+data+storm+architecture&amp;biw=1920&amp;bih=979&amp;source=lnms&amp;tbm=isch&amp;sa=X&amp;ved=0ahUKEwjuhoX--8PMAhVH1WMKHX3NDJIQ_AUIBygC" TargetMode="External"/><Relationship Id="rId5" Type="http://schemas.openxmlformats.org/officeDocument/2006/relationships/hyperlink" Target="https://www.google.com/search?q=puppy&amp;biw=1920&amp;bih=979&amp;source=lnms&amp;tbm=isch&amp;sa=X&amp;ved=0ahUKEwilibbr-8PMAhVP4mMKHa9PDiMQ_AUIBigB" TargetMode="External"/><Relationship Id="rId4" Type="http://schemas.openxmlformats.org/officeDocument/2006/relationships/hyperlink" Target="http://www.dragonballz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557" y="861647"/>
            <a:ext cx="9144000" cy="1147920"/>
          </a:xfrm>
        </p:spPr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i</a:t>
            </a:r>
            <a:r>
              <a:rPr lang="en-US" sz="7200" b="1" dirty="0" err="1" smtClean="0">
                <a:latin typeface="Colonna MT" panose="04020805060202030203" pitchFamily="82" charset="0"/>
              </a:rPr>
              <a:t>Robo</a:t>
            </a:r>
            <a:endParaRPr lang="en-US" sz="7200" b="1" dirty="0">
              <a:latin typeface="Colonna MT" panose="0402080506020203020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0530" y="4038644"/>
            <a:ext cx="4160108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Team : #3</a:t>
            </a:r>
          </a:p>
          <a:p>
            <a:pPr algn="l"/>
            <a:r>
              <a:rPr lang="en-US" dirty="0" err="1" smtClean="0"/>
              <a:t>Venkata</a:t>
            </a:r>
            <a:r>
              <a:rPr lang="en-US" dirty="0" smtClean="0"/>
              <a:t> </a:t>
            </a:r>
            <a:r>
              <a:rPr lang="en-US" dirty="0" err="1" smtClean="0"/>
              <a:t>Vamsi</a:t>
            </a:r>
            <a:r>
              <a:rPr lang="en-US" dirty="0" smtClean="0"/>
              <a:t> Krishna </a:t>
            </a:r>
            <a:r>
              <a:rPr lang="en-US" dirty="0" err="1" smtClean="0"/>
              <a:t>Bhuvanam</a:t>
            </a:r>
            <a:r>
              <a:rPr lang="en-US" dirty="0" smtClean="0"/>
              <a:t>, 3</a:t>
            </a:r>
          </a:p>
          <a:p>
            <a:pPr algn="l"/>
            <a:r>
              <a:rPr lang="en-US" dirty="0" err="1" smtClean="0"/>
              <a:t>Sowmya</a:t>
            </a:r>
            <a:r>
              <a:rPr lang="en-US" dirty="0" smtClean="0"/>
              <a:t> </a:t>
            </a:r>
            <a:r>
              <a:rPr lang="en-US" dirty="0" err="1" smtClean="0"/>
              <a:t>Yelmati</a:t>
            </a:r>
            <a:r>
              <a:rPr lang="en-US" dirty="0" smtClean="0"/>
              <a:t>, 32</a:t>
            </a:r>
          </a:p>
          <a:p>
            <a:pPr algn="l"/>
            <a:r>
              <a:rPr lang="en-US" dirty="0" smtClean="0"/>
              <a:t>Varun Chavakula, 4</a:t>
            </a:r>
          </a:p>
          <a:p>
            <a:pPr algn="l"/>
            <a:r>
              <a:rPr lang="en-US" dirty="0" err="1" smtClean="0"/>
              <a:t>Vikas</a:t>
            </a:r>
            <a:r>
              <a:rPr lang="en-US" dirty="0" smtClean="0"/>
              <a:t> </a:t>
            </a:r>
            <a:r>
              <a:rPr lang="en-US" dirty="0" err="1" smtClean="0"/>
              <a:t>Kondapalli</a:t>
            </a:r>
            <a:r>
              <a:rPr lang="en-US" dirty="0" smtClean="0"/>
              <a:t>,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firstrain.com/wp-content/uploads/2013/10/PatentedAlgorithm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6" y="1800417"/>
            <a:ext cx="2622167" cy="198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mikiobraun.de/images/google-big-data-tea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020" y="4123546"/>
            <a:ext cx="3821640" cy="217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.slidesharecdn.com/datastructuresandalgorithmsforbigdatabases-130608202251-phpapp01/95/data-structures-and-algorithms-for-big-databases-2-638.jpg?cb=137072335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" t="24969" r="1100" b="2342"/>
          <a:stretch/>
        </p:blipFill>
        <p:spPr bwMode="auto">
          <a:xfrm>
            <a:off x="8270791" y="4357816"/>
            <a:ext cx="3723502" cy="20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for another presentation???</a:t>
            </a:r>
            <a:endParaRPr lang="en-US" dirty="0"/>
          </a:p>
        </p:txBody>
      </p:sp>
      <p:pic>
        <p:nvPicPr>
          <p:cNvPr id="1030" name="Picture 6" descr="http://grammars.grlmc.com/BigDat2015/images/figur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01" y="1800417"/>
            <a:ext cx="3859352" cy="230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24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1460" y="581830"/>
            <a:ext cx="8761413" cy="706964"/>
          </a:xfrm>
        </p:spPr>
        <p:txBody>
          <a:bodyPr/>
          <a:lstStyle/>
          <a:p>
            <a:r>
              <a:rPr lang="en-US" dirty="0" smtClean="0"/>
              <a:t>Why are we here.??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080" y="1247744"/>
            <a:ext cx="3785616" cy="23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15" y="1579427"/>
            <a:ext cx="2880233" cy="21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g00.deviantart.net/fa3e/i/2011/143/9/b/fusion_dance_goku_vegeta_by_naruttebayo67240-d3h1q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06" y="3736823"/>
            <a:ext cx="3736555" cy="17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2050" idx="3"/>
          </p:cNvCxnSpPr>
          <p:nvPr/>
        </p:nvCxnSpPr>
        <p:spPr>
          <a:xfrm>
            <a:off x="4498848" y="2658125"/>
            <a:ext cx="1380744" cy="95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55080" y="3127248"/>
            <a:ext cx="1536192" cy="48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11880" y="-19568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366761" y="4361688"/>
            <a:ext cx="986112" cy="758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34109" y="2706467"/>
            <a:ext cx="2257891" cy="84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IROBO</a:t>
            </a:r>
            <a:endParaRPr lang="en-US" dirty="0"/>
          </a:p>
        </p:txBody>
      </p:sp>
      <p:pic>
        <p:nvPicPr>
          <p:cNvPr id="2060" name="Picture 12" descr="http://buzz2fone.com/wp-content/uploads/1897-5-2012-11-26466827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0" y="5334910"/>
            <a:ext cx="2646595" cy="12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loud 16"/>
          <p:cNvSpPr/>
          <p:nvPr/>
        </p:nvSpPr>
        <p:spPr>
          <a:xfrm>
            <a:off x="9352873" y="3548028"/>
            <a:ext cx="2839128" cy="14446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http://www.toyrobotsreview.com/wp-content/uploads/2013/08/robot-dog-to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924" y="3762298"/>
            <a:ext cx="1836111" cy="10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training of IROBO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your Moods</a:t>
            </a:r>
          </a:p>
          <a:p>
            <a:r>
              <a:rPr lang="en-US" dirty="0" smtClean="0"/>
              <a:t>Relax you with your favorite songs</a:t>
            </a:r>
          </a:p>
          <a:p>
            <a:r>
              <a:rPr lang="en-US" dirty="0" smtClean="0"/>
              <a:t>Reach out to your friend for help.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6" name="Picture 4" descr="https://pixabay.com/static/uploads/photo/2014/06/18/13/44/emotions-371238_960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82" y="1965960"/>
            <a:ext cx="4326194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8610600" y="374714"/>
            <a:ext cx="2743200" cy="14813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images for now.! </a:t>
            </a:r>
            <a:br>
              <a:rPr lang="en-US" dirty="0" smtClean="0"/>
            </a:br>
            <a:r>
              <a:rPr lang="en-US" dirty="0" smtClean="0"/>
              <a:t>Will be replaced by yours's later</a:t>
            </a:r>
            <a:endParaRPr lang="en-US" dirty="0"/>
          </a:p>
        </p:txBody>
      </p:sp>
      <p:pic>
        <p:nvPicPr>
          <p:cNvPr id="3080" name="Picture 8" descr="http://labrosa.ee.columbia.edu/millionsong/sites/default/files/Last.fm_Logo_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" y="5367529"/>
            <a:ext cx="4093650" cy="12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923544" y="4190176"/>
            <a:ext cx="4325112" cy="10424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be customizable to Teen Maar Beats!!!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9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586489"/>
            <a:ext cx="8761413" cy="706964"/>
          </a:xfrm>
        </p:spPr>
        <p:txBody>
          <a:bodyPr/>
          <a:lstStyle/>
          <a:p>
            <a:r>
              <a:rPr lang="en-US" dirty="0" smtClean="0"/>
              <a:t>Accuracy &amp; Algorithms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05231949"/>
              </p:ext>
            </p:extLst>
          </p:nvPr>
        </p:nvGraphicFramePr>
        <p:xfrm>
          <a:off x="6249971" y="2382982"/>
          <a:ext cx="542354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69522200"/>
              </p:ext>
            </p:extLst>
          </p:nvPr>
        </p:nvGraphicFramePr>
        <p:xfrm>
          <a:off x="466344" y="2382981"/>
          <a:ext cx="5454413" cy="375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26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586489"/>
            <a:ext cx="8761413" cy="706964"/>
          </a:xfrm>
        </p:spPr>
        <p:txBody>
          <a:bodyPr/>
          <a:lstStyle/>
          <a:p>
            <a:r>
              <a:rPr lang="en-US" dirty="0" smtClean="0"/>
              <a:t>How Does it work???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432370"/>
            <a:ext cx="11640312" cy="53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References:</a:t>
            </a:r>
          </a:p>
          <a:p>
            <a:pPr marL="0" indent="0">
              <a:buNone/>
            </a:pPr>
            <a:r>
              <a:rPr lang="en-US" sz="1050" dirty="0">
                <a:hlinkClick r:id="rId2"/>
              </a:rPr>
              <a:t>https://</a:t>
            </a:r>
            <a:r>
              <a:rPr lang="en-US" sz="1050" dirty="0" smtClean="0">
                <a:hlinkClick r:id="rId2"/>
              </a:rPr>
              <a:t>www.google.com/search?q=google+images&amp;source=lnms&amp;tbm=isch&amp;sa=X&amp;ved=0ahUKEwjSjf-9-8PMAhVCKWMKHXr2DXIQ_AUIBygB&amp;biw=1920&amp;bih=979#tbm=isch&amp;q=robot</a:t>
            </a:r>
            <a:endParaRPr lang="en-US" sz="1050" dirty="0" smtClean="0"/>
          </a:p>
          <a:p>
            <a:pPr marL="0" indent="0">
              <a:buNone/>
            </a:pPr>
            <a:r>
              <a:rPr lang="en-US" sz="1050" dirty="0">
                <a:hlinkClick r:id="rId3"/>
              </a:rPr>
              <a:t>http://www.last.fm</a:t>
            </a:r>
            <a:r>
              <a:rPr lang="en-US" sz="1050" dirty="0" smtClean="0">
                <a:hlinkClick r:id="rId3"/>
              </a:rPr>
              <a:t>/</a:t>
            </a:r>
            <a:endParaRPr lang="en-US" sz="1050" dirty="0" smtClean="0"/>
          </a:p>
          <a:p>
            <a:pPr marL="0" indent="0">
              <a:buNone/>
            </a:pPr>
            <a:r>
              <a:rPr lang="en-US" sz="1050" dirty="0">
                <a:hlinkClick r:id="rId4"/>
              </a:rPr>
              <a:t>http://www.dragonballz.com</a:t>
            </a:r>
            <a:r>
              <a:rPr lang="en-US" sz="1050" dirty="0" smtClean="0">
                <a:hlinkClick r:id="rId4"/>
              </a:rPr>
              <a:t>/</a:t>
            </a:r>
            <a:endParaRPr lang="en-US" sz="1050" dirty="0" smtClean="0"/>
          </a:p>
          <a:p>
            <a:pPr marL="0" indent="0">
              <a:buNone/>
            </a:pPr>
            <a:r>
              <a:rPr lang="en-US" sz="1050" dirty="0">
                <a:hlinkClick r:id="rId5"/>
              </a:rPr>
              <a:t>https://</a:t>
            </a:r>
            <a:r>
              <a:rPr lang="en-US" sz="1050" dirty="0" smtClean="0">
                <a:hlinkClick r:id="rId5"/>
              </a:rPr>
              <a:t>www.google.com/search?q=puppy&amp;biw=1920&amp;bih=979&amp;source=lnms&amp;tbm=isch&amp;sa=X&amp;ved=0ahUKEwilibbr-8PMAhVP4mMKHa9PDiMQ_AUIBigB</a:t>
            </a:r>
            <a:endParaRPr lang="en-US" sz="1050" dirty="0" smtClean="0"/>
          </a:p>
          <a:p>
            <a:pPr marL="0" indent="0">
              <a:buNone/>
            </a:pPr>
            <a:r>
              <a:rPr lang="en-US" sz="1050" dirty="0">
                <a:hlinkClick r:id="rId6"/>
              </a:rPr>
              <a:t>https://www.google.com/search?q=big+data+storm+architecture&amp;biw=1920&amp;bih=979&amp;source=lnms&amp;tbm=isch&amp;sa=X&amp;ved=0ahUKEwjuhoX--</a:t>
            </a:r>
            <a:r>
              <a:rPr lang="en-US" sz="1050" dirty="0" smtClean="0">
                <a:hlinkClick r:id="rId6"/>
              </a:rPr>
              <a:t>8PMAhVH1WMKHX3NDJIQ_AUIBygC</a:t>
            </a: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119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Colonna MT</vt:lpstr>
      <vt:lpstr>Wingdings 3</vt:lpstr>
      <vt:lpstr>Ion Boardroom</vt:lpstr>
      <vt:lpstr>iRobo</vt:lpstr>
      <vt:lpstr>Ready for another presentation???</vt:lpstr>
      <vt:lpstr>Why are we here.??</vt:lpstr>
      <vt:lpstr>Features and training of IROBO</vt:lpstr>
      <vt:lpstr>Accuracy &amp; Algorithms</vt:lpstr>
      <vt:lpstr>How Does it work???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chavakula</dc:creator>
  <cp:lastModifiedBy>Bhuvanam, Venkata Vamsi Krishna (UMKC-Student)</cp:lastModifiedBy>
  <cp:revision>20</cp:revision>
  <dcterms:created xsi:type="dcterms:W3CDTF">2016-05-05T02:47:44Z</dcterms:created>
  <dcterms:modified xsi:type="dcterms:W3CDTF">2016-05-11T22:03:39Z</dcterms:modified>
</cp:coreProperties>
</file>