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9ff3fca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a9ff3fc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9ff3fca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9ff3fc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2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indent="-4064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indent="-3810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igData2025-Rev/Harish-Project1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068825" y="1076625"/>
            <a:ext cx="10387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P1 PRESENTATION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36255" y="2337975"/>
            <a:ext cx="57330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Harish Kandaswamy - </a:t>
            </a:r>
            <a:r>
              <a:rPr lang="en-US" sz="1700" u="sng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https://github.com/BigData2025-Rev/Harish-Project1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January 2025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Revature Inc.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75" y="2265900"/>
            <a:ext cx="4065701" cy="2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090940" y="1097279"/>
            <a:ext cx="105297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Project Requirements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96675" y="2234025"/>
            <a:ext cx="51882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CLI Python application that models a store, with data stored in a backend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be able to create, read, update, and delete from a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at least 3 different tables/collections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 login feature as well as user/admin roles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logging of events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29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175" y="2234025"/>
            <a:ext cx="3989700" cy="39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090940" y="1097279"/>
            <a:ext cx="10529560" cy="122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The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Computer Store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096684" y="2455816"/>
            <a:ext cx="5188110" cy="383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computer parts store that sells parts of various types such as CPUs, GPUs, and motherboards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Keeps track of user info and saves order history for future access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Users can filter parts by type for an easier shopping experience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Admin users can modify users’ order history,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modify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store inventory, and edit users’ admin privileges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200" y="2192975"/>
            <a:ext cx="3830675" cy="3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088125" y="1090250"/>
            <a:ext cx="7159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Tech Stack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88125" y="2195100"/>
            <a:ext cx="59973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Python 3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colorama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pymongo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MongoDB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git (+ GitHub)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612" y="2761950"/>
            <a:ext cx="4610627" cy="28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600" y="2195100"/>
            <a:ext cx="4409600" cy="12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25" y="4981725"/>
            <a:ext cx="5567774" cy="17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094611" y="101229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7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Entity Relationship Diagram</a:t>
            </a:r>
            <a:endParaRPr sz="475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50" y="1744526"/>
            <a:ext cx="6419850" cy="47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88136" y="109024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Demo</a:t>
            </a:r>
            <a:endParaRPr sz="7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