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2a9ff3fcaf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2a9ff3fca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2a9ff3fcaf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2a9ff3fca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1088136" y="1078030"/>
            <a:ext cx="9288096" cy="2956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088136" y="4455621"/>
            <a:ext cx="9288096" cy="1435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ctr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 rot="5400000">
            <a:off x="4130157" y="-594243"/>
            <a:ext cx="3838722" cy="99227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1pPr>
            <a:lvl2pPr indent="-3429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2pPr>
            <a:lvl3pPr indent="-34290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3pPr>
            <a:lvl4pPr indent="-3429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4pPr>
            <a:lvl5pPr indent="-34290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0" type="dt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 rot="5400000">
            <a:off x="7791266" y="2482216"/>
            <a:ext cx="4953369" cy="21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 rot="5400000">
            <a:off x="2494185" y="-564604"/>
            <a:ext cx="4953369" cy="8265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1pPr>
            <a:lvl2pPr indent="-3429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2pPr>
            <a:lvl3pPr indent="-34290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3pPr>
            <a:lvl4pPr indent="-3429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4pPr>
            <a:lvl5pPr indent="-34290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0" type="dt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1" type="ftr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1" name="Google Shape;81;p12"/>
          <p:cNvCxnSpPr/>
          <p:nvPr/>
        </p:nvCxnSpPr>
        <p:spPr>
          <a:xfrm>
            <a:off x="11387805" y="1185205"/>
            <a:ext cx="804195" cy="0"/>
          </a:xfrm>
          <a:prstGeom prst="straightConnector1">
            <a:avLst/>
          </a:prstGeom>
          <a:noFill/>
          <a:ln cap="flat" cmpd="sng" w="857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1pPr>
            <a:lvl2pPr indent="-3429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2pPr>
            <a:lvl3pPr indent="-34290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3pPr>
            <a:lvl4pPr indent="-3429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4pPr>
            <a:lvl5pPr indent="-34290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1090940" y="1099127"/>
            <a:ext cx="9272260" cy="3472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1090939" y="4572000"/>
            <a:ext cx="9272262" cy="1320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1088136" y="1088136"/>
            <a:ext cx="9890066" cy="12942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1082185" y="2440568"/>
            <a:ext cx="4841505" cy="38012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1pPr>
            <a:lvl2pPr indent="-3429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2pPr>
            <a:lvl3pPr indent="-34290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3pPr>
            <a:lvl4pPr indent="-3429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4pPr>
            <a:lvl5pPr indent="-34290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6172200" y="2440568"/>
            <a:ext cx="4806002" cy="3801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1pPr>
            <a:lvl2pPr indent="-3429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2pPr>
            <a:lvl3pPr indent="-34290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3pPr>
            <a:lvl4pPr indent="-3429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4pPr>
            <a:lvl5pPr indent="-34290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1090940" y="1084333"/>
            <a:ext cx="9949455" cy="838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1092088" y="1923190"/>
            <a:ext cx="4816475" cy="8388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 cap="none"/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1092088" y="2825791"/>
            <a:ext cx="4816475" cy="33638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1pPr>
            <a:lvl2pPr indent="-3429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2pPr>
            <a:lvl3pPr indent="-34290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3pPr>
            <a:lvl4pPr indent="-3429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4pPr>
            <a:lvl5pPr indent="-34290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3" type="body"/>
          </p:nvPr>
        </p:nvSpPr>
        <p:spPr>
          <a:xfrm>
            <a:off x="6215482" y="1923190"/>
            <a:ext cx="4824913" cy="8388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 cap="none"/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6"/>
          <p:cNvSpPr txBox="1"/>
          <p:nvPr>
            <p:ph idx="4" type="body"/>
          </p:nvPr>
        </p:nvSpPr>
        <p:spPr>
          <a:xfrm>
            <a:off x="6215482" y="2825791"/>
            <a:ext cx="4824913" cy="33638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1pPr>
            <a:lvl2pPr indent="-3429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2pPr>
            <a:lvl3pPr indent="-34290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3pPr>
            <a:lvl4pPr indent="-3429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4pPr>
            <a:lvl5pPr indent="-34290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idx="10" type="dt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1090940" y="1094448"/>
            <a:ext cx="3785860" cy="1554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" type="body"/>
          </p:nvPr>
        </p:nvSpPr>
        <p:spPr>
          <a:xfrm>
            <a:off x="5524500" y="922689"/>
            <a:ext cx="5486002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-"/>
              <a:defRPr sz="3200"/>
            </a:lvl1pPr>
            <a:lvl2pPr indent="-4064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  <a:defRPr sz="2800"/>
            </a:lvl2pPr>
            <a:lvl3pPr indent="-38100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  <a:defRPr sz="2400"/>
            </a:lvl3pPr>
            <a:lvl4pPr indent="-3556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  <a:defRPr sz="2000"/>
            </a:lvl4pPr>
            <a:lvl5pPr indent="-35560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8" name="Google Shape;58;p9"/>
          <p:cNvSpPr txBox="1"/>
          <p:nvPr>
            <p:ph idx="2" type="body"/>
          </p:nvPr>
        </p:nvSpPr>
        <p:spPr>
          <a:xfrm>
            <a:off x="1090940" y="2701254"/>
            <a:ext cx="3785860" cy="31677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1090940" y="1097280"/>
            <a:ext cx="3785860" cy="15597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/>
          <p:nvPr>
            <p:ph idx="2" type="pic"/>
          </p:nvPr>
        </p:nvSpPr>
        <p:spPr>
          <a:xfrm>
            <a:off x="5524500" y="1143000"/>
            <a:ext cx="5486400" cy="457200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1090940" y="2697480"/>
            <a:ext cx="3785860" cy="3093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10"/>
          <p:cNvSpPr txBox="1"/>
          <p:nvPr>
            <p:ph idx="10" type="dt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1" type="ftr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1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0" y="1185205"/>
            <a:ext cx="804195" cy="0"/>
          </a:xfrm>
          <a:prstGeom prst="straightConnector1">
            <a:avLst/>
          </a:prstGeom>
          <a:noFill/>
          <a:ln cap="flat" cmpd="sng" w="857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BigData2025-Rev/Harish-Project1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 txBox="1"/>
          <p:nvPr>
            <p:ph type="ctrTitle"/>
          </p:nvPr>
        </p:nvSpPr>
        <p:spPr>
          <a:xfrm>
            <a:off x="1068825" y="1076625"/>
            <a:ext cx="10387200" cy="11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</a:pPr>
            <a:r>
              <a:rPr lang="en-US" sz="65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-US" sz="65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P1 PRESENTATION</a:t>
            </a:r>
            <a:endParaRPr sz="69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1136255" y="2337975"/>
            <a:ext cx="5733000" cy="223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7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&gt; Harish Kandaswamy - </a:t>
            </a:r>
            <a:r>
              <a:rPr lang="en-US" sz="1700" u="sng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https://github.com/BigData2025-Rev/Harish-Project1</a:t>
            </a:r>
            <a:endParaRPr sz="17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17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7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&gt; January 2025</a:t>
            </a:r>
            <a:endParaRPr sz="17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17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7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&gt; Revature Inc.</a:t>
            </a:r>
            <a:endParaRPr sz="17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89" name="Google Shape;8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81475" y="2265900"/>
            <a:ext cx="4065701" cy="272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4"/>
          <p:cNvSpPr txBox="1"/>
          <p:nvPr>
            <p:ph type="title"/>
          </p:nvPr>
        </p:nvSpPr>
        <p:spPr>
          <a:xfrm>
            <a:off x="1090940" y="1097279"/>
            <a:ext cx="10529700" cy="12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65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-US" sz="65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Project Requirements</a:t>
            </a:r>
            <a:endParaRPr sz="69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1096675" y="2234025"/>
            <a:ext cx="5188200" cy="40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729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-US" sz="1729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A CLI Python application that models a store, with data stored in a backend database</a:t>
            </a:r>
            <a:endParaRPr sz="1729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729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729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&gt; Must be able to create, read, update, and delete from a database</a:t>
            </a:r>
            <a:endParaRPr sz="1729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729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729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&gt; Must have at least 3 different tables/collections</a:t>
            </a:r>
            <a:endParaRPr sz="1729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729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729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&gt; Must have a login feature as well as user/admin roles</a:t>
            </a:r>
            <a:endParaRPr sz="1729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729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729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&gt; Must have logging of events</a:t>
            </a:r>
            <a:endParaRPr sz="1729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43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</a:pPr>
            <a:r>
              <a:t/>
            </a:r>
            <a:endParaRPr sz="1729"/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5175" y="2234025"/>
            <a:ext cx="3989700" cy="398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5"/>
          <p:cNvSpPr txBox="1"/>
          <p:nvPr>
            <p:ph type="title"/>
          </p:nvPr>
        </p:nvSpPr>
        <p:spPr>
          <a:xfrm>
            <a:off x="1090940" y="1097279"/>
            <a:ext cx="10529560" cy="1225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65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&gt; The </a:t>
            </a:r>
            <a:r>
              <a:rPr lang="en-US" sz="65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Computer Store</a:t>
            </a:r>
            <a:endParaRPr sz="69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1096684" y="2455816"/>
            <a:ext cx="5188110" cy="38306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-US" sz="17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A computer parts store that sells parts of various types such as CPUs, GPUs, and motherboards</a:t>
            </a:r>
            <a:endParaRPr sz="17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&gt; Keeps track of user info and saves order history for future access</a:t>
            </a:r>
            <a:endParaRPr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&gt; Users can filter parts by type for an easier shopping experience</a:t>
            </a:r>
            <a:endParaRPr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-US" sz="17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Admin users can modify users’ order history, </a:t>
            </a:r>
            <a:r>
              <a:rPr lang="en-US" sz="17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modify</a:t>
            </a:r>
            <a:r>
              <a:rPr lang="en-US" sz="17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store inventory, and edit users’ admin privileges</a:t>
            </a:r>
            <a:endParaRPr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05" name="Google Shape;10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5200" y="2192975"/>
            <a:ext cx="3830675" cy="38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6"/>
          <p:cNvSpPr txBox="1"/>
          <p:nvPr>
            <p:ph type="title"/>
          </p:nvPr>
        </p:nvSpPr>
        <p:spPr>
          <a:xfrm>
            <a:off x="1088125" y="1090250"/>
            <a:ext cx="7159800" cy="13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65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-US" sz="65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Tech Stack</a:t>
            </a:r>
            <a:endParaRPr sz="69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1088125" y="2195100"/>
            <a:ext cx="5997300" cy="38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&gt; Python 3</a:t>
            </a:r>
            <a:endParaRPr sz="17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	&gt; colorama</a:t>
            </a:r>
            <a:endParaRPr sz="17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	&gt; pymongo</a:t>
            </a:r>
            <a:endParaRPr sz="17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	&gt; logging</a:t>
            </a:r>
            <a:endParaRPr sz="17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&gt; MongoDB</a:t>
            </a:r>
            <a:endParaRPr sz="17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&gt; git (+ GitHub)</a:t>
            </a:r>
            <a:endParaRPr sz="17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13" name="Google Shape;1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6612" y="2761950"/>
            <a:ext cx="4610627" cy="2881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6600" y="2195100"/>
            <a:ext cx="4409600" cy="127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27925" y="4981725"/>
            <a:ext cx="5567774" cy="173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1094611" y="1012295"/>
            <a:ext cx="9922800" cy="12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475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&gt; Entity Relationship Diagram</a:t>
            </a:r>
            <a:endParaRPr sz="475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9650" y="1744526"/>
            <a:ext cx="6419850" cy="4796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1088136" y="1090245"/>
            <a:ext cx="9922800" cy="12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&gt; Demo</a:t>
            </a:r>
            <a:endParaRPr sz="7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jornVTI">
  <a:themeElements>
    <a:clrScheme name="AnalogousFromLightSeedLeftStep">
      <a:dk1>
        <a:srgbClr val="000000"/>
      </a:dk1>
      <a:lt1>
        <a:srgbClr val="FFFFFF"/>
      </a:lt1>
      <a:dk2>
        <a:srgbClr val="3C222C"/>
      </a:dk2>
      <a:lt2>
        <a:srgbClr val="E4E2E8"/>
      </a:lt2>
      <a:accent1>
        <a:srgbClr val="90A953"/>
      </a:accent1>
      <a:accent2>
        <a:srgbClr val="B0A240"/>
      </a:accent2>
      <a:accent3>
        <a:srgbClr val="E28B42"/>
      </a:accent3>
      <a:accent4>
        <a:srgbClr val="E55A54"/>
      </a:accent4>
      <a:accent5>
        <a:srgbClr val="EA739F"/>
      </a:accent5>
      <a:accent6>
        <a:srgbClr val="E554C7"/>
      </a:accent6>
      <a:hlink>
        <a:srgbClr val="7D69AE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