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9C2A1-591D-4C2C-AE86-4FEC84A906A5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F5E0C3D-20DC-4C13-BCA0-045C1619EF5C}">
      <dgm:prSet/>
      <dgm:spPr/>
      <dgm:t>
        <a:bodyPr/>
        <a:lstStyle/>
        <a:p>
          <a:r>
            <a:rPr lang="en-US" b="0" i="0"/>
            <a:t>Python</a:t>
          </a:r>
          <a:endParaRPr lang="en-US"/>
        </a:p>
      </dgm:t>
    </dgm:pt>
    <dgm:pt modelId="{01244444-B98A-4FB9-88B2-B4491291A859}" type="parTrans" cxnId="{00867555-E929-4532-BD53-933FA7BF947F}">
      <dgm:prSet/>
      <dgm:spPr/>
      <dgm:t>
        <a:bodyPr/>
        <a:lstStyle/>
        <a:p>
          <a:endParaRPr lang="en-US"/>
        </a:p>
      </dgm:t>
    </dgm:pt>
    <dgm:pt modelId="{D0F77D81-5917-4EB9-A3B3-4B4AB576C65F}" type="sibTrans" cxnId="{00867555-E929-4532-BD53-933FA7BF947F}">
      <dgm:prSet/>
      <dgm:spPr/>
      <dgm:t>
        <a:bodyPr/>
        <a:lstStyle/>
        <a:p>
          <a:endParaRPr lang="en-US"/>
        </a:p>
      </dgm:t>
    </dgm:pt>
    <dgm:pt modelId="{7F3B7B6F-5697-4398-B1E8-42691CB1D7F8}">
      <dgm:prSet/>
      <dgm:spPr/>
      <dgm:t>
        <a:bodyPr/>
        <a:lstStyle/>
        <a:p>
          <a:endParaRPr lang="en-US" dirty="0"/>
        </a:p>
      </dgm:t>
    </dgm:pt>
    <dgm:pt modelId="{BDB19A94-08A2-4927-9414-0A93895358B8}" type="parTrans" cxnId="{6B74B136-29E5-489D-BD8C-594EA7C27096}">
      <dgm:prSet/>
      <dgm:spPr/>
      <dgm:t>
        <a:bodyPr/>
        <a:lstStyle/>
        <a:p>
          <a:endParaRPr lang="en-US"/>
        </a:p>
      </dgm:t>
    </dgm:pt>
    <dgm:pt modelId="{335412A2-61F9-4C30-AE03-F5EC9B29676D}" type="sibTrans" cxnId="{6B74B136-29E5-489D-BD8C-594EA7C27096}">
      <dgm:prSet/>
      <dgm:spPr/>
      <dgm:t>
        <a:bodyPr/>
        <a:lstStyle/>
        <a:p>
          <a:endParaRPr lang="en-US"/>
        </a:p>
      </dgm:t>
    </dgm:pt>
    <dgm:pt modelId="{D36118D0-9C7D-4C82-85F6-937011351DDA}">
      <dgm:prSet/>
      <dgm:spPr/>
      <dgm:t>
        <a:bodyPr/>
        <a:lstStyle/>
        <a:p>
          <a:r>
            <a:rPr lang="en-US" b="0" i="0"/>
            <a:t>MySQL</a:t>
          </a:r>
          <a:endParaRPr lang="en-US"/>
        </a:p>
      </dgm:t>
    </dgm:pt>
    <dgm:pt modelId="{A1310BA7-DA5B-46A4-92C7-4B8B1A0BAEAF}" type="parTrans" cxnId="{658B2CD2-ECA9-438F-AF5B-0C03E87204EA}">
      <dgm:prSet/>
      <dgm:spPr/>
      <dgm:t>
        <a:bodyPr/>
        <a:lstStyle/>
        <a:p>
          <a:endParaRPr lang="en-US"/>
        </a:p>
      </dgm:t>
    </dgm:pt>
    <dgm:pt modelId="{1B8E887C-7F49-4ABE-B5D5-C81A1782747E}" type="sibTrans" cxnId="{658B2CD2-ECA9-438F-AF5B-0C03E87204EA}">
      <dgm:prSet/>
      <dgm:spPr/>
      <dgm:t>
        <a:bodyPr/>
        <a:lstStyle/>
        <a:p>
          <a:endParaRPr lang="en-US"/>
        </a:p>
      </dgm:t>
    </dgm:pt>
    <dgm:pt modelId="{BA2802CB-4B63-4AB2-8AC1-AE4182F0BC75}">
      <dgm:prSet/>
      <dgm:spPr/>
      <dgm:t>
        <a:bodyPr/>
        <a:lstStyle/>
        <a:p>
          <a:r>
            <a:rPr lang="en-US" b="0" i="0"/>
            <a:t>Git</a:t>
          </a:r>
          <a:endParaRPr lang="en-US"/>
        </a:p>
      </dgm:t>
    </dgm:pt>
    <dgm:pt modelId="{BB1A03BE-3CF3-49A9-A376-7A1A6D3AAE71}" type="parTrans" cxnId="{5FC8058A-31DE-40BE-9435-352BDB4C183C}">
      <dgm:prSet/>
      <dgm:spPr/>
      <dgm:t>
        <a:bodyPr/>
        <a:lstStyle/>
        <a:p>
          <a:endParaRPr lang="en-US"/>
        </a:p>
      </dgm:t>
    </dgm:pt>
    <dgm:pt modelId="{42A19F64-5BF2-4399-AE47-B8FD5D3D96E5}" type="sibTrans" cxnId="{5FC8058A-31DE-40BE-9435-352BDB4C183C}">
      <dgm:prSet/>
      <dgm:spPr/>
      <dgm:t>
        <a:bodyPr/>
        <a:lstStyle/>
        <a:p>
          <a:endParaRPr lang="en-US"/>
        </a:p>
      </dgm:t>
    </dgm:pt>
    <dgm:pt modelId="{2C7E3815-DB03-4C87-ABF0-4E55F384FFF7}" type="pres">
      <dgm:prSet presAssocID="{FC09C2A1-591D-4C2C-AE86-4FEC84A906A5}" presName="linear" presStyleCnt="0">
        <dgm:presLayoutVars>
          <dgm:animLvl val="lvl"/>
          <dgm:resizeHandles val="exact"/>
        </dgm:presLayoutVars>
      </dgm:prSet>
      <dgm:spPr/>
    </dgm:pt>
    <dgm:pt modelId="{1C704795-E32D-486D-9871-57CD941984A8}" type="pres">
      <dgm:prSet presAssocID="{0F5E0C3D-20DC-4C13-BCA0-045C1619EF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780B64-4C6C-4A92-AAF4-5C6B9B11113E}" type="pres">
      <dgm:prSet presAssocID="{0F5E0C3D-20DC-4C13-BCA0-045C1619EF5C}" presName="childText" presStyleLbl="revTx" presStyleIdx="0" presStyleCnt="1">
        <dgm:presLayoutVars>
          <dgm:bulletEnabled val="1"/>
        </dgm:presLayoutVars>
      </dgm:prSet>
      <dgm:spPr/>
    </dgm:pt>
    <dgm:pt modelId="{CDD5CBA1-DD74-4112-99C8-9AC82BF55B71}" type="pres">
      <dgm:prSet presAssocID="{D36118D0-9C7D-4C82-85F6-937011351DDA}" presName="parentText" presStyleLbl="node1" presStyleIdx="1" presStyleCnt="3" custLinFactY="-19185" custLinFactNeighborX="4" custLinFactNeighborY="-100000">
        <dgm:presLayoutVars>
          <dgm:chMax val="0"/>
          <dgm:bulletEnabled val="1"/>
        </dgm:presLayoutVars>
      </dgm:prSet>
      <dgm:spPr/>
    </dgm:pt>
    <dgm:pt modelId="{BD8F9497-07A9-4948-B539-51892F33882C}" type="pres">
      <dgm:prSet presAssocID="{1B8E887C-7F49-4ABE-B5D5-C81A1782747E}" presName="spacer" presStyleCnt="0"/>
      <dgm:spPr/>
    </dgm:pt>
    <dgm:pt modelId="{9DBF7C02-9D34-4F11-ACAD-D382AC96DA1B}" type="pres">
      <dgm:prSet presAssocID="{BA2802CB-4B63-4AB2-8AC1-AE4182F0BC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A4FC2B-6248-406D-A673-32B5B9340A13}" type="presOf" srcId="{0F5E0C3D-20DC-4C13-BCA0-045C1619EF5C}" destId="{1C704795-E32D-486D-9871-57CD941984A8}" srcOrd="0" destOrd="0" presId="urn:microsoft.com/office/officeart/2005/8/layout/vList2"/>
    <dgm:cxn modelId="{6B74B136-29E5-489D-BD8C-594EA7C27096}" srcId="{0F5E0C3D-20DC-4C13-BCA0-045C1619EF5C}" destId="{7F3B7B6F-5697-4398-B1E8-42691CB1D7F8}" srcOrd="0" destOrd="0" parTransId="{BDB19A94-08A2-4927-9414-0A93895358B8}" sibTransId="{335412A2-61F9-4C30-AE03-F5EC9B29676D}"/>
    <dgm:cxn modelId="{036E983A-C34F-4C53-A5A5-A8D19FEA8D94}" type="presOf" srcId="{BA2802CB-4B63-4AB2-8AC1-AE4182F0BC75}" destId="{9DBF7C02-9D34-4F11-ACAD-D382AC96DA1B}" srcOrd="0" destOrd="0" presId="urn:microsoft.com/office/officeart/2005/8/layout/vList2"/>
    <dgm:cxn modelId="{03574C65-A6C3-4FC6-9C12-C56AF277AF19}" type="presOf" srcId="{7F3B7B6F-5697-4398-B1E8-42691CB1D7F8}" destId="{7D780B64-4C6C-4A92-AAF4-5C6B9B11113E}" srcOrd="0" destOrd="0" presId="urn:microsoft.com/office/officeart/2005/8/layout/vList2"/>
    <dgm:cxn modelId="{00867555-E929-4532-BD53-933FA7BF947F}" srcId="{FC09C2A1-591D-4C2C-AE86-4FEC84A906A5}" destId="{0F5E0C3D-20DC-4C13-BCA0-045C1619EF5C}" srcOrd="0" destOrd="0" parTransId="{01244444-B98A-4FB9-88B2-B4491291A859}" sibTransId="{D0F77D81-5917-4EB9-A3B3-4B4AB576C65F}"/>
    <dgm:cxn modelId="{C20E5A89-38F6-4B49-ABBA-93495E3E729E}" type="presOf" srcId="{FC09C2A1-591D-4C2C-AE86-4FEC84A906A5}" destId="{2C7E3815-DB03-4C87-ABF0-4E55F384FFF7}" srcOrd="0" destOrd="0" presId="urn:microsoft.com/office/officeart/2005/8/layout/vList2"/>
    <dgm:cxn modelId="{5FC8058A-31DE-40BE-9435-352BDB4C183C}" srcId="{FC09C2A1-591D-4C2C-AE86-4FEC84A906A5}" destId="{BA2802CB-4B63-4AB2-8AC1-AE4182F0BC75}" srcOrd="2" destOrd="0" parTransId="{BB1A03BE-3CF3-49A9-A376-7A1A6D3AAE71}" sibTransId="{42A19F64-5BF2-4399-AE47-B8FD5D3D96E5}"/>
    <dgm:cxn modelId="{88C16B8B-374D-4118-9814-A694D4D0B8E1}" type="presOf" srcId="{D36118D0-9C7D-4C82-85F6-937011351DDA}" destId="{CDD5CBA1-DD74-4112-99C8-9AC82BF55B71}" srcOrd="0" destOrd="0" presId="urn:microsoft.com/office/officeart/2005/8/layout/vList2"/>
    <dgm:cxn modelId="{658B2CD2-ECA9-438F-AF5B-0C03E87204EA}" srcId="{FC09C2A1-591D-4C2C-AE86-4FEC84A906A5}" destId="{D36118D0-9C7D-4C82-85F6-937011351DDA}" srcOrd="1" destOrd="0" parTransId="{A1310BA7-DA5B-46A4-92C7-4B8B1A0BAEAF}" sibTransId="{1B8E887C-7F49-4ABE-B5D5-C81A1782747E}"/>
    <dgm:cxn modelId="{8ED292CA-ED95-4867-AE99-B24F2FBEFA0C}" type="presParOf" srcId="{2C7E3815-DB03-4C87-ABF0-4E55F384FFF7}" destId="{1C704795-E32D-486D-9871-57CD941984A8}" srcOrd="0" destOrd="0" presId="urn:microsoft.com/office/officeart/2005/8/layout/vList2"/>
    <dgm:cxn modelId="{74CF7FF6-A349-4B80-9DC4-21959549A0BF}" type="presParOf" srcId="{2C7E3815-DB03-4C87-ABF0-4E55F384FFF7}" destId="{7D780B64-4C6C-4A92-AAF4-5C6B9B11113E}" srcOrd="1" destOrd="0" presId="urn:microsoft.com/office/officeart/2005/8/layout/vList2"/>
    <dgm:cxn modelId="{6233F6DF-83A4-41C6-AB06-8CF7F3322487}" type="presParOf" srcId="{2C7E3815-DB03-4C87-ABF0-4E55F384FFF7}" destId="{CDD5CBA1-DD74-4112-99C8-9AC82BF55B71}" srcOrd="2" destOrd="0" presId="urn:microsoft.com/office/officeart/2005/8/layout/vList2"/>
    <dgm:cxn modelId="{2C91EDE2-FA71-4827-BD77-17690FAB3020}" type="presParOf" srcId="{2C7E3815-DB03-4C87-ABF0-4E55F384FFF7}" destId="{BD8F9497-07A9-4948-B539-51892F33882C}" srcOrd="3" destOrd="0" presId="urn:microsoft.com/office/officeart/2005/8/layout/vList2"/>
    <dgm:cxn modelId="{F7B06006-C1D6-4143-A1D3-5A63DCB1723C}" type="presParOf" srcId="{2C7E3815-DB03-4C87-ABF0-4E55F384FFF7}" destId="{9DBF7C02-9D34-4F11-ACAD-D382AC96DA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04795-E32D-486D-9871-57CD941984A8}">
      <dsp:nvSpPr>
        <dsp:cNvPr id="0" name=""/>
        <dsp:cNvSpPr/>
      </dsp:nvSpPr>
      <dsp:spPr>
        <a:xfrm>
          <a:off x="0" y="12662"/>
          <a:ext cx="9404352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Python</a:t>
          </a:r>
          <a:endParaRPr lang="en-US" sz="4400" kern="1200"/>
        </a:p>
      </dsp:txBody>
      <dsp:txXfrm>
        <a:off x="51517" y="64179"/>
        <a:ext cx="9301318" cy="952306"/>
      </dsp:txXfrm>
    </dsp:sp>
    <dsp:sp modelId="{7D780B64-4C6C-4A92-AAF4-5C6B9B11113E}">
      <dsp:nvSpPr>
        <dsp:cNvPr id="0" name=""/>
        <dsp:cNvSpPr/>
      </dsp:nvSpPr>
      <dsp:spPr>
        <a:xfrm>
          <a:off x="0" y="1068002"/>
          <a:ext cx="940435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588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400" kern="1200" dirty="0"/>
        </a:p>
      </dsp:txBody>
      <dsp:txXfrm>
        <a:off x="0" y="1068002"/>
        <a:ext cx="9404352" cy="728640"/>
      </dsp:txXfrm>
    </dsp:sp>
    <dsp:sp modelId="{CDD5CBA1-DD74-4112-99C8-9AC82BF55B71}">
      <dsp:nvSpPr>
        <dsp:cNvPr id="0" name=""/>
        <dsp:cNvSpPr/>
      </dsp:nvSpPr>
      <dsp:spPr>
        <a:xfrm>
          <a:off x="0" y="1467456"/>
          <a:ext cx="9404352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MySQL</a:t>
          </a:r>
          <a:endParaRPr lang="en-US" sz="4400" kern="1200"/>
        </a:p>
      </dsp:txBody>
      <dsp:txXfrm>
        <a:off x="51517" y="1518973"/>
        <a:ext cx="9301318" cy="952306"/>
      </dsp:txXfrm>
    </dsp:sp>
    <dsp:sp modelId="{9DBF7C02-9D34-4F11-ACAD-D382AC96DA1B}">
      <dsp:nvSpPr>
        <dsp:cNvPr id="0" name=""/>
        <dsp:cNvSpPr/>
      </dsp:nvSpPr>
      <dsp:spPr>
        <a:xfrm>
          <a:off x="0" y="2978703"/>
          <a:ext cx="9404352" cy="10553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Git</a:t>
          </a:r>
          <a:endParaRPr lang="en-US" sz="4400" kern="1200"/>
        </a:p>
      </dsp:txBody>
      <dsp:txXfrm>
        <a:off x="51517" y="3030220"/>
        <a:ext cx="9301318" cy="95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877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2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6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DCBE92-6FF0-4E89-8DA3-BB56C0001F1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D13F-AA28-4DEC-99B0-657DD7546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9A9C-A1B1-8A30-4FEF-271EF378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P1: Bookstore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84C8B-3AF0-8517-8280-5FBE33767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Kimberly Hilke</a:t>
            </a:r>
          </a:p>
        </p:txBody>
      </p:sp>
    </p:spTree>
    <p:extLst>
      <p:ext uri="{BB962C8B-B14F-4D97-AF65-F5344CB8AC3E}">
        <p14:creationId xmlns:p14="http://schemas.microsoft.com/office/powerpoint/2010/main" val="127224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D15B-081E-6F34-367C-47CBF92B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/>
              <a:t>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A7A9-6ED6-F465-565A-68409D86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 dirty="0"/>
              <a:t>Begin by logging in or creating account</a:t>
            </a:r>
          </a:p>
          <a:p>
            <a:r>
              <a:rPr lang="en-US" dirty="0"/>
              <a:t>Browse and search for books</a:t>
            </a:r>
          </a:p>
          <a:p>
            <a:r>
              <a:rPr lang="en-US" dirty="0"/>
              <a:t>Filter books by category</a:t>
            </a:r>
          </a:p>
          <a:p>
            <a:r>
              <a:rPr lang="en-US" dirty="0"/>
              <a:t>Select a book to place an order</a:t>
            </a:r>
          </a:p>
          <a:p>
            <a:r>
              <a:rPr lang="en-US" dirty="0"/>
              <a:t>Admins can update available inventory and manage users</a:t>
            </a:r>
          </a:p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Graphic 4" descr="Books outline">
            <a:extLst>
              <a:ext uri="{FF2B5EF4-FFF2-40B4-BE49-F238E27FC236}">
                <a16:creationId xmlns:a16="http://schemas.microsoft.com/office/drawing/2014/main" id="{E8F96782-923F-9D15-4121-97C771B5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87A2-BD62-F897-44B5-13833B18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Tech Stack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5793622-38EF-F5D8-75BD-2149E45EF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67152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19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D0A1-211D-FE0A-97F3-6D7B4DE5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E29C6-522E-BB4D-15A9-2C48E9AD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5 tables</a:t>
            </a:r>
          </a:p>
          <a:p>
            <a:r>
              <a:rPr lang="en-US" dirty="0"/>
              <a:t>Users, Orders, Books, </a:t>
            </a:r>
            <a:r>
              <a:rPr lang="en-US" dirty="0" err="1"/>
              <a:t>BooksCategories</a:t>
            </a:r>
            <a:r>
              <a:rPr lang="en-US" dirty="0"/>
              <a:t>, and Categories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212DC-3C79-454E-A58A-843742AC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532797E-167C-4660-8A7B-5786A0918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B1524BE-F069-A018-89EC-A1E11ED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571500"/>
            <a:ext cx="5546598" cy="5554259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9882F8-31AB-4D8B-BAB5-BA1EEFD9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3FA9-E4A5-CC9F-5A8D-A02F54FA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4003-13E6-75D9-6632-3F3C6CA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57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P1: Bookstore</vt:lpstr>
      <vt:lpstr>Bookstore</vt:lpstr>
      <vt:lpstr>Tech Stack</vt:lpstr>
      <vt:lpstr>ERD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Hilke</dc:creator>
  <cp:lastModifiedBy>Kim Hilke</cp:lastModifiedBy>
  <cp:revision>6</cp:revision>
  <dcterms:created xsi:type="dcterms:W3CDTF">2025-01-10T21:12:31Z</dcterms:created>
  <dcterms:modified xsi:type="dcterms:W3CDTF">2025-01-13T14:47:27Z</dcterms:modified>
</cp:coreProperties>
</file>