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B9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6T14:04:55.37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6T14:05:00.0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6T14:05:00.6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12,'0'-5,"0"-1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6T14:05:00.9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1,'0'4,"0"2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6T14:05:02.04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1,'489'0,"-465"0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5AE99-0140-4A7B-9102-91C621B8541E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4D88-D78D-4012-82B3-4397986E4EA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9313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C4D88-D78D-4012-82B3-4397986E4EAB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12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C4D88-D78D-4012-82B3-4397986E4EAB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846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C4D88-D78D-4012-82B3-4397986E4EAB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737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8D93-E52F-4E95-9257-501DA6BD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4B46B-6171-48CC-8C9D-BD66E1497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05BB-0400-41B8-B8B1-6BE18877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A25A-07F7-4987-A0AA-D65365E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AFC2-4D1E-4CC9-90FC-F8F87A4D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704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F799-119F-4E4A-A78F-5B25C944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6DF8F-AB5E-4F6D-A5B8-85D38D0C0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6C2F-E4B8-48EC-B2B9-715E960F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14A8-33AF-4DF1-9BD3-6C28FBB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5430-ABD3-44EE-B2B5-7072DCB5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163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F06F1-1ED4-4222-AD01-ADE2F00E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0117F-7406-4207-9BF9-2BEBAEA2D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C71C-03AA-4282-BD6B-D7109D3E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5AB0-6A9F-4A47-AED4-B43A82C3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336C-E607-4FFA-9CD0-0D182728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325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E1AB-CBF5-40D8-996A-9AFC90AD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829F-6746-4990-BD3C-EA528E28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B668-BFA1-4769-8102-D0E48E96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BDD0-0716-47EE-A53C-10135984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C2B9-BE64-47BC-9846-345283E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252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26ED-BB92-4ECB-9B68-30890643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DB1D-D1C6-4492-909A-C3772CCE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A875-266C-48D8-B7E3-661E62FB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B801-13F9-4E22-BC3D-6B2F0180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96DE-E4B3-4647-92CA-597083FF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513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FC1F-5E27-4F0B-B03F-707F4796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DEB7-8A3A-4C53-B247-A12CCBEA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BFB85-E703-41C6-BE78-CDF03815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67D04-47D8-44B9-9B83-B194598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6013-0CF3-43DB-BEBA-6686BD6C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C529-C13E-49CE-BBE5-E6A3BAF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3356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61B4-B837-44F2-A52D-BFA15E1B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8AF2-E6AA-45FF-9DCA-0C3F1E6D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15055-4033-4325-8C7B-4EA5AEB5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09002-C0A0-4629-99E3-78333B742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02845-63CD-4533-A4E9-0B55C3E1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A9685-B12E-440F-8F9C-8EA5F393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629DF-7B6B-403F-A8E9-3E29885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C65A0-9516-44D4-95C2-CA1AC97A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989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1430-2E69-4926-8E4B-4476F0B7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76EA2-AB30-400F-9603-F1E1E060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C264-9C82-436E-B622-FE7B8AF6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A2ADC-A8B4-4695-998A-3C1F2B3B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492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DE8D4-E2C2-4D0E-B3FE-1B98C1F7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288B2-0EBE-408B-ACA7-4FB02D41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D0C7-4C7B-4D6C-A5B5-F1E66A5F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965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06A-0438-48A3-9BE1-D9C0DCE6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7FFC-75F2-423E-B088-913FA66E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4020-7DAF-493E-B65B-A3ACC0F6C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FB6E1-927E-4323-9F1F-B533ECB8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09CC7-95DE-4B6D-9CF9-6149F813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42C5-5333-44AB-BFF8-8F57EBE1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40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AFA9-2F74-4AB8-B40B-E518B8FB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78CB3-5987-4DFE-B986-1B1578B9A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B92B9-2827-4077-938F-92674629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45315-8D0F-4BB3-AB85-8F33D0B5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BEBC5-EA97-4FEB-B945-2F417552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D204-DF56-412E-AB36-BBE66A74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36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2B786-E147-4C06-8DDA-312FF136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CF475-1DF7-4BE9-AA0A-94FA825C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059B-8829-4E0C-9086-5DB641706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C391-E0B6-40A8-A60B-2246B0A7670B}" type="datetimeFigureOut">
              <a:rPr lang="es-419" smtClean="0"/>
              <a:t>26/6/2020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4E35-C2D6-4EC6-932C-7814C058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F991-1A12-449B-B50F-593CC48B3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63FC-1BFF-420A-AD3E-ED78195F3E9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64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F09D4B-F504-4D79-B927-2A0F6DC14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12" y="1354946"/>
            <a:ext cx="3071405" cy="2928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C35E0-5E37-4243-A141-663955B2FDA2}"/>
              </a:ext>
            </a:extLst>
          </p:cNvPr>
          <p:cNvSpPr txBox="1"/>
          <p:nvPr/>
        </p:nvSpPr>
        <p:spPr>
          <a:xfrm>
            <a:off x="4845679" y="1337102"/>
            <a:ext cx="65139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600" dirty="0">
                <a:latin typeface="OCR A Extended" panose="02010509020102010303" pitchFamily="50" charset="0"/>
              </a:rPr>
              <a:t>DEUS</a:t>
            </a:r>
            <a:r>
              <a:rPr lang="es-419" sz="6000" dirty="0">
                <a:latin typeface="OCR A Extended" panose="02010509020102010303" pitchFamily="50" charset="0"/>
              </a:rPr>
              <a:t> </a:t>
            </a:r>
            <a:r>
              <a:rPr lang="es-419" sz="9600" dirty="0">
                <a:latin typeface="OCR A Extended" panose="02010509020102010303" pitchFamily="50" charset="0"/>
              </a:rPr>
              <a:t>EX </a:t>
            </a:r>
          </a:p>
          <a:p>
            <a:r>
              <a:rPr lang="es-419" sz="9600" b="1" dirty="0">
                <a:solidFill>
                  <a:schemeClr val="accent1">
                    <a:lumMod val="75000"/>
                  </a:schemeClr>
                </a:solidFill>
                <a:latin typeface="OCR A Extended" panose="02010509020102010303" pitchFamily="50" charset="0"/>
              </a:rPr>
              <a:t>MACHINA</a:t>
            </a:r>
          </a:p>
        </p:txBody>
      </p:sp>
    </p:spTree>
    <p:extLst>
      <p:ext uri="{BB962C8B-B14F-4D97-AF65-F5344CB8AC3E}">
        <p14:creationId xmlns:p14="http://schemas.microsoft.com/office/powerpoint/2010/main" val="37991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DCC82B-87EB-4B92-8BA1-74FC6156BC6C}"/>
              </a:ext>
            </a:extLst>
          </p:cNvPr>
          <p:cNvSpPr/>
          <p:nvPr/>
        </p:nvSpPr>
        <p:spPr>
          <a:xfrm>
            <a:off x="0" y="0"/>
            <a:ext cx="12192000" cy="876693"/>
          </a:xfrm>
          <a:prstGeom prst="rect">
            <a:avLst/>
          </a:prstGeom>
          <a:solidFill>
            <a:srgbClr val="263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EED80-900B-457B-9AB0-EBA2D0058F0D}"/>
              </a:ext>
            </a:extLst>
          </p:cNvPr>
          <p:cNvSpPr/>
          <p:nvPr/>
        </p:nvSpPr>
        <p:spPr>
          <a:xfrm>
            <a:off x="3186260" y="1489435"/>
            <a:ext cx="3110845" cy="329938"/>
          </a:xfrm>
          <a:prstGeom prst="rect">
            <a:avLst/>
          </a:prstGeom>
          <a:solidFill>
            <a:srgbClr val="263B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B837C-D8BE-4701-860C-2753A5C3DD58}"/>
              </a:ext>
            </a:extLst>
          </p:cNvPr>
          <p:cNvSpPr txBox="1"/>
          <p:nvPr/>
        </p:nvSpPr>
        <p:spPr>
          <a:xfrm>
            <a:off x="886120" y="1395165"/>
            <a:ext cx="746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0" i="0" dirty="0">
                <a:solidFill>
                  <a:srgbClr val="4D5156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¿</a:t>
            </a:r>
            <a:r>
              <a:rPr lang="es-419" sz="2800" dirty="0">
                <a:latin typeface="Franklin Gothic Book" panose="020B0503020102020204" pitchFamily="34" charset="0"/>
              </a:rPr>
              <a:t>Que Significa </a:t>
            </a:r>
            <a:r>
              <a:rPr lang="es-419" sz="2800" dirty="0">
                <a:solidFill>
                  <a:schemeClr val="bg1"/>
                </a:solidFill>
                <a:latin typeface="OCR A Extended" panose="02010509020102010303" pitchFamily="50" charset="0"/>
              </a:rPr>
              <a:t>Deus</a:t>
            </a:r>
            <a:r>
              <a:rPr lang="es-419" sz="14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419" sz="2800" dirty="0">
                <a:solidFill>
                  <a:schemeClr val="bg1"/>
                </a:solidFill>
                <a:latin typeface="OCR A Extended" panose="02010509020102010303" pitchFamily="50" charset="0"/>
              </a:rPr>
              <a:t>Ex</a:t>
            </a:r>
            <a:r>
              <a:rPr lang="es-419" sz="14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419" sz="2800" dirty="0">
                <a:solidFill>
                  <a:schemeClr val="bg1"/>
                </a:solidFill>
                <a:latin typeface="OCR A Extended" panose="02010509020102010303" pitchFamily="50" charset="0"/>
              </a:rPr>
              <a:t>Machina</a:t>
            </a:r>
            <a:r>
              <a:rPr lang="es-419" sz="1200" dirty="0">
                <a:latin typeface="OCR A Extended" panose="02010509020102010303" pitchFamily="50" charset="0"/>
              </a:rPr>
              <a:t> </a:t>
            </a:r>
            <a:r>
              <a:rPr lang="es-419" sz="2800" dirty="0">
                <a:latin typeface="Franklin Gothic Book" panose="020B050302010202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26C2-D729-4AEA-A460-2FA5CC4098B6}"/>
              </a:ext>
            </a:extLst>
          </p:cNvPr>
          <p:cNvSpPr txBox="1"/>
          <p:nvPr/>
        </p:nvSpPr>
        <p:spPr>
          <a:xfrm>
            <a:off x="3572759" y="2875176"/>
            <a:ext cx="654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>
                <a:latin typeface="+mj-lt"/>
              </a:rPr>
              <a:t>“El Dios </a:t>
            </a:r>
            <a:r>
              <a:rPr lang="en-US" sz="3200" dirty="0">
                <a:latin typeface="+mj-lt"/>
              </a:rPr>
              <a:t>[</a:t>
            </a:r>
            <a:r>
              <a:rPr lang="es-419" sz="3200" dirty="0">
                <a:latin typeface="+mj-lt"/>
              </a:rPr>
              <a:t>que baja] de la Maquina”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5178E-F8AE-4961-807F-525F2CF54E83}"/>
              </a:ext>
            </a:extLst>
          </p:cNvPr>
          <p:cNvSpPr txBox="1"/>
          <p:nvPr/>
        </p:nvSpPr>
        <p:spPr>
          <a:xfrm>
            <a:off x="461912" y="6476214"/>
            <a:ext cx="743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Fuente: Real Academia Española</a:t>
            </a:r>
          </a:p>
        </p:txBody>
      </p:sp>
    </p:spTree>
    <p:extLst>
      <p:ext uri="{BB962C8B-B14F-4D97-AF65-F5344CB8AC3E}">
        <p14:creationId xmlns:p14="http://schemas.microsoft.com/office/powerpoint/2010/main" val="334430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8642D5-2E6E-46F7-8998-C9FD431C288C}"/>
              </a:ext>
            </a:extLst>
          </p:cNvPr>
          <p:cNvSpPr/>
          <p:nvPr/>
        </p:nvSpPr>
        <p:spPr>
          <a:xfrm>
            <a:off x="0" y="0"/>
            <a:ext cx="12192000" cy="876693"/>
          </a:xfrm>
          <a:prstGeom prst="rect">
            <a:avLst/>
          </a:prstGeom>
          <a:solidFill>
            <a:srgbClr val="263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811386E-8FA6-4075-BE5D-CE97F0188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32" y="1423448"/>
            <a:ext cx="2515778" cy="2515778"/>
          </a:xfrm>
          <a:prstGeom prst="flowChartConnector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CA681-437A-44C4-9F18-1DC5CF636B05}"/>
              </a:ext>
            </a:extLst>
          </p:cNvPr>
          <p:cNvSpPr txBox="1"/>
          <p:nvPr/>
        </p:nvSpPr>
        <p:spPr>
          <a:xfrm>
            <a:off x="848408" y="4194928"/>
            <a:ext cx="433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63B91"/>
                </a:solidFill>
              </a:rPr>
              <a:t>Fernando And</a:t>
            </a:r>
            <a:r>
              <a:rPr lang="es-419" sz="2000" b="1" dirty="0">
                <a:solidFill>
                  <a:srgbClr val="263B91"/>
                </a:solidFill>
              </a:rPr>
              <a:t>újar Brito</a:t>
            </a:r>
          </a:p>
          <a:p>
            <a:pPr algn="ctr"/>
            <a:r>
              <a:rPr lang="es-419" sz="2000" b="1" dirty="0"/>
              <a:t>Economista</a:t>
            </a:r>
          </a:p>
          <a:p>
            <a:pPr algn="ctr"/>
            <a:r>
              <a:rPr lang="es-419" sz="2000" dirty="0"/>
              <a:t>R, SQL, Python, </a:t>
            </a:r>
            <a:r>
              <a:rPr lang="es-419" sz="2000" dirty="0" err="1"/>
              <a:t>Latex</a:t>
            </a:r>
            <a:r>
              <a:rPr lang="es-419" sz="2000" dirty="0"/>
              <a:t>, </a:t>
            </a:r>
            <a:r>
              <a:rPr lang="es-419" sz="2000" dirty="0" err="1"/>
              <a:t>Tableau</a:t>
            </a:r>
            <a:r>
              <a:rPr lang="es-419" sz="2000" dirty="0"/>
              <a:t>, Power Bi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570C8-2A83-48C2-BCFD-5A5887CC9D09}"/>
              </a:ext>
            </a:extLst>
          </p:cNvPr>
          <p:cNvSpPr txBox="1"/>
          <p:nvPr/>
        </p:nvSpPr>
        <p:spPr>
          <a:xfrm>
            <a:off x="6958553" y="4215353"/>
            <a:ext cx="3827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>
                <a:solidFill>
                  <a:srgbClr val="263B91"/>
                </a:solidFill>
              </a:rPr>
              <a:t>Nicolas Alonzo</a:t>
            </a:r>
          </a:p>
          <a:p>
            <a:pPr algn="ctr"/>
            <a:r>
              <a:rPr lang="es-419" sz="2000" b="1" dirty="0"/>
              <a:t>Ingeniería en Sistemas</a:t>
            </a:r>
          </a:p>
          <a:p>
            <a:pPr algn="ctr"/>
            <a:r>
              <a:rPr lang="es-419" sz="2000" dirty="0" err="1"/>
              <a:t>.net</a:t>
            </a:r>
            <a:r>
              <a:rPr lang="es-419" sz="2000" dirty="0"/>
              <a:t>, C#, Python, JavaScript, 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B9E6-C26B-4CE2-9B7E-99E0CE0FAE54}"/>
              </a:ext>
            </a:extLst>
          </p:cNvPr>
          <p:cNvSpPr txBox="1"/>
          <p:nvPr/>
        </p:nvSpPr>
        <p:spPr>
          <a:xfrm>
            <a:off x="263951" y="84841"/>
            <a:ext cx="690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>
                <a:solidFill>
                  <a:schemeClr val="bg1"/>
                </a:solidFill>
              </a:rPr>
              <a:t>Integrantes del Equipo</a:t>
            </a:r>
          </a:p>
        </p:txBody>
      </p:sp>
      <p:pic>
        <p:nvPicPr>
          <p:cNvPr id="4" name="Picture 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FD5F359-7744-403D-95BF-3752047F3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47" y="1473610"/>
            <a:ext cx="2300141" cy="2575203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08776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4E11F08-0D3A-438E-BCFE-F4664DC71D0E}"/>
              </a:ext>
            </a:extLst>
          </p:cNvPr>
          <p:cNvSpPr/>
          <p:nvPr/>
        </p:nvSpPr>
        <p:spPr>
          <a:xfrm>
            <a:off x="2003898" y="1536970"/>
            <a:ext cx="2665379" cy="273347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F09D4B-F504-4D79-B927-2A0F6DC14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52" y="1393857"/>
            <a:ext cx="3071405" cy="2928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C35E0-5E37-4243-A141-663955B2FDA2}"/>
              </a:ext>
            </a:extLst>
          </p:cNvPr>
          <p:cNvSpPr txBox="1"/>
          <p:nvPr/>
        </p:nvSpPr>
        <p:spPr>
          <a:xfrm>
            <a:off x="4845679" y="1337102"/>
            <a:ext cx="65139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600" dirty="0">
                <a:solidFill>
                  <a:schemeClr val="bg1"/>
                </a:solidFill>
                <a:latin typeface="OCR A Extended" panose="02010509020102010303" pitchFamily="50" charset="0"/>
              </a:rPr>
              <a:t>DEUS</a:t>
            </a:r>
            <a:r>
              <a:rPr lang="es-419" sz="60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419" sz="9600" dirty="0">
                <a:solidFill>
                  <a:schemeClr val="bg1"/>
                </a:solidFill>
                <a:latin typeface="OCR A Extended" panose="02010509020102010303" pitchFamily="50" charset="0"/>
              </a:rPr>
              <a:t>EX </a:t>
            </a:r>
          </a:p>
          <a:p>
            <a:r>
              <a:rPr lang="es-419" sz="9600" dirty="0">
                <a:solidFill>
                  <a:schemeClr val="bg1"/>
                </a:solidFill>
                <a:latin typeface="OCR A Extended" panose="02010509020102010303" pitchFamily="50" charset="0"/>
              </a:rPr>
              <a:t>MACHINA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3009E1-B55E-4691-90E1-541062793944}"/>
                  </a:ext>
                </a:extLst>
              </p14:cNvPr>
              <p14:cNvContentPartPr/>
              <p14:nvPr/>
            </p14:nvContentPartPr>
            <p14:xfrm>
              <a:off x="3725119" y="443537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3009E1-B55E-4691-90E1-5410627939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2479" y="4372376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48BC4EF-AF0A-4E75-8D74-4BEA8E5421F3}"/>
              </a:ext>
            </a:extLst>
          </p:cNvPr>
          <p:cNvGrpSpPr/>
          <p:nvPr/>
        </p:nvGrpSpPr>
        <p:grpSpPr>
          <a:xfrm>
            <a:off x="3773719" y="4260056"/>
            <a:ext cx="185040" cy="49320"/>
            <a:chOff x="3773719" y="4260056"/>
            <a:chExt cx="18504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0539FF-3448-4D94-AEBB-212A7E06691D}"/>
                    </a:ext>
                  </a:extLst>
                </p14:cNvPr>
                <p14:cNvContentPartPr/>
                <p14:nvPr/>
              </p14:nvContentPartPr>
              <p14:xfrm>
                <a:off x="3773719" y="4309016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0539FF-3448-4D94-AEBB-212A7E0669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1079" y="42460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E71D60-CFAC-405A-A023-A7E149578F0A}"/>
                    </a:ext>
                  </a:extLst>
                </p14:cNvPr>
                <p14:cNvContentPartPr/>
                <p14:nvPr/>
              </p14:nvContentPartPr>
              <p14:xfrm>
                <a:off x="3841759" y="4275896"/>
                <a:ext cx="3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E71D60-CFAC-405A-A023-A7E149578F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9119" y="4213256"/>
                  <a:ext cx="12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EAE426-9613-4F9E-899D-CA9F7744DBD3}"/>
                    </a:ext>
                  </a:extLst>
                </p14:cNvPr>
                <p14:cNvContentPartPr/>
                <p14:nvPr/>
              </p14:nvContentPartPr>
              <p14:xfrm>
                <a:off x="3803239" y="4279856"/>
                <a:ext cx="360" cy="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EAE426-9613-4F9E-899D-CA9F7744DB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0599" y="4217216"/>
                  <a:ext cx="12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4CD911-4655-4CFA-9C1D-FCFFF11F65E3}"/>
                    </a:ext>
                  </a:extLst>
                </p14:cNvPr>
                <p14:cNvContentPartPr/>
                <p14:nvPr/>
              </p14:nvContentPartPr>
              <p14:xfrm>
                <a:off x="3773719" y="4260056"/>
                <a:ext cx="1850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4CD911-4655-4CFA-9C1D-FCFFF11F65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1079" y="4197416"/>
                  <a:ext cx="31068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904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67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Andujar</dc:creator>
  <cp:lastModifiedBy>Fernando Andujar</cp:lastModifiedBy>
  <cp:revision>19</cp:revision>
  <dcterms:created xsi:type="dcterms:W3CDTF">2020-06-26T13:53:17Z</dcterms:created>
  <dcterms:modified xsi:type="dcterms:W3CDTF">2020-06-27T00:32:57Z</dcterms:modified>
</cp:coreProperties>
</file>