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2156-613E-4D0F-BA61-F387F87A5E8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AF7B-A416-4F18-80A6-CD2494A164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2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CSA</dc:creator>
  <cp:lastModifiedBy>CSA</cp:lastModifiedBy>
  <cp:revision>1</cp:revision>
  <dcterms:created xsi:type="dcterms:W3CDTF">2020-06-26T18:16:28Z</dcterms:created>
  <dcterms:modified xsi:type="dcterms:W3CDTF">2020-06-26T18:16:44Z</dcterms:modified>
</cp:coreProperties>
</file>