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6AEF-F952-4085-8CFB-32934C6AF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9184C-B88C-4D5A-95D8-9DE59A092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7530F-7803-4A69-A2A7-0B5FB779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D540-78B8-4CAF-BDCF-8750CD69AC29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A32AB-B3F6-4124-B4EF-7B871F4E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72EB3-B2D8-478E-BD73-C4453B0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4C71-542A-484E-85A0-DE0146675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6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96F6-C9F9-42FB-A3CB-B77E7B7A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178F1-AF1D-4118-AE11-142E30C89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0F8F1-68BD-46D7-A4A7-671505B7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D540-78B8-4CAF-BDCF-8750CD69AC29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A004E-1A2A-4D31-ADAB-ED947227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4CF5-A7D4-4931-96B8-3E4E92EF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4C71-542A-484E-85A0-DE0146675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2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1B938-D246-4497-B070-B7039B960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DD225-7607-4497-BA39-B614E184A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5DBF1-753A-4B79-9D8B-E3CD92C8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D540-78B8-4CAF-BDCF-8750CD69AC29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07E6A-F63A-4C28-8372-D827786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A97E6-2955-4CA4-AB23-6665658C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4C71-542A-484E-85A0-DE0146675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4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1046-EFE1-4EAD-9075-4A9409F0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38F09-B3FA-4443-B7FC-8141460EE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DD7F5-0CB3-401C-98A9-AE4C3872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D540-78B8-4CAF-BDCF-8750CD69AC29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A8B22-E567-4417-B36C-A0745F31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B0DD7-CC1A-4B78-BF34-93C34CAF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4C71-542A-484E-85A0-DE0146675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8E6D-DDB6-40D1-B237-9DB8FD78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911FD-B9F6-470E-817C-5D059F36F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DD9D8-FD88-4304-9B2E-0ECF876B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D540-78B8-4CAF-BDCF-8750CD69AC29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202AD-B20F-4373-B871-662C74E5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315C5-6F91-40C2-BD7F-111EA7F8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4C71-542A-484E-85A0-DE0146675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9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A99B-8468-4E4D-A6E5-A37423C9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A5DB9-42A7-43A9-9D08-63848C8B1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1A9E0-DFC0-4F90-884E-6D8E5A2AE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C382F-50DA-4B47-B524-49FB018A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D540-78B8-4CAF-BDCF-8750CD69AC29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2BDEF-2B72-4191-880F-50AB0FA3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A5333-9483-4417-A435-36B83FF9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4C71-542A-484E-85A0-DE0146675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9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D620-7AE8-495A-ADF0-A1006096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D5EB4-D06E-4D07-832E-94C413900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E06AF-C949-4D29-A475-7B68EE150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9B622-0808-4422-88D3-BEAB1574D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B7CABD-1896-487F-98AA-F0940AC61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B81FD-EEF4-4597-955F-7A2327D4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D540-78B8-4CAF-BDCF-8750CD69AC29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6623D-2E79-43CC-A52C-48C26D6D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B4D38-77A7-432A-B2B9-7CCED310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4C71-542A-484E-85A0-DE0146675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2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76FD-A4D9-4F60-A1D3-D750F719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8CE20-B822-45CB-87AE-D7AA99AB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D540-78B8-4CAF-BDCF-8750CD69AC29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EBBFD-1D0D-42FA-BB1D-10426958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EFEBE-F8F5-467F-B096-4EB800B7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4C71-542A-484E-85A0-DE0146675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9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40FA9-7744-418B-ACAE-F4A90602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D540-78B8-4CAF-BDCF-8750CD69AC29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B826D-C38D-4867-9DE3-83F0A671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57719-91D9-4611-A6EE-A012A2B1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4C71-542A-484E-85A0-DE0146675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3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23EB-C131-44FB-B0E2-9D0EC8FF9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BD70D-1C72-493A-A79A-DC8C5EAED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525D6-7FE3-4983-A6CE-B4B624D67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F10C6-B9A0-423B-835B-9CCDDFF5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D540-78B8-4CAF-BDCF-8750CD69AC29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CF3A6-0F75-4138-A1A0-D2095694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57240-93CD-4C48-AC36-FE48E6F3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4C71-542A-484E-85A0-DE0146675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5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B217-0A84-4159-8F21-05BF20C1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AE0AA-EEFF-4900-86C1-13ED89CA7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A8BAA-CA5B-4F89-AD06-CA2C42F21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B4A39-4450-4A00-8A22-62E8C6F2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D540-78B8-4CAF-BDCF-8750CD69AC29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6358F-16B7-4035-9479-D459F985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B954D-F47A-4AF3-88FC-98FD4C25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4C71-542A-484E-85A0-DE0146675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4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3F5C9-B740-483A-A040-D4F86D20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96CCD-E427-4813-9D8C-855F821D6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FE6EA-A69F-4A48-921A-B2EAD2723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ED540-78B8-4CAF-BDCF-8750CD69AC29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F5A40-6A6B-4096-AC71-A65BBA79C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62948-7CE4-4AC7-BA1F-94AC1DCAD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D4C71-542A-484E-85A0-DE0146675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36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EBFCAE-C6C5-4B6D-B891-52F3434F9CAE}"/>
              </a:ext>
            </a:extLst>
          </p:cNvPr>
          <p:cNvSpPr txBox="1"/>
          <p:nvPr/>
        </p:nvSpPr>
        <p:spPr>
          <a:xfrm>
            <a:off x="724395" y="369553"/>
            <a:ext cx="637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Candara" panose="020E0502030303020204" pitchFamily="34" charset="0"/>
              </a:rPr>
              <a:t>Reto</a:t>
            </a:r>
            <a:r>
              <a:rPr lang="en-US" sz="3600" b="1" dirty="0">
                <a:latin typeface="Candara" panose="020E0502030303020204" pitchFamily="34" charset="0"/>
              </a:rPr>
              <a:t> 1 – </a:t>
            </a:r>
            <a:r>
              <a:rPr lang="en-US" sz="3600" b="1" dirty="0" err="1">
                <a:latin typeface="Candara" panose="020E0502030303020204" pitchFamily="34" charset="0"/>
              </a:rPr>
              <a:t>Exploración</a:t>
            </a:r>
            <a:r>
              <a:rPr lang="en-US" sz="3600" b="1" dirty="0">
                <a:latin typeface="Candara" panose="020E0502030303020204" pitchFamily="34" charset="0"/>
              </a:rPr>
              <a:t> de </a:t>
            </a:r>
            <a:r>
              <a:rPr lang="en-US" sz="3600" b="1" dirty="0" err="1">
                <a:latin typeface="Candara" panose="020E0502030303020204" pitchFamily="34" charset="0"/>
              </a:rPr>
              <a:t>Datos</a:t>
            </a:r>
            <a:endParaRPr lang="es-DO" sz="3600" b="1" dirty="0"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E81AC-58F1-43FD-B0BE-CC1D298B8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4" r="12647"/>
          <a:stretch/>
        </p:blipFill>
        <p:spPr>
          <a:xfrm>
            <a:off x="5603966" y="2263668"/>
            <a:ext cx="6179168" cy="3902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D08483-617F-4AFD-A970-27C5DFB3FFC1}"/>
              </a:ext>
            </a:extLst>
          </p:cNvPr>
          <p:cNvSpPr txBox="1"/>
          <p:nvPr/>
        </p:nvSpPr>
        <p:spPr>
          <a:xfrm>
            <a:off x="408867" y="1225689"/>
            <a:ext cx="51951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Oculto en todo set de datos existen historias que los explican, realidades que salen a la luz e </a:t>
            </a:r>
            <a:r>
              <a:rPr lang="es-ES" i="1" dirty="0" err="1"/>
              <a:t>insights</a:t>
            </a:r>
            <a:r>
              <a:rPr lang="es-ES" i="1" dirty="0"/>
              <a:t> valiosos que queremos que los competidores encuentren.</a:t>
            </a:r>
          </a:p>
          <a:p>
            <a:endParaRPr lang="es-ES" dirty="0"/>
          </a:p>
          <a:p>
            <a:r>
              <a:rPr lang="es-ES" dirty="0"/>
              <a:t>Su objetivo es manipular, graficar e interpretar datos del mundo y del país, en búsqueda de hallazgos e </a:t>
            </a:r>
            <a:r>
              <a:rPr lang="es-ES" dirty="0" err="1"/>
              <a:t>insights</a:t>
            </a:r>
            <a:r>
              <a:rPr lang="es-ES" dirty="0"/>
              <a:t> útiles e interesantes. Para eso, les daremos datos demográficos, sociales, económicos y ambientales, pero son libres de utilizar otros datos de fuentes abiertas.</a:t>
            </a:r>
          </a:p>
          <a:p>
            <a:endParaRPr lang="es-ES" dirty="0"/>
          </a:p>
          <a:p>
            <a:r>
              <a:rPr lang="es-ES" dirty="0"/>
              <a:t>Tamaño de Equipo: 5 personas</a:t>
            </a:r>
          </a:p>
          <a:p>
            <a:r>
              <a:rPr lang="es-ES" dirty="0"/>
              <a:t>Formato de Entrega: Artículo en PDF</a:t>
            </a:r>
          </a:p>
          <a:p>
            <a:r>
              <a:rPr lang="es-ES" dirty="0"/>
              <a:t>Longitud máxima de 10 páginas (sin contar portada)</a:t>
            </a:r>
            <a:r>
              <a:rPr lang="es-DO" dirty="0"/>
              <a:t> </a:t>
            </a:r>
          </a:p>
          <a:p>
            <a:r>
              <a:rPr lang="es-DO" dirty="0"/>
              <a:t>Fuente principal Candara 12</a:t>
            </a:r>
            <a:endParaRPr lang="es-ES" dirty="0"/>
          </a:p>
          <a:p>
            <a:r>
              <a:rPr lang="es-ES" dirty="0"/>
              <a:t>Márgenes 1” de cada lado</a:t>
            </a:r>
          </a:p>
          <a:p>
            <a:r>
              <a:rPr lang="es-ES" dirty="0"/>
              <a:t>Tamaño de página: 8.5”x11”</a:t>
            </a:r>
          </a:p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637E9-5C7C-4BBC-AAC0-B343A1F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584" y="-5820"/>
            <a:ext cx="1408042" cy="1377761"/>
          </a:xfrm>
          <a:prstGeom prst="rect">
            <a:avLst/>
          </a:prstGeom>
          <a:effectLst>
            <a:glow rad="139700">
              <a:schemeClr val="tx1">
                <a:lumMod val="8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3430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EBFCAE-C6C5-4B6D-B891-52F3434F9CAE}"/>
              </a:ext>
            </a:extLst>
          </p:cNvPr>
          <p:cNvSpPr txBox="1"/>
          <p:nvPr/>
        </p:nvSpPr>
        <p:spPr>
          <a:xfrm>
            <a:off x="724395" y="369553"/>
            <a:ext cx="637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Candara" panose="020E0502030303020204" pitchFamily="34" charset="0"/>
              </a:rPr>
              <a:t>Reto</a:t>
            </a:r>
            <a:r>
              <a:rPr lang="en-US" sz="3600" b="1" dirty="0">
                <a:latin typeface="Candara" panose="020E0502030303020204" pitchFamily="34" charset="0"/>
              </a:rPr>
              <a:t> 2 – </a:t>
            </a:r>
            <a:r>
              <a:rPr lang="en-US" sz="3600" b="1" dirty="0" err="1">
                <a:latin typeface="Candara" panose="020E0502030303020204" pitchFamily="34" charset="0"/>
              </a:rPr>
              <a:t>Visualización</a:t>
            </a:r>
            <a:endParaRPr lang="es-DO" sz="3600" b="1" dirty="0"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E81AC-58F1-43FD-B0BE-CC1D298B8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1412" y="2322164"/>
            <a:ext cx="6179168" cy="35945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D08483-617F-4AFD-A970-27C5DFB3FFC1}"/>
              </a:ext>
            </a:extLst>
          </p:cNvPr>
          <p:cNvSpPr txBox="1"/>
          <p:nvPr/>
        </p:nvSpPr>
        <p:spPr>
          <a:xfrm>
            <a:off x="724395" y="1564433"/>
            <a:ext cx="48795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Crea un tipo de herramienta interactiva en la cual se pueda dar seguimiento y revelar informaciones claves para el negocio. Se evaluará la claridad, la facilidad de uso y el aspecto visual de los </a:t>
            </a:r>
            <a:r>
              <a:rPr lang="es-ES" i="1" dirty="0" err="1"/>
              <a:t>Dashboards</a:t>
            </a:r>
            <a:r>
              <a:rPr lang="es-ES" i="1" dirty="0"/>
              <a:t>.</a:t>
            </a:r>
          </a:p>
          <a:p>
            <a:endParaRPr lang="es-ES" dirty="0"/>
          </a:p>
          <a:p>
            <a:r>
              <a:rPr lang="es-ES" dirty="0"/>
              <a:t>Tamaño de Equipo: 3 personas</a:t>
            </a:r>
          </a:p>
          <a:p>
            <a:r>
              <a:rPr lang="es-ES" dirty="0"/>
              <a:t>Formato de Entrega: Presentación del </a:t>
            </a:r>
            <a:r>
              <a:rPr lang="es-ES" dirty="0" err="1"/>
              <a:t>Dashboard</a:t>
            </a:r>
            <a:endParaRPr lang="es-ES" dirty="0"/>
          </a:p>
          <a:p>
            <a:r>
              <a:rPr lang="es-ES" dirty="0"/>
              <a:t>Longitud máxima de 8 minutos</a:t>
            </a:r>
          </a:p>
          <a:p>
            <a:endParaRPr lang="es-ES" dirty="0"/>
          </a:p>
          <a:p>
            <a:r>
              <a:rPr lang="es-ES" dirty="0"/>
              <a:t>Herramientas permitidas: </a:t>
            </a:r>
            <a:r>
              <a:rPr lang="es-ES" dirty="0" err="1"/>
              <a:t>PowerBI</a:t>
            </a:r>
            <a:r>
              <a:rPr lang="es-ES" dirty="0"/>
              <a:t>, </a:t>
            </a:r>
            <a:r>
              <a:rPr lang="es-ES" dirty="0" err="1"/>
              <a:t>Tableau</a:t>
            </a:r>
            <a:r>
              <a:rPr lang="es-ES" dirty="0"/>
              <a:t>, y otras herramientas gratuitas de creación de </a:t>
            </a:r>
            <a:r>
              <a:rPr lang="es-ES" dirty="0" err="1"/>
              <a:t>Dashboard</a:t>
            </a:r>
            <a:r>
              <a:rPr lang="es-E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637E9-5C7C-4BBC-AAC0-B343A1F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584" y="3837"/>
            <a:ext cx="1408042" cy="1377761"/>
          </a:xfrm>
          <a:prstGeom prst="rect">
            <a:avLst/>
          </a:prstGeom>
          <a:effectLst>
            <a:glow rad="139700">
              <a:schemeClr val="tx1">
                <a:lumMod val="8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7136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EBFCAE-C6C5-4B6D-B891-52F3434F9CAE}"/>
              </a:ext>
            </a:extLst>
          </p:cNvPr>
          <p:cNvSpPr txBox="1"/>
          <p:nvPr/>
        </p:nvSpPr>
        <p:spPr>
          <a:xfrm>
            <a:off x="724395" y="369553"/>
            <a:ext cx="637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Candara" panose="020E0502030303020204" pitchFamily="34" charset="0"/>
              </a:rPr>
              <a:t>Reto</a:t>
            </a:r>
            <a:r>
              <a:rPr lang="en-US" sz="3600" b="1" dirty="0">
                <a:latin typeface="Candara" panose="020E0502030303020204" pitchFamily="34" charset="0"/>
              </a:rPr>
              <a:t> 3 – Machine Learning</a:t>
            </a:r>
            <a:endParaRPr lang="es-DO" sz="3600" b="1" dirty="0"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E81AC-58F1-43FD-B0BE-CC1D298B8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081" y="2771207"/>
            <a:ext cx="5695099" cy="35945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D08483-617F-4AFD-A970-27C5DFB3FFC1}"/>
              </a:ext>
            </a:extLst>
          </p:cNvPr>
          <p:cNvSpPr txBox="1"/>
          <p:nvPr/>
        </p:nvSpPr>
        <p:spPr>
          <a:xfrm>
            <a:off x="724395" y="1564433"/>
            <a:ext cx="48795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En esta competencia, cada equipo desarrollará un modelo de aprendizaje automático, para predecir el Precio de una Vivienda. Se evaluarán las técnicas de limpieza y </a:t>
            </a:r>
            <a:r>
              <a:rPr lang="es-ES" i="1" dirty="0" err="1"/>
              <a:t>pre-procesado</a:t>
            </a:r>
            <a:r>
              <a:rPr lang="es-ES" i="1" dirty="0"/>
              <a:t> de datos, los modelos probados y los resultados obtenidos, además de la presentación del trabajo.</a:t>
            </a:r>
          </a:p>
          <a:p>
            <a:endParaRPr lang="es-ES" dirty="0"/>
          </a:p>
          <a:p>
            <a:r>
              <a:rPr lang="es-ES" dirty="0"/>
              <a:t>Tamaño de Equipo: 3 personas</a:t>
            </a:r>
          </a:p>
          <a:p>
            <a:r>
              <a:rPr lang="es-ES" dirty="0"/>
              <a:t>Formato de Entrega: Artículo en PDF</a:t>
            </a:r>
          </a:p>
          <a:p>
            <a:r>
              <a:rPr lang="es-ES" dirty="0"/>
              <a:t>Longitud máxima de 10 páginas (sin contar portada).</a:t>
            </a:r>
            <a:endParaRPr lang="es-DO" dirty="0"/>
          </a:p>
          <a:p>
            <a:r>
              <a:rPr lang="es-DO" dirty="0"/>
              <a:t>Fuente principal Candara 12. </a:t>
            </a:r>
            <a:endParaRPr lang="es-ES" dirty="0"/>
          </a:p>
          <a:p>
            <a:r>
              <a:rPr lang="es-ES" dirty="0"/>
              <a:t>Márgenes 1” de cada lado</a:t>
            </a:r>
          </a:p>
          <a:p>
            <a:r>
              <a:rPr lang="es-ES" dirty="0"/>
              <a:t>Tamaño de página: 8.5”x11”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637E9-5C7C-4BBC-AAC0-B343A1F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584" y="0"/>
            <a:ext cx="1408042" cy="1377761"/>
          </a:xfrm>
          <a:prstGeom prst="rect">
            <a:avLst/>
          </a:prstGeom>
          <a:effectLst>
            <a:glow rad="139700">
              <a:schemeClr val="tx1">
                <a:lumMod val="8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2063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1BE7-E971-4A98-BC8D-700663303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Criterios</a:t>
            </a:r>
            <a:r>
              <a:rPr lang="en-US" dirty="0"/>
              <a:t> de </a:t>
            </a:r>
            <a:r>
              <a:rPr lang="en-US" dirty="0" err="1"/>
              <a:t>Evaluación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9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609FE8-2F44-47DD-B802-2F4D7B2CA4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06633"/>
              </p:ext>
            </p:extLst>
          </p:nvPr>
        </p:nvGraphicFramePr>
        <p:xfrm>
          <a:off x="1214325" y="2113187"/>
          <a:ext cx="5535124" cy="2631626"/>
        </p:xfrm>
        <a:graphic>
          <a:graphicData uri="http://schemas.openxmlformats.org/drawingml/2006/table">
            <a:tbl>
              <a:tblPr/>
              <a:tblGrid>
                <a:gridCol w="5535124">
                  <a:extLst>
                    <a:ext uri="{9D8B030D-6E8A-4147-A177-3AD203B41FA5}">
                      <a16:colId xmlns:a16="http://schemas.microsoft.com/office/drawing/2014/main" val="4180753899"/>
                    </a:ext>
                  </a:extLst>
                </a:gridCol>
              </a:tblGrid>
              <a:tr h="106435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Repositorio</a:t>
                      </a:r>
                      <a:r>
                        <a:rPr lang="en-US" sz="5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  <a:endParaRPr lang="en-US" sz="4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89" marR="12089" marT="120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52937"/>
                  </a:ext>
                </a:extLst>
              </a:tr>
              <a:tr h="156727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https://github.com/BigDataDO/Datathon2021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89" marR="12089" marT="120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7904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A0C1490-B869-41B1-AC47-9C28B63A2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248" y="669093"/>
            <a:ext cx="4239217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67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309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Candara</vt:lpstr>
      <vt:lpstr>Office Theme</vt:lpstr>
      <vt:lpstr>PowerPoint Presentation</vt:lpstr>
      <vt:lpstr>PowerPoint Presentation</vt:lpstr>
      <vt:lpstr>PowerPoint Presentation</vt:lpstr>
      <vt:lpstr>Criterios de Evaluación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ARMANDO ROBLES, BHDLeon</dc:creator>
  <cp:lastModifiedBy>ARMANDO ROBLES, BHDLeon</cp:lastModifiedBy>
  <cp:revision>2</cp:revision>
  <dcterms:created xsi:type="dcterms:W3CDTF">2021-11-26T23:59:06Z</dcterms:created>
  <dcterms:modified xsi:type="dcterms:W3CDTF">2021-11-27T01:23:57Z</dcterms:modified>
</cp:coreProperties>
</file>