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D540-78B8-4CAF-BDCF-8750CD69AC29}" type="datetimeFigureOut">
              <a:rPr lang="en-US" smtClean="0"/>
              <a:t>2022-10-28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8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D540-78B8-4CAF-BDCF-8750CD69AC29}" type="datetimeFigureOut">
              <a:rPr lang="en-US" smtClean="0"/>
              <a:t>2022-10-28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D540-78B8-4CAF-BDCF-8750CD69AC29}" type="datetimeFigureOut">
              <a:rPr lang="en-US" smtClean="0"/>
              <a:t>2022-10-28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2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D540-78B8-4CAF-BDCF-8750CD69AC29}" type="datetimeFigureOut">
              <a:rPr lang="en-US" smtClean="0"/>
              <a:t>2022-10-28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9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D540-78B8-4CAF-BDCF-8750CD69AC29}" type="datetimeFigureOut">
              <a:rPr lang="en-US" smtClean="0"/>
              <a:t>2022-10-28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7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D540-78B8-4CAF-BDCF-8750CD69AC29}" type="datetimeFigureOut">
              <a:rPr lang="en-US" smtClean="0"/>
              <a:t>2022-10-28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0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D540-78B8-4CAF-BDCF-8750CD69AC29}" type="datetimeFigureOut">
              <a:rPr lang="en-US" smtClean="0"/>
              <a:t>2022-10-28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6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D540-78B8-4CAF-BDCF-8750CD69AC29}" type="datetimeFigureOut">
              <a:rPr lang="en-US" smtClean="0"/>
              <a:t>2022-10-28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3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D540-78B8-4CAF-BDCF-8750CD69AC29}" type="datetimeFigureOut">
              <a:rPr lang="en-US" smtClean="0"/>
              <a:t>2022-10-28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8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D540-78B8-4CAF-BDCF-8750CD69AC29}" type="datetimeFigureOut">
              <a:rPr lang="en-US" smtClean="0"/>
              <a:t>2022-10-28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1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D540-78B8-4CAF-BDCF-8750CD69AC29}" type="datetimeFigureOut">
              <a:rPr lang="en-US" smtClean="0"/>
              <a:t>2022-10-28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8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D540-78B8-4CAF-BDCF-8750CD69AC29}" type="datetimeFigureOut">
              <a:rPr lang="en-US" smtClean="0"/>
              <a:t>2022-10-28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4C71-542A-484E-85A0-DE0146675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4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DCF59F3-53FA-4BAA-ADB0-1C583EEBD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274246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CF996-1989-44C8-4AB1-8671A118E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698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s-DO" b="1" dirty="0">
                <a:solidFill>
                  <a:srgbClr val="080808"/>
                </a:solidFill>
              </a:rPr>
              <a:t>Anuncio de los Retos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661B50-6929-49AE-B678-D23F22C94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03442" y="678963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4D2597-A2FE-4B0C-BB1F-540C5F25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09626" y="580653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103EBF-224C-44F4-ACE5-79865767D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165882" y="5706832"/>
            <a:ext cx="723097" cy="72309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A5F9AD-A73A-480E-A9D0-4B4234677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180670" y="6190780"/>
            <a:ext cx="322181" cy="32218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333EA9-3447-4C0A-957A-C6D2B338C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196788" y="1316432"/>
            <a:ext cx="4225136" cy="4225134"/>
          </a:xfrm>
          <a:custGeom>
            <a:avLst/>
            <a:gdLst>
              <a:gd name="connsiteX0" fmla="*/ 0 w 4225136"/>
              <a:gd name="connsiteY0" fmla="*/ 0 h 4225134"/>
              <a:gd name="connsiteX1" fmla="*/ 4225136 w 4225136"/>
              <a:gd name="connsiteY1" fmla="*/ 0 h 4225134"/>
              <a:gd name="connsiteX2" fmla="*/ 4225136 w 4225136"/>
              <a:gd name="connsiteY2" fmla="*/ 4225134 h 4225134"/>
              <a:gd name="connsiteX3" fmla="*/ 1078619 w 4225136"/>
              <a:gd name="connsiteY3" fmla="*/ 4225134 h 4225134"/>
              <a:gd name="connsiteX4" fmla="*/ 1078619 w 4225136"/>
              <a:gd name="connsiteY4" fmla="*/ 3146517 h 4225134"/>
              <a:gd name="connsiteX5" fmla="*/ 0 w 4225136"/>
              <a:gd name="connsiteY5" fmla="*/ 3146517 h 422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5136" h="4225134">
                <a:moveTo>
                  <a:pt x="0" y="0"/>
                </a:moveTo>
                <a:lnTo>
                  <a:pt x="4225136" y="0"/>
                </a:lnTo>
                <a:lnTo>
                  <a:pt x="4225136" y="4225134"/>
                </a:lnTo>
                <a:lnTo>
                  <a:pt x="1078619" y="4225134"/>
                </a:lnTo>
                <a:lnTo>
                  <a:pt x="1078619" y="3146517"/>
                </a:lnTo>
                <a:lnTo>
                  <a:pt x="0" y="31465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EC5AB-6A5E-8E1C-D4BA-7417631B0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6826" y="2210073"/>
            <a:ext cx="2688601" cy="243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3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BFCAE-C6C5-4B6D-B891-52F3434F9CAE}"/>
              </a:ext>
            </a:extLst>
          </p:cNvPr>
          <p:cNvSpPr txBox="1"/>
          <p:nvPr/>
        </p:nvSpPr>
        <p:spPr>
          <a:xfrm>
            <a:off x="806825" y="457201"/>
            <a:ext cx="2844800" cy="3588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Reto 1 – Exploración de Datos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08483-617F-4AFD-A970-27C5DFB3FFC1}"/>
              </a:ext>
            </a:extLst>
          </p:cNvPr>
          <p:cNvSpPr txBox="1"/>
          <p:nvPr/>
        </p:nvSpPr>
        <p:spPr>
          <a:xfrm>
            <a:off x="4649245" y="178131"/>
            <a:ext cx="3290579" cy="624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DO" sz="14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DO" sz="1400" dirty="0"/>
              <a:t>Su </a:t>
            </a:r>
            <a:r>
              <a:rPr lang="es-DO" sz="1400" b="1" dirty="0"/>
              <a:t>objetivo</a:t>
            </a:r>
            <a:r>
              <a:rPr lang="es-DO" sz="1400" dirty="0"/>
              <a:t> es hacer un estudio sobre la felicidad alrededor del mundo. Para esto, les serán suministrados datos del índice de felicidad por país, y sus variables relacionadas. Su objetivo es hacerse preguntas, generar hipótesis, y relacionar estos datos entre sí y con datos externos, para hallar </a:t>
            </a:r>
            <a:r>
              <a:rPr lang="es-DO" sz="1400" i="1" dirty="0" err="1"/>
              <a:t>insights</a:t>
            </a:r>
            <a:r>
              <a:rPr lang="es-DO" sz="1400" dirty="0"/>
              <a:t> interesantes en las respuestas.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s-DO" sz="14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DO" sz="1400" i="1" dirty="0"/>
              <a:t>Oculto en todo set de datos existen historias que los explican, realidades que salen a la luz e </a:t>
            </a:r>
            <a:r>
              <a:rPr lang="es-DO" sz="1400" i="1" dirty="0" err="1"/>
              <a:t>insights</a:t>
            </a:r>
            <a:r>
              <a:rPr lang="es-DO" sz="1400" i="1" dirty="0"/>
              <a:t> valiosos que queremos que los competidores encuentren.</a:t>
            </a:r>
            <a:endParaRPr lang="es-DO" sz="14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s-DO" sz="14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DO" sz="1400" b="1" dirty="0"/>
              <a:t>Requisitos de la Entrega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DO" sz="1400" dirty="0"/>
              <a:t>Tamaño de Equipo: 5 personas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DO" sz="1400" dirty="0"/>
              <a:t>Formato de Entrega: Artículo en PDF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DO" sz="1400" dirty="0"/>
              <a:t>Longitud máxima de 10 páginas (sin contar portada o referencias)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DO" sz="1400" dirty="0"/>
              <a:t>Fuente principal Candara 12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DO" sz="1400" dirty="0"/>
              <a:t>Márgenes 1” de cada lado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DO" sz="1400" dirty="0"/>
              <a:t>Tamaño de página: 8.5”x11”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DO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E81AC-58F1-43FD-B0BE-CC1D298B8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4" r="12647"/>
          <a:stretch/>
        </p:blipFill>
        <p:spPr>
          <a:xfrm>
            <a:off x="8287505" y="2696778"/>
            <a:ext cx="3796656" cy="23933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4637E9-5C7C-4BBC-AAC0-B343A1F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31366" y="5292656"/>
            <a:ext cx="1660634" cy="1505756"/>
          </a:xfrm>
          <a:prstGeom prst="rect">
            <a:avLst/>
          </a:prstGeom>
        </p:spPr>
      </p:pic>
      <p:pic>
        <p:nvPicPr>
          <p:cNvPr id="7" name="Graphic 6" descr="Angel face with solid fill with solid fill">
            <a:extLst>
              <a:ext uri="{FF2B5EF4-FFF2-40B4-BE49-F238E27FC236}">
                <a16:creationId xmlns:a16="http://schemas.microsoft.com/office/drawing/2014/main" id="{907F2157-C07E-6E6E-EC47-008DA378E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0657" y="834780"/>
            <a:ext cx="914400" cy="914400"/>
          </a:xfrm>
          <a:prstGeom prst="rect">
            <a:avLst/>
          </a:prstGeom>
        </p:spPr>
      </p:pic>
      <p:pic>
        <p:nvPicPr>
          <p:cNvPr id="9" name="Graphic 8" descr="Worried face with solid fill with solid fill">
            <a:extLst>
              <a:ext uri="{FF2B5EF4-FFF2-40B4-BE49-F238E27FC236}">
                <a16:creationId xmlns:a16="http://schemas.microsoft.com/office/drawing/2014/main" id="{599A19BF-8AD6-3ED6-548D-FF6DEB441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31000" y="1655094"/>
            <a:ext cx="914400" cy="9144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79056C-EC57-0279-5650-49F8A725E5F0}"/>
              </a:ext>
            </a:extLst>
          </p:cNvPr>
          <p:cNvCxnSpPr>
            <a:cxnSpLocks/>
          </p:cNvCxnSpPr>
          <p:nvPr/>
        </p:nvCxnSpPr>
        <p:spPr>
          <a:xfrm flipH="1">
            <a:off x="9199980" y="1061421"/>
            <a:ext cx="1376097" cy="128143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30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BFCAE-C6C5-4B6D-B891-52F3434F9CAE}"/>
              </a:ext>
            </a:extLst>
          </p:cNvPr>
          <p:cNvSpPr txBox="1"/>
          <p:nvPr/>
        </p:nvSpPr>
        <p:spPr>
          <a:xfrm>
            <a:off x="806825" y="457201"/>
            <a:ext cx="2844800" cy="3588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Reto 3 – Machine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08483-617F-4AFD-A970-27C5DFB3FFC1}"/>
              </a:ext>
            </a:extLst>
          </p:cNvPr>
          <p:cNvSpPr txBox="1"/>
          <p:nvPr/>
        </p:nvSpPr>
        <p:spPr>
          <a:xfrm>
            <a:off x="4649245" y="669363"/>
            <a:ext cx="3633794" cy="5534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 err="1"/>
              <a:t>Su</a:t>
            </a:r>
            <a:r>
              <a:rPr lang="en-US" sz="1700" dirty="0"/>
              <a:t> </a:t>
            </a:r>
            <a:r>
              <a:rPr lang="en-US" sz="1700" dirty="0" err="1"/>
              <a:t>objetivo</a:t>
            </a:r>
            <a:r>
              <a:rPr lang="en-US" sz="1700" dirty="0"/>
              <a:t> </a:t>
            </a:r>
            <a:r>
              <a:rPr lang="en-US" sz="1700" dirty="0" err="1"/>
              <a:t>será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clasificar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multiples </a:t>
            </a:r>
            <a:r>
              <a:rPr lang="en-US" sz="1700" dirty="0" err="1"/>
              <a:t>clases</a:t>
            </a:r>
            <a:r>
              <a:rPr lang="en-US" sz="1700" dirty="0"/>
              <a:t>, </a:t>
            </a:r>
            <a:r>
              <a:rPr lang="en-US" sz="1700" dirty="0" err="1"/>
              <a:t>los</a:t>
            </a:r>
            <a:r>
              <a:rPr lang="en-US" sz="1700" dirty="0"/>
              <a:t> </a:t>
            </a:r>
            <a:r>
              <a:rPr lang="en-US" sz="1700" dirty="0" err="1"/>
              <a:t>crímenes</a:t>
            </a:r>
            <a:r>
              <a:rPr lang="en-US" sz="1700" dirty="0"/>
              <a:t> de </a:t>
            </a:r>
            <a:r>
              <a:rPr lang="en-US" sz="1700" dirty="0" err="1"/>
              <a:t>una</a:t>
            </a:r>
            <a:r>
              <a:rPr lang="en-US" sz="1700" dirty="0"/>
              <a:t> </a:t>
            </a:r>
            <a:r>
              <a:rPr lang="en-US" sz="1700" dirty="0" err="1"/>
              <a:t>cierta</a:t>
            </a:r>
            <a:r>
              <a:rPr lang="en-US" sz="1700" dirty="0"/>
              <a:t> ciudad. </a:t>
            </a:r>
            <a:r>
              <a:rPr lang="en-US" sz="1700" dirty="0" err="1"/>
              <a:t>Tendrán</a:t>
            </a:r>
            <a:r>
              <a:rPr lang="en-US" sz="1700" dirty="0"/>
              <a:t> que </a:t>
            </a:r>
            <a:r>
              <a:rPr lang="en-US" sz="1700" dirty="0" err="1"/>
              <a:t>buscar</a:t>
            </a:r>
            <a:r>
              <a:rPr lang="en-US" sz="1700" dirty="0"/>
              <a:t> </a:t>
            </a:r>
            <a:r>
              <a:rPr lang="en-US" sz="1700" dirty="0" err="1"/>
              <a:t>datos</a:t>
            </a:r>
            <a:r>
              <a:rPr lang="en-US" sz="1700" dirty="0"/>
              <a:t> </a:t>
            </a:r>
            <a:r>
              <a:rPr lang="en-US" sz="1700" dirty="0" err="1"/>
              <a:t>externos</a:t>
            </a:r>
            <a:r>
              <a:rPr lang="en-US" sz="1700" dirty="0"/>
              <a:t> para </a:t>
            </a:r>
            <a:r>
              <a:rPr lang="en-US" sz="1700" dirty="0" err="1"/>
              <a:t>enriquecer</a:t>
            </a:r>
            <a:r>
              <a:rPr lang="en-US" sz="1700" dirty="0"/>
              <a:t> </a:t>
            </a:r>
            <a:r>
              <a:rPr lang="en-US" sz="1700" dirty="0" err="1"/>
              <a:t>su</a:t>
            </a:r>
            <a:r>
              <a:rPr lang="en-US" sz="1700" dirty="0"/>
              <a:t> dataset, y </a:t>
            </a:r>
            <a:r>
              <a:rPr lang="en-US" sz="1700" dirty="0" err="1"/>
              <a:t>por</a:t>
            </a:r>
            <a:r>
              <a:rPr lang="en-US" sz="1700" dirty="0"/>
              <a:t> </a:t>
            </a:r>
            <a:r>
              <a:rPr lang="en-US" sz="1700" dirty="0" err="1"/>
              <a:t>si</a:t>
            </a:r>
            <a:r>
              <a:rPr lang="en-US" sz="1700" dirty="0"/>
              <a:t> </a:t>
            </a:r>
            <a:r>
              <a:rPr lang="en-US" sz="1700" dirty="0" err="1"/>
              <a:t>fuera</a:t>
            </a:r>
            <a:r>
              <a:rPr lang="en-US" sz="1700" dirty="0"/>
              <a:t> poco, se </a:t>
            </a:r>
            <a:r>
              <a:rPr lang="en-US" sz="1700" dirty="0" err="1"/>
              <a:t>han</a:t>
            </a:r>
            <a:r>
              <a:rPr lang="en-US" sz="1700" dirty="0"/>
              <a:t> </a:t>
            </a:r>
            <a:r>
              <a:rPr lang="en-US" sz="1700" dirty="0" err="1"/>
              <a:t>mezclado</a:t>
            </a:r>
            <a:r>
              <a:rPr lang="en-US" sz="1700" dirty="0"/>
              <a:t> </a:t>
            </a:r>
            <a:r>
              <a:rPr lang="en-US" sz="1700" dirty="0" err="1"/>
              <a:t>falsos</a:t>
            </a:r>
            <a:r>
              <a:rPr lang="en-US" sz="1700" dirty="0"/>
              <a:t> </a:t>
            </a:r>
            <a:r>
              <a:rPr lang="en-US" sz="1700" dirty="0" err="1"/>
              <a:t>positivos</a:t>
            </a:r>
            <a:r>
              <a:rPr lang="en-US" sz="1700" dirty="0"/>
              <a:t> que </a:t>
            </a:r>
            <a:r>
              <a:rPr lang="en-US" sz="1700" dirty="0" err="1"/>
              <a:t>tendrán</a:t>
            </a:r>
            <a:r>
              <a:rPr lang="en-US" sz="1700" dirty="0"/>
              <a:t> que </a:t>
            </a:r>
            <a:r>
              <a:rPr lang="en-US" sz="1700" dirty="0" err="1"/>
              <a:t>detectar</a:t>
            </a:r>
            <a:r>
              <a:rPr lang="en-US" sz="1700" dirty="0"/>
              <a:t>!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b="1" dirty="0" err="1"/>
              <a:t>Requisitos</a:t>
            </a:r>
            <a:r>
              <a:rPr lang="en-US" sz="1700" b="1" dirty="0"/>
              <a:t> de la </a:t>
            </a:r>
            <a:r>
              <a:rPr lang="en-US" sz="1700" b="1" dirty="0" err="1"/>
              <a:t>Entrega</a:t>
            </a:r>
            <a:endParaRPr lang="en-US" sz="17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Tamaño</a:t>
            </a:r>
            <a:r>
              <a:rPr lang="en-US" sz="1700" dirty="0"/>
              <a:t> de </a:t>
            </a:r>
            <a:r>
              <a:rPr lang="en-US" sz="1700" dirty="0" err="1"/>
              <a:t>Equipo</a:t>
            </a:r>
            <a:r>
              <a:rPr lang="en-US" sz="1700" dirty="0"/>
              <a:t>: 3 personas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Formato</a:t>
            </a:r>
            <a:r>
              <a:rPr lang="en-US" sz="1700" dirty="0"/>
              <a:t> de </a:t>
            </a:r>
            <a:r>
              <a:rPr lang="en-US" sz="1700" dirty="0" err="1"/>
              <a:t>Entrega</a:t>
            </a:r>
            <a:r>
              <a:rPr lang="en-US" sz="1700" dirty="0"/>
              <a:t>: </a:t>
            </a:r>
            <a:r>
              <a:rPr lang="en-US" sz="1700" dirty="0" err="1"/>
              <a:t>Artículo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PDF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Longitud</a:t>
            </a:r>
            <a:r>
              <a:rPr lang="en-US" sz="1700" dirty="0"/>
              <a:t> </a:t>
            </a:r>
            <a:r>
              <a:rPr lang="en-US" sz="1700" dirty="0" err="1"/>
              <a:t>máxima</a:t>
            </a:r>
            <a:r>
              <a:rPr lang="en-US" sz="1700" dirty="0"/>
              <a:t> de 10 </a:t>
            </a:r>
            <a:r>
              <a:rPr lang="en-US" sz="1700" dirty="0" err="1"/>
              <a:t>páginas</a:t>
            </a:r>
            <a:r>
              <a:rPr lang="en-US" sz="1700" dirty="0"/>
              <a:t> (sin </a:t>
            </a:r>
            <a:r>
              <a:rPr lang="en-US" sz="1700" dirty="0" err="1"/>
              <a:t>contar</a:t>
            </a:r>
            <a:r>
              <a:rPr lang="en-US" sz="1700" dirty="0"/>
              <a:t> </a:t>
            </a:r>
            <a:r>
              <a:rPr lang="en-US" sz="1700" dirty="0" err="1"/>
              <a:t>portada</a:t>
            </a:r>
            <a:r>
              <a:rPr lang="en-US" sz="1700" dirty="0"/>
              <a:t> o </a:t>
            </a:r>
            <a:r>
              <a:rPr lang="en-US" sz="1700" dirty="0" err="1"/>
              <a:t>referencias</a:t>
            </a:r>
            <a:r>
              <a:rPr lang="en-US" sz="1700" dirty="0"/>
              <a:t>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Fuente principal Candara 12.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Márgenes</a:t>
            </a:r>
            <a:r>
              <a:rPr lang="en-US" sz="1700" dirty="0"/>
              <a:t> 1” de </a:t>
            </a:r>
            <a:r>
              <a:rPr lang="en-US" sz="1700" dirty="0" err="1"/>
              <a:t>cada</a:t>
            </a:r>
            <a:r>
              <a:rPr lang="en-US" sz="1700" dirty="0"/>
              <a:t> </a:t>
            </a:r>
            <a:r>
              <a:rPr lang="en-US" sz="1700" dirty="0" err="1"/>
              <a:t>lado</a:t>
            </a: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Tamaño</a:t>
            </a:r>
            <a:r>
              <a:rPr lang="en-US" sz="1700" dirty="0"/>
              <a:t> de </a:t>
            </a:r>
            <a:r>
              <a:rPr lang="en-US" sz="1700" dirty="0" err="1"/>
              <a:t>página</a:t>
            </a:r>
            <a:r>
              <a:rPr lang="en-US" sz="1700" dirty="0"/>
              <a:t>: 8.5”x11”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E81AC-58F1-43FD-B0BE-CC1D298B8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505206" y="2652986"/>
            <a:ext cx="3464627" cy="2182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4637E9-5C7C-4BBC-AAC0-B343A1F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68302" y="5229081"/>
            <a:ext cx="1723697" cy="1562937"/>
          </a:xfrm>
          <a:prstGeom prst="rect">
            <a:avLst/>
          </a:prstGeom>
        </p:spPr>
      </p:pic>
      <p:pic>
        <p:nvPicPr>
          <p:cNvPr id="7" name="Graphic 6" descr="Party mask with solid fill">
            <a:extLst>
              <a:ext uri="{FF2B5EF4-FFF2-40B4-BE49-F238E27FC236}">
                <a16:creationId xmlns:a16="http://schemas.microsoft.com/office/drawing/2014/main" id="{70B45EF5-E7AB-28BE-84C7-FF842DFCF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0020" y="394909"/>
            <a:ext cx="2188709" cy="21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3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8F9022-9C1E-0670-9697-271FBAB4F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1955" y="3619500"/>
            <a:ext cx="7076682" cy="1741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999FD1-2EEC-CF5D-0214-56D059B7C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6275" y="1040900"/>
            <a:ext cx="7088040" cy="2066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71BE7-E971-4A98-BC8D-700663303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Criterios de Evaluación</a:t>
            </a:r>
          </a:p>
        </p:txBody>
      </p:sp>
    </p:spTree>
    <p:extLst>
      <p:ext uri="{BB962C8B-B14F-4D97-AF65-F5344CB8AC3E}">
        <p14:creationId xmlns:p14="http://schemas.microsoft.com/office/powerpoint/2010/main" val="345879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609FE8-2F44-47DD-B802-2F4D7B2CA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388016"/>
              </p:ext>
            </p:extLst>
          </p:nvPr>
        </p:nvGraphicFramePr>
        <p:xfrm>
          <a:off x="1214325" y="2113187"/>
          <a:ext cx="5535124" cy="2631626"/>
        </p:xfrm>
        <a:graphic>
          <a:graphicData uri="http://schemas.openxmlformats.org/drawingml/2006/table">
            <a:tbl>
              <a:tblPr/>
              <a:tblGrid>
                <a:gridCol w="5535124">
                  <a:extLst>
                    <a:ext uri="{9D8B030D-6E8A-4147-A177-3AD203B41FA5}">
                      <a16:colId xmlns:a16="http://schemas.microsoft.com/office/drawing/2014/main" val="4180753899"/>
                    </a:ext>
                  </a:extLst>
                </a:gridCol>
              </a:tblGrid>
              <a:tr h="10643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Repositorio</a:t>
                      </a:r>
                      <a:r>
                        <a:rPr lang="en-US" sz="5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endParaRPr lang="en-US" sz="4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89" marR="12089" marT="120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52937"/>
                  </a:ext>
                </a:extLst>
              </a:tr>
              <a:tr h="156727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https://github.com/BigDataDO/Datathon2022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89" marR="12089" marT="120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7904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A0C1490-B869-41B1-AC47-9C28B63A2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248" y="669093"/>
            <a:ext cx="4239217" cy="52775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A00D33-E8B3-EDC5-64BC-64B26F9B0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637" y="1036947"/>
            <a:ext cx="3362054" cy="34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67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254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Anuncio de los Retos</vt:lpstr>
      <vt:lpstr>PowerPoint Presentation</vt:lpstr>
      <vt:lpstr>PowerPoint Presentation</vt:lpstr>
      <vt:lpstr>Criterios de Evaluación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ARMANDO ROBLES, BHDLeon</dc:creator>
  <cp:lastModifiedBy>ARMANDO ROBLES, BHD</cp:lastModifiedBy>
  <cp:revision>8</cp:revision>
  <dcterms:created xsi:type="dcterms:W3CDTF">2021-11-26T23:59:06Z</dcterms:created>
  <dcterms:modified xsi:type="dcterms:W3CDTF">2022-10-28T12:55:44Z</dcterms:modified>
</cp:coreProperties>
</file>