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Real-time disaster response 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Team: USC/SDSU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we have done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Build text message to get internet information without internet access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Map navigation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Google search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Post tweet to twitter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BF744"/>
                </a:solidFill>
              </a:rPr>
              <a:t>All done by SMS, not cellular data or wifi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Put the SMS receive and send on the cloud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Extract the information from text message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Send the API request from cloud computing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return with the API result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G_48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5660" y="1956839"/>
            <a:ext cx="4228426" cy="752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G_48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094" y="1956839"/>
            <a:ext cx="4228426" cy="752096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1046542" y="713142"/>
            <a:ext cx="329753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Google search</a:t>
            </a:r>
          </a:p>
        </p:txBody>
      </p:sp>
      <p:sp>
        <p:nvSpPr>
          <p:cNvPr id="44" name="Shape 44"/>
          <p:cNvSpPr/>
          <p:nvPr/>
        </p:nvSpPr>
        <p:spPr>
          <a:xfrm>
            <a:off x="8159869" y="713142"/>
            <a:ext cx="35200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Map Navigation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40">
                <a:solidFill>
                  <a:srgbClr val="FFFFFF"/>
                </a:solidFill>
              </a:rPr>
              <a:t>What’s important and next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Of course, disaster response when NO network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Collecting real-time live data for rescue and resource coordinate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40">
                <a:solidFill>
                  <a:srgbClr val="FFFFFF"/>
                </a:solidFill>
              </a:rPr>
              <a:t>What’s important and next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Everyone’s SMS is </a:t>
            </a:r>
            <a:r>
              <a: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unlimited</a:t>
            </a:r>
            <a:r>
              <a:rPr b="1"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Dummy Phone -&gt; Smart Phone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Smart Phone -&gt; without  cellular data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Build iOS App, UI interface, Transmit with Message, No cellular data 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270000" y="6362700"/>
            <a:ext cx="10464800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–Kai Lu</a:t>
            </a:r>
          </a:p>
        </p:txBody>
      </p:sp>
      <p:sp>
        <p:nvSpPr>
          <p:cNvPr id="53" name="Shape 53"/>
          <p:cNvSpPr/>
          <p:nvPr/>
        </p:nvSpPr>
        <p:spPr>
          <a:xfrm>
            <a:off x="1270000" y="4254500"/>
            <a:ext cx="104648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